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427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7" y="0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1109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7" y="8831109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9FA93D86-0DD7-494A-B62D-9C9ABCCD076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3" y="4473716"/>
            <a:ext cx="5609574" cy="3661028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76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80701FED-C5DD-469E-A350-3132AFAF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Geometry Friday 5-8-15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645499" y="498632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Today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, we </a:t>
            </a: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will…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Find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the measure of inscribed angles </a:t>
            </a:r>
            <a:endParaRPr lang="en-US" sz="1700" smtClean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Find angles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of inscribed polygons.</a:t>
            </a:r>
          </a:p>
          <a:p>
            <a:pPr marL="0" indent="0">
              <a:buNone/>
            </a:pPr>
            <a:r>
              <a:rPr lang="en-US" sz="1700" b="1" smtClean="0">
                <a:solidFill>
                  <a:srgbClr val="70AD47"/>
                </a:solidFill>
                <a:latin typeface="Arial" panose="020B0604020202020204" pitchFamily="34" charset="0"/>
              </a:rPr>
              <a:t>We 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will show we can do this by…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Asking and answering questions</a:t>
            </a: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Completing guided practice problems</a:t>
            </a: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Completing the practice worksheet</a:t>
            </a:r>
            <a:endParaRPr lang="en-US" sz="1700" dirty="0" smtClean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 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know how well we are learning this, we will look for…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Correct answers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4472C4"/>
                </a:solidFill>
                <a:latin typeface="Arial" panose="020B0604020202020204" pitchFamily="34" charset="0"/>
              </a:rPr>
              <a:t>It </a:t>
            </a:r>
            <a:r>
              <a:rPr lang="en-US" sz="1700" b="1" dirty="0">
                <a:solidFill>
                  <a:srgbClr val="4472C4"/>
                </a:solidFill>
                <a:latin typeface="Arial" panose="020B0604020202020204" pitchFamily="34" charset="0"/>
              </a:rPr>
              <a:t>is important for us to learn this (or be able to do this) because.... </a:t>
            </a:r>
            <a:endParaRPr lang="en-US" sz="1700" dirty="0">
              <a:solidFill>
                <a:srgbClr val="4472C4"/>
              </a:solidFill>
              <a:latin typeface="Arial" panose="020B0604020202020204" pitchFamily="34" charset="0"/>
            </a:endParaRPr>
          </a:p>
          <a:p>
            <a:r>
              <a:rPr lang="en-US" sz="1700" dirty="0">
                <a:solidFill>
                  <a:srgbClr val="535353"/>
                </a:solidFill>
                <a:latin typeface="Arial" panose="020B0604020202020204" pitchFamily="34" charset="0"/>
              </a:rPr>
              <a:t>Understanding the properties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of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circles is </a:t>
            </a:r>
            <a:r>
              <a:rPr lang="en-US" sz="1700" dirty="0">
                <a:solidFill>
                  <a:srgbClr val="535353"/>
                </a:solidFill>
                <a:latin typeface="Arial" panose="020B0604020202020204" pitchFamily="34" charset="0"/>
              </a:rPr>
              <a:t>essential to the success in fields such as engineering, architecture, and design.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ED7D31"/>
                </a:solidFill>
                <a:latin typeface="Arial" panose="020B0604020202020204" pitchFamily="34" charset="0"/>
              </a:rPr>
              <a:t>Next week we will…</a:t>
            </a:r>
            <a:endParaRPr lang="en-US" sz="1700" dirty="0">
              <a:solidFill>
                <a:srgbClr val="ED7D31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Review 10.1 – 10.4, take a quiz on Tuesday over those sections, cover sections 10.5 and 10.6.  The chapter 10 test is scheduled for Thursday, May 28.</a:t>
            </a:r>
            <a:endParaRPr lang="en-US" sz="1700" dirty="0">
              <a:solidFill>
                <a:srgbClr val="535353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964" y="398003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Yesterday we…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 smtClean="0"/>
              <a:t>Practiced sections 10.1 – 10.3.</a:t>
            </a: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15706" y="738898"/>
            <a:ext cx="6218258" cy="2876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Discussion/Notes/Guided Practice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10.4 – Inscribed Angles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b="1" dirty="0" smtClean="0">
                <a:solidFill>
                  <a:schemeClr val="accent5"/>
                </a:solidFill>
              </a:rPr>
              <a:t>Assignment: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10.4 Practice Worksheet</a:t>
            </a:r>
          </a:p>
        </p:txBody>
      </p:sp>
      <p:sp>
        <p:nvSpPr>
          <p:cNvPr id="2" name="Oval 1"/>
          <p:cNvSpPr/>
          <p:nvPr/>
        </p:nvSpPr>
        <p:spPr>
          <a:xfrm>
            <a:off x="1608083" y="4845270"/>
            <a:ext cx="3983420" cy="176573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Quiz</a:t>
            </a:r>
          </a:p>
          <a:p>
            <a:pPr algn="ctr"/>
            <a:r>
              <a:rPr lang="en-US" sz="2400" dirty="0" smtClean="0"/>
              <a:t>TUESDAY</a:t>
            </a:r>
          </a:p>
          <a:p>
            <a:pPr algn="ctr"/>
            <a:r>
              <a:rPr lang="en-US" sz="2400" dirty="0" smtClean="0"/>
              <a:t>Sections 10.1  -  10.4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62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/>
              <a:t>10-4 Inscribed Angles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i="1" dirty="0"/>
              <a:t>inscribed angle</a:t>
            </a:r>
            <a:r>
              <a:rPr lang="en-US" dirty="0"/>
              <a:t> is an angle that </a:t>
            </a:r>
            <a:r>
              <a:rPr lang="en-US" dirty="0" smtClean="0"/>
              <a:t>______________________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___________________________________________________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___________________________________________________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283845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6383867" y="1718733"/>
            <a:ext cx="237067" cy="465668"/>
          </a:xfrm>
          <a:custGeom>
            <a:avLst/>
            <a:gdLst/>
            <a:ahLst/>
            <a:cxnLst/>
            <a:rect l="0" t="0" r="0" b="0"/>
            <a:pathLst>
              <a:path w="237067" h="4656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93134"/>
                </a:lnTo>
                <a:lnTo>
                  <a:pt x="16933" y="118534"/>
                </a:lnTo>
                <a:lnTo>
                  <a:pt x="16933" y="152400"/>
                </a:lnTo>
                <a:lnTo>
                  <a:pt x="16933" y="186267"/>
                </a:lnTo>
                <a:lnTo>
                  <a:pt x="16933" y="228600"/>
                </a:lnTo>
                <a:lnTo>
                  <a:pt x="25400" y="270934"/>
                </a:lnTo>
                <a:lnTo>
                  <a:pt x="25400" y="304800"/>
                </a:lnTo>
                <a:lnTo>
                  <a:pt x="33866" y="330200"/>
                </a:lnTo>
                <a:lnTo>
                  <a:pt x="33866" y="364067"/>
                </a:lnTo>
                <a:lnTo>
                  <a:pt x="42333" y="381000"/>
                </a:lnTo>
                <a:lnTo>
                  <a:pt x="42333" y="397934"/>
                </a:lnTo>
                <a:lnTo>
                  <a:pt x="42333" y="414867"/>
                </a:lnTo>
                <a:lnTo>
                  <a:pt x="42333" y="414867"/>
                </a:lnTo>
                <a:lnTo>
                  <a:pt x="42333" y="423334"/>
                </a:lnTo>
                <a:lnTo>
                  <a:pt x="42333" y="431800"/>
                </a:lnTo>
                <a:lnTo>
                  <a:pt x="42333" y="431800"/>
                </a:lnTo>
                <a:lnTo>
                  <a:pt x="42333" y="431800"/>
                </a:lnTo>
                <a:lnTo>
                  <a:pt x="42333" y="423334"/>
                </a:lnTo>
                <a:lnTo>
                  <a:pt x="42333" y="414867"/>
                </a:lnTo>
                <a:lnTo>
                  <a:pt x="42333" y="397934"/>
                </a:lnTo>
                <a:lnTo>
                  <a:pt x="42333" y="381000"/>
                </a:lnTo>
                <a:lnTo>
                  <a:pt x="42333" y="355600"/>
                </a:lnTo>
                <a:lnTo>
                  <a:pt x="50800" y="321734"/>
                </a:lnTo>
                <a:lnTo>
                  <a:pt x="42333" y="296334"/>
                </a:lnTo>
                <a:lnTo>
                  <a:pt x="50800" y="262467"/>
                </a:lnTo>
                <a:lnTo>
                  <a:pt x="50800" y="228600"/>
                </a:lnTo>
                <a:lnTo>
                  <a:pt x="59266" y="203200"/>
                </a:lnTo>
                <a:lnTo>
                  <a:pt x="67733" y="186267"/>
                </a:lnTo>
                <a:lnTo>
                  <a:pt x="67733" y="169334"/>
                </a:lnTo>
                <a:lnTo>
                  <a:pt x="76200" y="160867"/>
                </a:lnTo>
                <a:lnTo>
                  <a:pt x="93133" y="160867"/>
                </a:lnTo>
                <a:lnTo>
                  <a:pt x="101600" y="160867"/>
                </a:lnTo>
                <a:lnTo>
                  <a:pt x="110066" y="160867"/>
                </a:lnTo>
                <a:lnTo>
                  <a:pt x="126999" y="169334"/>
                </a:lnTo>
                <a:lnTo>
                  <a:pt x="135467" y="177800"/>
                </a:lnTo>
                <a:lnTo>
                  <a:pt x="152400" y="186267"/>
                </a:lnTo>
                <a:lnTo>
                  <a:pt x="160866" y="203200"/>
                </a:lnTo>
                <a:lnTo>
                  <a:pt x="169333" y="220134"/>
                </a:lnTo>
                <a:lnTo>
                  <a:pt x="177800" y="245534"/>
                </a:lnTo>
                <a:lnTo>
                  <a:pt x="177800" y="270934"/>
                </a:lnTo>
                <a:lnTo>
                  <a:pt x="177800" y="296334"/>
                </a:lnTo>
                <a:lnTo>
                  <a:pt x="186266" y="330200"/>
                </a:lnTo>
                <a:lnTo>
                  <a:pt x="186266" y="355600"/>
                </a:lnTo>
                <a:lnTo>
                  <a:pt x="186266" y="389467"/>
                </a:lnTo>
                <a:lnTo>
                  <a:pt x="194733" y="414867"/>
                </a:lnTo>
                <a:lnTo>
                  <a:pt x="194733" y="431800"/>
                </a:lnTo>
                <a:lnTo>
                  <a:pt x="203199" y="448734"/>
                </a:lnTo>
                <a:lnTo>
                  <a:pt x="203199" y="457200"/>
                </a:lnTo>
                <a:lnTo>
                  <a:pt x="211667" y="465667"/>
                </a:lnTo>
                <a:lnTo>
                  <a:pt x="220133" y="465667"/>
                </a:lnTo>
                <a:lnTo>
                  <a:pt x="228600" y="465667"/>
                </a:lnTo>
                <a:lnTo>
                  <a:pt x="237066" y="457200"/>
                </a:lnTo>
                <a:lnTo>
                  <a:pt x="237066" y="457200"/>
                </a:lnTo>
                <a:lnTo>
                  <a:pt x="237066" y="448734"/>
                </a:lnTo>
                <a:lnTo>
                  <a:pt x="237066" y="448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680200" y="193040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118533" y="127000"/>
                </a:moveTo>
                <a:lnTo>
                  <a:pt x="127000" y="127000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18533"/>
                </a:lnTo>
                <a:lnTo>
                  <a:pt x="127000" y="110067"/>
                </a:lnTo>
                <a:lnTo>
                  <a:pt x="127000" y="101600"/>
                </a:lnTo>
                <a:lnTo>
                  <a:pt x="127000" y="84667"/>
                </a:lnTo>
                <a:lnTo>
                  <a:pt x="118533" y="67733"/>
                </a:lnTo>
                <a:lnTo>
                  <a:pt x="110067" y="50800"/>
                </a:lnTo>
                <a:lnTo>
                  <a:pt x="110067" y="33867"/>
                </a:lnTo>
                <a:lnTo>
                  <a:pt x="101600" y="16933"/>
                </a:lnTo>
                <a:lnTo>
                  <a:pt x="93133" y="8467"/>
                </a:lnTo>
                <a:lnTo>
                  <a:pt x="84667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11667"/>
                </a:lnTo>
                <a:lnTo>
                  <a:pt x="16933" y="228600"/>
                </a:lnTo>
                <a:lnTo>
                  <a:pt x="16933" y="237067"/>
                </a:lnTo>
                <a:lnTo>
                  <a:pt x="25400" y="245533"/>
                </a:lnTo>
                <a:lnTo>
                  <a:pt x="33867" y="254000"/>
                </a:lnTo>
                <a:lnTo>
                  <a:pt x="42333" y="254000"/>
                </a:lnTo>
                <a:lnTo>
                  <a:pt x="50800" y="245533"/>
                </a:lnTo>
                <a:lnTo>
                  <a:pt x="59266" y="245533"/>
                </a:lnTo>
                <a:lnTo>
                  <a:pt x="67734" y="237067"/>
                </a:lnTo>
                <a:lnTo>
                  <a:pt x="76200" y="220133"/>
                </a:lnTo>
                <a:lnTo>
                  <a:pt x="84667" y="211667"/>
                </a:lnTo>
                <a:lnTo>
                  <a:pt x="93133" y="194733"/>
                </a:lnTo>
                <a:lnTo>
                  <a:pt x="101600" y="177800"/>
                </a:lnTo>
                <a:lnTo>
                  <a:pt x="101600" y="160867"/>
                </a:lnTo>
                <a:lnTo>
                  <a:pt x="110067" y="143933"/>
                </a:lnTo>
                <a:lnTo>
                  <a:pt x="110067" y="118533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67733"/>
                </a:lnTo>
                <a:lnTo>
                  <a:pt x="110067" y="59267"/>
                </a:lnTo>
                <a:lnTo>
                  <a:pt x="110067" y="50800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9267"/>
                </a:lnTo>
                <a:lnTo>
                  <a:pt x="101600" y="67733"/>
                </a:lnTo>
                <a:lnTo>
                  <a:pt x="101600" y="84667"/>
                </a:lnTo>
                <a:lnTo>
                  <a:pt x="101600" y="101600"/>
                </a:lnTo>
                <a:lnTo>
                  <a:pt x="101600" y="118533"/>
                </a:lnTo>
                <a:lnTo>
                  <a:pt x="101600" y="143933"/>
                </a:lnTo>
                <a:lnTo>
                  <a:pt x="110067" y="160867"/>
                </a:lnTo>
                <a:lnTo>
                  <a:pt x="118533" y="177800"/>
                </a:lnTo>
                <a:lnTo>
                  <a:pt x="127000" y="194733"/>
                </a:lnTo>
                <a:lnTo>
                  <a:pt x="127000" y="211667"/>
                </a:lnTo>
                <a:lnTo>
                  <a:pt x="135466" y="220133"/>
                </a:lnTo>
                <a:lnTo>
                  <a:pt x="143934" y="228600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60867" y="237067"/>
                </a:lnTo>
                <a:lnTo>
                  <a:pt x="169333" y="237067"/>
                </a:lnTo>
                <a:lnTo>
                  <a:pt x="169333" y="228600"/>
                </a:lnTo>
                <a:lnTo>
                  <a:pt x="177800" y="220133"/>
                </a:lnTo>
                <a:lnTo>
                  <a:pt x="177800" y="220133"/>
                </a:lnTo>
                <a:lnTo>
                  <a:pt x="177800" y="211667"/>
                </a:lnTo>
                <a:lnTo>
                  <a:pt x="1778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866467" y="1947333"/>
            <a:ext cx="177800" cy="245535"/>
          </a:xfrm>
          <a:custGeom>
            <a:avLst/>
            <a:gdLst/>
            <a:ahLst/>
            <a:cxnLst/>
            <a:rect l="0" t="0" r="0" b="0"/>
            <a:pathLst>
              <a:path w="177800" h="245535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7" y="33867"/>
                </a:lnTo>
                <a:lnTo>
                  <a:pt x="25399" y="50800"/>
                </a:lnTo>
                <a:lnTo>
                  <a:pt x="16933" y="67734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27000"/>
                </a:lnTo>
                <a:lnTo>
                  <a:pt x="16933" y="127000"/>
                </a:lnTo>
                <a:lnTo>
                  <a:pt x="25399" y="127000"/>
                </a:lnTo>
                <a:lnTo>
                  <a:pt x="42333" y="118534"/>
                </a:lnTo>
                <a:lnTo>
                  <a:pt x="59266" y="110067"/>
                </a:lnTo>
                <a:lnTo>
                  <a:pt x="76200" y="101600"/>
                </a:lnTo>
                <a:lnTo>
                  <a:pt x="84666" y="101600"/>
                </a:lnTo>
                <a:lnTo>
                  <a:pt x="101599" y="101600"/>
                </a:lnTo>
                <a:lnTo>
                  <a:pt x="118533" y="101600"/>
                </a:lnTo>
                <a:lnTo>
                  <a:pt x="135466" y="110067"/>
                </a:lnTo>
                <a:lnTo>
                  <a:pt x="143933" y="118534"/>
                </a:lnTo>
                <a:lnTo>
                  <a:pt x="160866" y="127000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69333" y="169334"/>
                </a:lnTo>
                <a:lnTo>
                  <a:pt x="177799" y="177800"/>
                </a:lnTo>
                <a:lnTo>
                  <a:pt x="169333" y="194734"/>
                </a:lnTo>
                <a:lnTo>
                  <a:pt x="169333" y="203200"/>
                </a:lnTo>
                <a:lnTo>
                  <a:pt x="160866" y="220134"/>
                </a:lnTo>
                <a:lnTo>
                  <a:pt x="143933" y="220134"/>
                </a:lnTo>
                <a:lnTo>
                  <a:pt x="135466" y="228600"/>
                </a:lnTo>
                <a:lnTo>
                  <a:pt x="118533" y="237067"/>
                </a:lnTo>
                <a:lnTo>
                  <a:pt x="110067" y="237067"/>
                </a:lnTo>
                <a:lnTo>
                  <a:pt x="93133" y="245534"/>
                </a:lnTo>
                <a:lnTo>
                  <a:pt x="76200" y="245534"/>
                </a:lnTo>
                <a:lnTo>
                  <a:pt x="67733" y="245534"/>
                </a:lnTo>
                <a:lnTo>
                  <a:pt x="50800" y="237067"/>
                </a:lnTo>
                <a:lnTo>
                  <a:pt x="42333" y="228600"/>
                </a:lnTo>
                <a:lnTo>
                  <a:pt x="42333" y="220134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03200"/>
                </a:lnTo>
                <a:lnTo>
                  <a:pt x="423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306733" y="1964267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0066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16934" y="203200"/>
                </a:lnTo>
                <a:lnTo>
                  <a:pt x="169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289800" y="1888067"/>
            <a:ext cx="25401" cy="33867"/>
          </a:xfrm>
          <a:custGeom>
            <a:avLst/>
            <a:gdLst/>
            <a:ahLst/>
            <a:cxnLst/>
            <a:rect l="0" t="0" r="0" b="0"/>
            <a:pathLst>
              <a:path w="25401" h="33867">
                <a:moveTo>
                  <a:pt x="8467" y="33866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50667" y="1803400"/>
            <a:ext cx="169334" cy="381001"/>
          </a:xfrm>
          <a:custGeom>
            <a:avLst/>
            <a:gdLst/>
            <a:ahLst/>
            <a:cxnLst/>
            <a:rect l="0" t="0" r="0" b="0"/>
            <a:pathLst>
              <a:path w="169334" h="3810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0" y="160867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9400"/>
                </a:lnTo>
                <a:lnTo>
                  <a:pt x="0" y="296333"/>
                </a:lnTo>
                <a:lnTo>
                  <a:pt x="8466" y="321733"/>
                </a:lnTo>
                <a:lnTo>
                  <a:pt x="8466" y="338667"/>
                </a:lnTo>
                <a:lnTo>
                  <a:pt x="16933" y="347133"/>
                </a:lnTo>
                <a:lnTo>
                  <a:pt x="25400" y="364067"/>
                </a:lnTo>
                <a:lnTo>
                  <a:pt x="33866" y="372533"/>
                </a:lnTo>
                <a:lnTo>
                  <a:pt x="50799" y="381000"/>
                </a:lnTo>
                <a:lnTo>
                  <a:pt x="67733" y="381000"/>
                </a:lnTo>
                <a:lnTo>
                  <a:pt x="84666" y="381000"/>
                </a:lnTo>
                <a:lnTo>
                  <a:pt x="101600" y="381000"/>
                </a:lnTo>
                <a:lnTo>
                  <a:pt x="118533" y="372533"/>
                </a:lnTo>
                <a:lnTo>
                  <a:pt x="135467" y="364067"/>
                </a:lnTo>
                <a:lnTo>
                  <a:pt x="143933" y="347133"/>
                </a:lnTo>
                <a:lnTo>
                  <a:pt x="160866" y="338667"/>
                </a:lnTo>
                <a:lnTo>
                  <a:pt x="160866" y="338667"/>
                </a:lnTo>
                <a:lnTo>
                  <a:pt x="169333" y="321733"/>
                </a:lnTo>
                <a:lnTo>
                  <a:pt x="169333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374467" y="1972733"/>
            <a:ext cx="186267" cy="33868"/>
          </a:xfrm>
          <a:custGeom>
            <a:avLst/>
            <a:gdLst/>
            <a:ahLst/>
            <a:cxnLst/>
            <a:rect l="0" t="0" r="0" b="0"/>
            <a:pathLst>
              <a:path w="186267" h="33868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25400"/>
                </a:lnTo>
                <a:lnTo>
                  <a:pt x="50799" y="25400"/>
                </a:lnTo>
                <a:lnTo>
                  <a:pt x="67733" y="25400"/>
                </a:lnTo>
                <a:lnTo>
                  <a:pt x="93133" y="16934"/>
                </a:lnTo>
                <a:lnTo>
                  <a:pt x="110066" y="16934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645400" y="1998133"/>
            <a:ext cx="194734" cy="194735"/>
          </a:xfrm>
          <a:custGeom>
            <a:avLst/>
            <a:gdLst/>
            <a:ahLst/>
            <a:cxnLst/>
            <a:rect l="0" t="0" r="0" b="0"/>
            <a:pathLst>
              <a:path w="194734" h="194735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16934"/>
                </a:lnTo>
                <a:lnTo>
                  <a:pt x="59267" y="16934"/>
                </a:lnTo>
                <a:lnTo>
                  <a:pt x="50800" y="33867"/>
                </a:lnTo>
                <a:lnTo>
                  <a:pt x="42333" y="42334"/>
                </a:lnTo>
                <a:lnTo>
                  <a:pt x="25400" y="59267"/>
                </a:lnTo>
                <a:lnTo>
                  <a:pt x="16934" y="67734"/>
                </a:lnTo>
                <a:lnTo>
                  <a:pt x="8466" y="76200"/>
                </a:lnTo>
                <a:lnTo>
                  <a:pt x="0" y="84667"/>
                </a:lnTo>
                <a:lnTo>
                  <a:pt x="0" y="84667"/>
                </a:lnTo>
                <a:lnTo>
                  <a:pt x="8466" y="93134"/>
                </a:lnTo>
                <a:lnTo>
                  <a:pt x="8466" y="93134"/>
                </a:lnTo>
                <a:lnTo>
                  <a:pt x="16934" y="93134"/>
                </a:lnTo>
                <a:lnTo>
                  <a:pt x="33867" y="84667"/>
                </a:lnTo>
                <a:lnTo>
                  <a:pt x="42333" y="84667"/>
                </a:lnTo>
                <a:lnTo>
                  <a:pt x="59267" y="84667"/>
                </a:lnTo>
                <a:lnTo>
                  <a:pt x="84666" y="76200"/>
                </a:lnTo>
                <a:lnTo>
                  <a:pt x="101600" y="76200"/>
                </a:lnTo>
                <a:lnTo>
                  <a:pt x="118533" y="76200"/>
                </a:lnTo>
                <a:lnTo>
                  <a:pt x="135467" y="76200"/>
                </a:lnTo>
                <a:lnTo>
                  <a:pt x="152400" y="84667"/>
                </a:lnTo>
                <a:lnTo>
                  <a:pt x="160866" y="93134"/>
                </a:lnTo>
                <a:lnTo>
                  <a:pt x="177800" y="101600"/>
                </a:lnTo>
                <a:lnTo>
                  <a:pt x="177800" y="110067"/>
                </a:lnTo>
                <a:lnTo>
                  <a:pt x="186267" y="127000"/>
                </a:lnTo>
                <a:lnTo>
                  <a:pt x="194733" y="135467"/>
                </a:lnTo>
                <a:lnTo>
                  <a:pt x="186267" y="152400"/>
                </a:lnTo>
                <a:lnTo>
                  <a:pt x="186267" y="160867"/>
                </a:lnTo>
                <a:lnTo>
                  <a:pt x="177800" y="169334"/>
                </a:lnTo>
                <a:lnTo>
                  <a:pt x="169334" y="177800"/>
                </a:lnTo>
                <a:lnTo>
                  <a:pt x="152400" y="186267"/>
                </a:lnTo>
                <a:lnTo>
                  <a:pt x="143933" y="194734"/>
                </a:lnTo>
                <a:lnTo>
                  <a:pt x="127000" y="194734"/>
                </a:lnTo>
                <a:lnTo>
                  <a:pt x="118533" y="194734"/>
                </a:lnTo>
                <a:lnTo>
                  <a:pt x="110067" y="194734"/>
                </a:lnTo>
                <a:lnTo>
                  <a:pt x="101600" y="194734"/>
                </a:lnTo>
                <a:lnTo>
                  <a:pt x="93134" y="186267"/>
                </a:lnTo>
                <a:lnTo>
                  <a:pt x="93134" y="186267"/>
                </a:lnTo>
                <a:lnTo>
                  <a:pt x="84666" y="169334"/>
                </a:lnTo>
                <a:lnTo>
                  <a:pt x="84666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060267" y="1981200"/>
            <a:ext cx="169334" cy="220134"/>
          </a:xfrm>
          <a:custGeom>
            <a:avLst/>
            <a:gdLst/>
            <a:ahLst/>
            <a:cxnLst/>
            <a:rect l="0" t="0" r="0" b="0"/>
            <a:pathLst>
              <a:path w="169334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6" y="50800"/>
                </a:lnTo>
                <a:lnTo>
                  <a:pt x="42333" y="67733"/>
                </a:lnTo>
                <a:lnTo>
                  <a:pt x="50799" y="84667"/>
                </a:lnTo>
                <a:lnTo>
                  <a:pt x="59267" y="110067"/>
                </a:lnTo>
                <a:lnTo>
                  <a:pt x="67733" y="127000"/>
                </a:lnTo>
                <a:lnTo>
                  <a:pt x="76200" y="152400"/>
                </a:lnTo>
                <a:lnTo>
                  <a:pt x="76200" y="169333"/>
                </a:lnTo>
                <a:lnTo>
                  <a:pt x="84666" y="194733"/>
                </a:lnTo>
                <a:lnTo>
                  <a:pt x="84666" y="203200"/>
                </a:lnTo>
                <a:lnTo>
                  <a:pt x="84666" y="211667"/>
                </a:lnTo>
                <a:lnTo>
                  <a:pt x="93133" y="220133"/>
                </a:lnTo>
                <a:lnTo>
                  <a:pt x="93133" y="220133"/>
                </a:lnTo>
                <a:lnTo>
                  <a:pt x="93133" y="220133"/>
                </a:lnTo>
                <a:lnTo>
                  <a:pt x="101600" y="220133"/>
                </a:lnTo>
                <a:lnTo>
                  <a:pt x="110066" y="211667"/>
                </a:lnTo>
                <a:lnTo>
                  <a:pt x="110066" y="203200"/>
                </a:lnTo>
                <a:lnTo>
                  <a:pt x="118533" y="194733"/>
                </a:lnTo>
                <a:lnTo>
                  <a:pt x="118533" y="177800"/>
                </a:lnTo>
                <a:lnTo>
                  <a:pt x="126999" y="160867"/>
                </a:lnTo>
                <a:lnTo>
                  <a:pt x="126999" y="135467"/>
                </a:lnTo>
                <a:lnTo>
                  <a:pt x="135467" y="110067"/>
                </a:lnTo>
                <a:lnTo>
                  <a:pt x="135467" y="93133"/>
                </a:lnTo>
                <a:lnTo>
                  <a:pt x="143933" y="59267"/>
                </a:lnTo>
                <a:lnTo>
                  <a:pt x="143933" y="42333"/>
                </a:lnTo>
                <a:lnTo>
                  <a:pt x="152400" y="25400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314267" y="1947333"/>
            <a:ext cx="143934" cy="245535"/>
          </a:xfrm>
          <a:custGeom>
            <a:avLst/>
            <a:gdLst/>
            <a:ahLst/>
            <a:cxnLst/>
            <a:rect l="0" t="0" r="0" b="0"/>
            <a:pathLst>
              <a:path w="143934" h="245535">
                <a:moveTo>
                  <a:pt x="16933" y="152400"/>
                </a:moveTo>
                <a:lnTo>
                  <a:pt x="25399" y="152400"/>
                </a:lnTo>
                <a:lnTo>
                  <a:pt x="25399" y="152400"/>
                </a:lnTo>
                <a:lnTo>
                  <a:pt x="33867" y="160867"/>
                </a:lnTo>
                <a:lnTo>
                  <a:pt x="42333" y="160867"/>
                </a:lnTo>
                <a:lnTo>
                  <a:pt x="50800" y="152400"/>
                </a:lnTo>
                <a:lnTo>
                  <a:pt x="67733" y="152400"/>
                </a:lnTo>
                <a:lnTo>
                  <a:pt x="76200" y="143934"/>
                </a:lnTo>
                <a:lnTo>
                  <a:pt x="84666" y="135467"/>
                </a:lnTo>
                <a:lnTo>
                  <a:pt x="93133" y="118534"/>
                </a:lnTo>
                <a:lnTo>
                  <a:pt x="101599" y="110067"/>
                </a:lnTo>
                <a:lnTo>
                  <a:pt x="110067" y="93134"/>
                </a:lnTo>
                <a:lnTo>
                  <a:pt x="110067" y="76200"/>
                </a:lnTo>
                <a:lnTo>
                  <a:pt x="118533" y="50800"/>
                </a:lnTo>
                <a:lnTo>
                  <a:pt x="110067" y="33867"/>
                </a:lnTo>
                <a:lnTo>
                  <a:pt x="110067" y="16934"/>
                </a:lnTo>
                <a:lnTo>
                  <a:pt x="101599" y="8467"/>
                </a:lnTo>
                <a:lnTo>
                  <a:pt x="93133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3" y="16934"/>
                </a:lnTo>
                <a:lnTo>
                  <a:pt x="33867" y="33867"/>
                </a:lnTo>
                <a:lnTo>
                  <a:pt x="25399" y="50800"/>
                </a:lnTo>
                <a:lnTo>
                  <a:pt x="16933" y="67734"/>
                </a:lnTo>
                <a:lnTo>
                  <a:pt x="8466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6" y="186267"/>
                </a:lnTo>
                <a:lnTo>
                  <a:pt x="16933" y="203200"/>
                </a:lnTo>
                <a:lnTo>
                  <a:pt x="25399" y="220134"/>
                </a:lnTo>
                <a:lnTo>
                  <a:pt x="33867" y="228600"/>
                </a:lnTo>
                <a:lnTo>
                  <a:pt x="50800" y="237067"/>
                </a:lnTo>
                <a:lnTo>
                  <a:pt x="67733" y="245534"/>
                </a:lnTo>
                <a:lnTo>
                  <a:pt x="84666" y="245534"/>
                </a:lnTo>
                <a:lnTo>
                  <a:pt x="101599" y="237067"/>
                </a:lnTo>
                <a:lnTo>
                  <a:pt x="118533" y="228600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43933" y="211667"/>
                </a:lnTo>
                <a:lnTo>
                  <a:pt x="143933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525933" y="1964267"/>
            <a:ext cx="160868" cy="220134"/>
          </a:xfrm>
          <a:custGeom>
            <a:avLst/>
            <a:gdLst/>
            <a:ahLst/>
            <a:cxnLst/>
            <a:rect l="0" t="0" r="0" b="0"/>
            <a:pathLst>
              <a:path w="160868" h="220134">
                <a:moveTo>
                  <a:pt x="0" y="50800"/>
                </a:moveTo>
                <a:lnTo>
                  <a:pt x="0" y="59266"/>
                </a:lnTo>
                <a:lnTo>
                  <a:pt x="0" y="67733"/>
                </a:lnTo>
                <a:lnTo>
                  <a:pt x="0" y="93133"/>
                </a:lnTo>
                <a:lnTo>
                  <a:pt x="0" y="110066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4" y="169333"/>
                </a:lnTo>
                <a:lnTo>
                  <a:pt x="16934" y="186266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03200"/>
                </a:lnTo>
                <a:lnTo>
                  <a:pt x="25400" y="194733"/>
                </a:lnTo>
                <a:lnTo>
                  <a:pt x="33867" y="177800"/>
                </a:lnTo>
                <a:lnTo>
                  <a:pt x="33867" y="152400"/>
                </a:lnTo>
                <a:lnTo>
                  <a:pt x="42333" y="135466"/>
                </a:lnTo>
                <a:lnTo>
                  <a:pt x="42333" y="110066"/>
                </a:lnTo>
                <a:lnTo>
                  <a:pt x="50801" y="84666"/>
                </a:lnTo>
                <a:lnTo>
                  <a:pt x="59267" y="67733"/>
                </a:lnTo>
                <a:lnTo>
                  <a:pt x="67734" y="42333"/>
                </a:lnTo>
                <a:lnTo>
                  <a:pt x="84667" y="25400"/>
                </a:lnTo>
                <a:lnTo>
                  <a:pt x="93134" y="16933"/>
                </a:lnTo>
                <a:lnTo>
                  <a:pt x="101600" y="8466"/>
                </a:lnTo>
                <a:lnTo>
                  <a:pt x="110067" y="0"/>
                </a:lnTo>
                <a:lnTo>
                  <a:pt x="118533" y="8466"/>
                </a:lnTo>
                <a:lnTo>
                  <a:pt x="135467" y="8466"/>
                </a:lnTo>
                <a:lnTo>
                  <a:pt x="143934" y="16933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7" y="33866"/>
                </a:lnTo>
                <a:lnTo>
                  <a:pt x="160867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822267" y="1803400"/>
            <a:ext cx="33867" cy="372534"/>
          </a:xfrm>
          <a:custGeom>
            <a:avLst/>
            <a:gdLst/>
            <a:ahLst/>
            <a:cxnLst/>
            <a:rect l="0" t="0" r="0" b="0"/>
            <a:pathLst>
              <a:path w="33867" h="372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203200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87867"/>
                </a:lnTo>
                <a:lnTo>
                  <a:pt x="16933" y="304800"/>
                </a:lnTo>
                <a:lnTo>
                  <a:pt x="25400" y="321733"/>
                </a:lnTo>
                <a:lnTo>
                  <a:pt x="25400" y="338667"/>
                </a:lnTo>
                <a:lnTo>
                  <a:pt x="25400" y="347133"/>
                </a:lnTo>
                <a:lnTo>
                  <a:pt x="25400" y="364067"/>
                </a:lnTo>
                <a:lnTo>
                  <a:pt x="33866" y="364067"/>
                </a:lnTo>
                <a:lnTo>
                  <a:pt x="33866" y="364067"/>
                </a:lnTo>
                <a:lnTo>
                  <a:pt x="33866" y="372533"/>
                </a:lnTo>
                <a:lnTo>
                  <a:pt x="33866" y="372533"/>
                </a:lnTo>
                <a:lnTo>
                  <a:pt x="33866" y="364067"/>
                </a:lnTo>
                <a:lnTo>
                  <a:pt x="33866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746067" y="1921933"/>
            <a:ext cx="355600" cy="245535"/>
          </a:xfrm>
          <a:custGeom>
            <a:avLst/>
            <a:gdLst/>
            <a:ahLst/>
            <a:cxnLst/>
            <a:rect l="0" t="0" r="0" b="0"/>
            <a:pathLst>
              <a:path w="355600" h="245535">
                <a:moveTo>
                  <a:pt x="0" y="127000"/>
                </a:move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27000"/>
                </a:lnTo>
                <a:lnTo>
                  <a:pt x="16933" y="127000"/>
                </a:lnTo>
                <a:lnTo>
                  <a:pt x="33866" y="127000"/>
                </a:lnTo>
                <a:lnTo>
                  <a:pt x="42333" y="118534"/>
                </a:lnTo>
                <a:lnTo>
                  <a:pt x="59267" y="118534"/>
                </a:lnTo>
                <a:lnTo>
                  <a:pt x="84666" y="118534"/>
                </a:lnTo>
                <a:lnTo>
                  <a:pt x="101600" y="110067"/>
                </a:lnTo>
                <a:lnTo>
                  <a:pt x="126999" y="110067"/>
                </a:lnTo>
                <a:lnTo>
                  <a:pt x="143933" y="110067"/>
                </a:lnTo>
                <a:lnTo>
                  <a:pt x="152400" y="110067"/>
                </a:lnTo>
                <a:lnTo>
                  <a:pt x="169333" y="118534"/>
                </a:lnTo>
                <a:lnTo>
                  <a:pt x="186266" y="118534"/>
                </a:lnTo>
                <a:lnTo>
                  <a:pt x="203199" y="118534"/>
                </a:lnTo>
                <a:lnTo>
                  <a:pt x="211667" y="118534"/>
                </a:lnTo>
                <a:lnTo>
                  <a:pt x="220133" y="118534"/>
                </a:lnTo>
                <a:lnTo>
                  <a:pt x="237066" y="127000"/>
                </a:lnTo>
                <a:lnTo>
                  <a:pt x="245533" y="127000"/>
                </a:lnTo>
                <a:lnTo>
                  <a:pt x="254000" y="118534"/>
                </a:lnTo>
                <a:lnTo>
                  <a:pt x="262466" y="118534"/>
                </a:lnTo>
                <a:lnTo>
                  <a:pt x="270933" y="118534"/>
                </a:lnTo>
                <a:lnTo>
                  <a:pt x="279399" y="110067"/>
                </a:lnTo>
                <a:lnTo>
                  <a:pt x="279399" y="101600"/>
                </a:lnTo>
                <a:lnTo>
                  <a:pt x="287867" y="93134"/>
                </a:lnTo>
                <a:lnTo>
                  <a:pt x="296333" y="84667"/>
                </a:lnTo>
                <a:lnTo>
                  <a:pt x="296333" y="67734"/>
                </a:lnTo>
                <a:lnTo>
                  <a:pt x="296333" y="50800"/>
                </a:lnTo>
                <a:lnTo>
                  <a:pt x="287867" y="42334"/>
                </a:lnTo>
                <a:lnTo>
                  <a:pt x="279399" y="25400"/>
                </a:lnTo>
                <a:lnTo>
                  <a:pt x="279399" y="16934"/>
                </a:lnTo>
                <a:lnTo>
                  <a:pt x="270933" y="8467"/>
                </a:lnTo>
                <a:lnTo>
                  <a:pt x="262466" y="8467"/>
                </a:lnTo>
                <a:lnTo>
                  <a:pt x="245533" y="0"/>
                </a:lnTo>
                <a:lnTo>
                  <a:pt x="237066" y="8467"/>
                </a:lnTo>
                <a:lnTo>
                  <a:pt x="220133" y="8467"/>
                </a:lnTo>
                <a:lnTo>
                  <a:pt x="211667" y="16934"/>
                </a:lnTo>
                <a:lnTo>
                  <a:pt x="203199" y="33867"/>
                </a:lnTo>
                <a:lnTo>
                  <a:pt x="194733" y="50800"/>
                </a:lnTo>
                <a:lnTo>
                  <a:pt x="186266" y="67734"/>
                </a:lnTo>
                <a:lnTo>
                  <a:pt x="186266" y="93134"/>
                </a:lnTo>
                <a:lnTo>
                  <a:pt x="177800" y="110067"/>
                </a:lnTo>
                <a:lnTo>
                  <a:pt x="177800" y="135467"/>
                </a:lnTo>
                <a:lnTo>
                  <a:pt x="186266" y="152400"/>
                </a:lnTo>
                <a:lnTo>
                  <a:pt x="186266" y="169334"/>
                </a:lnTo>
                <a:lnTo>
                  <a:pt x="194733" y="177800"/>
                </a:lnTo>
                <a:lnTo>
                  <a:pt x="194733" y="194734"/>
                </a:lnTo>
                <a:lnTo>
                  <a:pt x="203199" y="211667"/>
                </a:lnTo>
                <a:lnTo>
                  <a:pt x="220133" y="220134"/>
                </a:lnTo>
                <a:lnTo>
                  <a:pt x="237066" y="228600"/>
                </a:lnTo>
                <a:lnTo>
                  <a:pt x="254000" y="237067"/>
                </a:lnTo>
                <a:lnTo>
                  <a:pt x="270933" y="245534"/>
                </a:lnTo>
                <a:lnTo>
                  <a:pt x="287867" y="245534"/>
                </a:lnTo>
                <a:lnTo>
                  <a:pt x="304800" y="245534"/>
                </a:lnTo>
                <a:lnTo>
                  <a:pt x="321733" y="245534"/>
                </a:lnTo>
                <a:lnTo>
                  <a:pt x="338666" y="237067"/>
                </a:lnTo>
                <a:lnTo>
                  <a:pt x="338666" y="237067"/>
                </a:lnTo>
                <a:lnTo>
                  <a:pt x="355599" y="228600"/>
                </a:lnTo>
                <a:lnTo>
                  <a:pt x="355599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203267" y="1938867"/>
            <a:ext cx="118534" cy="254001"/>
          </a:xfrm>
          <a:custGeom>
            <a:avLst/>
            <a:gdLst/>
            <a:ahLst/>
            <a:cxnLst/>
            <a:rect l="0" t="0" r="0" b="0"/>
            <a:pathLst>
              <a:path w="118534" h="254001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16933"/>
                </a:lnTo>
                <a:lnTo>
                  <a:pt x="110066" y="33866"/>
                </a:lnTo>
                <a:lnTo>
                  <a:pt x="110066" y="50800"/>
                </a:lnTo>
                <a:lnTo>
                  <a:pt x="93133" y="67733"/>
                </a:lnTo>
                <a:lnTo>
                  <a:pt x="84666" y="84666"/>
                </a:lnTo>
                <a:lnTo>
                  <a:pt x="76200" y="110066"/>
                </a:lnTo>
                <a:lnTo>
                  <a:pt x="67733" y="127000"/>
                </a:lnTo>
                <a:lnTo>
                  <a:pt x="50799" y="152400"/>
                </a:lnTo>
                <a:lnTo>
                  <a:pt x="42333" y="177800"/>
                </a:lnTo>
                <a:lnTo>
                  <a:pt x="25400" y="194733"/>
                </a:lnTo>
                <a:lnTo>
                  <a:pt x="16933" y="211666"/>
                </a:lnTo>
                <a:lnTo>
                  <a:pt x="8466" y="220133"/>
                </a:lnTo>
                <a:lnTo>
                  <a:pt x="8466" y="237066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169400" y="1947333"/>
            <a:ext cx="245535" cy="228601"/>
          </a:xfrm>
          <a:custGeom>
            <a:avLst/>
            <a:gdLst/>
            <a:ahLst/>
            <a:cxnLst/>
            <a:rect l="0" t="0" r="0" b="0"/>
            <a:pathLst>
              <a:path w="245535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42334"/>
                </a:lnTo>
                <a:lnTo>
                  <a:pt x="42333" y="59267"/>
                </a:lnTo>
                <a:lnTo>
                  <a:pt x="59267" y="76200"/>
                </a:lnTo>
                <a:lnTo>
                  <a:pt x="67733" y="84667"/>
                </a:lnTo>
                <a:lnTo>
                  <a:pt x="84666" y="101600"/>
                </a:lnTo>
                <a:lnTo>
                  <a:pt x="101600" y="118534"/>
                </a:lnTo>
                <a:lnTo>
                  <a:pt x="110067" y="135467"/>
                </a:lnTo>
                <a:lnTo>
                  <a:pt x="127000" y="143934"/>
                </a:lnTo>
                <a:lnTo>
                  <a:pt x="143933" y="152400"/>
                </a:lnTo>
                <a:lnTo>
                  <a:pt x="152400" y="169334"/>
                </a:lnTo>
                <a:lnTo>
                  <a:pt x="169334" y="177800"/>
                </a:lnTo>
                <a:lnTo>
                  <a:pt x="177800" y="186267"/>
                </a:lnTo>
                <a:lnTo>
                  <a:pt x="194733" y="194734"/>
                </a:lnTo>
                <a:lnTo>
                  <a:pt x="203200" y="203200"/>
                </a:lnTo>
                <a:lnTo>
                  <a:pt x="211667" y="211667"/>
                </a:lnTo>
                <a:lnTo>
                  <a:pt x="220133" y="211667"/>
                </a:lnTo>
                <a:lnTo>
                  <a:pt x="228600" y="220134"/>
                </a:lnTo>
                <a:lnTo>
                  <a:pt x="228600" y="220134"/>
                </a:lnTo>
                <a:lnTo>
                  <a:pt x="237066" y="228600"/>
                </a:lnTo>
                <a:lnTo>
                  <a:pt x="237066" y="228600"/>
                </a:lnTo>
                <a:lnTo>
                  <a:pt x="245534" y="228600"/>
                </a:lnTo>
                <a:lnTo>
                  <a:pt x="245534" y="228600"/>
                </a:lnTo>
                <a:lnTo>
                  <a:pt x="245534" y="228600"/>
                </a:lnTo>
                <a:lnTo>
                  <a:pt x="245534" y="228600"/>
                </a:lnTo>
                <a:lnTo>
                  <a:pt x="245534" y="228600"/>
                </a:lnTo>
                <a:lnTo>
                  <a:pt x="245534" y="228600"/>
                </a:lnTo>
                <a:lnTo>
                  <a:pt x="245534" y="228600"/>
                </a:lnTo>
                <a:lnTo>
                  <a:pt x="245534" y="228600"/>
                </a:lnTo>
                <a:lnTo>
                  <a:pt x="237066" y="220134"/>
                </a:lnTo>
                <a:lnTo>
                  <a:pt x="237066" y="220134"/>
                </a:lnTo>
                <a:lnTo>
                  <a:pt x="237066" y="211667"/>
                </a:lnTo>
                <a:lnTo>
                  <a:pt x="237066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72733" y="2396067"/>
            <a:ext cx="169335" cy="270934"/>
          </a:xfrm>
          <a:custGeom>
            <a:avLst/>
            <a:gdLst/>
            <a:ahLst/>
            <a:cxnLst/>
            <a:rect l="0" t="0" r="0" b="0"/>
            <a:pathLst>
              <a:path w="169335" h="270934">
                <a:moveTo>
                  <a:pt x="59267" y="42333"/>
                </a:moveTo>
                <a:lnTo>
                  <a:pt x="59267" y="42333"/>
                </a:lnTo>
                <a:lnTo>
                  <a:pt x="59267" y="33866"/>
                </a:lnTo>
                <a:lnTo>
                  <a:pt x="59267" y="25400"/>
                </a:lnTo>
                <a:lnTo>
                  <a:pt x="50800" y="16933"/>
                </a:lnTo>
                <a:lnTo>
                  <a:pt x="50800" y="8466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86266"/>
                </a:lnTo>
                <a:lnTo>
                  <a:pt x="8467" y="203200"/>
                </a:lnTo>
                <a:lnTo>
                  <a:pt x="16934" y="220133"/>
                </a:lnTo>
                <a:lnTo>
                  <a:pt x="25400" y="237066"/>
                </a:lnTo>
                <a:lnTo>
                  <a:pt x="42334" y="245533"/>
                </a:lnTo>
                <a:lnTo>
                  <a:pt x="50800" y="254000"/>
                </a:lnTo>
                <a:lnTo>
                  <a:pt x="67734" y="262466"/>
                </a:lnTo>
                <a:lnTo>
                  <a:pt x="84667" y="270933"/>
                </a:lnTo>
                <a:lnTo>
                  <a:pt x="93134" y="270933"/>
                </a:lnTo>
                <a:lnTo>
                  <a:pt x="110067" y="270933"/>
                </a:lnTo>
                <a:lnTo>
                  <a:pt x="118534" y="262466"/>
                </a:lnTo>
                <a:lnTo>
                  <a:pt x="135467" y="254000"/>
                </a:lnTo>
                <a:lnTo>
                  <a:pt x="152400" y="245533"/>
                </a:lnTo>
                <a:lnTo>
                  <a:pt x="160867" y="228600"/>
                </a:lnTo>
                <a:lnTo>
                  <a:pt x="169334" y="211666"/>
                </a:lnTo>
                <a:lnTo>
                  <a:pt x="169334" y="194733"/>
                </a:lnTo>
                <a:lnTo>
                  <a:pt x="169334" y="169333"/>
                </a:lnTo>
                <a:lnTo>
                  <a:pt x="169334" y="143933"/>
                </a:lnTo>
                <a:lnTo>
                  <a:pt x="169334" y="118533"/>
                </a:lnTo>
                <a:lnTo>
                  <a:pt x="160867" y="101600"/>
                </a:lnTo>
                <a:lnTo>
                  <a:pt x="143934" y="76200"/>
                </a:lnTo>
                <a:lnTo>
                  <a:pt x="135467" y="59266"/>
                </a:lnTo>
                <a:lnTo>
                  <a:pt x="118534" y="42333"/>
                </a:lnTo>
                <a:lnTo>
                  <a:pt x="101600" y="33866"/>
                </a:lnTo>
                <a:lnTo>
                  <a:pt x="76200" y="25400"/>
                </a:lnTo>
                <a:lnTo>
                  <a:pt x="59267" y="16933"/>
                </a:lnTo>
                <a:lnTo>
                  <a:pt x="50800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4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42334" y="33866"/>
                </a:lnTo>
                <a:lnTo>
                  <a:pt x="42334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09800" y="2438400"/>
            <a:ext cx="279401" cy="262468"/>
          </a:xfrm>
          <a:custGeom>
            <a:avLst/>
            <a:gdLst/>
            <a:ahLst/>
            <a:cxnLst/>
            <a:rect l="0" t="0" r="0" b="0"/>
            <a:pathLst>
              <a:path w="279401" h="262468">
                <a:moveTo>
                  <a:pt x="0" y="16933"/>
                </a:moveTo>
                <a:lnTo>
                  <a:pt x="0" y="25400"/>
                </a:lnTo>
                <a:lnTo>
                  <a:pt x="8467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20133"/>
                </a:lnTo>
                <a:lnTo>
                  <a:pt x="25400" y="237067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54000"/>
                </a:lnTo>
                <a:lnTo>
                  <a:pt x="25400" y="245533"/>
                </a:lnTo>
                <a:lnTo>
                  <a:pt x="25400" y="237067"/>
                </a:lnTo>
                <a:lnTo>
                  <a:pt x="25400" y="228600"/>
                </a:lnTo>
                <a:lnTo>
                  <a:pt x="25400" y="211667"/>
                </a:lnTo>
                <a:lnTo>
                  <a:pt x="25400" y="194733"/>
                </a:lnTo>
                <a:lnTo>
                  <a:pt x="16933" y="169333"/>
                </a:lnTo>
                <a:lnTo>
                  <a:pt x="16933" y="143933"/>
                </a:lnTo>
                <a:lnTo>
                  <a:pt x="8467" y="127000"/>
                </a:lnTo>
                <a:lnTo>
                  <a:pt x="8467" y="101600"/>
                </a:lnTo>
                <a:lnTo>
                  <a:pt x="8467" y="76200"/>
                </a:lnTo>
                <a:lnTo>
                  <a:pt x="8467" y="59267"/>
                </a:lnTo>
                <a:lnTo>
                  <a:pt x="16933" y="50800"/>
                </a:lnTo>
                <a:lnTo>
                  <a:pt x="25400" y="33867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16933"/>
                </a:lnTo>
                <a:lnTo>
                  <a:pt x="135467" y="16933"/>
                </a:lnTo>
                <a:lnTo>
                  <a:pt x="143933" y="25400"/>
                </a:lnTo>
                <a:lnTo>
                  <a:pt x="143933" y="42333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0867" y="135467"/>
                </a:lnTo>
                <a:lnTo>
                  <a:pt x="160867" y="143933"/>
                </a:lnTo>
                <a:lnTo>
                  <a:pt x="152400" y="160867"/>
                </a:lnTo>
                <a:lnTo>
                  <a:pt x="152400" y="169333"/>
                </a:lnTo>
                <a:lnTo>
                  <a:pt x="152400" y="186267"/>
                </a:lnTo>
                <a:lnTo>
                  <a:pt x="160867" y="194733"/>
                </a:lnTo>
                <a:lnTo>
                  <a:pt x="160867" y="203200"/>
                </a:lnTo>
                <a:lnTo>
                  <a:pt x="169333" y="220133"/>
                </a:lnTo>
                <a:lnTo>
                  <a:pt x="186267" y="220133"/>
                </a:lnTo>
                <a:lnTo>
                  <a:pt x="194733" y="228600"/>
                </a:lnTo>
                <a:lnTo>
                  <a:pt x="220133" y="237067"/>
                </a:lnTo>
                <a:lnTo>
                  <a:pt x="237067" y="237067"/>
                </a:lnTo>
                <a:lnTo>
                  <a:pt x="262467" y="237067"/>
                </a:lnTo>
                <a:lnTo>
                  <a:pt x="262467" y="237067"/>
                </a:lnTo>
                <a:lnTo>
                  <a:pt x="279400" y="228600"/>
                </a:lnTo>
                <a:lnTo>
                  <a:pt x="279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26267" y="2319867"/>
            <a:ext cx="16934" cy="321734"/>
          </a:xfrm>
          <a:custGeom>
            <a:avLst/>
            <a:gdLst/>
            <a:ahLst/>
            <a:cxnLst/>
            <a:rect l="0" t="0" r="0" b="0"/>
            <a:pathLst>
              <a:path w="16934" h="321734">
                <a:moveTo>
                  <a:pt x="8466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52400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0" y="296333"/>
                </a:lnTo>
                <a:lnTo>
                  <a:pt x="8466" y="304800"/>
                </a:lnTo>
                <a:lnTo>
                  <a:pt x="8466" y="313266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75467" y="2336800"/>
            <a:ext cx="575734" cy="321734"/>
          </a:xfrm>
          <a:custGeom>
            <a:avLst/>
            <a:gdLst/>
            <a:ahLst/>
            <a:cxnLst/>
            <a:rect l="0" t="0" r="0" b="0"/>
            <a:pathLst>
              <a:path w="575734" h="321734">
                <a:moveTo>
                  <a:pt x="0" y="110067"/>
                </a:moveTo>
                <a:lnTo>
                  <a:pt x="0" y="110067"/>
                </a:lnTo>
                <a:lnTo>
                  <a:pt x="0" y="101600"/>
                </a:lnTo>
                <a:lnTo>
                  <a:pt x="8466" y="101600"/>
                </a:lnTo>
                <a:lnTo>
                  <a:pt x="16933" y="93133"/>
                </a:lnTo>
                <a:lnTo>
                  <a:pt x="16933" y="84667"/>
                </a:lnTo>
                <a:lnTo>
                  <a:pt x="33866" y="84667"/>
                </a:lnTo>
                <a:lnTo>
                  <a:pt x="50800" y="84667"/>
                </a:lnTo>
                <a:lnTo>
                  <a:pt x="59266" y="84667"/>
                </a:lnTo>
                <a:lnTo>
                  <a:pt x="84666" y="84667"/>
                </a:lnTo>
                <a:lnTo>
                  <a:pt x="101600" y="93133"/>
                </a:lnTo>
                <a:lnTo>
                  <a:pt x="118533" y="93133"/>
                </a:lnTo>
                <a:lnTo>
                  <a:pt x="143933" y="93133"/>
                </a:lnTo>
                <a:lnTo>
                  <a:pt x="160866" y="84667"/>
                </a:lnTo>
                <a:lnTo>
                  <a:pt x="177800" y="84667"/>
                </a:lnTo>
                <a:lnTo>
                  <a:pt x="194733" y="76200"/>
                </a:lnTo>
                <a:lnTo>
                  <a:pt x="211666" y="67733"/>
                </a:lnTo>
                <a:lnTo>
                  <a:pt x="220133" y="59267"/>
                </a:lnTo>
                <a:lnTo>
                  <a:pt x="228600" y="50800"/>
                </a:lnTo>
                <a:lnTo>
                  <a:pt x="237066" y="42333"/>
                </a:lnTo>
                <a:lnTo>
                  <a:pt x="237066" y="25400"/>
                </a:lnTo>
                <a:lnTo>
                  <a:pt x="245533" y="16933"/>
                </a:lnTo>
                <a:lnTo>
                  <a:pt x="245533" y="8467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8467"/>
                </a:lnTo>
                <a:lnTo>
                  <a:pt x="237066" y="16933"/>
                </a:lnTo>
                <a:lnTo>
                  <a:pt x="237066" y="33867"/>
                </a:lnTo>
                <a:lnTo>
                  <a:pt x="237066" y="50800"/>
                </a:lnTo>
                <a:lnTo>
                  <a:pt x="228600" y="76200"/>
                </a:lnTo>
                <a:lnTo>
                  <a:pt x="228600" y="101600"/>
                </a:lnTo>
                <a:lnTo>
                  <a:pt x="228600" y="127000"/>
                </a:lnTo>
                <a:lnTo>
                  <a:pt x="220133" y="152400"/>
                </a:lnTo>
                <a:lnTo>
                  <a:pt x="220133" y="177800"/>
                </a:lnTo>
                <a:lnTo>
                  <a:pt x="220133" y="203200"/>
                </a:lnTo>
                <a:lnTo>
                  <a:pt x="220133" y="228600"/>
                </a:lnTo>
                <a:lnTo>
                  <a:pt x="220133" y="254000"/>
                </a:lnTo>
                <a:lnTo>
                  <a:pt x="220133" y="270933"/>
                </a:lnTo>
                <a:lnTo>
                  <a:pt x="220133" y="279400"/>
                </a:lnTo>
                <a:lnTo>
                  <a:pt x="220133" y="287867"/>
                </a:lnTo>
                <a:lnTo>
                  <a:pt x="220133" y="296333"/>
                </a:lnTo>
                <a:lnTo>
                  <a:pt x="220133" y="304800"/>
                </a:lnTo>
                <a:lnTo>
                  <a:pt x="220133" y="304800"/>
                </a:lnTo>
                <a:lnTo>
                  <a:pt x="220133" y="304800"/>
                </a:lnTo>
                <a:lnTo>
                  <a:pt x="220133" y="296333"/>
                </a:lnTo>
                <a:lnTo>
                  <a:pt x="220133" y="287867"/>
                </a:lnTo>
                <a:lnTo>
                  <a:pt x="220133" y="270933"/>
                </a:lnTo>
                <a:lnTo>
                  <a:pt x="220133" y="254000"/>
                </a:lnTo>
                <a:lnTo>
                  <a:pt x="228600" y="237067"/>
                </a:lnTo>
                <a:lnTo>
                  <a:pt x="228600" y="211667"/>
                </a:lnTo>
                <a:lnTo>
                  <a:pt x="237066" y="194733"/>
                </a:lnTo>
                <a:lnTo>
                  <a:pt x="245533" y="169333"/>
                </a:lnTo>
                <a:lnTo>
                  <a:pt x="254000" y="152400"/>
                </a:lnTo>
                <a:lnTo>
                  <a:pt x="270933" y="143933"/>
                </a:lnTo>
                <a:lnTo>
                  <a:pt x="279400" y="135467"/>
                </a:lnTo>
                <a:lnTo>
                  <a:pt x="296333" y="127000"/>
                </a:lnTo>
                <a:lnTo>
                  <a:pt x="313266" y="118533"/>
                </a:lnTo>
                <a:lnTo>
                  <a:pt x="330200" y="118533"/>
                </a:lnTo>
                <a:lnTo>
                  <a:pt x="338666" y="118533"/>
                </a:lnTo>
                <a:lnTo>
                  <a:pt x="347133" y="127000"/>
                </a:lnTo>
                <a:lnTo>
                  <a:pt x="355600" y="127000"/>
                </a:lnTo>
                <a:lnTo>
                  <a:pt x="364066" y="143933"/>
                </a:lnTo>
                <a:lnTo>
                  <a:pt x="364066" y="152400"/>
                </a:lnTo>
                <a:lnTo>
                  <a:pt x="364066" y="169333"/>
                </a:lnTo>
                <a:lnTo>
                  <a:pt x="364066" y="177800"/>
                </a:lnTo>
                <a:lnTo>
                  <a:pt x="364066" y="194733"/>
                </a:lnTo>
                <a:lnTo>
                  <a:pt x="355600" y="211667"/>
                </a:lnTo>
                <a:lnTo>
                  <a:pt x="355600" y="228600"/>
                </a:lnTo>
                <a:lnTo>
                  <a:pt x="355600" y="245533"/>
                </a:lnTo>
                <a:lnTo>
                  <a:pt x="355600" y="254000"/>
                </a:lnTo>
                <a:lnTo>
                  <a:pt x="364066" y="270933"/>
                </a:lnTo>
                <a:lnTo>
                  <a:pt x="364066" y="279400"/>
                </a:lnTo>
                <a:lnTo>
                  <a:pt x="372533" y="287867"/>
                </a:lnTo>
                <a:lnTo>
                  <a:pt x="381000" y="287867"/>
                </a:lnTo>
                <a:lnTo>
                  <a:pt x="389466" y="287867"/>
                </a:lnTo>
                <a:lnTo>
                  <a:pt x="397933" y="287867"/>
                </a:lnTo>
                <a:lnTo>
                  <a:pt x="414866" y="287867"/>
                </a:lnTo>
                <a:lnTo>
                  <a:pt x="431800" y="287867"/>
                </a:lnTo>
                <a:lnTo>
                  <a:pt x="448733" y="279400"/>
                </a:lnTo>
                <a:lnTo>
                  <a:pt x="465666" y="270933"/>
                </a:lnTo>
                <a:lnTo>
                  <a:pt x="482600" y="262467"/>
                </a:lnTo>
                <a:lnTo>
                  <a:pt x="491066" y="245533"/>
                </a:lnTo>
                <a:lnTo>
                  <a:pt x="508000" y="228600"/>
                </a:lnTo>
                <a:lnTo>
                  <a:pt x="516466" y="211667"/>
                </a:lnTo>
                <a:lnTo>
                  <a:pt x="524933" y="186267"/>
                </a:lnTo>
                <a:lnTo>
                  <a:pt x="533400" y="169333"/>
                </a:lnTo>
                <a:lnTo>
                  <a:pt x="541866" y="152400"/>
                </a:lnTo>
                <a:lnTo>
                  <a:pt x="541866" y="135467"/>
                </a:lnTo>
                <a:lnTo>
                  <a:pt x="541866" y="127000"/>
                </a:lnTo>
                <a:lnTo>
                  <a:pt x="541866" y="127000"/>
                </a:lnTo>
                <a:lnTo>
                  <a:pt x="541866" y="118533"/>
                </a:lnTo>
                <a:lnTo>
                  <a:pt x="533400" y="118533"/>
                </a:lnTo>
                <a:lnTo>
                  <a:pt x="524933" y="118533"/>
                </a:lnTo>
                <a:lnTo>
                  <a:pt x="516466" y="118533"/>
                </a:lnTo>
                <a:lnTo>
                  <a:pt x="508000" y="118533"/>
                </a:lnTo>
                <a:lnTo>
                  <a:pt x="499533" y="127000"/>
                </a:lnTo>
                <a:lnTo>
                  <a:pt x="491066" y="135467"/>
                </a:lnTo>
                <a:lnTo>
                  <a:pt x="482600" y="143933"/>
                </a:lnTo>
                <a:lnTo>
                  <a:pt x="465666" y="160867"/>
                </a:lnTo>
                <a:lnTo>
                  <a:pt x="465666" y="177800"/>
                </a:lnTo>
                <a:lnTo>
                  <a:pt x="457200" y="194733"/>
                </a:lnTo>
                <a:lnTo>
                  <a:pt x="457200" y="211667"/>
                </a:lnTo>
                <a:lnTo>
                  <a:pt x="457200" y="228600"/>
                </a:lnTo>
                <a:lnTo>
                  <a:pt x="465666" y="245533"/>
                </a:lnTo>
                <a:lnTo>
                  <a:pt x="465666" y="262467"/>
                </a:lnTo>
                <a:lnTo>
                  <a:pt x="474133" y="279400"/>
                </a:lnTo>
                <a:lnTo>
                  <a:pt x="491066" y="287867"/>
                </a:lnTo>
                <a:lnTo>
                  <a:pt x="499533" y="296333"/>
                </a:lnTo>
                <a:lnTo>
                  <a:pt x="508000" y="304800"/>
                </a:lnTo>
                <a:lnTo>
                  <a:pt x="524933" y="313267"/>
                </a:lnTo>
                <a:lnTo>
                  <a:pt x="541866" y="321733"/>
                </a:lnTo>
                <a:lnTo>
                  <a:pt x="558800" y="321733"/>
                </a:lnTo>
                <a:lnTo>
                  <a:pt x="558800" y="321733"/>
                </a:lnTo>
                <a:lnTo>
                  <a:pt x="575733" y="321733"/>
                </a:lnTo>
                <a:lnTo>
                  <a:pt x="575733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56000" y="2429933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152400" y="76200"/>
                </a:moveTo>
                <a:lnTo>
                  <a:pt x="152400" y="76200"/>
                </a:lnTo>
                <a:lnTo>
                  <a:pt x="152400" y="67734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42334"/>
                </a:lnTo>
                <a:lnTo>
                  <a:pt x="152400" y="33867"/>
                </a:lnTo>
                <a:lnTo>
                  <a:pt x="152400" y="25400"/>
                </a:lnTo>
                <a:lnTo>
                  <a:pt x="143933" y="16934"/>
                </a:lnTo>
                <a:lnTo>
                  <a:pt x="135467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0"/>
                </a:lnTo>
                <a:lnTo>
                  <a:pt x="76200" y="8467"/>
                </a:lnTo>
                <a:lnTo>
                  <a:pt x="67733" y="16934"/>
                </a:lnTo>
                <a:lnTo>
                  <a:pt x="50800" y="25400"/>
                </a:lnTo>
                <a:lnTo>
                  <a:pt x="42333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0" y="169334"/>
                </a:lnTo>
                <a:lnTo>
                  <a:pt x="0" y="186267"/>
                </a:lnTo>
                <a:lnTo>
                  <a:pt x="8467" y="203200"/>
                </a:lnTo>
                <a:lnTo>
                  <a:pt x="16933" y="211667"/>
                </a:lnTo>
                <a:lnTo>
                  <a:pt x="33867" y="220134"/>
                </a:lnTo>
                <a:lnTo>
                  <a:pt x="50800" y="220134"/>
                </a:lnTo>
                <a:lnTo>
                  <a:pt x="67733" y="228600"/>
                </a:lnTo>
                <a:lnTo>
                  <a:pt x="93133" y="228600"/>
                </a:lnTo>
                <a:lnTo>
                  <a:pt x="110067" y="228600"/>
                </a:lnTo>
                <a:lnTo>
                  <a:pt x="127000" y="220134"/>
                </a:lnTo>
                <a:lnTo>
                  <a:pt x="127000" y="220134"/>
                </a:lnTo>
                <a:lnTo>
                  <a:pt x="143933" y="220134"/>
                </a:lnTo>
                <a:lnTo>
                  <a:pt x="143933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826933" y="2497667"/>
            <a:ext cx="8468" cy="177801"/>
          </a:xfrm>
          <a:custGeom>
            <a:avLst/>
            <a:gdLst/>
            <a:ahLst/>
            <a:cxnLst/>
            <a:rect l="0" t="0" r="0" b="0"/>
            <a:pathLst>
              <a:path w="8468" h="177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810000" y="2413000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920067" y="2455333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0" y="33867"/>
                </a:moveTo>
                <a:lnTo>
                  <a:pt x="8466" y="42334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6" y="186267"/>
                </a:lnTo>
                <a:lnTo>
                  <a:pt x="8466" y="194734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16933" y="203200"/>
                </a:lnTo>
                <a:lnTo>
                  <a:pt x="16933" y="194734"/>
                </a:lnTo>
                <a:lnTo>
                  <a:pt x="8466" y="186267"/>
                </a:lnTo>
                <a:lnTo>
                  <a:pt x="16933" y="169334"/>
                </a:lnTo>
                <a:lnTo>
                  <a:pt x="16933" y="152400"/>
                </a:lnTo>
                <a:lnTo>
                  <a:pt x="16933" y="135467"/>
                </a:lnTo>
                <a:lnTo>
                  <a:pt x="25400" y="118534"/>
                </a:lnTo>
                <a:lnTo>
                  <a:pt x="25400" y="93134"/>
                </a:lnTo>
                <a:lnTo>
                  <a:pt x="33866" y="67734"/>
                </a:lnTo>
                <a:lnTo>
                  <a:pt x="42333" y="50800"/>
                </a:lnTo>
                <a:lnTo>
                  <a:pt x="50800" y="33867"/>
                </a:lnTo>
                <a:lnTo>
                  <a:pt x="59266" y="16934"/>
                </a:lnTo>
                <a:lnTo>
                  <a:pt x="76200" y="8467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27000" y="25400"/>
                </a:lnTo>
                <a:lnTo>
                  <a:pt x="135466" y="33867"/>
                </a:lnTo>
                <a:lnTo>
                  <a:pt x="152400" y="50800"/>
                </a:lnTo>
                <a:lnTo>
                  <a:pt x="152400" y="50800"/>
                </a:lnTo>
                <a:lnTo>
                  <a:pt x="160866" y="67734"/>
                </a:lnTo>
                <a:lnTo>
                  <a:pt x="160866" y="67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123267" y="2455333"/>
            <a:ext cx="194734" cy="177801"/>
          </a:xfrm>
          <a:custGeom>
            <a:avLst/>
            <a:gdLst/>
            <a:ahLst/>
            <a:cxnLst/>
            <a:rect l="0" t="0" r="0" b="0"/>
            <a:pathLst>
              <a:path w="194734" h="177801">
                <a:moveTo>
                  <a:pt x="127000" y="16934"/>
                </a:moveTo>
                <a:lnTo>
                  <a:pt x="127000" y="16934"/>
                </a:lnTo>
                <a:lnTo>
                  <a:pt x="1270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8467"/>
                </a:lnTo>
                <a:lnTo>
                  <a:pt x="59266" y="16934"/>
                </a:lnTo>
                <a:lnTo>
                  <a:pt x="42333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43934"/>
                </a:lnTo>
                <a:lnTo>
                  <a:pt x="8466" y="152400"/>
                </a:lnTo>
                <a:lnTo>
                  <a:pt x="16933" y="160867"/>
                </a:lnTo>
                <a:lnTo>
                  <a:pt x="33866" y="169334"/>
                </a:lnTo>
                <a:lnTo>
                  <a:pt x="50800" y="169334"/>
                </a:lnTo>
                <a:lnTo>
                  <a:pt x="67733" y="177800"/>
                </a:lnTo>
                <a:lnTo>
                  <a:pt x="93133" y="177800"/>
                </a:lnTo>
                <a:lnTo>
                  <a:pt x="118533" y="177800"/>
                </a:lnTo>
                <a:lnTo>
                  <a:pt x="143933" y="177800"/>
                </a:lnTo>
                <a:lnTo>
                  <a:pt x="160866" y="169334"/>
                </a:lnTo>
                <a:lnTo>
                  <a:pt x="186266" y="160867"/>
                </a:lnTo>
                <a:lnTo>
                  <a:pt x="186266" y="160867"/>
                </a:lnTo>
                <a:lnTo>
                  <a:pt x="194733" y="152400"/>
                </a:lnTo>
                <a:lnTo>
                  <a:pt x="194733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411133" y="2353733"/>
            <a:ext cx="16935" cy="338668"/>
          </a:xfrm>
          <a:custGeom>
            <a:avLst/>
            <a:gdLst/>
            <a:ahLst/>
            <a:cxnLst/>
            <a:rect l="0" t="0" r="0" b="0"/>
            <a:pathLst>
              <a:path w="16935" h="3386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67734"/>
                </a:lnTo>
                <a:lnTo>
                  <a:pt x="16934" y="93134"/>
                </a:lnTo>
                <a:lnTo>
                  <a:pt x="16934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11667"/>
                </a:lnTo>
                <a:lnTo>
                  <a:pt x="8467" y="237067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4"/>
                </a:lnTo>
                <a:lnTo>
                  <a:pt x="0" y="313267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61933" y="2472267"/>
            <a:ext cx="254001" cy="194734"/>
          </a:xfrm>
          <a:custGeom>
            <a:avLst/>
            <a:gdLst/>
            <a:ahLst/>
            <a:cxnLst/>
            <a:rect l="0" t="0" r="0" b="0"/>
            <a:pathLst>
              <a:path w="254001" h="194734">
                <a:moveTo>
                  <a:pt x="8467" y="110066"/>
                </a:moveTo>
                <a:lnTo>
                  <a:pt x="8467" y="110066"/>
                </a:lnTo>
                <a:lnTo>
                  <a:pt x="16934" y="101600"/>
                </a:lnTo>
                <a:lnTo>
                  <a:pt x="16934" y="101600"/>
                </a:lnTo>
                <a:lnTo>
                  <a:pt x="25400" y="93133"/>
                </a:lnTo>
                <a:lnTo>
                  <a:pt x="33867" y="93133"/>
                </a:lnTo>
                <a:lnTo>
                  <a:pt x="50800" y="93133"/>
                </a:lnTo>
                <a:lnTo>
                  <a:pt x="67734" y="93133"/>
                </a:lnTo>
                <a:lnTo>
                  <a:pt x="84667" y="84666"/>
                </a:lnTo>
                <a:lnTo>
                  <a:pt x="101600" y="84666"/>
                </a:lnTo>
                <a:lnTo>
                  <a:pt x="118534" y="76200"/>
                </a:lnTo>
                <a:lnTo>
                  <a:pt x="127000" y="67733"/>
                </a:lnTo>
                <a:lnTo>
                  <a:pt x="135467" y="59266"/>
                </a:lnTo>
                <a:lnTo>
                  <a:pt x="143934" y="59266"/>
                </a:lnTo>
                <a:lnTo>
                  <a:pt x="143934" y="42333"/>
                </a:lnTo>
                <a:lnTo>
                  <a:pt x="143934" y="33866"/>
                </a:lnTo>
                <a:lnTo>
                  <a:pt x="143934" y="25400"/>
                </a:lnTo>
                <a:lnTo>
                  <a:pt x="135467" y="16933"/>
                </a:lnTo>
                <a:lnTo>
                  <a:pt x="135467" y="16933"/>
                </a:lnTo>
                <a:lnTo>
                  <a:pt x="127000" y="8466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8466"/>
                </a:lnTo>
                <a:lnTo>
                  <a:pt x="76200" y="8466"/>
                </a:lnTo>
                <a:lnTo>
                  <a:pt x="59267" y="16933"/>
                </a:lnTo>
                <a:lnTo>
                  <a:pt x="42334" y="33866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35466"/>
                </a:lnTo>
                <a:lnTo>
                  <a:pt x="16934" y="152400"/>
                </a:lnTo>
                <a:lnTo>
                  <a:pt x="25400" y="160866"/>
                </a:lnTo>
                <a:lnTo>
                  <a:pt x="42334" y="169333"/>
                </a:lnTo>
                <a:lnTo>
                  <a:pt x="67734" y="177800"/>
                </a:lnTo>
                <a:lnTo>
                  <a:pt x="84667" y="186266"/>
                </a:lnTo>
                <a:lnTo>
                  <a:pt x="110067" y="186266"/>
                </a:lnTo>
                <a:lnTo>
                  <a:pt x="135467" y="186266"/>
                </a:lnTo>
                <a:lnTo>
                  <a:pt x="160867" y="194733"/>
                </a:lnTo>
                <a:lnTo>
                  <a:pt x="186267" y="194733"/>
                </a:lnTo>
                <a:lnTo>
                  <a:pt x="211667" y="194733"/>
                </a:lnTo>
                <a:lnTo>
                  <a:pt x="237067" y="186266"/>
                </a:lnTo>
                <a:lnTo>
                  <a:pt x="237067" y="186266"/>
                </a:lnTo>
                <a:lnTo>
                  <a:pt x="254000" y="186266"/>
                </a:lnTo>
                <a:lnTo>
                  <a:pt x="254000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240867" y="2438400"/>
            <a:ext cx="618067" cy="313268"/>
          </a:xfrm>
          <a:custGeom>
            <a:avLst/>
            <a:gdLst/>
            <a:ahLst/>
            <a:cxnLst/>
            <a:rect l="0" t="0" r="0" b="0"/>
            <a:pathLst>
              <a:path w="618067" h="313268">
                <a:moveTo>
                  <a:pt x="220133" y="110067"/>
                </a:moveTo>
                <a:lnTo>
                  <a:pt x="220133" y="101600"/>
                </a:lnTo>
                <a:lnTo>
                  <a:pt x="220133" y="93133"/>
                </a:lnTo>
                <a:lnTo>
                  <a:pt x="211666" y="84667"/>
                </a:lnTo>
                <a:lnTo>
                  <a:pt x="211666" y="76200"/>
                </a:lnTo>
                <a:lnTo>
                  <a:pt x="211666" y="67733"/>
                </a:lnTo>
                <a:lnTo>
                  <a:pt x="203200" y="50800"/>
                </a:lnTo>
                <a:lnTo>
                  <a:pt x="194733" y="42333"/>
                </a:lnTo>
                <a:lnTo>
                  <a:pt x="186266" y="33867"/>
                </a:lnTo>
                <a:lnTo>
                  <a:pt x="177800" y="25400"/>
                </a:lnTo>
                <a:lnTo>
                  <a:pt x="169333" y="16933"/>
                </a:lnTo>
                <a:lnTo>
                  <a:pt x="160866" y="8467"/>
                </a:lnTo>
                <a:lnTo>
                  <a:pt x="152400" y="0"/>
                </a:lnTo>
                <a:lnTo>
                  <a:pt x="135466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6" y="8467"/>
                </a:lnTo>
                <a:lnTo>
                  <a:pt x="67733" y="16933"/>
                </a:lnTo>
                <a:lnTo>
                  <a:pt x="50800" y="33867"/>
                </a:lnTo>
                <a:lnTo>
                  <a:pt x="33866" y="50800"/>
                </a:lnTo>
                <a:lnTo>
                  <a:pt x="16933" y="67733"/>
                </a:lnTo>
                <a:lnTo>
                  <a:pt x="8466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8466" y="237067"/>
                </a:lnTo>
                <a:lnTo>
                  <a:pt x="16933" y="254000"/>
                </a:lnTo>
                <a:lnTo>
                  <a:pt x="25400" y="270933"/>
                </a:lnTo>
                <a:lnTo>
                  <a:pt x="42333" y="287867"/>
                </a:lnTo>
                <a:lnTo>
                  <a:pt x="50800" y="296333"/>
                </a:lnTo>
                <a:lnTo>
                  <a:pt x="67733" y="304800"/>
                </a:lnTo>
                <a:lnTo>
                  <a:pt x="93133" y="313267"/>
                </a:lnTo>
                <a:lnTo>
                  <a:pt x="110066" y="313267"/>
                </a:lnTo>
                <a:lnTo>
                  <a:pt x="127000" y="304800"/>
                </a:lnTo>
                <a:lnTo>
                  <a:pt x="143933" y="296333"/>
                </a:lnTo>
                <a:lnTo>
                  <a:pt x="160866" y="287867"/>
                </a:lnTo>
                <a:lnTo>
                  <a:pt x="177800" y="270933"/>
                </a:lnTo>
                <a:lnTo>
                  <a:pt x="186266" y="262467"/>
                </a:lnTo>
                <a:lnTo>
                  <a:pt x="203200" y="245533"/>
                </a:lnTo>
                <a:lnTo>
                  <a:pt x="203200" y="220133"/>
                </a:lnTo>
                <a:lnTo>
                  <a:pt x="211666" y="203200"/>
                </a:lnTo>
                <a:lnTo>
                  <a:pt x="220133" y="177800"/>
                </a:lnTo>
                <a:lnTo>
                  <a:pt x="220133" y="143933"/>
                </a:lnTo>
                <a:lnTo>
                  <a:pt x="220133" y="118533"/>
                </a:lnTo>
                <a:lnTo>
                  <a:pt x="220133" y="93133"/>
                </a:lnTo>
                <a:lnTo>
                  <a:pt x="211666" y="76200"/>
                </a:lnTo>
                <a:lnTo>
                  <a:pt x="211666" y="59267"/>
                </a:lnTo>
                <a:lnTo>
                  <a:pt x="203200" y="50800"/>
                </a:lnTo>
                <a:lnTo>
                  <a:pt x="203200" y="50800"/>
                </a:lnTo>
                <a:lnTo>
                  <a:pt x="203200" y="50800"/>
                </a:lnTo>
                <a:lnTo>
                  <a:pt x="194733" y="50800"/>
                </a:lnTo>
                <a:lnTo>
                  <a:pt x="186266" y="50800"/>
                </a:lnTo>
                <a:lnTo>
                  <a:pt x="186266" y="59267"/>
                </a:lnTo>
                <a:lnTo>
                  <a:pt x="186266" y="67733"/>
                </a:lnTo>
                <a:lnTo>
                  <a:pt x="186266" y="84667"/>
                </a:lnTo>
                <a:lnTo>
                  <a:pt x="186266" y="101600"/>
                </a:lnTo>
                <a:lnTo>
                  <a:pt x="186266" y="118533"/>
                </a:lnTo>
                <a:lnTo>
                  <a:pt x="186266" y="143933"/>
                </a:lnTo>
                <a:lnTo>
                  <a:pt x="194733" y="160867"/>
                </a:lnTo>
                <a:lnTo>
                  <a:pt x="203200" y="186267"/>
                </a:lnTo>
                <a:lnTo>
                  <a:pt x="211666" y="203200"/>
                </a:lnTo>
                <a:lnTo>
                  <a:pt x="211666" y="220133"/>
                </a:lnTo>
                <a:lnTo>
                  <a:pt x="228600" y="237067"/>
                </a:lnTo>
                <a:lnTo>
                  <a:pt x="237066" y="254000"/>
                </a:lnTo>
                <a:lnTo>
                  <a:pt x="245533" y="262467"/>
                </a:lnTo>
                <a:lnTo>
                  <a:pt x="254000" y="279400"/>
                </a:lnTo>
                <a:lnTo>
                  <a:pt x="270933" y="279400"/>
                </a:lnTo>
                <a:lnTo>
                  <a:pt x="279400" y="279400"/>
                </a:lnTo>
                <a:lnTo>
                  <a:pt x="287866" y="279400"/>
                </a:lnTo>
                <a:lnTo>
                  <a:pt x="296333" y="279400"/>
                </a:lnTo>
                <a:lnTo>
                  <a:pt x="304800" y="270933"/>
                </a:lnTo>
                <a:lnTo>
                  <a:pt x="313266" y="262467"/>
                </a:lnTo>
                <a:lnTo>
                  <a:pt x="321733" y="245533"/>
                </a:lnTo>
                <a:lnTo>
                  <a:pt x="330200" y="228600"/>
                </a:lnTo>
                <a:lnTo>
                  <a:pt x="338666" y="211667"/>
                </a:lnTo>
                <a:lnTo>
                  <a:pt x="338666" y="186267"/>
                </a:lnTo>
                <a:lnTo>
                  <a:pt x="347133" y="169333"/>
                </a:lnTo>
                <a:lnTo>
                  <a:pt x="347133" y="143933"/>
                </a:lnTo>
                <a:lnTo>
                  <a:pt x="347133" y="127000"/>
                </a:lnTo>
                <a:lnTo>
                  <a:pt x="347133" y="101600"/>
                </a:lnTo>
                <a:lnTo>
                  <a:pt x="347133" y="84667"/>
                </a:lnTo>
                <a:lnTo>
                  <a:pt x="347133" y="67733"/>
                </a:lnTo>
                <a:lnTo>
                  <a:pt x="347133" y="59267"/>
                </a:lnTo>
                <a:lnTo>
                  <a:pt x="338666" y="59267"/>
                </a:lnTo>
                <a:lnTo>
                  <a:pt x="338666" y="50800"/>
                </a:lnTo>
                <a:lnTo>
                  <a:pt x="338666" y="50800"/>
                </a:lnTo>
                <a:lnTo>
                  <a:pt x="347133" y="59267"/>
                </a:lnTo>
                <a:lnTo>
                  <a:pt x="347133" y="59267"/>
                </a:lnTo>
                <a:lnTo>
                  <a:pt x="347133" y="67733"/>
                </a:lnTo>
                <a:lnTo>
                  <a:pt x="347133" y="84667"/>
                </a:lnTo>
                <a:lnTo>
                  <a:pt x="355600" y="101600"/>
                </a:lnTo>
                <a:lnTo>
                  <a:pt x="355600" y="127000"/>
                </a:lnTo>
                <a:lnTo>
                  <a:pt x="355600" y="152400"/>
                </a:lnTo>
                <a:lnTo>
                  <a:pt x="364066" y="169333"/>
                </a:lnTo>
                <a:lnTo>
                  <a:pt x="364066" y="194733"/>
                </a:lnTo>
                <a:lnTo>
                  <a:pt x="372533" y="220133"/>
                </a:lnTo>
                <a:lnTo>
                  <a:pt x="372533" y="237067"/>
                </a:lnTo>
                <a:lnTo>
                  <a:pt x="381000" y="245533"/>
                </a:lnTo>
                <a:lnTo>
                  <a:pt x="381000" y="262467"/>
                </a:lnTo>
                <a:lnTo>
                  <a:pt x="381000" y="270933"/>
                </a:lnTo>
                <a:lnTo>
                  <a:pt x="381000" y="279400"/>
                </a:lnTo>
                <a:lnTo>
                  <a:pt x="381000" y="279400"/>
                </a:lnTo>
                <a:lnTo>
                  <a:pt x="389466" y="279400"/>
                </a:lnTo>
                <a:lnTo>
                  <a:pt x="389466" y="279400"/>
                </a:lnTo>
                <a:lnTo>
                  <a:pt x="389466" y="279400"/>
                </a:lnTo>
                <a:lnTo>
                  <a:pt x="389466" y="270933"/>
                </a:lnTo>
                <a:lnTo>
                  <a:pt x="389466" y="262467"/>
                </a:lnTo>
                <a:lnTo>
                  <a:pt x="389466" y="245533"/>
                </a:lnTo>
                <a:lnTo>
                  <a:pt x="397933" y="228600"/>
                </a:lnTo>
                <a:lnTo>
                  <a:pt x="397933" y="203200"/>
                </a:lnTo>
                <a:lnTo>
                  <a:pt x="397933" y="169333"/>
                </a:lnTo>
                <a:lnTo>
                  <a:pt x="406400" y="143933"/>
                </a:lnTo>
                <a:lnTo>
                  <a:pt x="406400" y="118533"/>
                </a:lnTo>
                <a:lnTo>
                  <a:pt x="414866" y="93133"/>
                </a:lnTo>
                <a:lnTo>
                  <a:pt x="423333" y="76200"/>
                </a:lnTo>
                <a:lnTo>
                  <a:pt x="431800" y="59267"/>
                </a:lnTo>
                <a:lnTo>
                  <a:pt x="440266" y="42333"/>
                </a:lnTo>
                <a:lnTo>
                  <a:pt x="457200" y="33867"/>
                </a:lnTo>
                <a:lnTo>
                  <a:pt x="474133" y="33867"/>
                </a:lnTo>
                <a:lnTo>
                  <a:pt x="491066" y="33867"/>
                </a:lnTo>
                <a:lnTo>
                  <a:pt x="499533" y="33867"/>
                </a:lnTo>
                <a:lnTo>
                  <a:pt x="516466" y="42333"/>
                </a:lnTo>
                <a:lnTo>
                  <a:pt x="533400" y="50800"/>
                </a:lnTo>
                <a:lnTo>
                  <a:pt x="541866" y="59267"/>
                </a:lnTo>
                <a:lnTo>
                  <a:pt x="550333" y="76200"/>
                </a:lnTo>
                <a:lnTo>
                  <a:pt x="550333" y="84667"/>
                </a:lnTo>
                <a:lnTo>
                  <a:pt x="558800" y="110067"/>
                </a:lnTo>
                <a:lnTo>
                  <a:pt x="558800" y="127000"/>
                </a:lnTo>
                <a:lnTo>
                  <a:pt x="558800" y="152400"/>
                </a:lnTo>
                <a:lnTo>
                  <a:pt x="558800" y="169333"/>
                </a:lnTo>
                <a:lnTo>
                  <a:pt x="558800" y="194733"/>
                </a:lnTo>
                <a:lnTo>
                  <a:pt x="567266" y="211667"/>
                </a:lnTo>
                <a:lnTo>
                  <a:pt x="567266" y="228600"/>
                </a:lnTo>
                <a:lnTo>
                  <a:pt x="575733" y="237067"/>
                </a:lnTo>
                <a:lnTo>
                  <a:pt x="584200" y="245533"/>
                </a:lnTo>
                <a:lnTo>
                  <a:pt x="592666" y="245533"/>
                </a:lnTo>
                <a:lnTo>
                  <a:pt x="609600" y="245533"/>
                </a:lnTo>
                <a:lnTo>
                  <a:pt x="609600" y="245533"/>
                </a:lnTo>
                <a:lnTo>
                  <a:pt x="618066" y="245533"/>
                </a:lnTo>
                <a:lnTo>
                  <a:pt x="618066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892800" y="2362200"/>
            <a:ext cx="330201" cy="364068"/>
          </a:xfrm>
          <a:custGeom>
            <a:avLst/>
            <a:gdLst/>
            <a:ahLst/>
            <a:cxnLst/>
            <a:rect l="0" t="0" r="0" b="0"/>
            <a:pathLst>
              <a:path w="330201" h="364068">
                <a:moveTo>
                  <a:pt x="160867" y="143933"/>
                </a:moveTo>
                <a:lnTo>
                  <a:pt x="160867" y="143933"/>
                </a:lnTo>
                <a:lnTo>
                  <a:pt x="152400" y="135467"/>
                </a:lnTo>
                <a:lnTo>
                  <a:pt x="152400" y="127000"/>
                </a:lnTo>
                <a:lnTo>
                  <a:pt x="135467" y="118533"/>
                </a:lnTo>
                <a:lnTo>
                  <a:pt x="127000" y="110067"/>
                </a:lnTo>
                <a:lnTo>
                  <a:pt x="118533" y="110067"/>
                </a:lnTo>
                <a:lnTo>
                  <a:pt x="101600" y="101600"/>
                </a:lnTo>
                <a:lnTo>
                  <a:pt x="93133" y="110067"/>
                </a:lnTo>
                <a:lnTo>
                  <a:pt x="76200" y="118533"/>
                </a:lnTo>
                <a:lnTo>
                  <a:pt x="59267" y="127000"/>
                </a:lnTo>
                <a:lnTo>
                  <a:pt x="42333" y="143933"/>
                </a:lnTo>
                <a:lnTo>
                  <a:pt x="33867" y="160867"/>
                </a:lnTo>
                <a:lnTo>
                  <a:pt x="16933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0" y="245533"/>
                </a:lnTo>
                <a:lnTo>
                  <a:pt x="0" y="279400"/>
                </a:lnTo>
                <a:lnTo>
                  <a:pt x="8467" y="296333"/>
                </a:lnTo>
                <a:lnTo>
                  <a:pt x="8467" y="313267"/>
                </a:lnTo>
                <a:lnTo>
                  <a:pt x="16933" y="330200"/>
                </a:lnTo>
                <a:lnTo>
                  <a:pt x="25400" y="347133"/>
                </a:lnTo>
                <a:lnTo>
                  <a:pt x="42333" y="355600"/>
                </a:lnTo>
                <a:lnTo>
                  <a:pt x="59267" y="364067"/>
                </a:lnTo>
                <a:lnTo>
                  <a:pt x="76200" y="364067"/>
                </a:lnTo>
                <a:lnTo>
                  <a:pt x="84667" y="364067"/>
                </a:lnTo>
                <a:lnTo>
                  <a:pt x="101600" y="355600"/>
                </a:lnTo>
                <a:lnTo>
                  <a:pt x="110067" y="347133"/>
                </a:lnTo>
                <a:lnTo>
                  <a:pt x="127000" y="338667"/>
                </a:lnTo>
                <a:lnTo>
                  <a:pt x="135467" y="321733"/>
                </a:lnTo>
                <a:lnTo>
                  <a:pt x="143933" y="304800"/>
                </a:lnTo>
                <a:lnTo>
                  <a:pt x="152400" y="279400"/>
                </a:lnTo>
                <a:lnTo>
                  <a:pt x="160867" y="254000"/>
                </a:lnTo>
                <a:lnTo>
                  <a:pt x="169333" y="220133"/>
                </a:lnTo>
                <a:lnTo>
                  <a:pt x="169333" y="194733"/>
                </a:lnTo>
                <a:lnTo>
                  <a:pt x="177800" y="160867"/>
                </a:lnTo>
                <a:lnTo>
                  <a:pt x="177800" y="127000"/>
                </a:lnTo>
                <a:lnTo>
                  <a:pt x="177800" y="93133"/>
                </a:lnTo>
                <a:lnTo>
                  <a:pt x="177800" y="67733"/>
                </a:lnTo>
                <a:lnTo>
                  <a:pt x="177800" y="42333"/>
                </a:lnTo>
                <a:lnTo>
                  <a:pt x="177800" y="25400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86267" y="16933"/>
                </a:lnTo>
                <a:lnTo>
                  <a:pt x="186267" y="25400"/>
                </a:lnTo>
                <a:lnTo>
                  <a:pt x="177800" y="42333"/>
                </a:lnTo>
                <a:lnTo>
                  <a:pt x="177800" y="67733"/>
                </a:lnTo>
                <a:lnTo>
                  <a:pt x="177800" y="93133"/>
                </a:lnTo>
                <a:lnTo>
                  <a:pt x="177800" y="127000"/>
                </a:lnTo>
                <a:lnTo>
                  <a:pt x="169333" y="160867"/>
                </a:lnTo>
                <a:lnTo>
                  <a:pt x="169333" y="186267"/>
                </a:lnTo>
                <a:lnTo>
                  <a:pt x="177800" y="220133"/>
                </a:lnTo>
                <a:lnTo>
                  <a:pt x="177800" y="245533"/>
                </a:lnTo>
                <a:lnTo>
                  <a:pt x="186267" y="270933"/>
                </a:lnTo>
                <a:lnTo>
                  <a:pt x="194733" y="296333"/>
                </a:lnTo>
                <a:lnTo>
                  <a:pt x="211667" y="313267"/>
                </a:lnTo>
                <a:lnTo>
                  <a:pt x="220133" y="330200"/>
                </a:lnTo>
                <a:lnTo>
                  <a:pt x="237067" y="347133"/>
                </a:lnTo>
                <a:lnTo>
                  <a:pt x="245533" y="355600"/>
                </a:lnTo>
                <a:lnTo>
                  <a:pt x="270933" y="364067"/>
                </a:lnTo>
                <a:lnTo>
                  <a:pt x="287867" y="364067"/>
                </a:lnTo>
                <a:lnTo>
                  <a:pt x="313267" y="355600"/>
                </a:lnTo>
                <a:lnTo>
                  <a:pt x="313267" y="355600"/>
                </a:lnTo>
                <a:lnTo>
                  <a:pt x="330200" y="355600"/>
                </a:lnTo>
                <a:lnTo>
                  <a:pt x="33020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485467" y="2548467"/>
            <a:ext cx="1" cy="186267"/>
          </a:xfrm>
          <a:custGeom>
            <a:avLst/>
            <a:gdLst/>
            <a:ahLst/>
            <a:cxnLst/>
            <a:rect l="0" t="0" r="0" b="0"/>
            <a:pathLst>
              <a:path w="1" h="186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460067" y="2446867"/>
            <a:ext cx="16934" cy="33867"/>
          </a:xfrm>
          <a:custGeom>
            <a:avLst/>
            <a:gdLst/>
            <a:ahLst/>
            <a:cxnLst/>
            <a:rect l="0" t="0" r="0" b="0"/>
            <a:pathLst>
              <a:path w="16934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6620933" y="2370667"/>
            <a:ext cx="16935" cy="355601"/>
          </a:xfrm>
          <a:custGeom>
            <a:avLst/>
            <a:gdLst/>
            <a:ahLst/>
            <a:cxnLst/>
            <a:rect l="0" t="0" r="0" b="0"/>
            <a:pathLst>
              <a:path w="16935" h="355601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6"/>
                </a:lnTo>
                <a:lnTo>
                  <a:pt x="16934" y="84666"/>
                </a:lnTo>
                <a:lnTo>
                  <a:pt x="16934" y="110066"/>
                </a:lnTo>
                <a:lnTo>
                  <a:pt x="16934" y="135466"/>
                </a:lnTo>
                <a:lnTo>
                  <a:pt x="16934" y="160866"/>
                </a:lnTo>
                <a:lnTo>
                  <a:pt x="16934" y="194733"/>
                </a:lnTo>
                <a:lnTo>
                  <a:pt x="16934" y="228600"/>
                </a:lnTo>
                <a:lnTo>
                  <a:pt x="16934" y="254000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21733"/>
                </a:lnTo>
                <a:lnTo>
                  <a:pt x="8467" y="338666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47133"/>
                </a:lnTo>
                <a:lnTo>
                  <a:pt x="0" y="3471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6536267" y="2531533"/>
            <a:ext cx="237067" cy="33868"/>
          </a:xfrm>
          <a:custGeom>
            <a:avLst/>
            <a:gdLst/>
            <a:ahLst/>
            <a:cxnLst/>
            <a:rect l="0" t="0" r="0" b="0"/>
            <a:pathLst>
              <a:path w="237067" h="33868">
                <a:moveTo>
                  <a:pt x="8466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25400" y="33867"/>
                </a:lnTo>
                <a:lnTo>
                  <a:pt x="33866" y="33867"/>
                </a:lnTo>
                <a:lnTo>
                  <a:pt x="59267" y="33867"/>
                </a:lnTo>
                <a:lnTo>
                  <a:pt x="84666" y="33867"/>
                </a:lnTo>
                <a:lnTo>
                  <a:pt x="110066" y="33867"/>
                </a:lnTo>
                <a:lnTo>
                  <a:pt x="135467" y="25400"/>
                </a:lnTo>
                <a:lnTo>
                  <a:pt x="169333" y="16934"/>
                </a:lnTo>
                <a:lnTo>
                  <a:pt x="194733" y="16934"/>
                </a:lnTo>
                <a:lnTo>
                  <a:pt x="220133" y="8467"/>
                </a:lnTo>
                <a:lnTo>
                  <a:pt x="220133" y="8467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 2052"/>
          <p:cNvSpPr/>
          <p:nvPr/>
        </p:nvSpPr>
        <p:spPr>
          <a:xfrm>
            <a:off x="6824134" y="2523067"/>
            <a:ext cx="203200" cy="211667"/>
          </a:xfrm>
          <a:custGeom>
            <a:avLst/>
            <a:gdLst/>
            <a:ahLst/>
            <a:cxnLst/>
            <a:rect l="0" t="0" r="0" b="0"/>
            <a:pathLst>
              <a:path w="203200" h="211667">
                <a:moveTo>
                  <a:pt x="126999" y="0"/>
                </a:move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  <a:lnTo>
                  <a:pt x="118533" y="0"/>
                </a:lnTo>
                <a:lnTo>
                  <a:pt x="118533" y="0"/>
                </a:lnTo>
                <a:lnTo>
                  <a:pt x="101599" y="0"/>
                </a:lnTo>
                <a:lnTo>
                  <a:pt x="93133" y="0"/>
                </a:lnTo>
                <a:lnTo>
                  <a:pt x="76200" y="8466"/>
                </a:lnTo>
                <a:lnTo>
                  <a:pt x="67732" y="8466"/>
                </a:lnTo>
                <a:lnTo>
                  <a:pt x="50799" y="25400"/>
                </a:lnTo>
                <a:lnTo>
                  <a:pt x="42333" y="33866"/>
                </a:lnTo>
                <a:lnTo>
                  <a:pt x="25399" y="42333"/>
                </a:lnTo>
                <a:lnTo>
                  <a:pt x="16933" y="50800"/>
                </a:lnTo>
                <a:lnTo>
                  <a:pt x="8466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8466" y="59266"/>
                </a:lnTo>
                <a:lnTo>
                  <a:pt x="16933" y="67733"/>
                </a:lnTo>
                <a:lnTo>
                  <a:pt x="33866" y="67733"/>
                </a:lnTo>
                <a:lnTo>
                  <a:pt x="50799" y="67733"/>
                </a:lnTo>
                <a:lnTo>
                  <a:pt x="67732" y="67733"/>
                </a:lnTo>
                <a:lnTo>
                  <a:pt x="93133" y="67733"/>
                </a:lnTo>
                <a:lnTo>
                  <a:pt x="118533" y="76200"/>
                </a:lnTo>
                <a:lnTo>
                  <a:pt x="135466" y="84666"/>
                </a:lnTo>
                <a:lnTo>
                  <a:pt x="160866" y="93133"/>
                </a:lnTo>
                <a:lnTo>
                  <a:pt x="169333" y="110066"/>
                </a:lnTo>
                <a:lnTo>
                  <a:pt x="186266" y="127000"/>
                </a:lnTo>
                <a:lnTo>
                  <a:pt x="203199" y="143933"/>
                </a:lnTo>
                <a:lnTo>
                  <a:pt x="203199" y="152400"/>
                </a:lnTo>
                <a:lnTo>
                  <a:pt x="203199" y="169333"/>
                </a:lnTo>
                <a:lnTo>
                  <a:pt x="203199" y="177800"/>
                </a:lnTo>
                <a:lnTo>
                  <a:pt x="194733" y="186266"/>
                </a:lnTo>
                <a:lnTo>
                  <a:pt x="186266" y="194733"/>
                </a:lnTo>
                <a:lnTo>
                  <a:pt x="169333" y="203200"/>
                </a:lnTo>
                <a:lnTo>
                  <a:pt x="152400" y="203200"/>
                </a:lnTo>
                <a:lnTo>
                  <a:pt x="135466" y="211666"/>
                </a:lnTo>
                <a:lnTo>
                  <a:pt x="118533" y="211666"/>
                </a:lnTo>
                <a:lnTo>
                  <a:pt x="101599" y="203200"/>
                </a:lnTo>
                <a:lnTo>
                  <a:pt x="93133" y="203200"/>
                </a:lnTo>
                <a:lnTo>
                  <a:pt x="76200" y="194733"/>
                </a:lnTo>
                <a:lnTo>
                  <a:pt x="67732" y="186266"/>
                </a:lnTo>
                <a:lnTo>
                  <a:pt x="59266" y="177800"/>
                </a:lnTo>
                <a:lnTo>
                  <a:pt x="50799" y="160866"/>
                </a:lnTo>
                <a:lnTo>
                  <a:pt x="50799" y="143933"/>
                </a:lnTo>
                <a:lnTo>
                  <a:pt x="59266" y="127000"/>
                </a:lnTo>
                <a:lnTo>
                  <a:pt x="59266" y="127000"/>
                </a:lnTo>
                <a:lnTo>
                  <a:pt x="59266" y="118533"/>
                </a:lnTo>
                <a:lnTo>
                  <a:pt x="59266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7323667" y="2446867"/>
            <a:ext cx="321734" cy="245534"/>
          </a:xfrm>
          <a:custGeom>
            <a:avLst/>
            <a:gdLst/>
            <a:ahLst/>
            <a:cxnLst/>
            <a:rect l="0" t="0" r="0" b="0"/>
            <a:pathLst>
              <a:path w="321734" h="245534">
                <a:moveTo>
                  <a:pt x="169333" y="0"/>
                </a:moveTo>
                <a:lnTo>
                  <a:pt x="169333" y="0"/>
                </a:lnTo>
                <a:lnTo>
                  <a:pt x="160866" y="8466"/>
                </a:lnTo>
                <a:lnTo>
                  <a:pt x="152400" y="8466"/>
                </a:lnTo>
                <a:lnTo>
                  <a:pt x="143933" y="16933"/>
                </a:lnTo>
                <a:lnTo>
                  <a:pt x="127000" y="16933"/>
                </a:lnTo>
                <a:lnTo>
                  <a:pt x="110067" y="25400"/>
                </a:lnTo>
                <a:lnTo>
                  <a:pt x="93133" y="33866"/>
                </a:lnTo>
                <a:lnTo>
                  <a:pt x="67733" y="42333"/>
                </a:lnTo>
                <a:lnTo>
                  <a:pt x="50800" y="50800"/>
                </a:lnTo>
                <a:lnTo>
                  <a:pt x="42333" y="59266"/>
                </a:lnTo>
                <a:lnTo>
                  <a:pt x="25399" y="59266"/>
                </a:lnTo>
                <a:lnTo>
                  <a:pt x="16933" y="67733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6" y="84666"/>
                </a:lnTo>
                <a:lnTo>
                  <a:pt x="16933" y="84666"/>
                </a:lnTo>
                <a:lnTo>
                  <a:pt x="33867" y="84666"/>
                </a:lnTo>
                <a:lnTo>
                  <a:pt x="42333" y="84666"/>
                </a:lnTo>
                <a:lnTo>
                  <a:pt x="59266" y="84666"/>
                </a:lnTo>
                <a:lnTo>
                  <a:pt x="84666" y="84666"/>
                </a:lnTo>
                <a:lnTo>
                  <a:pt x="101599" y="93133"/>
                </a:lnTo>
                <a:lnTo>
                  <a:pt x="135466" y="93133"/>
                </a:lnTo>
                <a:lnTo>
                  <a:pt x="160866" y="93133"/>
                </a:lnTo>
                <a:lnTo>
                  <a:pt x="177799" y="101600"/>
                </a:lnTo>
                <a:lnTo>
                  <a:pt x="203200" y="110066"/>
                </a:lnTo>
                <a:lnTo>
                  <a:pt x="211666" y="118533"/>
                </a:lnTo>
                <a:lnTo>
                  <a:pt x="220133" y="118533"/>
                </a:lnTo>
                <a:lnTo>
                  <a:pt x="228600" y="135466"/>
                </a:lnTo>
                <a:lnTo>
                  <a:pt x="237066" y="143933"/>
                </a:lnTo>
                <a:lnTo>
                  <a:pt x="237066" y="152400"/>
                </a:lnTo>
                <a:lnTo>
                  <a:pt x="237066" y="160866"/>
                </a:lnTo>
                <a:lnTo>
                  <a:pt x="228600" y="169333"/>
                </a:lnTo>
                <a:lnTo>
                  <a:pt x="220133" y="177800"/>
                </a:lnTo>
                <a:lnTo>
                  <a:pt x="211666" y="186266"/>
                </a:lnTo>
                <a:lnTo>
                  <a:pt x="203200" y="194733"/>
                </a:lnTo>
                <a:lnTo>
                  <a:pt x="186267" y="194733"/>
                </a:lnTo>
                <a:lnTo>
                  <a:pt x="169333" y="203200"/>
                </a:lnTo>
                <a:lnTo>
                  <a:pt x="143933" y="211666"/>
                </a:lnTo>
                <a:lnTo>
                  <a:pt x="127000" y="211666"/>
                </a:lnTo>
                <a:lnTo>
                  <a:pt x="110067" y="211666"/>
                </a:lnTo>
                <a:lnTo>
                  <a:pt x="93133" y="211666"/>
                </a:lnTo>
                <a:lnTo>
                  <a:pt x="76200" y="211666"/>
                </a:lnTo>
                <a:lnTo>
                  <a:pt x="67733" y="211666"/>
                </a:lnTo>
                <a:lnTo>
                  <a:pt x="59266" y="211666"/>
                </a:lnTo>
                <a:lnTo>
                  <a:pt x="50800" y="211666"/>
                </a:lnTo>
                <a:lnTo>
                  <a:pt x="50800" y="211666"/>
                </a:lnTo>
                <a:lnTo>
                  <a:pt x="59266" y="203200"/>
                </a:lnTo>
                <a:lnTo>
                  <a:pt x="59266" y="203200"/>
                </a:lnTo>
                <a:lnTo>
                  <a:pt x="67733" y="194733"/>
                </a:lnTo>
                <a:lnTo>
                  <a:pt x="84666" y="186266"/>
                </a:lnTo>
                <a:lnTo>
                  <a:pt x="101599" y="177800"/>
                </a:lnTo>
                <a:lnTo>
                  <a:pt x="118533" y="169333"/>
                </a:lnTo>
                <a:lnTo>
                  <a:pt x="135466" y="160866"/>
                </a:lnTo>
                <a:lnTo>
                  <a:pt x="152400" y="160866"/>
                </a:lnTo>
                <a:lnTo>
                  <a:pt x="169333" y="152400"/>
                </a:lnTo>
                <a:lnTo>
                  <a:pt x="194733" y="143933"/>
                </a:lnTo>
                <a:lnTo>
                  <a:pt x="211666" y="135466"/>
                </a:lnTo>
                <a:lnTo>
                  <a:pt x="228600" y="135466"/>
                </a:lnTo>
                <a:lnTo>
                  <a:pt x="245533" y="127000"/>
                </a:lnTo>
                <a:lnTo>
                  <a:pt x="262467" y="118533"/>
                </a:lnTo>
                <a:lnTo>
                  <a:pt x="279400" y="110066"/>
                </a:lnTo>
                <a:lnTo>
                  <a:pt x="296333" y="110066"/>
                </a:lnTo>
                <a:lnTo>
                  <a:pt x="304800" y="110066"/>
                </a:lnTo>
                <a:lnTo>
                  <a:pt x="304800" y="110066"/>
                </a:lnTo>
                <a:lnTo>
                  <a:pt x="313266" y="110066"/>
                </a:lnTo>
                <a:lnTo>
                  <a:pt x="313266" y="110066"/>
                </a:lnTo>
                <a:lnTo>
                  <a:pt x="321733" y="110066"/>
                </a:lnTo>
                <a:lnTo>
                  <a:pt x="321733" y="110066"/>
                </a:lnTo>
                <a:lnTo>
                  <a:pt x="321733" y="118533"/>
                </a:lnTo>
                <a:lnTo>
                  <a:pt x="321733" y="118533"/>
                </a:lnTo>
                <a:lnTo>
                  <a:pt x="321733" y="127000"/>
                </a:lnTo>
                <a:lnTo>
                  <a:pt x="313266" y="135466"/>
                </a:lnTo>
                <a:lnTo>
                  <a:pt x="313266" y="143933"/>
                </a:lnTo>
                <a:lnTo>
                  <a:pt x="304800" y="152400"/>
                </a:lnTo>
                <a:lnTo>
                  <a:pt x="296333" y="177800"/>
                </a:lnTo>
                <a:lnTo>
                  <a:pt x="296333" y="186266"/>
                </a:lnTo>
                <a:lnTo>
                  <a:pt x="287866" y="211666"/>
                </a:lnTo>
                <a:lnTo>
                  <a:pt x="279400" y="220133"/>
                </a:lnTo>
                <a:lnTo>
                  <a:pt x="279400" y="228600"/>
                </a:lnTo>
                <a:lnTo>
                  <a:pt x="279400" y="237066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9400" y="237066"/>
                </a:lnTo>
                <a:lnTo>
                  <a:pt x="279400" y="237066"/>
                </a:lnTo>
                <a:lnTo>
                  <a:pt x="279400" y="237066"/>
                </a:lnTo>
                <a:lnTo>
                  <a:pt x="27940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7594600" y="2438400"/>
            <a:ext cx="50801" cy="1"/>
          </a:xfrm>
          <a:custGeom>
            <a:avLst/>
            <a:gdLst/>
            <a:ahLst/>
            <a:cxnLst/>
            <a:rect l="0" t="0" r="0" b="0"/>
            <a:pathLst>
              <a:path w="508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7721600" y="2370667"/>
            <a:ext cx="228601" cy="355601"/>
          </a:xfrm>
          <a:custGeom>
            <a:avLst/>
            <a:gdLst/>
            <a:ahLst/>
            <a:cxnLst/>
            <a:rect l="0" t="0" r="0" b="0"/>
            <a:pathLst>
              <a:path w="228601" h="355601">
                <a:moveTo>
                  <a:pt x="118533" y="135466"/>
                </a:moveTo>
                <a:lnTo>
                  <a:pt x="118533" y="135466"/>
                </a:lnTo>
                <a:lnTo>
                  <a:pt x="118533" y="135466"/>
                </a:lnTo>
                <a:lnTo>
                  <a:pt x="118533" y="135466"/>
                </a:lnTo>
                <a:lnTo>
                  <a:pt x="118533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01600" y="143933"/>
                </a:lnTo>
                <a:lnTo>
                  <a:pt x="93134" y="152400"/>
                </a:lnTo>
                <a:lnTo>
                  <a:pt x="84666" y="160866"/>
                </a:lnTo>
                <a:lnTo>
                  <a:pt x="67733" y="169333"/>
                </a:lnTo>
                <a:lnTo>
                  <a:pt x="50800" y="177800"/>
                </a:lnTo>
                <a:lnTo>
                  <a:pt x="42333" y="194733"/>
                </a:lnTo>
                <a:lnTo>
                  <a:pt x="25400" y="211666"/>
                </a:lnTo>
                <a:lnTo>
                  <a:pt x="16934" y="228600"/>
                </a:lnTo>
                <a:lnTo>
                  <a:pt x="8466" y="245533"/>
                </a:lnTo>
                <a:lnTo>
                  <a:pt x="8466" y="262466"/>
                </a:lnTo>
                <a:lnTo>
                  <a:pt x="0" y="287866"/>
                </a:lnTo>
                <a:lnTo>
                  <a:pt x="8466" y="296333"/>
                </a:lnTo>
                <a:lnTo>
                  <a:pt x="8466" y="313266"/>
                </a:lnTo>
                <a:lnTo>
                  <a:pt x="16934" y="321733"/>
                </a:lnTo>
                <a:lnTo>
                  <a:pt x="25400" y="330200"/>
                </a:lnTo>
                <a:lnTo>
                  <a:pt x="42333" y="330200"/>
                </a:lnTo>
                <a:lnTo>
                  <a:pt x="50800" y="330200"/>
                </a:lnTo>
                <a:lnTo>
                  <a:pt x="67733" y="330200"/>
                </a:lnTo>
                <a:lnTo>
                  <a:pt x="76200" y="313266"/>
                </a:lnTo>
                <a:lnTo>
                  <a:pt x="84666" y="304800"/>
                </a:lnTo>
                <a:lnTo>
                  <a:pt x="93134" y="287866"/>
                </a:lnTo>
                <a:lnTo>
                  <a:pt x="101600" y="270933"/>
                </a:lnTo>
                <a:lnTo>
                  <a:pt x="110067" y="245533"/>
                </a:lnTo>
                <a:lnTo>
                  <a:pt x="118533" y="228600"/>
                </a:lnTo>
                <a:lnTo>
                  <a:pt x="127000" y="194733"/>
                </a:lnTo>
                <a:lnTo>
                  <a:pt x="127000" y="169333"/>
                </a:lnTo>
                <a:lnTo>
                  <a:pt x="135467" y="135466"/>
                </a:lnTo>
                <a:lnTo>
                  <a:pt x="135467" y="110066"/>
                </a:lnTo>
                <a:lnTo>
                  <a:pt x="135467" y="76200"/>
                </a:lnTo>
                <a:lnTo>
                  <a:pt x="135467" y="50800"/>
                </a:lnTo>
                <a:lnTo>
                  <a:pt x="135467" y="33866"/>
                </a:lnTo>
                <a:lnTo>
                  <a:pt x="135467" y="16933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25400"/>
                </a:lnTo>
                <a:lnTo>
                  <a:pt x="152400" y="42333"/>
                </a:lnTo>
                <a:lnTo>
                  <a:pt x="152400" y="59266"/>
                </a:lnTo>
                <a:lnTo>
                  <a:pt x="152400" y="84666"/>
                </a:lnTo>
                <a:lnTo>
                  <a:pt x="152400" y="110066"/>
                </a:lnTo>
                <a:lnTo>
                  <a:pt x="143933" y="135466"/>
                </a:lnTo>
                <a:lnTo>
                  <a:pt x="143933" y="169333"/>
                </a:lnTo>
                <a:lnTo>
                  <a:pt x="135467" y="194733"/>
                </a:lnTo>
                <a:lnTo>
                  <a:pt x="135467" y="220133"/>
                </a:lnTo>
                <a:lnTo>
                  <a:pt x="135467" y="245533"/>
                </a:lnTo>
                <a:lnTo>
                  <a:pt x="135467" y="270933"/>
                </a:lnTo>
                <a:lnTo>
                  <a:pt x="135467" y="296333"/>
                </a:lnTo>
                <a:lnTo>
                  <a:pt x="135467" y="313266"/>
                </a:lnTo>
                <a:lnTo>
                  <a:pt x="143933" y="330200"/>
                </a:lnTo>
                <a:lnTo>
                  <a:pt x="152400" y="338666"/>
                </a:lnTo>
                <a:lnTo>
                  <a:pt x="160866" y="347133"/>
                </a:lnTo>
                <a:lnTo>
                  <a:pt x="177800" y="355600"/>
                </a:lnTo>
                <a:lnTo>
                  <a:pt x="186267" y="355600"/>
                </a:lnTo>
                <a:lnTo>
                  <a:pt x="203200" y="355600"/>
                </a:lnTo>
                <a:lnTo>
                  <a:pt x="211667" y="347133"/>
                </a:lnTo>
                <a:lnTo>
                  <a:pt x="211667" y="347133"/>
                </a:lnTo>
                <a:lnTo>
                  <a:pt x="228600" y="338666"/>
                </a:lnTo>
                <a:lnTo>
                  <a:pt x="228600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7992533" y="2497667"/>
            <a:ext cx="296335" cy="220134"/>
          </a:xfrm>
          <a:custGeom>
            <a:avLst/>
            <a:gdLst/>
            <a:ahLst/>
            <a:cxnLst/>
            <a:rect l="0" t="0" r="0" b="0"/>
            <a:pathLst>
              <a:path w="296335" h="220134">
                <a:moveTo>
                  <a:pt x="0" y="76200"/>
                </a:move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8467" y="118533"/>
                </a:lnTo>
                <a:lnTo>
                  <a:pt x="16934" y="118533"/>
                </a:lnTo>
                <a:lnTo>
                  <a:pt x="25400" y="127000"/>
                </a:lnTo>
                <a:lnTo>
                  <a:pt x="42333" y="118533"/>
                </a:lnTo>
                <a:lnTo>
                  <a:pt x="50801" y="118533"/>
                </a:lnTo>
                <a:lnTo>
                  <a:pt x="67734" y="110066"/>
                </a:lnTo>
                <a:lnTo>
                  <a:pt x="76200" y="93133"/>
                </a:lnTo>
                <a:lnTo>
                  <a:pt x="84667" y="84666"/>
                </a:lnTo>
                <a:lnTo>
                  <a:pt x="93134" y="67733"/>
                </a:lnTo>
                <a:lnTo>
                  <a:pt x="101600" y="50800"/>
                </a:lnTo>
                <a:lnTo>
                  <a:pt x="101600" y="33866"/>
                </a:lnTo>
                <a:lnTo>
                  <a:pt x="110067" y="16933"/>
                </a:lnTo>
                <a:lnTo>
                  <a:pt x="101600" y="8466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8466"/>
                </a:lnTo>
                <a:lnTo>
                  <a:pt x="67734" y="16933"/>
                </a:lnTo>
                <a:lnTo>
                  <a:pt x="50801" y="25400"/>
                </a:lnTo>
                <a:lnTo>
                  <a:pt x="33867" y="42333"/>
                </a:lnTo>
                <a:lnTo>
                  <a:pt x="25400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0" y="135466"/>
                </a:lnTo>
                <a:lnTo>
                  <a:pt x="8467" y="152400"/>
                </a:lnTo>
                <a:lnTo>
                  <a:pt x="16934" y="169333"/>
                </a:lnTo>
                <a:lnTo>
                  <a:pt x="25400" y="186266"/>
                </a:lnTo>
                <a:lnTo>
                  <a:pt x="33867" y="194733"/>
                </a:lnTo>
                <a:lnTo>
                  <a:pt x="50801" y="203200"/>
                </a:lnTo>
                <a:lnTo>
                  <a:pt x="76200" y="211666"/>
                </a:lnTo>
                <a:lnTo>
                  <a:pt x="93134" y="220133"/>
                </a:lnTo>
                <a:lnTo>
                  <a:pt x="127001" y="220133"/>
                </a:lnTo>
                <a:lnTo>
                  <a:pt x="143934" y="211666"/>
                </a:lnTo>
                <a:lnTo>
                  <a:pt x="169334" y="203200"/>
                </a:lnTo>
                <a:lnTo>
                  <a:pt x="194733" y="194733"/>
                </a:lnTo>
                <a:lnTo>
                  <a:pt x="211667" y="186266"/>
                </a:lnTo>
                <a:lnTo>
                  <a:pt x="237067" y="169333"/>
                </a:lnTo>
                <a:lnTo>
                  <a:pt x="254000" y="160866"/>
                </a:lnTo>
                <a:lnTo>
                  <a:pt x="262467" y="143933"/>
                </a:lnTo>
                <a:lnTo>
                  <a:pt x="270933" y="135466"/>
                </a:lnTo>
                <a:lnTo>
                  <a:pt x="279401" y="118533"/>
                </a:lnTo>
                <a:lnTo>
                  <a:pt x="287867" y="110066"/>
                </a:lnTo>
                <a:lnTo>
                  <a:pt x="287867" y="110066"/>
                </a:lnTo>
                <a:lnTo>
                  <a:pt x="296334" y="101600"/>
                </a:lnTo>
                <a:lnTo>
                  <a:pt x="296334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8288867" y="2455333"/>
            <a:ext cx="143934" cy="110068"/>
          </a:xfrm>
          <a:custGeom>
            <a:avLst/>
            <a:gdLst/>
            <a:ahLst/>
            <a:cxnLst/>
            <a:rect l="0" t="0" r="0" b="0"/>
            <a:pathLst>
              <a:path w="143934" h="1100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799" y="16934"/>
                </a:lnTo>
                <a:lnTo>
                  <a:pt x="33866" y="33867"/>
                </a:lnTo>
                <a:lnTo>
                  <a:pt x="25400" y="42334"/>
                </a:lnTo>
                <a:lnTo>
                  <a:pt x="8466" y="59267"/>
                </a:lnTo>
                <a:lnTo>
                  <a:pt x="8466" y="67734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16933" y="93134"/>
                </a:lnTo>
                <a:lnTo>
                  <a:pt x="25400" y="93134"/>
                </a:lnTo>
                <a:lnTo>
                  <a:pt x="33866" y="101600"/>
                </a:lnTo>
                <a:lnTo>
                  <a:pt x="50799" y="101600"/>
                </a:lnTo>
                <a:lnTo>
                  <a:pt x="59267" y="101600"/>
                </a:lnTo>
                <a:lnTo>
                  <a:pt x="76200" y="110067"/>
                </a:lnTo>
                <a:lnTo>
                  <a:pt x="93133" y="101600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26999" y="101600"/>
                </a:lnTo>
                <a:lnTo>
                  <a:pt x="135467" y="101600"/>
                </a:lnTo>
                <a:lnTo>
                  <a:pt x="135467" y="93134"/>
                </a:lnTo>
                <a:lnTo>
                  <a:pt x="135467" y="93134"/>
                </a:lnTo>
                <a:lnTo>
                  <a:pt x="143933" y="93134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8314267" y="2573867"/>
            <a:ext cx="143934" cy="143934"/>
          </a:xfrm>
          <a:custGeom>
            <a:avLst/>
            <a:gdLst/>
            <a:ahLst/>
            <a:cxnLst/>
            <a:rect l="0" t="0" r="0" b="0"/>
            <a:pathLst>
              <a:path w="143934" h="143934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8466"/>
                </a:lnTo>
                <a:lnTo>
                  <a:pt x="135466" y="8466"/>
                </a:lnTo>
                <a:lnTo>
                  <a:pt x="143933" y="16933"/>
                </a:lnTo>
                <a:lnTo>
                  <a:pt x="143933" y="33866"/>
                </a:lnTo>
                <a:lnTo>
                  <a:pt x="143933" y="50800"/>
                </a:lnTo>
                <a:lnTo>
                  <a:pt x="135466" y="59266"/>
                </a:lnTo>
                <a:lnTo>
                  <a:pt x="135466" y="84666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18533" y="118533"/>
                </a:lnTo>
                <a:lnTo>
                  <a:pt x="110067" y="127000"/>
                </a:lnTo>
                <a:lnTo>
                  <a:pt x="101599" y="135466"/>
                </a:lnTo>
                <a:lnTo>
                  <a:pt x="84666" y="143933"/>
                </a:lnTo>
                <a:lnTo>
                  <a:pt x="76200" y="143933"/>
                </a:lnTo>
                <a:lnTo>
                  <a:pt x="59266" y="143933"/>
                </a:lnTo>
                <a:lnTo>
                  <a:pt x="42333" y="135466"/>
                </a:lnTo>
                <a:lnTo>
                  <a:pt x="25399" y="127000"/>
                </a:lnTo>
                <a:lnTo>
                  <a:pt x="25399" y="127000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Freeform 2059"/>
          <p:cNvSpPr/>
          <p:nvPr/>
        </p:nvSpPr>
        <p:spPr>
          <a:xfrm>
            <a:off x="3750733" y="2937933"/>
            <a:ext cx="228601" cy="279401"/>
          </a:xfrm>
          <a:custGeom>
            <a:avLst/>
            <a:gdLst/>
            <a:ahLst/>
            <a:cxnLst/>
            <a:rect l="0" t="0" r="0" b="0"/>
            <a:pathLst>
              <a:path w="228601" h="279401">
                <a:moveTo>
                  <a:pt x="127000" y="118534"/>
                </a:moveTo>
                <a:lnTo>
                  <a:pt x="127000" y="118534"/>
                </a:lnTo>
                <a:lnTo>
                  <a:pt x="127000" y="118534"/>
                </a:lnTo>
                <a:lnTo>
                  <a:pt x="127000" y="118534"/>
                </a:lnTo>
                <a:lnTo>
                  <a:pt x="127000" y="118534"/>
                </a:lnTo>
                <a:lnTo>
                  <a:pt x="135467" y="118534"/>
                </a:lnTo>
                <a:lnTo>
                  <a:pt x="135467" y="110067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43934" y="93134"/>
                </a:lnTo>
                <a:lnTo>
                  <a:pt x="143934" y="84667"/>
                </a:lnTo>
                <a:lnTo>
                  <a:pt x="143934" y="76200"/>
                </a:lnTo>
                <a:lnTo>
                  <a:pt x="135467" y="59267"/>
                </a:lnTo>
                <a:lnTo>
                  <a:pt x="135467" y="50800"/>
                </a:lnTo>
                <a:lnTo>
                  <a:pt x="127000" y="42334"/>
                </a:lnTo>
                <a:lnTo>
                  <a:pt x="118534" y="33867"/>
                </a:lnTo>
                <a:lnTo>
                  <a:pt x="110067" y="16934"/>
                </a:lnTo>
                <a:lnTo>
                  <a:pt x="101600" y="8467"/>
                </a:lnTo>
                <a:lnTo>
                  <a:pt x="93134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4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8467" y="220134"/>
                </a:lnTo>
                <a:lnTo>
                  <a:pt x="16934" y="237067"/>
                </a:lnTo>
                <a:lnTo>
                  <a:pt x="25400" y="254000"/>
                </a:lnTo>
                <a:lnTo>
                  <a:pt x="33867" y="270934"/>
                </a:lnTo>
                <a:lnTo>
                  <a:pt x="42334" y="270934"/>
                </a:lnTo>
                <a:lnTo>
                  <a:pt x="59267" y="279400"/>
                </a:lnTo>
                <a:lnTo>
                  <a:pt x="76200" y="279400"/>
                </a:lnTo>
                <a:lnTo>
                  <a:pt x="84667" y="270934"/>
                </a:lnTo>
                <a:lnTo>
                  <a:pt x="101600" y="270934"/>
                </a:lnTo>
                <a:lnTo>
                  <a:pt x="118534" y="254000"/>
                </a:lnTo>
                <a:lnTo>
                  <a:pt x="127000" y="245534"/>
                </a:lnTo>
                <a:lnTo>
                  <a:pt x="135467" y="228600"/>
                </a:lnTo>
                <a:lnTo>
                  <a:pt x="143934" y="211667"/>
                </a:lnTo>
                <a:lnTo>
                  <a:pt x="143934" y="186267"/>
                </a:lnTo>
                <a:lnTo>
                  <a:pt x="143934" y="169334"/>
                </a:lnTo>
                <a:lnTo>
                  <a:pt x="152400" y="143934"/>
                </a:lnTo>
                <a:lnTo>
                  <a:pt x="143934" y="127000"/>
                </a:lnTo>
                <a:lnTo>
                  <a:pt x="143934" y="101600"/>
                </a:lnTo>
                <a:lnTo>
                  <a:pt x="143934" y="84667"/>
                </a:lnTo>
                <a:lnTo>
                  <a:pt x="135467" y="76200"/>
                </a:lnTo>
                <a:lnTo>
                  <a:pt x="135467" y="67734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9267"/>
                </a:lnTo>
                <a:lnTo>
                  <a:pt x="118534" y="67734"/>
                </a:lnTo>
                <a:lnTo>
                  <a:pt x="118534" y="76200"/>
                </a:lnTo>
                <a:lnTo>
                  <a:pt x="118534" y="93134"/>
                </a:lnTo>
                <a:lnTo>
                  <a:pt x="118534" y="110067"/>
                </a:lnTo>
                <a:lnTo>
                  <a:pt x="118534" y="127000"/>
                </a:lnTo>
                <a:lnTo>
                  <a:pt x="118534" y="143934"/>
                </a:lnTo>
                <a:lnTo>
                  <a:pt x="118534" y="169334"/>
                </a:lnTo>
                <a:lnTo>
                  <a:pt x="118534" y="186267"/>
                </a:lnTo>
                <a:lnTo>
                  <a:pt x="127000" y="203200"/>
                </a:lnTo>
                <a:lnTo>
                  <a:pt x="127000" y="228600"/>
                </a:lnTo>
                <a:lnTo>
                  <a:pt x="135467" y="237067"/>
                </a:lnTo>
                <a:lnTo>
                  <a:pt x="143934" y="254000"/>
                </a:lnTo>
                <a:lnTo>
                  <a:pt x="152400" y="262467"/>
                </a:lnTo>
                <a:lnTo>
                  <a:pt x="160867" y="270934"/>
                </a:lnTo>
                <a:lnTo>
                  <a:pt x="177800" y="270934"/>
                </a:lnTo>
                <a:lnTo>
                  <a:pt x="186267" y="279400"/>
                </a:lnTo>
                <a:lnTo>
                  <a:pt x="203200" y="270934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28600" y="262467"/>
                </a:lnTo>
                <a:lnTo>
                  <a:pt x="2286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 2060"/>
          <p:cNvSpPr/>
          <p:nvPr/>
        </p:nvSpPr>
        <p:spPr>
          <a:xfrm>
            <a:off x="4038600" y="2997200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86267"/>
                </a:lnTo>
                <a:lnTo>
                  <a:pt x="16933" y="203200"/>
                </a:lnTo>
                <a:lnTo>
                  <a:pt x="16933" y="220133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33867" y="228600"/>
                </a:lnTo>
                <a:lnTo>
                  <a:pt x="33867" y="220133"/>
                </a:lnTo>
                <a:lnTo>
                  <a:pt x="25400" y="211667"/>
                </a:lnTo>
                <a:lnTo>
                  <a:pt x="25400" y="194733"/>
                </a:lnTo>
                <a:lnTo>
                  <a:pt x="25400" y="169333"/>
                </a:lnTo>
                <a:lnTo>
                  <a:pt x="25400" y="152400"/>
                </a:lnTo>
                <a:lnTo>
                  <a:pt x="25400" y="127000"/>
                </a:lnTo>
                <a:lnTo>
                  <a:pt x="25400" y="101600"/>
                </a:lnTo>
                <a:lnTo>
                  <a:pt x="25400" y="76200"/>
                </a:lnTo>
                <a:lnTo>
                  <a:pt x="25400" y="59267"/>
                </a:lnTo>
                <a:lnTo>
                  <a:pt x="25400" y="42333"/>
                </a:lnTo>
                <a:lnTo>
                  <a:pt x="33867" y="25400"/>
                </a:lnTo>
                <a:lnTo>
                  <a:pt x="50800" y="16933"/>
                </a:lnTo>
                <a:lnTo>
                  <a:pt x="67733" y="8467"/>
                </a:lnTo>
                <a:lnTo>
                  <a:pt x="76200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4191000" y="3014133"/>
            <a:ext cx="143934" cy="194735"/>
          </a:xfrm>
          <a:custGeom>
            <a:avLst/>
            <a:gdLst/>
            <a:ahLst/>
            <a:cxnLst/>
            <a:rect l="0" t="0" r="0" b="0"/>
            <a:pathLst>
              <a:path w="143934" h="194735">
                <a:moveTo>
                  <a:pt x="25400" y="127000"/>
                </a:moveTo>
                <a:lnTo>
                  <a:pt x="33867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50800" y="118534"/>
                </a:lnTo>
                <a:lnTo>
                  <a:pt x="59267" y="118534"/>
                </a:lnTo>
                <a:lnTo>
                  <a:pt x="67733" y="110067"/>
                </a:lnTo>
                <a:lnTo>
                  <a:pt x="76200" y="101600"/>
                </a:lnTo>
                <a:lnTo>
                  <a:pt x="84667" y="93134"/>
                </a:lnTo>
                <a:lnTo>
                  <a:pt x="84667" y="76200"/>
                </a:lnTo>
                <a:lnTo>
                  <a:pt x="84667" y="67734"/>
                </a:lnTo>
                <a:lnTo>
                  <a:pt x="84667" y="50800"/>
                </a:lnTo>
                <a:lnTo>
                  <a:pt x="84667" y="33867"/>
                </a:lnTo>
                <a:lnTo>
                  <a:pt x="84667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7"/>
                </a:lnTo>
                <a:lnTo>
                  <a:pt x="16933" y="25400"/>
                </a:lnTo>
                <a:lnTo>
                  <a:pt x="16933" y="42334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8534"/>
                </a:lnTo>
                <a:lnTo>
                  <a:pt x="8467" y="135467"/>
                </a:lnTo>
                <a:lnTo>
                  <a:pt x="16933" y="152400"/>
                </a:lnTo>
                <a:lnTo>
                  <a:pt x="33867" y="160867"/>
                </a:lnTo>
                <a:lnTo>
                  <a:pt x="42333" y="169334"/>
                </a:lnTo>
                <a:lnTo>
                  <a:pt x="59267" y="177800"/>
                </a:lnTo>
                <a:lnTo>
                  <a:pt x="76200" y="186267"/>
                </a:lnTo>
                <a:lnTo>
                  <a:pt x="101600" y="194734"/>
                </a:lnTo>
                <a:lnTo>
                  <a:pt x="127000" y="194734"/>
                </a:lnTo>
                <a:lnTo>
                  <a:pt x="127000" y="194734"/>
                </a:lnTo>
                <a:lnTo>
                  <a:pt x="143933" y="194734"/>
                </a:lnTo>
                <a:lnTo>
                  <a:pt x="143933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4588933" y="2895600"/>
            <a:ext cx="474135" cy="313268"/>
          </a:xfrm>
          <a:custGeom>
            <a:avLst/>
            <a:gdLst/>
            <a:ahLst/>
            <a:cxnLst/>
            <a:rect l="0" t="0" r="0" b="0"/>
            <a:pathLst>
              <a:path w="474135" h="313268">
                <a:moveTo>
                  <a:pt x="127000" y="169333"/>
                </a:moveTo>
                <a:lnTo>
                  <a:pt x="127000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52400"/>
                </a:lnTo>
                <a:lnTo>
                  <a:pt x="135467" y="143933"/>
                </a:lnTo>
                <a:lnTo>
                  <a:pt x="127000" y="135467"/>
                </a:lnTo>
                <a:lnTo>
                  <a:pt x="127000" y="127000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93134" y="110067"/>
                </a:lnTo>
                <a:lnTo>
                  <a:pt x="76200" y="110067"/>
                </a:lnTo>
                <a:lnTo>
                  <a:pt x="59267" y="110067"/>
                </a:lnTo>
                <a:lnTo>
                  <a:pt x="50800" y="118533"/>
                </a:lnTo>
                <a:lnTo>
                  <a:pt x="33867" y="127000"/>
                </a:lnTo>
                <a:lnTo>
                  <a:pt x="25400" y="135467"/>
                </a:lnTo>
                <a:lnTo>
                  <a:pt x="16934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0133"/>
                </a:lnTo>
                <a:lnTo>
                  <a:pt x="8467" y="245533"/>
                </a:lnTo>
                <a:lnTo>
                  <a:pt x="8467" y="262467"/>
                </a:lnTo>
                <a:lnTo>
                  <a:pt x="25400" y="279400"/>
                </a:lnTo>
                <a:lnTo>
                  <a:pt x="33867" y="296333"/>
                </a:lnTo>
                <a:lnTo>
                  <a:pt x="50800" y="304800"/>
                </a:lnTo>
                <a:lnTo>
                  <a:pt x="67734" y="313267"/>
                </a:lnTo>
                <a:lnTo>
                  <a:pt x="84667" y="313267"/>
                </a:lnTo>
                <a:lnTo>
                  <a:pt x="110067" y="313267"/>
                </a:lnTo>
                <a:lnTo>
                  <a:pt x="127000" y="304800"/>
                </a:lnTo>
                <a:lnTo>
                  <a:pt x="152400" y="296333"/>
                </a:lnTo>
                <a:lnTo>
                  <a:pt x="169334" y="287867"/>
                </a:lnTo>
                <a:lnTo>
                  <a:pt x="186267" y="270933"/>
                </a:lnTo>
                <a:lnTo>
                  <a:pt x="203200" y="254000"/>
                </a:lnTo>
                <a:lnTo>
                  <a:pt x="211667" y="220133"/>
                </a:lnTo>
                <a:lnTo>
                  <a:pt x="220134" y="194733"/>
                </a:lnTo>
                <a:lnTo>
                  <a:pt x="228600" y="169333"/>
                </a:lnTo>
                <a:lnTo>
                  <a:pt x="237067" y="135467"/>
                </a:lnTo>
                <a:lnTo>
                  <a:pt x="237067" y="101600"/>
                </a:lnTo>
                <a:lnTo>
                  <a:pt x="237067" y="76200"/>
                </a:lnTo>
                <a:lnTo>
                  <a:pt x="237067" y="50800"/>
                </a:lnTo>
                <a:lnTo>
                  <a:pt x="228600" y="33867"/>
                </a:lnTo>
                <a:lnTo>
                  <a:pt x="228600" y="16933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0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25400"/>
                </a:lnTo>
                <a:lnTo>
                  <a:pt x="220134" y="42333"/>
                </a:lnTo>
                <a:lnTo>
                  <a:pt x="211667" y="67733"/>
                </a:lnTo>
                <a:lnTo>
                  <a:pt x="211667" y="84667"/>
                </a:lnTo>
                <a:lnTo>
                  <a:pt x="211667" y="118533"/>
                </a:lnTo>
                <a:lnTo>
                  <a:pt x="211667" y="143933"/>
                </a:lnTo>
                <a:lnTo>
                  <a:pt x="211667" y="169333"/>
                </a:lnTo>
                <a:lnTo>
                  <a:pt x="220134" y="194733"/>
                </a:lnTo>
                <a:lnTo>
                  <a:pt x="220134" y="220133"/>
                </a:lnTo>
                <a:lnTo>
                  <a:pt x="220134" y="245533"/>
                </a:lnTo>
                <a:lnTo>
                  <a:pt x="220134" y="262467"/>
                </a:lnTo>
                <a:lnTo>
                  <a:pt x="220134" y="279400"/>
                </a:lnTo>
                <a:lnTo>
                  <a:pt x="228600" y="296333"/>
                </a:lnTo>
                <a:lnTo>
                  <a:pt x="228600" y="304800"/>
                </a:lnTo>
                <a:lnTo>
                  <a:pt x="228600" y="313267"/>
                </a:lnTo>
                <a:lnTo>
                  <a:pt x="228600" y="313267"/>
                </a:lnTo>
                <a:lnTo>
                  <a:pt x="228600" y="313267"/>
                </a:lnTo>
                <a:lnTo>
                  <a:pt x="237067" y="313267"/>
                </a:lnTo>
                <a:lnTo>
                  <a:pt x="237067" y="304800"/>
                </a:lnTo>
                <a:lnTo>
                  <a:pt x="245534" y="296333"/>
                </a:lnTo>
                <a:lnTo>
                  <a:pt x="254000" y="279400"/>
                </a:lnTo>
                <a:lnTo>
                  <a:pt x="262467" y="262467"/>
                </a:lnTo>
                <a:lnTo>
                  <a:pt x="262467" y="237067"/>
                </a:lnTo>
                <a:lnTo>
                  <a:pt x="270934" y="211667"/>
                </a:lnTo>
                <a:lnTo>
                  <a:pt x="279400" y="194733"/>
                </a:lnTo>
                <a:lnTo>
                  <a:pt x="287867" y="169333"/>
                </a:lnTo>
                <a:lnTo>
                  <a:pt x="296334" y="152400"/>
                </a:lnTo>
                <a:lnTo>
                  <a:pt x="313267" y="135467"/>
                </a:lnTo>
                <a:lnTo>
                  <a:pt x="321734" y="127000"/>
                </a:lnTo>
                <a:lnTo>
                  <a:pt x="330200" y="127000"/>
                </a:lnTo>
                <a:lnTo>
                  <a:pt x="347134" y="127000"/>
                </a:lnTo>
                <a:lnTo>
                  <a:pt x="364067" y="127000"/>
                </a:lnTo>
                <a:lnTo>
                  <a:pt x="372534" y="135467"/>
                </a:lnTo>
                <a:lnTo>
                  <a:pt x="381000" y="152400"/>
                </a:lnTo>
                <a:lnTo>
                  <a:pt x="381000" y="169333"/>
                </a:lnTo>
                <a:lnTo>
                  <a:pt x="389467" y="186267"/>
                </a:lnTo>
                <a:lnTo>
                  <a:pt x="389467" y="211667"/>
                </a:lnTo>
                <a:lnTo>
                  <a:pt x="389467" y="237067"/>
                </a:lnTo>
                <a:lnTo>
                  <a:pt x="389467" y="254000"/>
                </a:lnTo>
                <a:lnTo>
                  <a:pt x="389467" y="270933"/>
                </a:lnTo>
                <a:lnTo>
                  <a:pt x="389467" y="287867"/>
                </a:lnTo>
                <a:lnTo>
                  <a:pt x="397934" y="296333"/>
                </a:lnTo>
                <a:lnTo>
                  <a:pt x="406400" y="304800"/>
                </a:lnTo>
                <a:lnTo>
                  <a:pt x="414867" y="313267"/>
                </a:lnTo>
                <a:lnTo>
                  <a:pt x="423334" y="313267"/>
                </a:lnTo>
                <a:lnTo>
                  <a:pt x="431800" y="313267"/>
                </a:lnTo>
                <a:lnTo>
                  <a:pt x="448734" y="304800"/>
                </a:lnTo>
                <a:lnTo>
                  <a:pt x="457200" y="296333"/>
                </a:lnTo>
                <a:lnTo>
                  <a:pt x="457200" y="296333"/>
                </a:lnTo>
                <a:lnTo>
                  <a:pt x="474134" y="279400"/>
                </a:lnTo>
                <a:lnTo>
                  <a:pt x="474134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5088467" y="3014133"/>
            <a:ext cx="101601" cy="194735"/>
          </a:xfrm>
          <a:custGeom>
            <a:avLst/>
            <a:gdLst/>
            <a:ahLst/>
            <a:cxnLst/>
            <a:rect l="0" t="0" r="0" b="0"/>
            <a:pathLst>
              <a:path w="101601" h="194735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16933" y="33867"/>
                </a:lnTo>
                <a:lnTo>
                  <a:pt x="16933" y="50800"/>
                </a:lnTo>
                <a:lnTo>
                  <a:pt x="8466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8466" y="169334"/>
                </a:lnTo>
                <a:lnTo>
                  <a:pt x="16933" y="186267"/>
                </a:lnTo>
                <a:lnTo>
                  <a:pt x="33866" y="194734"/>
                </a:lnTo>
                <a:lnTo>
                  <a:pt x="42333" y="194734"/>
                </a:lnTo>
                <a:lnTo>
                  <a:pt x="59266" y="194734"/>
                </a:lnTo>
                <a:lnTo>
                  <a:pt x="67733" y="194734"/>
                </a:lnTo>
                <a:lnTo>
                  <a:pt x="84666" y="194734"/>
                </a:lnTo>
                <a:lnTo>
                  <a:pt x="93133" y="186267"/>
                </a:lnTo>
                <a:lnTo>
                  <a:pt x="101600" y="169334"/>
                </a:lnTo>
                <a:lnTo>
                  <a:pt x="101600" y="152400"/>
                </a:lnTo>
                <a:lnTo>
                  <a:pt x="101600" y="135467"/>
                </a:lnTo>
                <a:lnTo>
                  <a:pt x="101600" y="110067"/>
                </a:lnTo>
                <a:lnTo>
                  <a:pt x="101600" y="84667"/>
                </a:lnTo>
                <a:lnTo>
                  <a:pt x="93133" y="59267"/>
                </a:lnTo>
                <a:lnTo>
                  <a:pt x="84666" y="42334"/>
                </a:lnTo>
                <a:lnTo>
                  <a:pt x="67733" y="25400"/>
                </a:lnTo>
                <a:lnTo>
                  <a:pt x="59266" y="16934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5249333" y="2997200"/>
            <a:ext cx="118535" cy="211668"/>
          </a:xfrm>
          <a:custGeom>
            <a:avLst/>
            <a:gdLst/>
            <a:ahLst/>
            <a:cxnLst/>
            <a:rect l="0" t="0" r="0" b="0"/>
            <a:pathLst>
              <a:path w="118535" h="211668">
                <a:moveTo>
                  <a:pt x="0" y="67733"/>
                </a:moveTo>
                <a:lnTo>
                  <a:pt x="8467" y="67733"/>
                </a:lnTo>
                <a:lnTo>
                  <a:pt x="8467" y="76200"/>
                </a:lnTo>
                <a:lnTo>
                  <a:pt x="16934" y="93133"/>
                </a:lnTo>
                <a:lnTo>
                  <a:pt x="16934" y="101600"/>
                </a:lnTo>
                <a:lnTo>
                  <a:pt x="25400" y="118533"/>
                </a:lnTo>
                <a:lnTo>
                  <a:pt x="33867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86267"/>
                </a:lnTo>
                <a:lnTo>
                  <a:pt x="42334" y="203200"/>
                </a:lnTo>
                <a:lnTo>
                  <a:pt x="42334" y="211667"/>
                </a:lnTo>
                <a:lnTo>
                  <a:pt x="42334" y="211667"/>
                </a:lnTo>
                <a:lnTo>
                  <a:pt x="42334" y="211667"/>
                </a:lnTo>
                <a:lnTo>
                  <a:pt x="42334" y="211667"/>
                </a:lnTo>
                <a:lnTo>
                  <a:pt x="42334" y="211667"/>
                </a:lnTo>
                <a:lnTo>
                  <a:pt x="33867" y="211667"/>
                </a:lnTo>
                <a:lnTo>
                  <a:pt x="33867" y="203200"/>
                </a:lnTo>
                <a:lnTo>
                  <a:pt x="42334" y="186267"/>
                </a:lnTo>
                <a:lnTo>
                  <a:pt x="42334" y="169333"/>
                </a:lnTo>
                <a:lnTo>
                  <a:pt x="42334" y="152400"/>
                </a:lnTo>
                <a:lnTo>
                  <a:pt x="42334" y="127000"/>
                </a:lnTo>
                <a:lnTo>
                  <a:pt x="50800" y="101600"/>
                </a:lnTo>
                <a:lnTo>
                  <a:pt x="50800" y="76200"/>
                </a:lnTo>
                <a:lnTo>
                  <a:pt x="59267" y="50800"/>
                </a:lnTo>
                <a:lnTo>
                  <a:pt x="67734" y="33867"/>
                </a:lnTo>
                <a:lnTo>
                  <a:pt x="84667" y="16933"/>
                </a:lnTo>
                <a:lnTo>
                  <a:pt x="93134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5401733" y="3022600"/>
            <a:ext cx="118535" cy="186268"/>
          </a:xfrm>
          <a:custGeom>
            <a:avLst/>
            <a:gdLst/>
            <a:ahLst/>
            <a:cxnLst/>
            <a:rect l="0" t="0" r="0" b="0"/>
            <a:pathLst>
              <a:path w="118535" h="186268">
                <a:moveTo>
                  <a:pt x="25400" y="76200"/>
                </a:moveTo>
                <a:lnTo>
                  <a:pt x="25400" y="76200"/>
                </a:lnTo>
                <a:lnTo>
                  <a:pt x="25400" y="84667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67734" y="84667"/>
                </a:lnTo>
                <a:lnTo>
                  <a:pt x="76200" y="76200"/>
                </a:lnTo>
                <a:lnTo>
                  <a:pt x="76200" y="76200"/>
                </a:lnTo>
                <a:lnTo>
                  <a:pt x="84667" y="67733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25400"/>
                </a:lnTo>
                <a:lnTo>
                  <a:pt x="84667" y="16933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16933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16934" y="160867"/>
                </a:lnTo>
                <a:lnTo>
                  <a:pt x="33867" y="169333"/>
                </a:lnTo>
                <a:lnTo>
                  <a:pt x="50800" y="177800"/>
                </a:lnTo>
                <a:lnTo>
                  <a:pt x="67734" y="186267"/>
                </a:lnTo>
                <a:lnTo>
                  <a:pt x="93134" y="186267"/>
                </a:lnTo>
                <a:lnTo>
                  <a:pt x="93134" y="186267"/>
                </a:lnTo>
                <a:lnTo>
                  <a:pt x="118534" y="186267"/>
                </a:lnTo>
                <a:lnTo>
                  <a:pt x="118534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5393267" y="2870200"/>
            <a:ext cx="296334" cy="355601"/>
          </a:xfrm>
          <a:custGeom>
            <a:avLst/>
            <a:gdLst/>
            <a:ahLst/>
            <a:cxnLst/>
            <a:rect l="0" t="0" r="0" b="0"/>
            <a:pathLst>
              <a:path w="296334" h="355601">
                <a:moveTo>
                  <a:pt x="127000" y="279400"/>
                </a:moveTo>
                <a:lnTo>
                  <a:pt x="127000" y="279400"/>
                </a:lnTo>
                <a:lnTo>
                  <a:pt x="127000" y="279400"/>
                </a:lnTo>
                <a:lnTo>
                  <a:pt x="118533" y="279400"/>
                </a:lnTo>
                <a:lnTo>
                  <a:pt x="110066" y="279400"/>
                </a:lnTo>
                <a:lnTo>
                  <a:pt x="110066" y="279400"/>
                </a:lnTo>
                <a:lnTo>
                  <a:pt x="101600" y="279400"/>
                </a:lnTo>
                <a:lnTo>
                  <a:pt x="93133" y="279400"/>
                </a:lnTo>
                <a:lnTo>
                  <a:pt x="101600" y="279400"/>
                </a:lnTo>
                <a:lnTo>
                  <a:pt x="93133" y="287867"/>
                </a:lnTo>
                <a:lnTo>
                  <a:pt x="93133" y="287867"/>
                </a:lnTo>
                <a:lnTo>
                  <a:pt x="93133" y="296333"/>
                </a:lnTo>
                <a:lnTo>
                  <a:pt x="93133" y="296333"/>
                </a:lnTo>
                <a:lnTo>
                  <a:pt x="84666" y="296333"/>
                </a:lnTo>
                <a:lnTo>
                  <a:pt x="84666" y="296333"/>
                </a:lnTo>
                <a:lnTo>
                  <a:pt x="84666" y="296333"/>
                </a:lnTo>
                <a:lnTo>
                  <a:pt x="84666" y="296333"/>
                </a:lnTo>
                <a:lnTo>
                  <a:pt x="84666" y="296333"/>
                </a:lnTo>
                <a:lnTo>
                  <a:pt x="84666" y="296333"/>
                </a:lnTo>
                <a:lnTo>
                  <a:pt x="84666" y="296333"/>
                </a:lnTo>
                <a:lnTo>
                  <a:pt x="84666" y="296333"/>
                </a:lnTo>
                <a:lnTo>
                  <a:pt x="84666" y="287867"/>
                </a:lnTo>
                <a:lnTo>
                  <a:pt x="84666" y="287867"/>
                </a:lnTo>
                <a:lnTo>
                  <a:pt x="84666" y="279400"/>
                </a:lnTo>
                <a:lnTo>
                  <a:pt x="84666" y="279400"/>
                </a:lnTo>
                <a:lnTo>
                  <a:pt x="84666" y="270933"/>
                </a:lnTo>
                <a:lnTo>
                  <a:pt x="84666" y="262467"/>
                </a:lnTo>
                <a:lnTo>
                  <a:pt x="93133" y="262467"/>
                </a:lnTo>
                <a:lnTo>
                  <a:pt x="93133" y="254000"/>
                </a:lnTo>
                <a:lnTo>
                  <a:pt x="93133" y="245533"/>
                </a:lnTo>
                <a:lnTo>
                  <a:pt x="84666" y="237067"/>
                </a:lnTo>
                <a:lnTo>
                  <a:pt x="84666" y="228600"/>
                </a:lnTo>
                <a:lnTo>
                  <a:pt x="84666" y="228600"/>
                </a:lnTo>
                <a:lnTo>
                  <a:pt x="84666" y="220133"/>
                </a:lnTo>
                <a:lnTo>
                  <a:pt x="84666" y="211667"/>
                </a:lnTo>
                <a:lnTo>
                  <a:pt x="84666" y="203200"/>
                </a:lnTo>
                <a:lnTo>
                  <a:pt x="76200" y="194733"/>
                </a:lnTo>
                <a:lnTo>
                  <a:pt x="76200" y="186267"/>
                </a:lnTo>
                <a:lnTo>
                  <a:pt x="76200" y="186267"/>
                </a:lnTo>
                <a:lnTo>
                  <a:pt x="76200" y="177800"/>
                </a:lnTo>
                <a:lnTo>
                  <a:pt x="67733" y="177800"/>
                </a:lnTo>
                <a:lnTo>
                  <a:pt x="67733" y="177800"/>
                </a:lnTo>
                <a:lnTo>
                  <a:pt x="59266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42333" y="186267"/>
                </a:lnTo>
                <a:lnTo>
                  <a:pt x="33866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16933" y="220133"/>
                </a:lnTo>
                <a:lnTo>
                  <a:pt x="8466" y="228600"/>
                </a:lnTo>
                <a:lnTo>
                  <a:pt x="8466" y="245533"/>
                </a:lnTo>
                <a:lnTo>
                  <a:pt x="0" y="262467"/>
                </a:lnTo>
                <a:lnTo>
                  <a:pt x="0" y="270933"/>
                </a:lnTo>
                <a:lnTo>
                  <a:pt x="0" y="287867"/>
                </a:lnTo>
                <a:lnTo>
                  <a:pt x="0" y="296333"/>
                </a:lnTo>
                <a:lnTo>
                  <a:pt x="8466" y="304800"/>
                </a:lnTo>
                <a:lnTo>
                  <a:pt x="8466" y="321733"/>
                </a:lnTo>
                <a:lnTo>
                  <a:pt x="16933" y="330200"/>
                </a:lnTo>
                <a:lnTo>
                  <a:pt x="16933" y="338667"/>
                </a:lnTo>
                <a:lnTo>
                  <a:pt x="25400" y="347133"/>
                </a:lnTo>
                <a:lnTo>
                  <a:pt x="33866" y="347133"/>
                </a:lnTo>
                <a:lnTo>
                  <a:pt x="50800" y="355600"/>
                </a:lnTo>
                <a:lnTo>
                  <a:pt x="59266" y="355600"/>
                </a:lnTo>
                <a:lnTo>
                  <a:pt x="59266" y="347133"/>
                </a:lnTo>
                <a:lnTo>
                  <a:pt x="67733" y="347133"/>
                </a:lnTo>
                <a:lnTo>
                  <a:pt x="76200" y="338667"/>
                </a:lnTo>
                <a:lnTo>
                  <a:pt x="84666" y="338667"/>
                </a:lnTo>
                <a:lnTo>
                  <a:pt x="84666" y="321733"/>
                </a:lnTo>
                <a:lnTo>
                  <a:pt x="93133" y="313267"/>
                </a:lnTo>
                <a:lnTo>
                  <a:pt x="101600" y="296333"/>
                </a:lnTo>
                <a:lnTo>
                  <a:pt x="110066" y="279400"/>
                </a:lnTo>
                <a:lnTo>
                  <a:pt x="110066" y="262467"/>
                </a:lnTo>
                <a:lnTo>
                  <a:pt x="110066" y="245533"/>
                </a:lnTo>
                <a:lnTo>
                  <a:pt x="110066" y="228600"/>
                </a:lnTo>
                <a:lnTo>
                  <a:pt x="118533" y="211667"/>
                </a:lnTo>
                <a:lnTo>
                  <a:pt x="118533" y="186267"/>
                </a:lnTo>
                <a:lnTo>
                  <a:pt x="118533" y="169333"/>
                </a:lnTo>
                <a:lnTo>
                  <a:pt x="127000" y="143933"/>
                </a:lnTo>
                <a:lnTo>
                  <a:pt x="127000" y="127000"/>
                </a:lnTo>
                <a:lnTo>
                  <a:pt x="127000" y="110067"/>
                </a:lnTo>
                <a:lnTo>
                  <a:pt x="135466" y="93133"/>
                </a:lnTo>
                <a:lnTo>
                  <a:pt x="135466" y="76200"/>
                </a:lnTo>
                <a:lnTo>
                  <a:pt x="135466" y="59267"/>
                </a:lnTo>
                <a:lnTo>
                  <a:pt x="143933" y="42333"/>
                </a:lnTo>
                <a:lnTo>
                  <a:pt x="143933" y="33867"/>
                </a:lnTo>
                <a:lnTo>
                  <a:pt x="143933" y="25400"/>
                </a:lnTo>
                <a:lnTo>
                  <a:pt x="143933" y="16933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16933"/>
                </a:lnTo>
                <a:lnTo>
                  <a:pt x="143933" y="25400"/>
                </a:lnTo>
                <a:lnTo>
                  <a:pt x="143933" y="42333"/>
                </a:lnTo>
                <a:lnTo>
                  <a:pt x="135466" y="59267"/>
                </a:lnTo>
                <a:lnTo>
                  <a:pt x="135466" y="76200"/>
                </a:lnTo>
                <a:lnTo>
                  <a:pt x="127000" y="93133"/>
                </a:lnTo>
                <a:lnTo>
                  <a:pt x="127000" y="110067"/>
                </a:lnTo>
                <a:lnTo>
                  <a:pt x="127000" y="135467"/>
                </a:lnTo>
                <a:lnTo>
                  <a:pt x="118533" y="152400"/>
                </a:lnTo>
                <a:lnTo>
                  <a:pt x="118533" y="177800"/>
                </a:lnTo>
                <a:lnTo>
                  <a:pt x="118533" y="203200"/>
                </a:lnTo>
                <a:lnTo>
                  <a:pt x="118533" y="220133"/>
                </a:lnTo>
                <a:lnTo>
                  <a:pt x="127000" y="245533"/>
                </a:lnTo>
                <a:lnTo>
                  <a:pt x="127000" y="262467"/>
                </a:lnTo>
                <a:lnTo>
                  <a:pt x="135466" y="279400"/>
                </a:lnTo>
                <a:lnTo>
                  <a:pt x="143933" y="296333"/>
                </a:lnTo>
                <a:lnTo>
                  <a:pt x="160866" y="313267"/>
                </a:lnTo>
                <a:lnTo>
                  <a:pt x="169333" y="330200"/>
                </a:lnTo>
                <a:lnTo>
                  <a:pt x="186266" y="338667"/>
                </a:lnTo>
                <a:lnTo>
                  <a:pt x="203200" y="338667"/>
                </a:lnTo>
                <a:lnTo>
                  <a:pt x="228600" y="347133"/>
                </a:lnTo>
                <a:lnTo>
                  <a:pt x="245533" y="347133"/>
                </a:lnTo>
                <a:lnTo>
                  <a:pt x="262466" y="347133"/>
                </a:lnTo>
                <a:lnTo>
                  <a:pt x="279400" y="347133"/>
                </a:lnTo>
                <a:lnTo>
                  <a:pt x="287866" y="338667"/>
                </a:lnTo>
                <a:lnTo>
                  <a:pt x="287866" y="338667"/>
                </a:lnTo>
                <a:lnTo>
                  <a:pt x="296333" y="330200"/>
                </a:lnTo>
                <a:lnTo>
                  <a:pt x="296333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5672667" y="2997200"/>
            <a:ext cx="186267" cy="237068"/>
          </a:xfrm>
          <a:custGeom>
            <a:avLst/>
            <a:gdLst/>
            <a:ahLst/>
            <a:cxnLst/>
            <a:rect l="0" t="0" r="0" b="0"/>
            <a:pathLst>
              <a:path w="186267" h="237068">
                <a:moveTo>
                  <a:pt x="84666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25400"/>
                </a:lnTo>
                <a:lnTo>
                  <a:pt x="33866" y="33867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6" y="110067"/>
                </a:lnTo>
                <a:lnTo>
                  <a:pt x="16933" y="118533"/>
                </a:lnTo>
                <a:lnTo>
                  <a:pt x="25400" y="118533"/>
                </a:lnTo>
                <a:lnTo>
                  <a:pt x="42333" y="118533"/>
                </a:lnTo>
                <a:lnTo>
                  <a:pt x="67733" y="118533"/>
                </a:lnTo>
                <a:lnTo>
                  <a:pt x="84666" y="127000"/>
                </a:lnTo>
                <a:lnTo>
                  <a:pt x="110066" y="127000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60866" y="135467"/>
                </a:lnTo>
                <a:lnTo>
                  <a:pt x="169333" y="135467"/>
                </a:lnTo>
                <a:lnTo>
                  <a:pt x="177800" y="143933"/>
                </a:lnTo>
                <a:lnTo>
                  <a:pt x="186266" y="152400"/>
                </a:lnTo>
                <a:lnTo>
                  <a:pt x="186266" y="169333"/>
                </a:lnTo>
                <a:lnTo>
                  <a:pt x="177800" y="177800"/>
                </a:lnTo>
                <a:lnTo>
                  <a:pt x="169333" y="194733"/>
                </a:lnTo>
                <a:lnTo>
                  <a:pt x="152400" y="203200"/>
                </a:lnTo>
                <a:lnTo>
                  <a:pt x="135466" y="211667"/>
                </a:lnTo>
                <a:lnTo>
                  <a:pt x="110066" y="228600"/>
                </a:lnTo>
                <a:lnTo>
                  <a:pt x="84666" y="228600"/>
                </a:lnTo>
                <a:lnTo>
                  <a:pt x="50800" y="237067"/>
                </a:lnTo>
                <a:lnTo>
                  <a:pt x="50800" y="237067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6587066" y="4597400"/>
            <a:ext cx="110068" cy="67734"/>
          </a:xfrm>
          <a:custGeom>
            <a:avLst/>
            <a:gdLst/>
            <a:ahLst/>
            <a:cxnLst/>
            <a:rect l="0" t="0" r="0" b="0"/>
            <a:pathLst>
              <a:path w="110068" h="67734">
                <a:moveTo>
                  <a:pt x="67734" y="16933"/>
                </a:moveTo>
                <a:lnTo>
                  <a:pt x="67734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8467"/>
                </a:lnTo>
                <a:lnTo>
                  <a:pt x="59267" y="8467"/>
                </a:lnTo>
                <a:lnTo>
                  <a:pt x="50801" y="8467"/>
                </a:lnTo>
                <a:lnTo>
                  <a:pt x="50801" y="16933"/>
                </a:lnTo>
                <a:lnTo>
                  <a:pt x="50801" y="16933"/>
                </a:lnTo>
                <a:lnTo>
                  <a:pt x="50801" y="16933"/>
                </a:lnTo>
                <a:lnTo>
                  <a:pt x="50801" y="25400"/>
                </a:lnTo>
                <a:lnTo>
                  <a:pt x="50801" y="25400"/>
                </a:lnTo>
                <a:lnTo>
                  <a:pt x="50801" y="33867"/>
                </a:lnTo>
                <a:lnTo>
                  <a:pt x="50801" y="33867"/>
                </a:lnTo>
                <a:lnTo>
                  <a:pt x="59267" y="42333"/>
                </a:lnTo>
                <a:lnTo>
                  <a:pt x="59267" y="42333"/>
                </a:lnTo>
                <a:lnTo>
                  <a:pt x="67734" y="42333"/>
                </a:lnTo>
                <a:lnTo>
                  <a:pt x="67734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84668" y="50800"/>
                </a:lnTo>
                <a:lnTo>
                  <a:pt x="84668" y="50800"/>
                </a:lnTo>
                <a:lnTo>
                  <a:pt x="84668" y="42333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33867"/>
                </a:lnTo>
                <a:lnTo>
                  <a:pt x="93134" y="33867"/>
                </a:lnTo>
                <a:lnTo>
                  <a:pt x="93134" y="25400"/>
                </a:lnTo>
                <a:lnTo>
                  <a:pt x="93134" y="25400"/>
                </a:lnTo>
                <a:lnTo>
                  <a:pt x="84668" y="25400"/>
                </a:lnTo>
                <a:lnTo>
                  <a:pt x="84668" y="16933"/>
                </a:lnTo>
                <a:lnTo>
                  <a:pt x="84668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33867"/>
                </a:lnTo>
                <a:lnTo>
                  <a:pt x="67734" y="33867"/>
                </a:lnTo>
                <a:lnTo>
                  <a:pt x="67734" y="42333"/>
                </a:lnTo>
                <a:lnTo>
                  <a:pt x="76200" y="42333"/>
                </a:lnTo>
                <a:lnTo>
                  <a:pt x="84668" y="42333"/>
                </a:lnTo>
                <a:lnTo>
                  <a:pt x="84668" y="42333"/>
                </a:lnTo>
                <a:lnTo>
                  <a:pt x="93134" y="42333"/>
                </a:lnTo>
                <a:lnTo>
                  <a:pt x="93134" y="42333"/>
                </a:lnTo>
                <a:lnTo>
                  <a:pt x="101601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25400"/>
                </a:lnTo>
                <a:lnTo>
                  <a:pt x="101601" y="16933"/>
                </a:lnTo>
                <a:lnTo>
                  <a:pt x="101601" y="8467"/>
                </a:lnTo>
                <a:lnTo>
                  <a:pt x="93134" y="8467"/>
                </a:lnTo>
                <a:lnTo>
                  <a:pt x="84668" y="0"/>
                </a:lnTo>
                <a:lnTo>
                  <a:pt x="84668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0801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4" y="42333"/>
                </a:lnTo>
                <a:lnTo>
                  <a:pt x="42334" y="50800"/>
                </a:lnTo>
                <a:lnTo>
                  <a:pt x="50801" y="50800"/>
                </a:lnTo>
                <a:lnTo>
                  <a:pt x="59267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76200" y="67733"/>
                </a:lnTo>
                <a:lnTo>
                  <a:pt x="84668" y="67733"/>
                </a:lnTo>
                <a:lnTo>
                  <a:pt x="84668" y="67733"/>
                </a:lnTo>
                <a:lnTo>
                  <a:pt x="84668" y="59267"/>
                </a:lnTo>
                <a:lnTo>
                  <a:pt x="84668" y="59267"/>
                </a:lnTo>
                <a:lnTo>
                  <a:pt x="84668" y="59267"/>
                </a:lnTo>
                <a:lnTo>
                  <a:pt x="84668" y="50800"/>
                </a:lnTo>
                <a:lnTo>
                  <a:pt x="84668" y="50800"/>
                </a:lnTo>
                <a:lnTo>
                  <a:pt x="84668" y="42333"/>
                </a:lnTo>
                <a:lnTo>
                  <a:pt x="76200" y="33867"/>
                </a:lnTo>
                <a:lnTo>
                  <a:pt x="67734" y="33867"/>
                </a:lnTo>
                <a:lnTo>
                  <a:pt x="67734" y="25400"/>
                </a:lnTo>
                <a:lnTo>
                  <a:pt x="59267" y="25400"/>
                </a:lnTo>
                <a:lnTo>
                  <a:pt x="42334" y="16933"/>
                </a:lnTo>
                <a:lnTo>
                  <a:pt x="33867" y="16933"/>
                </a:lnTo>
                <a:lnTo>
                  <a:pt x="25401" y="16933"/>
                </a:lnTo>
                <a:lnTo>
                  <a:pt x="16934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7459133" y="4351867"/>
            <a:ext cx="152401" cy="321734"/>
          </a:xfrm>
          <a:custGeom>
            <a:avLst/>
            <a:gdLst/>
            <a:ahLst/>
            <a:cxnLst/>
            <a:rect l="0" t="0" r="0" b="0"/>
            <a:pathLst>
              <a:path w="152401" h="321734">
                <a:moveTo>
                  <a:pt x="0" y="67733"/>
                </a:move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8467" y="93133"/>
                </a:lnTo>
                <a:lnTo>
                  <a:pt x="8467" y="110066"/>
                </a:lnTo>
                <a:lnTo>
                  <a:pt x="16934" y="118533"/>
                </a:lnTo>
                <a:lnTo>
                  <a:pt x="16934" y="135466"/>
                </a:lnTo>
                <a:lnTo>
                  <a:pt x="25400" y="152400"/>
                </a:lnTo>
                <a:lnTo>
                  <a:pt x="33867" y="169333"/>
                </a:lnTo>
                <a:lnTo>
                  <a:pt x="42333" y="194733"/>
                </a:lnTo>
                <a:lnTo>
                  <a:pt x="59267" y="211666"/>
                </a:lnTo>
                <a:lnTo>
                  <a:pt x="67734" y="237066"/>
                </a:lnTo>
                <a:lnTo>
                  <a:pt x="76200" y="254000"/>
                </a:lnTo>
                <a:lnTo>
                  <a:pt x="84667" y="270933"/>
                </a:lnTo>
                <a:lnTo>
                  <a:pt x="93134" y="287866"/>
                </a:lnTo>
                <a:lnTo>
                  <a:pt x="101600" y="304800"/>
                </a:lnTo>
                <a:lnTo>
                  <a:pt x="110067" y="313266"/>
                </a:lnTo>
                <a:lnTo>
                  <a:pt x="110067" y="313266"/>
                </a:lnTo>
                <a:lnTo>
                  <a:pt x="118533" y="321733"/>
                </a:lnTo>
                <a:lnTo>
                  <a:pt x="118533" y="321733"/>
                </a:lnTo>
                <a:lnTo>
                  <a:pt x="118533" y="321733"/>
                </a:lnTo>
                <a:lnTo>
                  <a:pt x="118533" y="321733"/>
                </a:lnTo>
                <a:lnTo>
                  <a:pt x="127001" y="321733"/>
                </a:lnTo>
                <a:lnTo>
                  <a:pt x="127001" y="313266"/>
                </a:lnTo>
                <a:lnTo>
                  <a:pt x="127001" y="304800"/>
                </a:lnTo>
                <a:lnTo>
                  <a:pt x="127001" y="287866"/>
                </a:lnTo>
                <a:lnTo>
                  <a:pt x="127001" y="270933"/>
                </a:lnTo>
                <a:lnTo>
                  <a:pt x="135467" y="254000"/>
                </a:lnTo>
                <a:lnTo>
                  <a:pt x="135467" y="237066"/>
                </a:lnTo>
                <a:lnTo>
                  <a:pt x="135467" y="220133"/>
                </a:lnTo>
                <a:lnTo>
                  <a:pt x="135467" y="194733"/>
                </a:lnTo>
                <a:lnTo>
                  <a:pt x="127001" y="177800"/>
                </a:lnTo>
                <a:lnTo>
                  <a:pt x="127001" y="152400"/>
                </a:lnTo>
                <a:lnTo>
                  <a:pt x="135467" y="135466"/>
                </a:lnTo>
                <a:lnTo>
                  <a:pt x="135467" y="110066"/>
                </a:lnTo>
                <a:lnTo>
                  <a:pt x="135467" y="93133"/>
                </a:lnTo>
                <a:lnTo>
                  <a:pt x="135467" y="76200"/>
                </a:lnTo>
                <a:lnTo>
                  <a:pt x="135467" y="59266"/>
                </a:lnTo>
                <a:lnTo>
                  <a:pt x="135467" y="50800"/>
                </a:lnTo>
                <a:lnTo>
                  <a:pt x="135467" y="33866"/>
                </a:lnTo>
                <a:lnTo>
                  <a:pt x="143934" y="25400"/>
                </a:lnTo>
                <a:lnTo>
                  <a:pt x="143934" y="16933"/>
                </a:lnTo>
                <a:lnTo>
                  <a:pt x="143934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52400" y="8466"/>
                </a:lnTo>
                <a:lnTo>
                  <a:pt x="143934" y="16933"/>
                </a:lnTo>
                <a:lnTo>
                  <a:pt x="143934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7645400" y="4495800"/>
            <a:ext cx="152401" cy="169334"/>
          </a:xfrm>
          <a:custGeom>
            <a:avLst/>
            <a:gdLst/>
            <a:ahLst/>
            <a:cxnLst/>
            <a:rect l="0" t="0" r="0" b="0"/>
            <a:pathLst>
              <a:path w="152401" h="169334">
                <a:moveTo>
                  <a:pt x="50800" y="93133"/>
                </a:moveTo>
                <a:lnTo>
                  <a:pt x="50800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67733" y="93133"/>
                </a:lnTo>
                <a:lnTo>
                  <a:pt x="67733" y="84667"/>
                </a:lnTo>
                <a:lnTo>
                  <a:pt x="76200" y="84667"/>
                </a:lnTo>
                <a:lnTo>
                  <a:pt x="84666" y="76200"/>
                </a:lnTo>
                <a:lnTo>
                  <a:pt x="84666" y="67733"/>
                </a:lnTo>
                <a:lnTo>
                  <a:pt x="93134" y="59267"/>
                </a:lnTo>
                <a:lnTo>
                  <a:pt x="93134" y="42333"/>
                </a:lnTo>
                <a:lnTo>
                  <a:pt x="93134" y="33867"/>
                </a:lnTo>
                <a:lnTo>
                  <a:pt x="84666" y="25400"/>
                </a:lnTo>
                <a:lnTo>
                  <a:pt x="84666" y="16933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0"/>
                </a:lnTo>
                <a:lnTo>
                  <a:pt x="50800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3"/>
                </a:lnTo>
                <a:lnTo>
                  <a:pt x="16934" y="110067"/>
                </a:lnTo>
                <a:lnTo>
                  <a:pt x="25400" y="118533"/>
                </a:lnTo>
                <a:lnTo>
                  <a:pt x="42333" y="135467"/>
                </a:lnTo>
                <a:lnTo>
                  <a:pt x="50800" y="143933"/>
                </a:lnTo>
                <a:lnTo>
                  <a:pt x="67733" y="152400"/>
                </a:lnTo>
                <a:lnTo>
                  <a:pt x="84666" y="160867"/>
                </a:lnTo>
                <a:lnTo>
                  <a:pt x="93134" y="160867"/>
                </a:lnTo>
                <a:lnTo>
                  <a:pt x="110067" y="169333"/>
                </a:lnTo>
                <a:lnTo>
                  <a:pt x="118533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7840133" y="4521200"/>
            <a:ext cx="160868" cy="169334"/>
          </a:xfrm>
          <a:custGeom>
            <a:avLst/>
            <a:gdLst/>
            <a:ahLst/>
            <a:cxnLst/>
            <a:rect l="0" t="0" r="0" b="0"/>
            <a:pathLst>
              <a:path w="160868" h="169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42333"/>
                </a:lnTo>
                <a:lnTo>
                  <a:pt x="25400" y="67733"/>
                </a:lnTo>
                <a:lnTo>
                  <a:pt x="25400" y="84667"/>
                </a:lnTo>
                <a:lnTo>
                  <a:pt x="33867" y="101600"/>
                </a:lnTo>
                <a:lnTo>
                  <a:pt x="42333" y="118533"/>
                </a:lnTo>
                <a:lnTo>
                  <a:pt x="50801" y="135467"/>
                </a:lnTo>
                <a:lnTo>
                  <a:pt x="50801" y="143933"/>
                </a:lnTo>
                <a:lnTo>
                  <a:pt x="59267" y="152400"/>
                </a:lnTo>
                <a:lnTo>
                  <a:pt x="59267" y="160867"/>
                </a:lnTo>
                <a:lnTo>
                  <a:pt x="59267" y="169333"/>
                </a:lnTo>
                <a:lnTo>
                  <a:pt x="59267" y="169333"/>
                </a:lnTo>
                <a:lnTo>
                  <a:pt x="59267" y="160867"/>
                </a:lnTo>
                <a:lnTo>
                  <a:pt x="59267" y="160867"/>
                </a:lnTo>
                <a:lnTo>
                  <a:pt x="59267" y="152400"/>
                </a:lnTo>
                <a:lnTo>
                  <a:pt x="59267" y="143933"/>
                </a:lnTo>
                <a:lnTo>
                  <a:pt x="59267" y="127000"/>
                </a:lnTo>
                <a:lnTo>
                  <a:pt x="59267" y="110067"/>
                </a:lnTo>
                <a:lnTo>
                  <a:pt x="59267" y="93133"/>
                </a:lnTo>
                <a:lnTo>
                  <a:pt x="59267" y="76200"/>
                </a:lnTo>
                <a:lnTo>
                  <a:pt x="67734" y="67733"/>
                </a:lnTo>
                <a:lnTo>
                  <a:pt x="67734" y="50800"/>
                </a:lnTo>
                <a:lnTo>
                  <a:pt x="76200" y="42333"/>
                </a:lnTo>
                <a:lnTo>
                  <a:pt x="84667" y="33867"/>
                </a:lnTo>
                <a:lnTo>
                  <a:pt x="101600" y="25400"/>
                </a:lnTo>
                <a:lnTo>
                  <a:pt x="110067" y="16933"/>
                </a:lnTo>
                <a:lnTo>
                  <a:pt x="118533" y="16933"/>
                </a:lnTo>
                <a:lnTo>
                  <a:pt x="127001" y="16933"/>
                </a:lnTo>
                <a:lnTo>
                  <a:pt x="143934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8068733" y="4428067"/>
            <a:ext cx="84668" cy="262467"/>
          </a:xfrm>
          <a:custGeom>
            <a:avLst/>
            <a:gdLst/>
            <a:ahLst/>
            <a:cxnLst/>
            <a:rect l="0" t="0" r="0" b="0"/>
            <a:pathLst>
              <a:path w="84668" h="262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16934" y="67733"/>
                </a:lnTo>
                <a:lnTo>
                  <a:pt x="16934" y="93133"/>
                </a:lnTo>
                <a:lnTo>
                  <a:pt x="25400" y="118533"/>
                </a:lnTo>
                <a:lnTo>
                  <a:pt x="33867" y="152400"/>
                </a:lnTo>
                <a:lnTo>
                  <a:pt x="42333" y="177800"/>
                </a:lnTo>
                <a:lnTo>
                  <a:pt x="50801" y="203200"/>
                </a:lnTo>
                <a:lnTo>
                  <a:pt x="59267" y="220133"/>
                </a:lnTo>
                <a:lnTo>
                  <a:pt x="67734" y="237066"/>
                </a:lnTo>
                <a:lnTo>
                  <a:pt x="76200" y="254000"/>
                </a:lnTo>
                <a:lnTo>
                  <a:pt x="76200" y="262466"/>
                </a:lnTo>
                <a:lnTo>
                  <a:pt x="76200" y="262466"/>
                </a:lnTo>
                <a:lnTo>
                  <a:pt x="84667" y="262466"/>
                </a:lnTo>
                <a:lnTo>
                  <a:pt x="84667" y="262466"/>
                </a:lnTo>
                <a:lnTo>
                  <a:pt x="76200" y="262466"/>
                </a:lnTo>
                <a:lnTo>
                  <a:pt x="76200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8034866" y="4504267"/>
            <a:ext cx="254002" cy="169334"/>
          </a:xfrm>
          <a:custGeom>
            <a:avLst/>
            <a:gdLst/>
            <a:ahLst/>
            <a:cxnLst/>
            <a:rect l="0" t="0" r="0" b="0"/>
            <a:pathLst>
              <a:path w="254002" h="169334">
                <a:moveTo>
                  <a:pt x="0" y="84666"/>
                </a:move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8468" y="84666"/>
                </a:lnTo>
                <a:lnTo>
                  <a:pt x="8468" y="93133"/>
                </a:lnTo>
                <a:lnTo>
                  <a:pt x="25401" y="93133"/>
                </a:lnTo>
                <a:lnTo>
                  <a:pt x="33867" y="93133"/>
                </a:lnTo>
                <a:lnTo>
                  <a:pt x="50801" y="93133"/>
                </a:lnTo>
                <a:lnTo>
                  <a:pt x="76200" y="93133"/>
                </a:lnTo>
                <a:lnTo>
                  <a:pt x="101601" y="84666"/>
                </a:lnTo>
                <a:lnTo>
                  <a:pt x="118534" y="84666"/>
                </a:lnTo>
                <a:lnTo>
                  <a:pt x="143934" y="84666"/>
                </a:lnTo>
                <a:lnTo>
                  <a:pt x="160868" y="76200"/>
                </a:lnTo>
                <a:lnTo>
                  <a:pt x="186267" y="76200"/>
                </a:lnTo>
                <a:lnTo>
                  <a:pt x="194734" y="67733"/>
                </a:lnTo>
                <a:lnTo>
                  <a:pt x="211667" y="59266"/>
                </a:lnTo>
                <a:lnTo>
                  <a:pt x="220134" y="50800"/>
                </a:lnTo>
                <a:lnTo>
                  <a:pt x="228600" y="42333"/>
                </a:lnTo>
                <a:lnTo>
                  <a:pt x="237068" y="42333"/>
                </a:lnTo>
                <a:lnTo>
                  <a:pt x="245534" y="33866"/>
                </a:lnTo>
                <a:lnTo>
                  <a:pt x="245534" y="25400"/>
                </a:lnTo>
                <a:lnTo>
                  <a:pt x="245534" y="16933"/>
                </a:lnTo>
                <a:lnTo>
                  <a:pt x="245534" y="8466"/>
                </a:lnTo>
                <a:lnTo>
                  <a:pt x="237068" y="8466"/>
                </a:lnTo>
                <a:lnTo>
                  <a:pt x="228600" y="0"/>
                </a:lnTo>
                <a:lnTo>
                  <a:pt x="220134" y="0"/>
                </a:lnTo>
                <a:lnTo>
                  <a:pt x="211667" y="0"/>
                </a:lnTo>
                <a:lnTo>
                  <a:pt x="203201" y="0"/>
                </a:lnTo>
                <a:lnTo>
                  <a:pt x="186267" y="8466"/>
                </a:lnTo>
                <a:lnTo>
                  <a:pt x="177801" y="16933"/>
                </a:lnTo>
                <a:lnTo>
                  <a:pt x="169334" y="25400"/>
                </a:lnTo>
                <a:lnTo>
                  <a:pt x="160868" y="33866"/>
                </a:lnTo>
                <a:lnTo>
                  <a:pt x="160868" y="50800"/>
                </a:lnTo>
                <a:lnTo>
                  <a:pt x="152400" y="67733"/>
                </a:lnTo>
                <a:lnTo>
                  <a:pt x="160868" y="84666"/>
                </a:lnTo>
                <a:lnTo>
                  <a:pt x="160868" y="101600"/>
                </a:lnTo>
                <a:lnTo>
                  <a:pt x="169334" y="118533"/>
                </a:lnTo>
                <a:lnTo>
                  <a:pt x="186267" y="135466"/>
                </a:lnTo>
                <a:lnTo>
                  <a:pt x="203201" y="143933"/>
                </a:lnTo>
                <a:lnTo>
                  <a:pt x="220134" y="152400"/>
                </a:lnTo>
                <a:lnTo>
                  <a:pt x="237068" y="160866"/>
                </a:lnTo>
                <a:lnTo>
                  <a:pt x="237068" y="160866"/>
                </a:lnTo>
                <a:lnTo>
                  <a:pt x="254001" y="169333"/>
                </a:lnTo>
                <a:lnTo>
                  <a:pt x="254001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8365067" y="4521200"/>
            <a:ext cx="127000" cy="177801"/>
          </a:xfrm>
          <a:custGeom>
            <a:avLst/>
            <a:gdLst/>
            <a:ahLst/>
            <a:cxnLst/>
            <a:rect l="0" t="0" r="0" b="0"/>
            <a:pathLst>
              <a:path w="127000" h="177801">
                <a:moveTo>
                  <a:pt x="126999" y="0"/>
                </a:moveTo>
                <a:lnTo>
                  <a:pt x="126999" y="0"/>
                </a:lnTo>
                <a:lnTo>
                  <a:pt x="126999" y="0"/>
                </a:lnTo>
                <a:lnTo>
                  <a:pt x="126999" y="8467"/>
                </a:lnTo>
                <a:lnTo>
                  <a:pt x="126999" y="8467"/>
                </a:lnTo>
                <a:lnTo>
                  <a:pt x="126999" y="16933"/>
                </a:lnTo>
                <a:lnTo>
                  <a:pt x="118533" y="33867"/>
                </a:lnTo>
                <a:lnTo>
                  <a:pt x="110066" y="50800"/>
                </a:lnTo>
                <a:lnTo>
                  <a:pt x="93133" y="67733"/>
                </a:lnTo>
                <a:lnTo>
                  <a:pt x="84666" y="84667"/>
                </a:lnTo>
                <a:lnTo>
                  <a:pt x="76200" y="110067"/>
                </a:lnTo>
                <a:lnTo>
                  <a:pt x="59267" y="127000"/>
                </a:lnTo>
                <a:lnTo>
                  <a:pt x="42333" y="143933"/>
                </a:lnTo>
                <a:lnTo>
                  <a:pt x="33866" y="152400"/>
                </a:lnTo>
                <a:lnTo>
                  <a:pt x="25400" y="160867"/>
                </a:lnTo>
                <a:lnTo>
                  <a:pt x="16933" y="169333"/>
                </a:lnTo>
                <a:lnTo>
                  <a:pt x="16933" y="177800"/>
                </a:lnTo>
                <a:lnTo>
                  <a:pt x="8466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Freeform 2075"/>
          <p:cNvSpPr/>
          <p:nvPr/>
        </p:nvSpPr>
        <p:spPr>
          <a:xfrm>
            <a:off x="8348134" y="4470400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33866" y="42333"/>
                </a:lnTo>
                <a:lnTo>
                  <a:pt x="50799" y="67733"/>
                </a:lnTo>
                <a:lnTo>
                  <a:pt x="76200" y="93133"/>
                </a:lnTo>
                <a:lnTo>
                  <a:pt x="101599" y="127000"/>
                </a:lnTo>
                <a:lnTo>
                  <a:pt x="135466" y="160867"/>
                </a:lnTo>
                <a:lnTo>
                  <a:pt x="169333" y="194733"/>
                </a:lnTo>
                <a:lnTo>
                  <a:pt x="203199" y="228600"/>
                </a:lnTo>
                <a:lnTo>
                  <a:pt x="203199" y="228600"/>
                </a:lnTo>
                <a:lnTo>
                  <a:pt x="228600" y="254000"/>
                </a:lnTo>
                <a:lnTo>
                  <a:pt x="22860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5452533" y="4614333"/>
            <a:ext cx="1193801" cy="304801"/>
          </a:xfrm>
          <a:custGeom>
            <a:avLst/>
            <a:gdLst/>
            <a:ahLst/>
            <a:cxnLst/>
            <a:rect l="0" t="0" r="0" b="0"/>
            <a:pathLst>
              <a:path w="1193801" h="304801">
                <a:moveTo>
                  <a:pt x="0" y="296334"/>
                </a:move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296334"/>
                </a:lnTo>
                <a:lnTo>
                  <a:pt x="8467" y="296334"/>
                </a:lnTo>
                <a:lnTo>
                  <a:pt x="8467" y="296334"/>
                </a:lnTo>
                <a:lnTo>
                  <a:pt x="8467" y="296334"/>
                </a:lnTo>
                <a:lnTo>
                  <a:pt x="16934" y="296334"/>
                </a:lnTo>
                <a:lnTo>
                  <a:pt x="16934" y="296334"/>
                </a:lnTo>
                <a:lnTo>
                  <a:pt x="16934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33867" y="296334"/>
                </a:lnTo>
                <a:lnTo>
                  <a:pt x="33867" y="287867"/>
                </a:lnTo>
                <a:lnTo>
                  <a:pt x="42334" y="287867"/>
                </a:lnTo>
                <a:lnTo>
                  <a:pt x="50800" y="287867"/>
                </a:lnTo>
                <a:lnTo>
                  <a:pt x="59267" y="287867"/>
                </a:lnTo>
                <a:lnTo>
                  <a:pt x="59267" y="287867"/>
                </a:lnTo>
                <a:lnTo>
                  <a:pt x="67734" y="279400"/>
                </a:lnTo>
                <a:lnTo>
                  <a:pt x="76200" y="279400"/>
                </a:lnTo>
                <a:lnTo>
                  <a:pt x="84667" y="279400"/>
                </a:lnTo>
                <a:lnTo>
                  <a:pt x="93134" y="270934"/>
                </a:lnTo>
                <a:lnTo>
                  <a:pt x="101600" y="270934"/>
                </a:lnTo>
                <a:lnTo>
                  <a:pt x="110067" y="270934"/>
                </a:lnTo>
                <a:lnTo>
                  <a:pt x="118534" y="270934"/>
                </a:lnTo>
                <a:lnTo>
                  <a:pt x="127000" y="262467"/>
                </a:lnTo>
                <a:lnTo>
                  <a:pt x="135467" y="262467"/>
                </a:lnTo>
                <a:lnTo>
                  <a:pt x="143934" y="254000"/>
                </a:lnTo>
                <a:lnTo>
                  <a:pt x="152400" y="254000"/>
                </a:lnTo>
                <a:lnTo>
                  <a:pt x="160867" y="254000"/>
                </a:lnTo>
                <a:lnTo>
                  <a:pt x="169334" y="245534"/>
                </a:lnTo>
                <a:lnTo>
                  <a:pt x="177800" y="245534"/>
                </a:lnTo>
                <a:lnTo>
                  <a:pt x="186267" y="237067"/>
                </a:lnTo>
                <a:lnTo>
                  <a:pt x="194734" y="237067"/>
                </a:lnTo>
                <a:lnTo>
                  <a:pt x="211667" y="237067"/>
                </a:lnTo>
                <a:lnTo>
                  <a:pt x="220134" y="237067"/>
                </a:lnTo>
                <a:lnTo>
                  <a:pt x="228600" y="228600"/>
                </a:lnTo>
                <a:lnTo>
                  <a:pt x="245534" y="228600"/>
                </a:lnTo>
                <a:lnTo>
                  <a:pt x="262467" y="220134"/>
                </a:lnTo>
                <a:lnTo>
                  <a:pt x="270934" y="220134"/>
                </a:lnTo>
                <a:lnTo>
                  <a:pt x="279400" y="220134"/>
                </a:lnTo>
                <a:lnTo>
                  <a:pt x="296334" y="220134"/>
                </a:lnTo>
                <a:lnTo>
                  <a:pt x="304800" y="211667"/>
                </a:lnTo>
                <a:lnTo>
                  <a:pt x="321734" y="211667"/>
                </a:lnTo>
                <a:lnTo>
                  <a:pt x="338667" y="211667"/>
                </a:lnTo>
                <a:lnTo>
                  <a:pt x="355600" y="211667"/>
                </a:lnTo>
                <a:lnTo>
                  <a:pt x="372534" y="203200"/>
                </a:lnTo>
                <a:lnTo>
                  <a:pt x="381000" y="203200"/>
                </a:lnTo>
                <a:lnTo>
                  <a:pt x="397934" y="203200"/>
                </a:lnTo>
                <a:lnTo>
                  <a:pt x="406400" y="194734"/>
                </a:lnTo>
                <a:lnTo>
                  <a:pt x="423334" y="194734"/>
                </a:lnTo>
                <a:lnTo>
                  <a:pt x="440267" y="194734"/>
                </a:lnTo>
                <a:lnTo>
                  <a:pt x="448734" y="194734"/>
                </a:lnTo>
                <a:lnTo>
                  <a:pt x="465667" y="186267"/>
                </a:lnTo>
                <a:lnTo>
                  <a:pt x="482600" y="186267"/>
                </a:lnTo>
                <a:lnTo>
                  <a:pt x="491067" y="186267"/>
                </a:lnTo>
                <a:lnTo>
                  <a:pt x="508000" y="177800"/>
                </a:lnTo>
                <a:lnTo>
                  <a:pt x="516467" y="177800"/>
                </a:lnTo>
                <a:lnTo>
                  <a:pt x="533400" y="177800"/>
                </a:lnTo>
                <a:lnTo>
                  <a:pt x="550334" y="177800"/>
                </a:lnTo>
                <a:lnTo>
                  <a:pt x="567267" y="169334"/>
                </a:lnTo>
                <a:lnTo>
                  <a:pt x="575734" y="169334"/>
                </a:lnTo>
                <a:lnTo>
                  <a:pt x="592667" y="160867"/>
                </a:lnTo>
                <a:lnTo>
                  <a:pt x="601134" y="160867"/>
                </a:lnTo>
                <a:lnTo>
                  <a:pt x="618067" y="160867"/>
                </a:lnTo>
                <a:lnTo>
                  <a:pt x="626534" y="152400"/>
                </a:lnTo>
                <a:lnTo>
                  <a:pt x="643467" y="152400"/>
                </a:lnTo>
                <a:lnTo>
                  <a:pt x="660400" y="143934"/>
                </a:lnTo>
                <a:lnTo>
                  <a:pt x="668867" y="143934"/>
                </a:lnTo>
                <a:lnTo>
                  <a:pt x="677334" y="143934"/>
                </a:lnTo>
                <a:lnTo>
                  <a:pt x="694267" y="135467"/>
                </a:lnTo>
                <a:lnTo>
                  <a:pt x="711200" y="135467"/>
                </a:lnTo>
                <a:lnTo>
                  <a:pt x="719667" y="135467"/>
                </a:lnTo>
                <a:lnTo>
                  <a:pt x="736600" y="127000"/>
                </a:lnTo>
                <a:lnTo>
                  <a:pt x="753534" y="127000"/>
                </a:lnTo>
                <a:lnTo>
                  <a:pt x="762000" y="118534"/>
                </a:lnTo>
                <a:lnTo>
                  <a:pt x="778934" y="118534"/>
                </a:lnTo>
                <a:lnTo>
                  <a:pt x="787400" y="118534"/>
                </a:lnTo>
                <a:lnTo>
                  <a:pt x="804334" y="118534"/>
                </a:lnTo>
                <a:lnTo>
                  <a:pt x="821267" y="110067"/>
                </a:lnTo>
                <a:lnTo>
                  <a:pt x="829734" y="110067"/>
                </a:lnTo>
                <a:lnTo>
                  <a:pt x="846667" y="101600"/>
                </a:lnTo>
                <a:lnTo>
                  <a:pt x="855134" y="101600"/>
                </a:lnTo>
                <a:lnTo>
                  <a:pt x="872067" y="101600"/>
                </a:lnTo>
                <a:lnTo>
                  <a:pt x="880534" y="93134"/>
                </a:lnTo>
                <a:lnTo>
                  <a:pt x="889000" y="93134"/>
                </a:lnTo>
                <a:lnTo>
                  <a:pt x="905934" y="93134"/>
                </a:lnTo>
                <a:lnTo>
                  <a:pt x="914400" y="84667"/>
                </a:lnTo>
                <a:lnTo>
                  <a:pt x="931334" y="84667"/>
                </a:lnTo>
                <a:lnTo>
                  <a:pt x="939800" y="76200"/>
                </a:lnTo>
                <a:lnTo>
                  <a:pt x="948267" y="76200"/>
                </a:lnTo>
                <a:lnTo>
                  <a:pt x="965200" y="67734"/>
                </a:lnTo>
                <a:lnTo>
                  <a:pt x="982134" y="67734"/>
                </a:lnTo>
                <a:lnTo>
                  <a:pt x="990600" y="67734"/>
                </a:lnTo>
                <a:lnTo>
                  <a:pt x="999067" y="59267"/>
                </a:lnTo>
                <a:lnTo>
                  <a:pt x="1007534" y="59267"/>
                </a:lnTo>
                <a:lnTo>
                  <a:pt x="1024467" y="50800"/>
                </a:lnTo>
                <a:lnTo>
                  <a:pt x="1032934" y="50800"/>
                </a:lnTo>
                <a:lnTo>
                  <a:pt x="1049867" y="50800"/>
                </a:lnTo>
                <a:lnTo>
                  <a:pt x="1058333" y="42334"/>
                </a:lnTo>
                <a:lnTo>
                  <a:pt x="1066801" y="42334"/>
                </a:lnTo>
                <a:lnTo>
                  <a:pt x="1083734" y="33867"/>
                </a:lnTo>
                <a:lnTo>
                  <a:pt x="1092200" y="33867"/>
                </a:lnTo>
                <a:lnTo>
                  <a:pt x="1100667" y="33867"/>
                </a:lnTo>
                <a:lnTo>
                  <a:pt x="1109134" y="25400"/>
                </a:lnTo>
                <a:lnTo>
                  <a:pt x="1117600" y="25400"/>
                </a:lnTo>
                <a:lnTo>
                  <a:pt x="1134533" y="25400"/>
                </a:lnTo>
                <a:lnTo>
                  <a:pt x="1143001" y="25400"/>
                </a:lnTo>
                <a:lnTo>
                  <a:pt x="1151467" y="16934"/>
                </a:lnTo>
                <a:lnTo>
                  <a:pt x="1159934" y="16934"/>
                </a:lnTo>
                <a:lnTo>
                  <a:pt x="1159934" y="16934"/>
                </a:lnTo>
                <a:lnTo>
                  <a:pt x="1168400" y="16934"/>
                </a:lnTo>
                <a:lnTo>
                  <a:pt x="1176867" y="16934"/>
                </a:lnTo>
                <a:lnTo>
                  <a:pt x="1176867" y="8467"/>
                </a:lnTo>
                <a:lnTo>
                  <a:pt x="1185334" y="8467"/>
                </a:lnTo>
                <a:lnTo>
                  <a:pt x="1185334" y="8467"/>
                </a:lnTo>
                <a:lnTo>
                  <a:pt x="1185334" y="8467"/>
                </a:lnTo>
                <a:lnTo>
                  <a:pt x="1185334" y="8467"/>
                </a:lnTo>
                <a:lnTo>
                  <a:pt x="1193800" y="0"/>
                </a:lnTo>
                <a:lnTo>
                  <a:pt x="1193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6172200" y="4648200"/>
            <a:ext cx="474134" cy="1058334"/>
          </a:xfrm>
          <a:custGeom>
            <a:avLst/>
            <a:gdLst/>
            <a:ahLst/>
            <a:cxnLst/>
            <a:rect l="0" t="0" r="0" b="0"/>
            <a:pathLst>
              <a:path w="474134" h="1058334">
                <a:moveTo>
                  <a:pt x="474133" y="0"/>
                </a:moveTo>
                <a:lnTo>
                  <a:pt x="474133" y="0"/>
                </a:lnTo>
                <a:lnTo>
                  <a:pt x="474133" y="0"/>
                </a:lnTo>
                <a:lnTo>
                  <a:pt x="474133" y="0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57200" y="8467"/>
                </a:lnTo>
                <a:lnTo>
                  <a:pt x="457200" y="16933"/>
                </a:lnTo>
                <a:lnTo>
                  <a:pt x="457200" y="16933"/>
                </a:lnTo>
                <a:lnTo>
                  <a:pt x="457200" y="16933"/>
                </a:lnTo>
                <a:lnTo>
                  <a:pt x="457200" y="16933"/>
                </a:lnTo>
                <a:lnTo>
                  <a:pt x="457200" y="25400"/>
                </a:lnTo>
                <a:lnTo>
                  <a:pt x="448733" y="25400"/>
                </a:lnTo>
                <a:lnTo>
                  <a:pt x="448733" y="33867"/>
                </a:lnTo>
                <a:lnTo>
                  <a:pt x="448733" y="33867"/>
                </a:lnTo>
                <a:lnTo>
                  <a:pt x="440267" y="42333"/>
                </a:lnTo>
                <a:lnTo>
                  <a:pt x="440267" y="42333"/>
                </a:lnTo>
                <a:lnTo>
                  <a:pt x="440267" y="50800"/>
                </a:lnTo>
                <a:lnTo>
                  <a:pt x="431800" y="50800"/>
                </a:lnTo>
                <a:lnTo>
                  <a:pt x="431800" y="59267"/>
                </a:lnTo>
                <a:lnTo>
                  <a:pt x="431800" y="67733"/>
                </a:lnTo>
                <a:lnTo>
                  <a:pt x="423334" y="67733"/>
                </a:lnTo>
                <a:lnTo>
                  <a:pt x="423334" y="84667"/>
                </a:lnTo>
                <a:lnTo>
                  <a:pt x="414866" y="84667"/>
                </a:lnTo>
                <a:lnTo>
                  <a:pt x="414866" y="93133"/>
                </a:lnTo>
                <a:lnTo>
                  <a:pt x="406400" y="101600"/>
                </a:lnTo>
                <a:lnTo>
                  <a:pt x="406400" y="101600"/>
                </a:lnTo>
                <a:lnTo>
                  <a:pt x="397933" y="110067"/>
                </a:lnTo>
                <a:lnTo>
                  <a:pt x="397933" y="118533"/>
                </a:lnTo>
                <a:lnTo>
                  <a:pt x="389467" y="127000"/>
                </a:lnTo>
                <a:lnTo>
                  <a:pt x="389467" y="135467"/>
                </a:lnTo>
                <a:lnTo>
                  <a:pt x="381000" y="143933"/>
                </a:lnTo>
                <a:lnTo>
                  <a:pt x="381000" y="152400"/>
                </a:lnTo>
                <a:lnTo>
                  <a:pt x="372533" y="160867"/>
                </a:lnTo>
                <a:lnTo>
                  <a:pt x="372533" y="160867"/>
                </a:lnTo>
                <a:lnTo>
                  <a:pt x="372533" y="169333"/>
                </a:lnTo>
                <a:lnTo>
                  <a:pt x="364067" y="177800"/>
                </a:lnTo>
                <a:lnTo>
                  <a:pt x="364067" y="186267"/>
                </a:lnTo>
                <a:lnTo>
                  <a:pt x="355600" y="194733"/>
                </a:lnTo>
                <a:lnTo>
                  <a:pt x="355600" y="203200"/>
                </a:lnTo>
                <a:lnTo>
                  <a:pt x="347134" y="211667"/>
                </a:lnTo>
                <a:lnTo>
                  <a:pt x="347134" y="220133"/>
                </a:lnTo>
                <a:lnTo>
                  <a:pt x="338666" y="228600"/>
                </a:lnTo>
                <a:lnTo>
                  <a:pt x="338666" y="237067"/>
                </a:lnTo>
                <a:lnTo>
                  <a:pt x="338666" y="245533"/>
                </a:lnTo>
                <a:lnTo>
                  <a:pt x="330200" y="254000"/>
                </a:lnTo>
                <a:lnTo>
                  <a:pt x="330200" y="262467"/>
                </a:lnTo>
                <a:lnTo>
                  <a:pt x="330200" y="270933"/>
                </a:lnTo>
                <a:lnTo>
                  <a:pt x="321733" y="279400"/>
                </a:lnTo>
                <a:lnTo>
                  <a:pt x="321733" y="287867"/>
                </a:lnTo>
                <a:lnTo>
                  <a:pt x="313267" y="296333"/>
                </a:lnTo>
                <a:lnTo>
                  <a:pt x="313267" y="304800"/>
                </a:lnTo>
                <a:lnTo>
                  <a:pt x="304800" y="313267"/>
                </a:lnTo>
                <a:lnTo>
                  <a:pt x="304800" y="321733"/>
                </a:lnTo>
                <a:lnTo>
                  <a:pt x="304800" y="330200"/>
                </a:lnTo>
                <a:lnTo>
                  <a:pt x="296333" y="338667"/>
                </a:lnTo>
                <a:lnTo>
                  <a:pt x="287867" y="347133"/>
                </a:lnTo>
                <a:lnTo>
                  <a:pt x="287867" y="355600"/>
                </a:lnTo>
                <a:lnTo>
                  <a:pt x="287867" y="364067"/>
                </a:lnTo>
                <a:lnTo>
                  <a:pt x="279400" y="372533"/>
                </a:lnTo>
                <a:lnTo>
                  <a:pt x="279400" y="381000"/>
                </a:lnTo>
                <a:lnTo>
                  <a:pt x="270933" y="389467"/>
                </a:lnTo>
                <a:lnTo>
                  <a:pt x="270933" y="397933"/>
                </a:lnTo>
                <a:lnTo>
                  <a:pt x="262467" y="406400"/>
                </a:lnTo>
                <a:lnTo>
                  <a:pt x="262467" y="414867"/>
                </a:lnTo>
                <a:lnTo>
                  <a:pt x="262467" y="423333"/>
                </a:lnTo>
                <a:lnTo>
                  <a:pt x="254000" y="431800"/>
                </a:lnTo>
                <a:lnTo>
                  <a:pt x="254000" y="440267"/>
                </a:lnTo>
                <a:lnTo>
                  <a:pt x="254000" y="448733"/>
                </a:lnTo>
                <a:lnTo>
                  <a:pt x="245533" y="465667"/>
                </a:lnTo>
                <a:lnTo>
                  <a:pt x="237067" y="465667"/>
                </a:lnTo>
                <a:lnTo>
                  <a:pt x="237067" y="482600"/>
                </a:lnTo>
                <a:lnTo>
                  <a:pt x="237067" y="491067"/>
                </a:lnTo>
                <a:lnTo>
                  <a:pt x="228600" y="499533"/>
                </a:lnTo>
                <a:lnTo>
                  <a:pt x="228600" y="508000"/>
                </a:lnTo>
                <a:lnTo>
                  <a:pt x="228600" y="516467"/>
                </a:lnTo>
                <a:lnTo>
                  <a:pt x="220133" y="524933"/>
                </a:lnTo>
                <a:lnTo>
                  <a:pt x="220133" y="533400"/>
                </a:lnTo>
                <a:lnTo>
                  <a:pt x="211667" y="541867"/>
                </a:lnTo>
                <a:lnTo>
                  <a:pt x="211667" y="550333"/>
                </a:lnTo>
                <a:lnTo>
                  <a:pt x="203200" y="558800"/>
                </a:lnTo>
                <a:lnTo>
                  <a:pt x="203200" y="567267"/>
                </a:lnTo>
                <a:lnTo>
                  <a:pt x="194733" y="575733"/>
                </a:lnTo>
                <a:lnTo>
                  <a:pt x="194733" y="584200"/>
                </a:lnTo>
                <a:lnTo>
                  <a:pt x="186267" y="592667"/>
                </a:lnTo>
                <a:lnTo>
                  <a:pt x="186267" y="601133"/>
                </a:lnTo>
                <a:lnTo>
                  <a:pt x="186267" y="609600"/>
                </a:lnTo>
                <a:lnTo>
                  <a:pt x="177800" y="618067"/>
                </a:lnTo>
                <a:lnTo>
                  <a:pt x="177800" y="626533"/>
                </a:lnTo>
                <a:lnTo>
                  <a:pt x="169333" y="635000"/>
                </a:lnTo>
                <a:lnTo>
                  <a:pt x="169333" y="643467"/>
                </a:lnTo>
                <a:lnTo>
                  <a:pt x="169333" y="651933"/>
                </a:lnTo>
                <a:lnTo>
                  <a:pt x="160867" y="660400"/>
                </a:lnTo>
                <a:lnTo>
                  <a:pt x="160867" y="668867"/>
                </a:lnTo>
                <a:lnTo>
                  <a:pt x="152400" y="685800"/>
                </a:lnTo>
                <a:lnTo>
                  <a:pt x="152400" y="694267"/>
                </a:lnTo>
                <a:lnTo>
                  <a:pt x="143933" y="694267"/>
                </a:lnTo>
                <a:lnTo>
                  <a:pt x="143933" y="702733"/>
                </a:lnTo>
                <a:lnTo>
                  <a:pt x="143933" y="711200"/>
                </a:lnTo>
                <a:lnTo>
                  <a:pt x="135467" y="728133"/>
                </a:lnTo>
                <a:lnTo>
                  <a:pt x="127000" y="736600"/>
                </a:lnTo>
                <a:lnTo>
                  <a:pt x="127000" y="745067"/>
                </a:lnTo>
                <a:lnTo>
                  <a:pt x="118533" y="745067"/>
                </a:lnTo>
                <a:lnTo>
                  <a:pt x="118533" y="762000"/>
                </a:lnTo>
                <a:lnTo>
                  <a:pt x="118533" y="770467"/>
                </a:lnTo>
                <a:lnTo>
                  <a:pt x="110067" y="770467"/>
                </a:lnTo>
                <a:lnTo>
                  <a:pt x="110067" y="778933"/>
                </a:lnTo>
                <a:lnTo>
                  <a:pt x="101600" y="787400"/>
                </a:lnTo>
                <a:lnTo>
                  <a:pt x="101600" y="795867"/>
                </a:lnTo>
                <a:lnTo>
                  <a:pt x="93133" y="804333"/>
                </a:lnTo>
                <a:lnTo>
                  <a:pt x="93133" y="812800"/>
                </a:lnTo>
                <a:lnTo>
                  <a:pt x="93133" y="821267"/>
                </a:lnTo>
                <a:lnTo>
                  <a:pt x="84667" y="829733"/>
                </a:lnTo>
                <a:lnTo>
                  <a:pt x="76200" y="838200"/>
                </a:lnTo>
                <a:lnTo>
                  <a:pt x="76200" y="846667"/>
                </a:lnTo>
                <a:lnTo>
                  <a:pt x="76200" y="855133"/>
                </a:lnTo>
                <a:lnTo>
                  <a:pt x="67733" y="863600"/>
                </a:lnTo>
                <a:lnTo>
                  <a:pt x="67733" y="872067"/>
                </a:lnTo>
                <a:lnTo>
                  <a:pt x="67733" y="880533"/>
                </a:lnTo>
                <a:lnTo>
                  <a:pt x="59267" y="889000"/>
                </a:lnTo>
                <a:lnTo>
                  <a:pt x="59267" y="897467"/>
                </a:lnTo>
                <a:lnTo>
                  <a:pt x="50800" y="905933"/>
                </a:lnTo>
                <a:lnTo>
                  <a:pt x="50800" y="914400"/>
                </a:lnTo>
                <a:lnTo>
                  <a:pt x="50800" y="914400"/>
                </a:lnTo>
                <a:lnTo>
                  <a:pt x="50800" y="931333"/>
                </a:lnTo>
                <a:lnTo>
                  <a:pt x="42333" y="931333"/>
                </a:lnTo>
                <a:lnTo>
                  <a:pt x="42333" y="939800"/>
                </a:lnTo>
                <a:lnTo>
                  <a:pt x="42333" y="948267"/>
                </a:lnTo>
                <a:lnTo>
                  <a:pt x="33867" y="956733"/>
                </a:lnTo>
                <a:lnTo>
                  <a:pt x="33867" y="965200"/>
                </a:lnTo>
                <a:lnTo>
                  <a:pt x="33867" y="973667"/>
                </a:lnTo>
                <a:lnTo>
                  <a:pt x="33867" y="973667"/>
                </a:lnTo>
                <a:lnTo>
                  <a:pt x="25400" y="982133"/>
                </a:lnTo>
                <a:lnTo>
                  <a:pt x="25400" y="990600"/>
                </a:lnTo>
                <a:lnTo>
                  <a:pt x="25400" y="999067"/>
                </a:lnTo>
                <a:lnTo>
                  <a:pt x="16933" y="1007533"/>
                </a:lnTo>
                <a:lnTo>
                  <a:pt x="16933" y="1007533"/>
                </a:lnTo>
                <a:lnTo>
                  <a:pt x="16933" y="1016000"/>
                </a:lnTo>
                <a:lnTo>
                  <a:pt x="16933" y="1016000"/>
                </a:lnTo>
                <a:lnTo>
                  <a:pt x="16933" y="1024467"/>
                </a:lnTo>
                <a:lnTo>
                  <a:pt x="16933" y="1024467"/>
                </a:lnTo>
                <a:lnTo>
                  <a:pt x="16933" y="1032933"/>
                </a:lnTo>
                <a:lnTo>
                  <a:pt x="16933" y="1032933"/>
                </a:lnTo>
                <a:lnTo>
                  <a:pt x="16933" y="1041400"/>
                </a:lnTo>
                <a:lnTo>
                  <a:pt x="16933" y="1049867"/>
                </a:lnTo>
                <a:lnTo>
                  <a:pt x="16933" y="1049867"/>
                </a:lnTo>
                <a:lnTo>
                  <a:pt x="16933" y="1049867"/>
                </a:lnTo>
                <a:lnTo>
                  <a:pt x="8467" y="1049867"/>
                </a:lnTo>
                <a:lnTo>
                  <a:pt x="8467" y="1058333"/>
                </a:lnTo>
                <a:lnTo>
                  <a:pt x="8467" y="1058333"/>
                </a:lnTo>
                <a:lnTo>
                  <a:pt x="8467" y="1058333"/>
                </a:lnTo>
                <a:lnTo>
                  <a:pt x="8467" y="1058333"/>
                </a:lnTo>
                <a:lnTo>
                  <a:pt x="0" y="1058333"/>
                </a:lnTo>
                <a:lnTo>
                  <a:pt x="0" y="1058333"/>
                </a:lnTo>
                <a:lnTo>
                  <a:pt x="0" y="1058333"/>
                </a:lnTo>
                <a:lnTo>
                  <a:pt x="0" y="1058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 2078"/>
          <p:cNvSpPr/>
          <p:nvPr/>
        </p:nvSpPr>
        <p:spPr>
          <a:xfrm>
            <a:off x="6434667" y="5308600"/>
            <a:ext cx="1032934" cy="33868"/>
          </a:xfrm>
          <a:custGeom>
            <a:avLst/>
            <a:gdLst/>
            <a:ahLst/>
            <a:cxnLst/>
            <a:rect l="0" t="0" r="0" b="0"/>
            <a:pathLst>
              <a:path w="1032934" h="338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76199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27000" y="25400"/>
                </a:lnTo>
                <a:lnTo>
                  <a:pt x="135466" y="25400"/>
                </a:lnTo>
                <a:lnTo>
                  <a:pt x="152399" y="25400"/>
                </a:lnTo>
                <a:lnTo>
                  <a:pt x="160867" y="25400"/>
                </a:lnTo>
                <a:lnTo>
                  <a:pt x="177800" y="25400"/>
                </a:lnTo>
                <a:lnTo>
                  <a:pt x="186266" y="16933"/>
                </a:lnTo>
                <a:lnTo>
                  <a:pt x="203200" y="16933"/>
                </a:lnTo>
                <a:lnTo>
                  <a:pt x="220133" y="16933"/>
                </a:lnTo>
                <a:lnTo>
                  <a:pt x="228599" y="16933"/>
                </a:lnTo>
                <a:lnTo>
                  <a:pt x="245533" y="16933"/>
                </a:lnTo>
                <a:lnTo>
                  <a:pt x="262466" y="16933"/>
                </a:lnTo>
                <a:lnTo>
                  <a:pt x="279400" y="16933"/>
                </a:lnTo>
                <a:lnTo>
                  <a:pt x="296333" y="16933"/>
                </a:lnTo>
                <a:lnTo>
                  <a:pt x="313267" y="16933"/>
                </a:lnTo>
                <a:lnTo>
                  <a:pt x="330200" y="16933"/>
                </a:lnTo>
                <a:lnTo>
                  <a:pt x="355600" y="16933"/>
                </a:lnTo>
                <a:lnTo>
                  <a:pt x="372533" y="16933"/>
                </a:lnTo>
                <a:lnTo>
                  <a:pt x="389467" y="16933"/>
                </a:lnTo>
                <a:lnTo>
                  <a:pt x="414866" y="16933"/>
                </a:lnTo>
                <a:lnTo>
                  <a:pt x="440266" y="16933"/>
                </a:lnTo>
                <a:lnTo>
                  <a:pt x="457199" y="16933"/>
                </a:lnTo>
                <a:lnTo>
                  <a:pt x="482600" y="16933"/>
                </a:lnTo>
                <a:lnTo>
                  <a:pt x="499533" y="16933"/>
                </a:lnTo>
                <a:lnTo>
                  <a:pt x="524933" y="16933"/>
                </a:lnTo>
                <a:lnTo>
                  <a:pt x="541867" y="16933"/>
                </a:lnTo>
                <a:lnTo>
                  <a:pt x="567266" y="16933"/>
                </a:lnTo>
                <a:lnTo>
                  <a:pt x="592666" y="16933"/>
                </a:lnTo>
                <a:lnTo>
                  <a:pt x="618067" y="16933"/>
                </a:lnTo>
                <a:lnTo>
                  <a:pt x="643466" y="25400"/>
                </a:lnTo>
                <a:lnTo>
                  <a:pt x="660400" y="25400"/>
                </a:lnTo>
                <a:lnTo>
                  <a:pt x="685799" y="25400"/>
                </a:lnTo>
                <a:lnTo>
                  <a:pt x="711200" y="25400"/>
                </a:lnTo>
                <a:lnTo>
                  <a:pt x="736600" y="25400"/>
                </a:lnTo>
                <a:lnTo>
                  <a:pt x="761999" y="25400"/>
                </a:lnTo>
                <a:lnTo>
                  <a:pt x="787400" y="25400"/>
                </a:lnTo>
                <a:lnTo>
                  <a:pt x="812800" y="25400"/>
                </a:lnTo>
                <a:lnTo>
                  <a:pt x="838199" y="25400"/>
                </a:lnTo>
                <a:lnTo>
                  <a:pt x="863600" y="25400"/>
                </a:lnTo>
                <a:lnTo>
                  <a:pt x="880533" y="25400"/>
                </a:lnTo>
                <a:lnTo>
                  <a:pt x="905933" y="25400"/>
                </a:lnTo>
                <a:lnTo>
                  <a:pt x="931333" y="25400"/>
                </a:lnTo>
                <a:lnTo>
                  <a:pt x="948266" y="25400"/>
                </a:lnTo>
                <a:lnTo>
                  <a:pt x="973666" y="33867"/>
                </a:lnTo>
                <a:lnTo>
                  <a:pt x="990599" y="33867"/>
                </a:lnTo>
                <a:lnTo>
                  <a:pt x="1007533" y="33867"/>
                </a:lnTo>
                <a:lnTo>
                  <a:pt x="1024466" y="33867"/>
                </a:lnTo>
                <a:lnTo>
                  <a:pt x="1024466" y="33867"/>
                </a:lnTo>
                <a:lnTo>
                  <a:pt x="1032933" y="33867"/>
                </a:lnTo>
                <a:lnTo>
                  <a:pt x="1032933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2079"/>
          <p:cNvSpPr/>
          <p:nvPr/>
        </p:nvSpPr>
        <p:spPr>
          <a:xfrm>
            <a:off x="6434667" y="5249333"/>
            <a:ext cx="287867" cy="203201"/>
          </a:xfrm>
          <a:custGeom>
            <a:avLst/>
            <a:gdLst/>
            <a:ahLst/>
            <a:cxnLst/>
            <a:rect l="0" t="0" r="0" b="0"/>
            <a:pathLst>
              <a:path w="287867" h="203201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399" y="0"/>
                </a:lnTo>
                <a:lnTo>
                  <a:pt x="152399" y="0"/>
                </a:lnTo>
                <a:lnTo>
                  <a:pt x="143933" y="0"/>
                </a:lnTo>
                <a:lnTo>
                  <a:pt x="135466" y="0"/>
                </a:lnTo>
                <a:lnTo>
                  <a:pt x="135466" y="8467"/>
                </a:lnTo>
                <a:lnTo>
                  <a:pt x="127000" y="16934"/>
                </a:lnTo>
                <a:lnTo>
                  <a:pt x="118533" y="16934"/>
                </a:lnTo>
                <a:lnTo>
                  <a:pt x="110066" y="25400"/>
                </a:lnTo>
                <a:lnTo>
                  <a:pt x="101600" y="33867"/>
                </a:lnTo>
                <a:lnTo>
                  <a:pt x="93133" y="33867"/>
                </a:lnTo>
                <a:lnTo>
                  <a:pt x="84667" y="42334"/>
                </a:lnTo>
                <a:lnTo>
                  <a:pt x="76199" y="50800"/>
                </a:lnTo>
                <a:lnTo>
                  <a:pt x="67733" y="50800"/>
                </a:lnTo>
                <a:lnTo>
                  <a:pt x="50800" y="59267"/>
                </a:lnTo>
                <a:lnTo>
                  <a:pt x="42333" y="59267"/>
                </a:lnTo>
                <a:lnTo>
                  <a:pt x="33866" y="67734"/>
                </a:lnTo>
                <a:lnTo>
                  <a:pt x="25400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6" y="84667"/>
                </a:lnTo>
                <a:lnTo>
                  <a:pt x="8466" y="93134"/>
                </a:lnTo>
                <a:lnTo>
                  <a:pt x="16933" y="93134"/>
                </a:lnTo>
                <a:lnTo>
                  <a:pt x="25400" y="93134"/>
                </a:lnTo>
                <a:lnTo>
                  <a:pt x="33866" y="93134"/>
                </a:lnTo>
                <a:lnTo>
                  <a:pt x="50800" y="101600"/>
                </a:lnTo>
                <a:lnTo>
                  <a:pt x="59266" y="110067"/>
                </a:lnTo>
                <a:lnTo>
                  <a:pt x="76199" y="110067"/>
                </a:lnTo>
                <a:lnTo>
                  <a:pt x="93133" y="118534"/>
                </a:lnTo>
                <a:lnTo>
                  <a:pt x="110066" y="127000"/>
                </a:lnTo>
                <a:lnTo>
                  <a:pt x="127000" y="135467"/>
                </a:lnTo>
                <a:lnTo>
                  <a:pt x="143933" y="143934"/>
                </a:lnTo>
                <a:lnTo>
                  <a:pt x="160867" y="143934"/>
                </a:lnTo>
                <a:lnTo>
                  <a:pt x="177800" y="160867"/>
                </a:lnTo>
                <a:lnTo>
                  <a:pt x="203200" y="169334"/>
                </a:lnTo>
                <a:lnTo>
                  <a:pt x="220133" y="177800"/>
                </a:lnTo>
                <a:lnTo>
                  <a:pt x="237067" y="186267"/>
                </a:lnTo>
                <a:lnTo>
                  <a:pt x="262466" y="194734"/>
                </a:lnTo>
                <a:lnTo>
                  <a:pt x="270933" y="194734"/>
                </a:lnTo>
                <a:lnTo>
                  <a:pt x="270933" y="194734"/>
                </a:lnTo>
                <a:lnTo>
                  <a:pt x="287866" y="203200"/>
                </a:lnTo>
                <a:lnTo>
                  <a:pt x="287866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Freeform 2080"/>
          <p:cNvSpPr/>
          <p:nvPr/>
        </p:nvSpPr>
        <p:spPr>
          <a:xfrm>
            <a:off x="5969000" y="4868333"/>
            <a:ext cx="1439334" cy="457201"/>
          </a:xfrm>
          <a:custGeom>
            <a:avLst/>
            <a:gdLst/>
            <a:ahLst/>
            <a:cxnLst/>
            <a:rect l="0" t="0" r="0" b="0"/>
            <a:pathLst>
              <a:path w="1439334" h="457201">
                <a:moveTo>
                  <a:pt x="1439333" y="448734"/>
                </a:moveTo>
                <a:lnTo>
                  <a:pt x="1439333" y="448734"/>
                </a:lnTo>
                <a:lnTo>
                  <a:pt x="1439333" y="448734"/>
                </a:lnTo>
                <a:lnTo>
                  <a:pt x="1430867" y="448734"/>
                </a:lnTo>
                <a:lnTo>
                  <a:pt x="1430867" y="457200"/>
                </a:lnTo>
                <a:lnTo>
                  <a:pt x="1430867" y="457200"/>
                </a:lnTo>
                <a:lnTo>
                  <a:pt x="1430867" y="457200"/>
                </a:lnTo>
                <a:lnTo>
                  <a:pt x="1430867" y="457200"/>
                </a:lnTo>
                <a:lnTo>
                  <a:pt x="1422400" y="448734"/>
                </a:lnTo>
                <a:lnTo>
                  <a:pt x="1422400" y="448734"/>
                </a:lnTo>
                <a:lnTo>
                  <a:pt x="1422400" y="448734"/>
                </a:lnTo>
                <a:lnTo>
                  <a:pt x="1422400" y="448734"/>
                </a:lnTo>
                <a:lnTo>
                  <a:pt x="1422400" y="448734"/>
                </a:lnTo>
                <a:lnTo>
                  <a:pt x="1422400" y="448734"/>
                </a:lnTo>
                <a:lnTo>
                  <a:pt x="1413933" y="448734"/>
                </a:lnTo>
                <a:lnTo>
                  <a:pt x="1413933" y="448734"/>
                </a:lnTo>
                <a:lnTo>
                  <a:pt x="1405467" y="448734"/>
                </a:lnTo>
                <a:lnTo>
                  <a:pt x="1397000" y="448734"/>
                </a:lnTo>
                <a:lnTo>
                  <a:pt x="1388534" y="440267"/>
                </a:lnTo>
                <a:lnTo>
                  <a:pt x="1380066" y="440267"/>
                </a:lnTo>
                <a:lnTo>
                  <a:pt x="1371600" y="431800"/>
                </a:lnTo>
                <a:lnTo>
                  <a:pt x="1354667" y="431800"/>
                </a:lnTo>
                <a:lnTo>
                  <a:pt x="1346200" y="431800"/>
                </a:lnTo>
                <a:lnTo>
                  <a:pt x="1337733" y="423334"/>
                </a:lnTo>
                <a:lnTo>
                  <a:pt x="1320800" y="423334"/>
                </a:lnTo>
                <a:lnTo>
                  <a:pt x="1312334" y="414867"/>
                </a:lnTo>
                <a:lnTo>
                  <a:pt x="1295400" y="414867"/>
                </a:lnTo>
                <a:lnTo>
                  <a:pt x="1278467" y="406400"/>
                </a:lnTo>
                <a:lnTo>
                  <a:pt x="1261533" y="397934"/>
                </a:lnTo>
                <a:lnTo>
                  <a:pt x="1244600" y="397934"/>
                </a:lnTo>
                <a:lnTo>
                  <a:pt x="1227666" y="389467"/>
                </a:lnTo>
                <a:lnTo>
                  <a:pt x="1210733" y="381000"/>
                </a:lnTo>
                <a:lnTo>
                  <a:pt x="1193800" y="372534"/>
                </a:lnTo>
                <a:lnTo>
                  <a:pt x="1168400" y="372534"/>
                </a:lnTo>
                <a:lnTo>
                  <a:pt x="1151466" y="364067"/>
                </a:lnTo>
                <a:lnTo>
                  <a:pt x="1134533" y="355600"/>
                </a:lnTo>
                <a:lnTo>
                  <a:pt x="1109133" y="347134"/>
                </a:lnTo>
                <a:lnTo>
                  <a:pt x="1092200" y="338667"/>
                </a:lnTo>
                <a:lnTo>
                  <a:pt x="1066800" y="330200"/>
                </a:lnTo>
                <a:lnTo>
                  <a:pt x="1041400" y="321734"/>
                </a:lnTo>
                <a:lnTo>
                  <a:pt x="1016000" y="313267"/>
                </a:lnTo>
                <a:lnTo>
                  <a:pt x="999066" y="304800"/>
                </a:lnTo>
                <a:lnTo>
                  <a:pt x="973667" y="304800"/>
                </a:lnTo>
                <a:lnTo>
                  <a:pt x="948267" y="296334"/>
                </a:lnTo>
                <a:lnTo>
                  <a:pt x="922866" y="287867"/>
                </a:lnTo>
                <a:lnTo>
                  <a:pt x="897467" y="279400"/>
                </a:lnTo>
                <a:lnTo>
                  <a:pt x="872067" y="270934"/>
                </a:lnTo>
                <a:lnTo>
                  <a:pt x="846666" y="262467"/>
                </a:lnTo>
                <a:lnTo>
                  <a:pt x="821267" y="254000"/>
                </a:lnTo>
                <a:lnTo>
                  <a:pt x="795867" y="245534"/>
                </a:lnTo>
                <a:lnTo>
                  <a:pt x="770466" y="245534"/>
                </a:lnTo>
                <a:lnTo>
                  <a:pt x="753533" y="237067"/>
                </a:lnTo>
                <a:lnTo>
                  <a:pt x="728133" y="228600"/>
                </a:lnTo>
                <a:lnTo>
                  <a:pt x="702734" y="220134"/>
                </a:lnTo>
                <a:lnTo>
                  <a:pt x="677333" y="211667"/>
                </a:lnTo>
                <a:lnTo>
                  <a:pt x="651933" y="211667"/>
                </a:lnTo>
                <a:lnTo>
                  <a:pt x="635000" y="203200"/>
                </a:lnTo>
                <a:lnTo>
                  <a:pt x="609600" y="194734"/>
                </a:lnTo>
                <a:lnTo>
                  <a:pt x="584200" y="186267"/>
                </a:lnTo>
                <a:lnTo>
                  <a:pt x="558800" y="186267"/>
                </a:lnTo>
                <a:lnTo>
                  <a:pt x="533400" y="177800"/>
                </a:lnTo>
                <a:lnTo>
                  <a:pt x="516467" y="169334"/>
                </a:lnTo>
                <a:lnTo>
                  <a:pt x="491067" y="169334"/>
                </a:lnTo>
                <a:lnTo>
                  <a:pt x="474133" y="160867"/>
                </a:lnTo>
                <a:lnTo>
                  <a:pt x="448733" y="152400"/>
                </a:lnTo>
                <a:lnTo>
                  <a:pt x="423333" y="152400"/>
                </a:lnTo>
                <a:lnTo>
                  <a:pt x="406400" y="135467"/>
                </a:lnTo>
                <a:lnTo>
                  <a:pt x="381000" y="135467"/>
                </a:lnTo>
                <a:lnTo>
                  <a:pt x="364067" y="127000"/>
                </a:lnTo>
                <a:lnTo>
                  <a:pt x="338667" y="127000"/>
                </a:lnTo>
                <a:lnTo>
                  <a:pt x="321733" y="118534"/>
                </a:lnTo>
                <a:lnTo>
                  <a:pt x="304800" y="110067"/>
                </a:lnTo>
                <a:lnTo>
                  <a:pt x="279400" y="101600"/>
                </a:lnTo>
                <a:lnTo>
                  <a:pt x="262467" y="101600"/>
                </a:lnTo>
                <a:lnTo>
                  <a:pt x="237067" y="93134"/>
                </a:lnTo>
                <a:lnTo>
                  <a:pt x="220133" y="84667"/>
                </a:lnTo>
                <a:lnTo>
                  <a:pt x="203200" y="76200"/>
                </a:lnTo>
                <a:lnTo>
                  <a:pt x="186267" y="76200"/>
                </a:lnTo>
                <a:lnTo>
                  <a:pt x="160867" y="67734"/>
                </a:lnTo>
                <a:lnTo>
                  <a:pt x="143933" y="59267"/>
                </a:lnTo>
                <a:lnTo>
                  <a:pt x="127000" y="59267"/>
                </a:lnTo>
                <a:lnTo>
                  <a:pt x="110067" y="50800"/>
                </a:lnTo>
                <a:lnTo>
                  <a:pt x="93133" y="42334"/>
                </a:lnTo>
                <a:lnTo>
                  <a:pt x="76200" y="42334"/>
                </a:lnTo>
                <a:lnTo>
                  <a:pt x="59267" y="33867"/>
                </a:lnTo>
                <a:lnTo>
                  <a:pt x="50800" y="33867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Freeform 2081"/>
          <p:cNvSpPr/>
          <p:nvPr/>
        </p:nvSpPr>
        <p:spPr>
          <a:xfrm>
            <a:off x="5918200" y="4826000"/>
            <a:ext cx="160868" cy="42334"/>
          </a:xfrm>
          <a:custGeom>
            <a:avLst/>
            <a:gdLst/>
            <a:ahLst/>
            <a:cxnLst/>
            <a:rect l="0" t="0" r="0" b="0"/>
            <a:pathLst>
              <a:path w="160868" h="42334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7" y="25400"/>
                </a:lnTo>
                <a:lnTo>
                  <a:pt x="127000" y="25400"/>
                </a:lnTo>
                <a:lnTo>
                  <a:pt x="118533" y="25400"/>
                </a:lnTo>
                <a:lnTo>
                  <a:pt x="110067" y="33867"/>
                </a:lnTo>
                <a:lnTo>
                  <a:pt x="101600" y="33867"/>
                </a:lnTo>
                <a:lnTo>
                  <a:pt x="93133" y="33867"/>
                </a:lnTo>
                <a:lnTo>
                  <a:pt x="76200" y="33867"/>
                </a:lnTo>
                <a:lnTo>
                  <a:pt x="67733" y="42333"/>
                </a:lnTo>
                <a:lnTo>
                  <a:pt x="59267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33867" y="42333"/>
                </a:lnTo>
                <a:lnTo>
                  <a:pt x="25400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Freeform 2082"/>
          <p:cNvSpPr/>
          <p:nvPr/>
        </p:nvSpPr>
        <p:spPr>
          <a:xfrm>
            <a:off x="5909733" y="4851400"/>
            <a:ext cx="194735" cy="177801"/>
          </a:xfrm>
          <a:custGeom>
            <a:avLst/>
            <a:gdLst/>
            <a:ahLst/>
            <a:cxnLst/>
            <a:rect l="0" t="0" r="0" b="0"/>
            <a:pathLst>
              <a:path w="194735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33867"/>
                </a:lnTo>
                <a:lnTo>
                  <a:pt x="25400" y="42333"/>
                </a:lnTo>
                <a:lnTo>
                  <a:pt x="33867" y="50800"/>
                </a:lnTo>
                <a:lnTo>
                  <a:pt x="50800" y="67733"/>
                </a:lnTo>
                <a:lnTo>
                  <a:pt x="59267" y="76200"/>
                </a:lnTo>
                <a:lnTo>
                  <a:pt x="67734" y="84667"/>
                </a:lnTo>
                <a:lnTo>
                  <a:pt x="93134" y="101600"/>
                </a:lnTo>
                <a:lnTo>
                  <a:pt x="101600" y="110067"/>
                </a:lnTo>
                <a:lnTo>
                  <a:pt x="118534" y="127000"/>
                </a:lnTo>
                <a:lnTo>
                  <a:pt x="143934" y="143933"/>
                </a:lnTo>
                <a:lnTo>
                  <a:pt x="160867" y="152400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94734" y="177800"/>
                </a:lnTo>
                <a:lnTo>
                  <a:pt x="194734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Freeform 2083"/>
          <p:cNvSpPr/>
          <p:nvPr/>
        </p:nvSpPr>
        <p:spPr>
          <a:xfrm>
            <a:off x="7509934" y="5190067"/>
            <a:ext cx="550334" cy="330201"/>
          </a:xfrm>
          <a:custGeom>
            <a:avLst/>
            <a:gdLst/>
            <a:ahLst/>
            <a:cxnLst/>
            <a:rect l="0" t="0" r="0" b="0"/>
            <a:pathLst>
              <a:path w="550334" h="330201">
                <a:moveTo>
                  <a:pt x="118533" y="127000"/>
                </a:moveTo>
                <a:lnTo>
                  <a:pt x="126999" y="127000"/>
                </a:lnTo>
                <a:lnTo>
                  <a:pt x="126999" y="127000"/>
                </a:lnTo>
                <a:lnTo>
                  <a:pt x="126999" y="127000"/>
                </a:lnTo>
                <a:lnTo>
                  <a:pt x="126999" y="127000"/>
                </a:lnTo>
                <a:lnTo>
                  <a:pt x="126999" y="127000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35466" y="118533"/>
                </a:lnTo>
                <a:lnTo>
                  <a:pt x="126999" y="118533"/>
                </a:lnTo>
                <a:lnTo>
                  <a:pt x="126999" y="110066"/>
                </a:lnTo>
                <a:lnTo>
                  <a:pt x="118533" y="110066"/>
                </a:lnTo>
                <a:lnTo>
                  <a:pt x="110066" y="101600"/>
                </a:lnTo>
                <a:lnTo>
                  <a:pt x="101599" y="101600"/>
                </a:lnTo>
                <a:lnTo>
                  <a:pt x="84666" y="101600"/>
                </a:lnTo>
                <a:lnTo>
                  <a:pt x="76200" y="93133"/>
                </a:lnTo>
                <a:lnTo>
                  <a:pt x="67732" y="93133"/>
                </a:lnTo>
                <a:lnTo>
                  <a:pt x="59266" y="93133"/>
                </a:lnTo>
                <a:lnTo>
                  <a:pt x="42333" y="93133"/>
                </a:lnTo>
                <a:lnTo>
                  <a:pt x="33866" y="101600"/>
                </a:lnTo>
                <a:lnTo>
                  <a:pt x="25399" y="110066"/>
                </a:lnTo>
                <a:lnTo>
                  <a:pt x="16933" y="118533"/>
                </a:lnTo>
                <a:lnTo>
                  <a:pt x="8466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20133"/>
                </a:lnTo>
                <a:lnTo>
                  <a:pt x="16933" y="237066"/>
                </a:lnTo>
                <a:lnTo>
                  <a:pt x="25399" y="254000"/>
                </a:lnTo>
                <a:lnTo>
                  <a:pt x="33866" y="270933"/>
                </a:lnTo>
                <a:lnTo>
                  <a:pt x="59266" y="279400"/>
                </a:lnTo>
                <a:lnTo>
                  <a:pt x="76200" y="296333"/>
                </a:lnTo>
                <a:lnTo>
                  <a:pt x="93133" y="296333"/>
                </a:lnTo>
                <a:lnTo>
                  <a:pt x="118533" y="304800"/>
                </a:lnTo>
                <a:lnTo>
                  <a:pt x="135466" y="304800"/>
                </a:lnTo>
                <a:lnTo>
                  <a:pt x="152400" y="304800"/>
                </a:lnTo>
                <a:lnTo>
                  <a:pt x="177799" y="304800"/>
                </a:lnTo>
                <a:lnTo>
                  <a:pt x="194733" y="296333"/>
                </a:lnTo>
                <a:lnTo>
                  <a:pt x="211666" y="279400"/>
                </a:lnTo>
                <a:lnTo>
                  <a:pt x="220132" y="262466"/>
                </a:lnTo>
                <a:lnTo>
                  <a:pt x="237066" y="245533"/>
                </a:lnTo>
                <a:lnTo>
                  <a:pt x="245533" y="228600"/>
                </a:lnTo>
                <a:lnTo>
                  <a:pt x="245533" y="203200"/>
                </a:lnTo>
                <a:lnTo>
                  <a:pt x="253999" y="186266"/>
                </a:lnTo>
                <a:lnTo>
                  <a:pt x="253999" y="160866"/>
                </a:lnTo>
                <a:lnTo>
                  <a:pt x="262466" y="135466"/>
                </a:lnTo>
                <a:lnTo>
                  <a:pt x="262466" y="110066"/>
                </a:lnTo>
                <a:lnTo>
                  <a:pt x="262466" y="93133"/>
                </a:lnTo>
                <a:lnTo>
                  <a:pt x="262466" y="67733"/>
                </a:lnTo>
                <a:lnTo>
                  <a:pt x="253999" y="50800"/>
                </a:lnTo>
                <a:lnTo>
                  <a:pt x="253999" y="33866"/>
                </a:lnTo>
                <a:lnTo>
                  <a:pt x="253999" y="25400"/>
                </a:lnTo>
                <a:lnTo>
                  <a:pt x="245533" y="16933"/>
                </a:lnTo>
                <a:lnTo>
                  <a:pt x="245533" y="8466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8466"/>
                </a:lnTo>
                <a:lnTo>
                  <a:pt x="245533" y="16933"/>
                </a:lnTo>
                <a:lnTo>
                  <a:pt x="245533" y="25400"/>
                </a:lnTo>
                <a:lnTo>
                  <a:pt x="237066" y="50800"/>
                </a:lnTo>
                <a:lnTo>
                  <a:pt x="237066" y="67733"/>
                </a:lnTo>
                <a:lnTo>
                  <a:pt x="245533" y="93133"/>
                </a:lnTo>
                <a:lnTo>
                  <a:pt x="245533" y="118533"/>
                </a:lnTo>
                <a:lnTo>
                  <a:pt x="245533" y="143933"/>
                </a:lnTo>
                <a:lnTo>
                  <a:pt x="245533" y="169333"/>
                </a:lnTo>
                <a:lnTo>
                  <a:pt x="245533" y="194733"/>
                </a:lnTo>
                <a:lnTo>
                  <a:pt x="245533" y="220133"/>
                </a:lnTo>
                <a:lnTo>
                  <a:pt x="245533" y="237066"/>
                </a:lnTo>
                <a:lnTo>
                  <a:pt x="245533" y="254000"/>
                </a:lnTo>
                <a:lnTo>
                  <a:pt x="253999" y="270933"/>
                </a:lnTo>
                <a:lnTo>
                  <a:pt x="253999" y="279400"/>
                </a:lnTo>
                <a:lnTo>
                  <a:pt x="253999" y="279400"/>
                </a:lnTo>
                <a:lnTo>
                  <a:pt x="253999" y="287866"/>
                </a:lnTo>
                <a:lnTo>
                  <a:pt x="262466" y="287866"/>
                </a:lnTo>
                <a:lnTo>
                  <a:pt x="262466" y="287866"/>
                </a:lnTo>
                <a:lnTo>
                  <a:pt x="262466" y="287866"/>
                </a:lnTo>
                <a:lnTo>
                  <a:pt x="262466" y="279400"/>
                </a:lnTo>
                <a:lnTo>
                  <a:pt x="270933" y="270933"/>
                </a:lnTo>
                <a:lnTo>
                  <a:pt x="270933" y="254000"/>
                </a:lnTo>
                <a:lnTo>
                  <a:pt x="279399" y="245533"/>
                </a:lnTo>
                <a:lnTo>
                  <a:pt x="279399" y="228600"/>
                </a:lnTo>
                <a:lnTo>
                  <a:pt x="287866" y="211666"/>
                </a:lnTo>
                <a:lnTo>
                  <a:pt x="287866" y="194733"/>
                </a:lnTo>
                <a:lnTo>
                  <a:pt x="296332" y="186266"/>
                </a:lnTo>
                <a:lnTo>
                  <a:pt x="304800" y="169333"/>
                </a:lnTo>
                <a:lnTo>
                  <a:pt x="304800" y="160866"/>
                </a:lnTo>
                <a:lnTo>
                  <a:pt x="313266" y="160866"/>
                </a:lnTo>
                <a:lnTo>
                  <a:pt x="321733" y="152400"/>
                </a:lnTo>
                <a:lnTo>
                  <a:pt x="330199" y="152400"/>
                </a:lnTo>
                <a:lnTo>
                  <a:pt x="338666" y="143933"/>
                </a:lnTo>
                <a:lnTo>
                  <a:pt x="347133" y="143933"/>
                </a:lnTo>
                <a:lnTo>
                  <a:pt x="355599" y="143933"/>
                </a:lnTo>
                <a:lnTo>
                  <a:pt x="364066" y="152400"/>
                </a:lnTo>
                <a:lnTo>
                  <a:pt x="364066" y="160866"/>
                </a:lnTo>
                <a:lnTo>
                  <a:pt x="372532" y="169333"/>
                </a:lnTo>
                <a:lnTo>
                  <a:pt x="381000" y="177800"/>
                </a:lnTo>
                <a:lnTo>
                  <a:pt x="381000" y="186266"/>
                </a:lnTo>
                <a:lnTo>
                  <a:pt x="381000" y="203200"/>
                </a:lnTo>
                <a:lnTo>
                  <a:pt x="389466" y="211666"/>
                </a:lnTo>
                <a:lnTo>
                  <a:pt x="389466" y="228600"/>
                </a:lnTo>
                <a:lnTo>
                  <a:pt x="389466" y="237066"/>
                </a:lnTo>
                <a:lnTo>
                  <a:pt x="389466" y="254000"/>
                </a:lnTo>
                <a:lnTo>
                  <a:pt x="397933" y="262466"/>
                </a:lnTo>
                <a:lnTo>
                  <a:pt x="406399" y="270933"/>
                </a:lnTo>
                <a:lnTo>
                  <a:pt x="406399" y="287866"/>
                </a:lnTo>
                <a:lnTo>
                  <a:pt x="414866" y="296333"/>
                </a:lnTo>
                <a:lnTo>
                  <a:pt x="423333" y="304800"/>
                </a:lnTo>
                <a:lnTo>
                  <a:pt x="440266" y="321733"/>
                </a:lnTo>
                <a:lnTo>
                  <a:pt x="448732" y="321733"/>
                </a:lnTo>
                <a:lnTo>
                  <a:pt x="465666" y="330200"/>
                </a:lnTo>
                <a:lnTo>
                  <a:pt x="482599" y="330200"/>
                </a:lnTo>
                <a:lnTo>
                  <a:pt x="499533" y="330200"/>
                </a:lnTo>
                <a:lnTo>
                  <a:pt x="507999" y="330200"/>
                </a:lnTo>
                <a:lnTo>
                  <a:pt x="516466" y="321733"/>
                </a:lnTo>
                <a:lnTo>
                  <a:pt x="524932" y="313266"/>
                </a:lnTo>
                <a:lnTo>
                  <a:pt x="533400" y="304800"/>
                </a:lnTo>
                <a:lnTo>
                  <a:pt x="541866" y="287866"/>
                </a:lnTo>
                <a:lnTo>
                  <a:pt x="541866" y="287866"/>
                </a:lnTo>
                <a:lnTo>
                  <a:pt x="550333" y="270933"/>
                </a:lnTo>
                <a:lnTo>
                  <a:pt x="550333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Freeform 2084"/>
          <p:cNvSpPr/>
          <p:nvPr/>
        </p:nvSpPr>
        <p:spPr>
          <a:xfrm>
            <a:off x="8051800" y="5334000"/>
            <a:ext cx="8468" cy="76201"/>
          </a:xfrm>
          <a:custGeom>
            <a:avLst/>
            <a:gdLst/>
            <a:ahLst/>
            <a:cxnLst/>
            <a:rect l="0" t="0" r="0" b="0"/>
            <a:pathLst>
              <a:path w="8468" h="76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59267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Freeform 2085"/>
          <p:cNvSpPr/>
          <p:nvPr/>
        </p:nvSpPr>
        <p:spPr>
          <a:xfrm>
            <a:off x="8043334" y="5461000"/>
            <a:ext cx="50800" cy="59268"/>
          </a:xfrm>
          <a:custGeom>
            <a:avLst/>
            <a:gdLst/>
            <a:ahLst/>
            <a:cxnLst/>
            <a:rect l="0" t="0" r="0" b="0"/>
            <a:pathLst>
              <a:path w="50800" h="592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16933" y="42333"/>
                </a:lnTo>
                <a:lnTo>
                  <a:pt x="25399" y="50800"/>
                </a:lnTo>
                <a:lnTo>
                  <a:pt x="33866" y="50800"/>
                </a:lnTo>
                <a:lnTo>
                  <a:pt x="42333" y="59267"/>
                </a:lnTo>
                <a:lnTo>
                  <a:pt x="42333" y="59267"/>
                </a:lnTo>
                <a:lnTo>
                  <a:pt x="50799" y="50800"/>
                </a:lnTo>
                <a:lnTo>
                  <a:pt x="50799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Freeform 2086"/>
          <p:cNvSpPr/>
          <p:nvPr/>
        </p:nvSpPr>
        <p:spPr>
          <a:xfrm>
            <a:off x="8043334" y="5325533"/>
            <a:ext cx="101600" cy="160868"/>
          </a:xfrm>
          <a:custGeom>
            <a:avLst/>
            <a:gdLst/>
            <a:ahLst/>
            <a:cxnLst/>
            <a:rect l="0" t="0" r="0" b="0"/>
            <a:pathLst>
              <a:path w="101600" h="160868">
                <a:moveTo>
                  <a:pt x="84666" y="160867"/>
                </a:moveTo>
                <a:lnTo>
                  <a:pt x="84666" y="160867"/>
                </a:lnTo>
                <a:lnTo>
                  <a:pt x="93133" y="152400"/>
                </a:lnTo>
                <a:lnTo>
                  <a:pt x="93133" y="135467"/>
                </a:lnTo>
                <a:lnTo>
                  <a:pt x="101599" y="118534"/>
                </a:lnTo>
                <a:lnTo>
                  <a:pt x="101599" y="101600"/>
                </a:lnTo>
                <a:lnTo>
                  <a:pt x="101599" y="93134"/>
                </a:lnTo>
                <a:lnTo>
                  <a:pt x="93133" y="76200"/>
                </a:lnTo>
                <a:lnTo>
                  <a:pt x="84666" y="59267"/>
                </a:lnTo>
                <a:lnTo>
                  <a:pt x="76200" y="50800"/>
                </a:lnTo>
                <a:lnTo>
                  <a:pt x="67732" y="33867"/>
                </a:lnTo>
                <a:lnTo>
                  <a:pt x="59266" y="25400"/>
                </a:lnTo>
                <a:lnTo>
                  <a:pt x="42333" y="16934"/>
                </a:lnTo>
                <a:lnTo>
                  <a:pt x="33866" y="8467"/>
                </a:lnTo>
                <a:lnTo>
                  <a:pt x="16933" y="8467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Freeform 2087"/>
          <p:cNvSpPr/>
          <p:nvPr/>
        </p:nvSpPr>
        <p:spPr>
          <a:xfrm>
            <a:off x="8161867" y="5342467"/>
            <a:ext cx="25400" cy="169334"/>
          </a:xfrm>
          <a:custGeom>
            <a:avLst/>
            <a:gdLst/>
            <a:ahLst/>
            <a:cxnLst/>
            <a:rect l="0" t="0" r="0" b="0"/>
            <a:pathLst>
              <a:path w="25400" h="169334">
                <a:moveTo>
                  <a:pt x="0" y="0"/>
                </a:move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25399" y="127000"/>
                </a:lnTo>
                <a:lnTo>
                  <a:pt x="25399" y="143933"/>
                </a:lnTo>
                <a:lnTo>
                  <a:pt x="25399" y="152400"/>
                </a:lnTo>
                <a:lnTo>
                  <a:pt x="25399" y="160866"/>
                </a:lnTo>
                <a:lnTo>
                  <a:pt x="25399" y="160866"/>
                </a:lnTo>
                <a:lnTo>
                  <a:pt x="25399" y="169333"/>
                </a:lnTo>
                <a:lnTo>
                  <a:pt x="25399" y="169333"/>
                </a:lnTo>
                <a:lnTo>
                  <a:pt x="25399" y="160866"/>
                </a:lnTo>
                <a:lnTo>
                  <a:pt x="25399" y="160866"/>
                </a:lnTo>
                <a:lnTo>
                  <a:pt x="25399" y="152400"/>
                </a:lnTo>
                <a:lnTo>
                  <a:pt x="25399" y="143933"/>
                </a:lnTo>
                <a:lnTo>
                  <a:pt x="25399" y="127000"/>
                </a:lnTo>
                <a:lnTo>
                  <a:pt x="25399" y="118533"/>
                </a:lnTo>
                <a:lnTo>
                  <a:pt x="25399" y="101600"/>
                </a:lnTo>
                <a:lnTo>
                  <a:pt x="25399" y="101600"/>
                </a:lnTo>
                <a:lnTo>
                  <a:pt x="25399" y="93133"/>
                </a:lnTo>
                <a:lnTo>
                  <a:pt x="25399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Freeform 2088"/>
          <p:cNvSpPr/>
          <p:nvPr/>
        </p:nvSpPr>
        <p:spPr>
          <a:xfrm>
            <a:off x="8195734" y="5325533"/>
            <a:ext cx="143933" cy="50801"/>
          </a:xfrm>
          <a:custGeom>
            <a:avLst/>
            <a:gdLst/>
            <a:ahLst/>
            <a:cxnLst/>
            <a:rect l="0" t="0" r="0" b="0"/>
            <a:pathLst>
              <a:path w="143933" h="50801">
                <a:moveTo>
                  <a:pt x="0" y="50800"/>
                </a:moveTo>
                <a:lnTo>
                  <a:pt x="8466" y="50800"/>
                </a:lnTo>
                <a:lnTo>
                  <a:pt x="8466" y="33867"/>
                </a:lnTo>
                <a:lnTo>
                  <a:pt x="8466" y="25400"/>
                </a:lnTo>
                <a:lnTo>
                  <a:pt x="16933" y="16934"/>
                </a:lnTo>
                <a:lnTo>
                  <a:pt x="25399" y="8467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599" y="16934"/>
                </a:lnTo>
                <a:lnTo>
                  <a:pt x="110066" y="16934"/>
                </a:lnTo>
                <a:lnTo>
                  <a:pt x="126999" y="25400"/>
                </a:lnTo>
                <a:lnTo>
                  <a:pt x="135466" y="25400"/>
                </a:lnTo>
                <a:lnTo>
                  <a:pt x="135466" y="25400"/>
                </a:lnTo>
                <a:lnTo>
                  <a:pt x="143932" y="25400"/>
                </a:lnTo>
                <a:lnTo>
                  <a:pt x="143932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Freeform 2089"/>
          <p:cNvSpPr/>
          <p:nvPr/>
        </p:nvSpPr>
        <p:spPr>
          <a:xfrm>
            <a:off x="8356600" y="5350933"/>
            <a:ext cx="118534" cy="160868"/>
          </a:xfrm>
          <a:custGeom>
            <a:avLst/>
            <a:gdLst/>
            <a:ahLst/>
            <a:cxnLst/>
            <a:rect l="0" t="0" r="0" b="0"/>
            <a:pathLst>
              <a:path w="118534" h="160868">
                <a:moveTo>
                  <a:pt x="118533" y="16934"/>
                </a:moveTo>
                <a:lnTo>
                  <a:pt x="118533" y="16934"/>
                </a:lnTo>
                <a:lnTo>
                  <a:pt x="110067" y="16934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67734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16934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52400"/>
                </a:lnTo>
                <a:lnTo>
                  <a:pt x="25400" y="160867"/>
                </a:lnTo>
                <a:lnTo>
                  <a:pt x="2540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Freeform 2090"/>
          <p:cNvSpPr/>
          <p:nvPr/>
        </p:nvSpPr>
        <p:spPr>
          <a:xfrm>
            <a:off x="8415866" y="5198533"/>
            <a:ext cx="160869" cy="347135"/>
          </a:xfrm>
          <a:custGeom>
            <a:avLst/>
            <a:gdLst/>
            <a:ahLst/>
            <a:cxnLst/>
            <a:rect l="0" t="0" r="0" b="0"/>
            <a:pathLst>
              <a:path w="160869" h="347135">
                <a:moveTo>
                  <a:pt x="0" y="347134"/>
                </a:moveTo>
                <a:lnTo>
                  <a:pt x="0" y="347134"/>
                </a:lnTo>
                <a:lnTo>
                  <a:pt x="8468" y="347134"/>
                </a:lnTo>
                <a:lnTo>
                  <a:pt x="25401" y="347134"/>
                </a:lnTo>
                <a:lnTo>
                  <a:pt x="33867" y="347134"/>
                </a:lnTo>
                <a:lnTo>
                  <a:pt x="42334" y="330200"/>
                </a:lnTo>
                <a:lnTo>
                  <a:pt x="50801" y="321734"/>
                </a:lnTo>
                <a:lnTo>
                  <a:pt x="67734" y="304800"/>
                </a:lnTo>
                <a:lnTo>
                  <a:pt x="76200" y="287867"/>
                </a:lnTo>
                <a:lnTo>
                  <a:pt x="84668" y="270934"/>
                </a:lnTo>
                <a:lnTo>
                  <a:pt x="93134" y="245534"/>
                </a:lnTo>
                <a:lnTo>
                  <a:pt x="101601" y="220134"/>
                </a:lnTo>
                <a:lnTo>
                  <a:pt x="101601" y="194734"/>
                </a:lnTo>
                <a:lnTo>
                  <a:pt x="101601" y="177800"/>
                </a:lnTo>
                <a:lnTo>
                  <a:pt x="101601" y="152400"/>
                </a:lnTo>
                <a:lnTo>
                  <a:pt x="101601" y="127000"/>
                </a:lnTo>
                <a:lnTo>
                  <a:pt x="101601" y="101600"/>
                </a:lnTo>
                <a:lnTo>
                  <a:pt x="93134" y="84667"/>
                </a:lnTo>
                <a:lnTo>
                  <a:pt x="93134" y="67734"/>
                </a:lnTo>
                <a:lnTo>
                  <a:pt x="84668" y="42334"/>
                </a:lnTo>
                <a:lnTo>
                  <a:pt x="76200" y="25400"/>
                </a:lnTo>
                <a:lnTo>
                  <a:pt x="67734" y="16934"/>
                </a:lnTo>
                <a:lnTo>
                  <a:pt x="59267" y="8467"/>
                </a:lnTo>
                <a:lnTo>
                  <a:pt x="59267" y="0"/>
                </a:lnTo>
                <a:lnTo>
                  <a:pt x="50801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8467"/>
                </a:lnTo>
                <a:lnTo>
                  <a:pt x="33867" y="25400"/>
                </a:lnTo>
                <a:lnTo>
                  <a:pt x="25401" y="33867"/>
                </a:lnTo>
                <a:lnTo>
                  <a:pt x="25401" y="50800"/>
                </a:lnTo>
                <a:lnTo>
                  <a:pt x="33867" y="76200"/>
                </a:lnTo>
                <a:lnTo>
                  <a:pt x="33867" y="93134"/>
                </a:lnTo>
                <a:lnTo>
                  <a:pt x="33867" y="118534"/>
                </a:lnTo>
                <a:lnTo>
                  <a:pt x="42334" y="143934"/>
                </a:lnTo>
                <a:lnTo>
                  <a:pt x="50801" y="169334"/>
                </a:lnTo>
                <a:lnTo>
                  <a:pt x="59267" y="194734"/>
                </a:lnTo>
                <a:lnTo>
                  <a:pt x="76200" y="220134"/>
                </a:lnTo>
                <a:lnTo>
                  <a:pt x="84668" y="245534"/>
                </a:lnTo>
                <a:lnTo>
                  <a:pt x="93134" y="262467"/>
                </a:lnTo>
                <a:lnTo>
                  <a:pt x="110067" y="279400"/>
                </a:lnTo>
                <a:lnTo>
                  <a:pt x="118534" y="296334"/>
                </a:lnTo>
                <a:lnTo>
                  <a:pt x="135467" y="296334"/>
                </a:lnTo>
                <a:lnTo>
                  <a:pt x="143934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60868" y="296334"/>
                </a:lnTo>
                <a:lnTo>
                  <a:pt x="160868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Freeform 2091"/>
          <p:cNvSpPr/>
          <p:nvPr/>
        </p:nvSpPr>
        <p:spPr>
          <a:xfrm>
            <a:off x="8619067" y="5308600"/>
            <a:ext cx="160867" cy="262468"/>
          </a:xfrm>
          <a:custGeom>
            <a:avLst/>
            <a:gdLst/>
            <a:ahLst/>
            <a:cxnLst/>
            <a:rect l="0" t="0" r="0" b="0"/>
            <a:pathLst>
              <a:path w="160867" h="2624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25399" y="33867"/>
                </a:lnTo>
                <a:lnTo>
                  <a:pt x="16933" y="50800"/>
                </a:lnTo>
                <a:lnTo>
                  <a:pt x="8466" y="59267"/>
                </a:lnTo>
                <a:lnTo>
                  <a:pt x="8466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6" y="84667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01600"/>
                </a:lnTo>
                <a:lnTo>
                  <a:pt x="33867" y="110067"/>
                </a:lnTo>
                <a:lnTo>
                  <a:pt x="42333" y="110067"/>
                </a:lnTo>
                <a:lnTo>
                  <a:pt x="59266" y="110067"/>
                </a:lnTo>
                <a:lnTo>
                  <a:pt x="67733" y="118533"/>
                </a:lnTo>
                <a:lnTo>
                  <a:pt x="93133" y="127000"/>
                </a:lnTo>
                <a:lnTo>
                  <a:pt x="110067" y="127000"/>
                </a:lnTo>
                <a:lnTo>
                  <a:pt x="127000" y="135467"/>
                </a:lnTo>
                <a:lnTo>
                  <a:pt x="143933" y="143933"/>
                </a:lnTo>
                <a:lnTo>
                  <a:pt x="152400" y="160867"/>
                </a:lnTo>
                <a:lnTo>
                  <a:pt x="160866" y="177800"/>
                </a:lnTo>
                <a:lnTo>
                  <a:pt x="160866" y="194733"/>
                </a:lnTo>
                <a:lnTo>
                  <a:pt x="160866" y="211667"/>
                </a:lnTo>
                <a:lnTo>
                  <a:pt x="160866" y="228600"/>
                </a:lnTo>
                <a:lnTo>
                  <a:pt x="160866" y="237067"/>
                </a:lnTo>
                <a:lnTo>
                  <a:pt x="152400" y="245533"/>
                </a:lnTo>
                <a:lnTo>
                  <a:pt x="135466" y="254000"/>
                </a:lnTo>
                <a:lnTo>
                  <a:pt x="118533" y="262467"/>
                </a:lnTo>
                <a:lnTo>
                  <a:pt x="110067" y="262467"/>
                </a:lnTo>
                <a:lnTo>
                  <a:pt x="93133" y="262467"/>
                </a:lnTo>
                <a:lnTo>
                  <a:pt x="76200" y="262467"/>
                </a:lnTo>
                <a:lnTo>
                  <a:pt x="50800" y="262467"/>
                </a:lnTo>
                <a:lnTo>
                  <a:pt x="42333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8466" y="254000"/>
                </a:lnTo>
                <a:lnTo>
                  <a:pt x="8466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Freeform 2092"/>
          <p:cNvSpPr/>
          <p:nvPr/>
        </p:nvSpPr>
        <p:spPr>
          <a:xfrm>
            <a:off x="8043334" y="5350933"/>
            <a:ext cx="143933" cy="160868"/>
          </a:xfrm>
          <a:custGeom>
            <a:avLst/>
            <a:gdLst/>
            <a:ahLst/>
            <a:cxnLst/>
            <a:rect l="0" t="0" r="0" b="0"/>
            <a:pathLst>
              <a:path w="143933" h="1608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18534"/>
                </a:lnTo>
                <a:lnTo>
                  <a:pt x="16933" y="127000"/>
                </a:lnTo>
                <a:lnTo>
                  <a:pt x="25399" y="135467"/>
                </a:lnTo>
                <a:lnTo>
                  <a:pt x="25399" y="143934"/>
                </a:lnTo>
                <a:lnTo>
                  <a:pt x="33866" y="143934"/>
                </a:lnTo>
                <a:lnTo>
                  <a:pt x="42333" y="152400"/>
                </a:lnTo>
                <a:lnTo>
                  <a:pt x="50799" y="152400"/>
                </a:lnTo>
                <a:lnTo>
                  <a:pt x="50799" y="160867"/>
                </a:lnTo>
                <a:lnTo>
                  <a:pt x="67732" y="160867"/>
                </a:lnTo>
                <a:lnTo>
                  <a:pt x="67732" y="160867"/>
                </a:lnTo>
                <a:lnTo>
                  <a:pt x="76200" y="160867"/>
                </a:lnTo>
                <a:lnTo>
                  <a:pt x="84666" y="160867"/>
                </a:lnTo>
                <a:lnTo>
                  <a:pt x="93133" y="160867"/>
                </a:lnTo>
                <a:lnTo>
                  <a:pt x="93133" y="160867"/>
                </a:lnTo>
                <a:lnTo>
                  <a:pt x="101599" y="160867"/>
                </a:lnTo>
                <a:lnTo>
                  <a:pt x="110066" y="160867"/>
                </a:lnTo>
                <a:lnTo>
                  <a:pt x="118533" y="152400"/>
                </a:lnTo>
                <a:lnTo>
                  <a:pt x="126999" y="143934"/>
                </a:lnTo>
                <a:lnTo>
                  <a:pt x="126999" y="143934"/>
                </a:lnTo>
                <a:lnTo>
                  <a:pt x="135466" y="135467"/>
                </a:lnTo>
                <a:lnTo>
                  <a:pt x="135466" y="135467"/>
                </a:lnTo>
                <a:lnTo>
                  <a:pt x="143932" y="127000"/>
                </a:lnTo>
                <a:lnTo>
                  <a:pt x="143932" y="118534"/>
                </a:lnTo>
                <a:lnTo>
                  <a:pt x="143932" y="110067"/>
                </a:lnTo>
                <a:lnTo>
                  <a:pt x="143932" y="101600"/>
                </a:lnTo>
                <a:lnTo>
                  <a:pt x="143932" y="93134"/>
                </a:lnTo>
                <a:lnTo>
                  <a:pt x="143932" y="93134"/>
                </a:lnTo>
                <a:lnTo>
                  <a:pt x="143932" y="84667"/>
                </a:lnTo>
                <a:lnTo>
                  <a:pt x="143932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Freeform 2093"/>
          <p:cNvSpPr/>
          <p:nvPr/>
        </p:nvSpPr>
        <p:spPr>
          <a:xfrm>
            <a:off x="4775200" y="5325533"/>
            <a:ext cx="685801" cy="262468"/>
          </a:xfrm>
          <a:custGeom>
            <a:avLst/>
            <a:gdLst/>
            <a:ahLst/>
            <a:cxnLst/>
            <a:rect l="0" t="0" r="0" b="0"/>
            <a:pathLst>
              <a:path w="685801" h="262468">
                <a:moveTo>
                  <a:pt x="8467" y="93134"/>
                </a:moveTo>
                <a:lnTo>
                  <a:pt x="8467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8467" y="93134"/>
                </a:lnTo>
                <a:lnTo>
                  <a:pt x="16933" y="93134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3" y="93134"/>
                </a:lnTo>
                <a:lnTo>
                  <a:pt x="50800" y="93134"/>
                </a:lnTo>
                <a:lnTo>
                  <a:pt x="59267" y="93134"/>
                </a:lnTo>
                <a:lnTo>
                  <a:pt x="76200" y="93134"/>
                </a:lnTo>
                <a:lnTo>
                  <a:pt x="84667" y="93134"/>
                </a:lnTo>
                <a:lnTo>
                  <a:pt x="93133" y="93134"/>
                </a:lnTo>
                <a:lnTo>
                  <a:pt x="101600" y="93134"/>
                </a:lnTo>
                <a:lnTo>
                  <a:pt x="118533" y="93134"/>
                </a:lnTo>
                <a:lnTo>
                  <a:pt x="127000" y="93134"/>
                </a:lnTo>
                <a:lnTo>
                  <a:pt x="143933" y="93134"/>
                </a:lnTo>
                <a:lnTo>
                  <a:pt x="152400" y="93134"/>
                </a:lnTo>
                <a:lnTo>
                  <a:pt x="160867" y="93134"/>
                </a:lnTo>
                <a:lnTo>
                  <a:pt x="177800" y="93134"/>
                </a:lnTo>
                <a:lnTo>
                  <a:pt x="194733" y="93134"/>
                </a:lnTo>
                <a:lnTo>
                  <a:pt x="203200" y="93134"/>
                </a:lnTo>
                <a:lnTo>
                  <a:pt x="211667" y="93134"/>
                </a:lnTo>
                <a:lnTo>
                  <a:pt x="228600" y="93134"/>
                </a:lnTo>
                <a:lnTo>
                  <a:pt x="245533" y="93134"/>
                </a:lnTo>
                <a:lnTo>
                  <a:pt x="262467" y="93134"/>
                </a:lnTo>
                <a:lnTo>
                  <a:pt x="270933" y="93134"/>
                </a:lnTo>
                <a:lnTo>
                  <a:pt x="287867" y="93134"/>
                </a:lnTo>
                <a:lnTo>
                  <a:pt x="304800" y="101600"/>
                </a:lnTo>
                <a:lnTo>
                  <a:pt x="313267" y="101600"/>
                </a:lnTo>
                <a:lnTo>
                  <a:pt x="330200" y="101600"/>
                </a:lnTo>
                <a:lnTo>
                  <a:pt x="347133" y="101600"/>
                </a:lnTo>
                <a:lnTo>
                  <a:pt x="364067" y="101600"/>
                </a:lnTo>
                <a:lnTo>
                  <a:pt x="381000" y="101600"/>
                </a:lnTo>
                <a:lnTo>
                  <a:pt x="397933" y="101600"/>
                </a:lnTo>
                <a:lnTo>
                  <a:pt x="414867" y="101600"/>
                </a:lnTo>
                <a:lnTo>
                  <a:pt x="431800" y="101600"/>
                </a:lnTo>
                <a:lnTo>
                  <a:pt x="440267" y="110067"/>
                </a:lnTo>
                <a:lnTo>
                  <a:pt x="457200" y="110067"/>
                </a:lnTo>
                <a:lnTo>
                  <a:pt x="474133" y="110067"/>
                </a:lnTo>
                <a:lnTo>
                  <a:pt x="491067" y="110067"/>
                </a:lnTo>
                <a:lnTo>
                  <a:pt x="508000" y="110067"/>
                </a:lnTo>
                <a:lnTo>
                  <a:pt x="524933" y="110067"/>
                </a:lnTo>
                <a:lnTo>
                  <a:pt x="533400" y="110067"/>
                </a:lnTo>
                <a:lnTo>
                  <a:pt x="550333" y="110067"/>
                </a:lnTo>
                <a:lnTo>
                  <a:pt x="558800" y="110067"/>
                </a:lnTo>
                <a:lnTo>
                  <a:pt x="575733" y="110067"/>
                </a:lnTo>
                <a:lnTo>
                  <a:pt x="584200" y="110067"/>
                </a:lnTo>
                <a:lnTo>
                  <a:pt x="601133" y="110067"/>
                </a:lnTo>
                <a:lnTo>
                  <a:pt x="609600" y="110067"/>
                </a:lnTo>
                <a:lnTo>
                  <a:pt x="618067" y="110067"/>
                </a:lnTo>
                <a:lnTo>
                  <a:pt x="626533" y="110067"/>
                </a:lnTo>
                <a:lnTo>
                  <a:pt x="635000" y="101600"/>
                </a:lnTo>
                <a:lnTo>
                  <a:pt x="643467" y="101600"/>
                </a:lnTo>
                <a:lnTo>
                  <a:pt x="643467" y="101600"/>
                </a:lnTo>
                <a:lnTo>
                  <a:pt x="643467" y="101600"/>
                </a:lnTo>
                <a:lnTo>
                  <a:pt x="651933" y="101600"/>
                </a:lnTo>
                <a:lnTo>
                  <a:pt x="651933" y="93134"/>
                </a:lnTo>
                <a:lnTo>
                  <a:pt x="651933" y="93134"/>
                </a:lnTo>
                <a:lnTo>
                  <a:pt x="651933" y="84667"/>
                </a:lnTo>
                <a:lnTo>
                  <a:pt x="651933" y="84667"/>
                </a:lnTo>
                <a:lnTo>
                  <a:pt x="651933" y="84667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51933" y="76200"/>
                </a:lnTo>
                <a:lnTo>
                  <a:pt x="643467" y="76200"/>
                </a:lnTo>
                <a:lnTo>
                  <a:pt x="643467" y="76200"/>
                </a:lnTo>
                <a:lnTo>
                  <a:pt x="635000" y="76200"/>
                </a:lnTo>
                <a:lnTo>
                  <a:pt x="635000" y="76200"/>
                </a:lnTo>
                <a:lnTo>
                  <a:pt x="626533" y="67734"/>
                </a:lnTo>
                <a:lnTo>
                  <a:pt x="618067" y="67734"/>
                </a:lnTo>
                <a:lnTo>
                  <a:pt x="601133" y="67734"/>
                </a:lnTo>
                <a:lnTo>
                  <a:pt x="592667" y="67734"/>
                </a:lnTo>
                <a:lnTo>
                  <a:pt x="575733" y="59267"/>
                </a:lnTo>
                <a:lnTo>
                  <a:pt x="567267" y="50800"/>
                </a:lnTo>
                <a:lnTo>
                  <a:pt x="558800" y="50800"/>
                </a:lnTo>
                <a:lnTo>
                  <a:pt x="541867" y="42334"/>
                </a:lnTo>
                <a:lnTo>
                  <a:pt x="533400" y="42334"/>
                </a:lnTo>
                <a:lnTo>
                  <a:pt x="516467" y="33867"/>
                </a:lnTo>
                <a:lnTo>
                  <a:pt x="508000" y="33867"/>
                </a:lnTo>
                <a:lnTo>
                  <a:pt x="491067" y="25400"/>
                </a:lnTo>
                <a:lnTo>
                  <a:pt x="482600" y="16934"/>
                </a:lnTo>
                <a:lnTo>
                  <a:pt x="474133" y="16934"/>
                </a:lnTo>
                <a:lnTo>
                  <a:pt x="465667" y="16934"/>
                </a:lnTo>
                <a:lnTo>
                  <a:pt x="465667" y="8467"/>
                </a:lnTo>
                <a:lnTo>
                  <a:pt x="457200" y="8467"/>
                </a:lnTo>
                <a:lnTo>
                  <a:pt x="448733" y="8467"/>
                </a:lnTo>
                <a:lnTo>
                  <a:pt x="448733" y="0"/>
                </a:lnTo>
                <a:lnTo>
                  <a:pt x="440267" y="0"/>
                </a:lnTo>
                <a:lnTo>
                  <a:pt x="440267" y="0"/>
                </a:lnTo>
                <a:lnTo>
                  <a:pt x="440267" y="0"/>
                </a:lnTo>
                <a:lnTo>
                  <a:pt x="440267" y="8467"/>
                </a:lnTo>
                <a:lnTo>
                  <a:pt x="448733" y="8467"/>
                </a:lnTo>
                <a:lnTo>
                  <a:pt x="457200" y="8467"/>
                </a:lnTo>
                <a:lnTo>
                  <a:pt x="457200" y="8467"/>
                </a:lnTo>
                <a:lnTo>
                  <a:pt x="465667" y="16934"/>
                </a:lnTo>
                <a:lnTo>
                  <a:pt x="474133" y="16934"/>
                </a:lnTo>
                <a:lnTo>
                  <a:pt x="491067" y="25400"/>
                </a:lnTo>
                <a:lnTo>
                  <a:pt x="499533" y="33867"/>
                </a:lnTo>
                <a:lnTo>
                  <a:pt x="516467" y="33867"/>
                </a:lnTo>
                <a:lnTo>
                  <a:pt x="524933" y="42334"/>
                </a:lnTo>
                <a:lnTo>
                  <a:pt x="541867" y="42334"/>
                </a:lnTo>
                <a:lnTo>
                  <a:pt x="558800" y="50800"/>
                </a:lnTo>
                <a:lnTo>
                  <a:pt x="567267" y="50800"/>
                </a:lnTo>
                <a:lnTo>
                  <a:pt x="575733" y="50800"/>
                </a:lnTo>
                <a:lnTo>
                  <a:pt x="592667" y="59267"/>
                </a:lnTo>
                <a:lnTo>
                  <a:pt x="601133" y="59267"/>
                </a:lnTo>
                <a:lnTo>
                  <a:pt x="618067" y="67734"/>
                </a:lnTo>
                <a:lnTo>
                  <a:pt x="626533" y="67734"/>
                </a:lnTo>
                <a:lnTo>
                  <a:pt x="635000" y="67734"/>
                </a:lnTo>
                <a:lnTo>
                  <a:pt x="643467" y="67734"/>
                </a:lnTo>
                <a:lnTo>
                  <a:pt x="651933" y="67734"/>
                </a:lnTo>
                <a:lnTo>
                  <a:pt x="668867" y="67734"/>
                </a:lnTo>
                <a:lnTo>
                  <a:pt x="668867" y="67734"/>
                </a:lnTo>
                <a:lnTo>
                  <a:pt x="677333" y="76200"/>
                </a:lnTo>
                <a:lnTo>
                  <a:pt x="677333" y="76200"/>
                </a:lnTo>
                <a:lnTo>
                  <a:pt x="685800" y="76200"/>
                </a:lnTo>
                <a:lnTo>
                  <a:pt x="685800" y="76200"/>
                </a:lnTo>
                <a:lnTo>
                  <a:pt x="685800" y="76200"/>
                </a:lnTo>
                <a:lnTo>
                  <a:pt x="685800" y="76200"/>
                </a:lnTo>
                <a:lnTo>
                  <a:pt x="685800" y="76200"/>
                </a:lnTo>
                <a:lnTo>
                  <a:pt x="685800" y="76200"/>
                </a:lnTo>
                <a:lnTo>
                  <a:pt x="685800" y="76200"/>
                </a:lnTo>
                <a:lnTo>
                  <a:pt x="677333" y="84667"/>
                </a:lnTo>
                <a:lnTo>
                  <a:pt x="677333" y="84667"/>
                </a:lnTo>
                <a:lnTo>
                  <a:pt x="677333" y="84667"/>
                </a:lnTo>
                <a:lnTo>
                  <a:pt x="668867" y="93134"/>
                </a:lnTo>
                <a:lnTo>
                  <a:pt x="660400" y="93134"/>
                </a:lnTo>
                <a:lnTo>
                  <a:pt x="660400" y="101600"/>
                </a:lnTo>
                <a:lnTo>
                  <a:pt x="651933" y="110067"/>
                </a:lnTo>
                <a:lnTo>
                  <a:pt x="643467" y="110067"/>
                </a:lnTo>
                <a:lnTo>
                  <a:pt x="643467" y="118534"/>
                </a:lnTo>
                <a:lnTo>
                  <a:pt x="635000" y="127000"/>
                </a:lnTo>
                <a:lnTo>
                  <a:pt x="626533" y="135467"/>
                </a:lnTo>
                <a:lnTo>
                  <a:pt x="618067" y="143934"/>
                </a:lnTo>
                <a:lnTo>
                  <a:pt x="618067" y="152400"/>
                </a:lnTo>
                <a:lnTo>
                  <a:pt x="609600" y="160867"/>
                </a:lnTo>
                <a:lnTo>
                  <a:pt x="601133" y="169334"/>
                </a:lnTo>
                <a:lnTo>
                  <a:pt x="592667" y="177800"/>
                </a:lnTo>
                <a:lnTo>
                  <a:pt x="592667" y="186267"/>
                </a:lnTo>
                <a:lnTo>
                  <a:pt x="584200" y="194734"/>
                </a:lnTo>
                <a:lnTo>
                  <a:pt x="575733" y="203200"/>
                </a:lnTo>
                <a:lnTo>
                  <a:pt x="575733" y="211667"/>
                </a:lnTo>
                <a:lnTo>
                  <a:pt x="567267" y="220134"/>
                </a:lnTo>
                <a:lnTo>
                  <a:pt x="558800" y="237067"/>
                </a:lnTo>
                <a:lnTo>
                  <a:pt x="550333" y="245534"/>
                </a:lnTo>
                <a:lnTo>
                  <a:pt x="541867" y="254000"/>
                </a:lnTo>
                <a:lnTo>
                  <a:pt x="533400" y="254000"/>
                </a:lnTo>
                <a:lnTo>
                  <a:pt x="524933" y="262467"/>
                </a:lnTo>
                <a:lnTo>
                  <a:pt x="524933" y="262467"/>
                </a:lnTo>
                <a:lnTo>
                  <a:pt x="516467" y="262467"/>
                </a:lnTo>
                <a:lnTo>
                  <a:pt x="5164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Freeform 2094"/>
          <p:cNvSpPr/>
          <p:nvPr/>
        </p:nvSpPr>
        <p:spPr>
          <a:xfrm>
            <a:off x="2912533" y="4885267"/>
            <a:ext cx="584201" cy="203201"/>
          </a:xfrm>
          <a:custGeom>
            <a:avLst/>
            <a:gdLst/>
            <a:ahLst/>
            <a:cxnLst/>
            <a:rect l="0" t="0" r="0" b="0"/>
            <a:pathLst>
              <a:path w="584201" h="203201">
                <a:moveTo>
                  <a:pt x="0" y="194733"/>
                </a:move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0866"/>
                </a:lnTo>
                <a:lnTo>
                  <a:pt x="8467" y="152400"/>
                </a:lnTo>
                <a:lnTo>
                  <a:pt x="16934" y="143933"/>
                </a:lnTo>
                <a:lnTo>
                  <a:pt x="16934" y="135466"/>
                </a:lnTo>
                <a:lnTo>
                  <a:pt x="25400" y="118533"/>
                </a:lnTo>
                <a:lnTo>
                  <a:pt x="33867" y="110066"/>
                </a:lnTo>
                <a:lnTo>
                  <a:pt x="33867" y="101600"/>
                </a:lnTo>
                <a:lnTo>
                  <a:pt x="42334" y="93133"/>
                </a:lnTo>
                <a:lnTo>
                  <a:pt x="50800" y="84666"/>
                </a:lnTo>
                <a:lnTo>
                  <a:pt x="67734" y="76200"/>
                </a:lnTo>
                <a:lnTo>
                  <a:pt x="76200" y="59266"/>
                </a:lnTo>
                <a:lnTo>
                  <a:pt x="84667" y="50800"/>
                </a:lnTo>
                <a:lnTo>
                  <a:pt x="101600" y="42333"/>
                </a:lnTo>
                <a:lnTo>
                  <a:pt x="110067" y="33866"/>
                </a:lnTo>
                <a:lnTo>
                  <a:pt x="127000" y="25400"/>
                </a:lnTo>
                <a:lnTo>
                  <a:pt x="143934" y="25400"/>
                </a:lnTo>
                <a:lnTo>
                  <a:pt x="152400" y="16933"/>
                </a:lnTo>
                <a:lnTo>
                  <a:pt x="169334" y="8466"/>
                </a:lnTo>
                <a:lnTo>
                  <a:pt x="186267" y="8466"/>
                </a:lnTo>
                <a:lnTo>
                  <a:pt x="203200" y="0"/>
                </a:lnTo>
                <a:lnTo>
                  <a:pt x="220134" y="0"/>
                </a:lnTo>
                <a:lnTo>
                  <a:pt x="237067" y="0"/>
                </a:lnTo>
                <a:lnTo>
                  <a:pt x="262467" y="0"/>
                </a:lnTo>
                <a:lnTo>
                  <a:pt x="279400" y="0"/>
                </a:lnTo>
                <a:lnTo>
                  <a:pt x="296334" y="0"/>
                </a:lnTo>
                <a:lnTo>
                  <a:pt x="321734" y="0"/>
                </a:lnTo>
                <a:lnTo>
                  <a:pt x="338667" y="8466"/>
                </a:lnTo>
                <a:lnTo>
                  <a:pt x="364067" y="8466"/>
                </a:lnTo>
                <a:lnTo>
                  <a:pt x="381000" y="16933"/>
                </a:lnTo>
                <a:lnTo>
                  <a:pt x="397934" y="25400"/>
                </a:lnTo>
                <a:lnTo>
                  <a:pt x="423334" y="33866"/>
                </a:lnTo>
                <a:lnTo>
                  <a:pt x="440267" y="33866"/>
                </a:lnTo>
                <a:lnTo>
                  <a:pt x="465667" y="42333"/>
                </a:lnTo>
                <a:lnTo>
                  <a:pt x="482600" y="59266"/>
                </a:lnTo>
                <a:lnTo>
                  <a:pt x="499534" y="59266"/>
                </a:lnTo>
                <a:lnTo>
                  <a:pt x="516467" y="76200"/>
                </a:lnTo>
                <a:lnTo>
                  <a:pt x="533400" y="84666"/>
                </a:lnTo>
                <a:lnTo>
                  <a:pt x="541867" y="93133"/>
                </a:lnTo>
                <a:lnTo>
                  <a:pt x="550334" y="101600"/>
                </a:lnTo>
                <a:lnTo>
                  <a:pt x="567267" y="110066"/>
                </a:lnTo>
                <a:lnTo>
                  <a:pt x="575734" y="118533"/>
                </a:lnTo>
                <a:lnTo>
                  <a:pt x="575734" y="135466"/>
                </a:lnTo>
                <a:lnTo>
                  <a:pt x="584200" y="135466"/>
                </a:lnTo>
                <a:lnTo>
                  <a:pt x="584200" y="143933"/>
                </a:lnTo>
                <a:lnTo>
                  <a:pt x="584200" y="143933"/>
                </a:lnTo>
                <a:lnTo>
                  <a:pt x="584200" y="152400"/>
                </a:lnTo>
                <a:lnTo>
                  <a:pt x="5842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Freeform 2095"/>
          <p:cNvSpPr/>
          <p:nvPr/>
        </p:nvSpPr>
        <p:spPr>
          <a:xfrm>
            <a:off x="2988733" y="5105400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8533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0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45533"/>
                </a:lnTo>
                <a:lnTo>
                  <a:pt x="8467" y="237067"/>
                </a:lnTo>
                <a:lnTo>
                  <a:pt x="8467" y="228600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77800"/>
                </a:lnTo>
                <a:lnTo>
                  <a:pt x="8467" y="160867"/>
                </a:lnTo>
                <a:lnTo>
                  <a:pt x="0" y="152400"/>
                </a:lnTo>
                <a:lnTo>
                  <a:pt x="0" y="135467"/>
                </a:lnTo>
                <a:lnTo>
                  <a:pt x="0" y="118533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76200"/>
                </a:lnTo>
                <a:lnTo>
                  <a:pt x="8467" y="67733"/>
                </a:lnTo>
                <a:lnTo>
                  <a:pt x="16934" y="50800"/>
                </a:lnTo>
                <a:lnTo>
                  <a:pt x="25400" y="42333"/>
                </a:lnTo>
                <a:lnTo>
                  <a:pt x="33867" y="33867"/>
                </a:lnTo>
                <a:lnTo>
                  <a:pt x="42334" y="25400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4" y="16933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4" y="25400"/>
                </a:lnTo>
                <a:lnTo>
                  <a:pt x="127000" y="33867"/>
                </a:lnTo>
                <a:lnTo>
                  <a:pt x="127000" y="42333"/>
                </a:lnTo>
                <a:lnTo>
                  <a:pt x="135467" y="59267"/>
                </a:lnTo>
                <a:lnTo>
                  <a:pt x="135467" y="67733"/>
                </a:lnTo>
                <a:lnTo>
                  <a:pt x="143934" y="76200"/>
                </a:lnTo>
                <a:lnTo>
                  <a:pt x="143934" y="93133"/>
                </a:lnTo>
                <a:lnTo>
                  <a:pt x="143934" y="110067"/>
                </a:lnTo>
                <a:lnTo>
                  <a:pt x="143934" y="118533"/>
                </a:lnTo>
                <a:lnTo>
                  <a:pt x="152400" y="143933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52400" y="228600"/>
                </a:lnTo>
                <a:lnTo>
                  <a:pt x="160867" y="245533"/>
                </a:lnTo>
                <a:lnTo>
                  <a:pt x="169334" y="254000"/>
                </a:lnTo>
                <a:lnTo>
                  <a:pt x="169334" y="270933"/>
                </a:lnTo>
                <a:lnTo>
                  <a:pt x="169334" y="279400"/>
                </a:lnTo>
                <a:lnTo>
                  <a:pt x="169334" y="287867"/>
                </a:lnTo>
                <a:lnTo>
                  <a:pt x="177800" y="296333"/>
                </a:lnTo>
                <a:lnTo>
                  <a:pt x="177800" y="296333"/>
                </a:lnTo>
                <a:lnTo>
                  <a:pt x="177800" y="296333"/>
                </a:lnTo>
                <a:lnTo>
                  <a:pt x="169334" y="287867"/>
                </a:lnTo>
                <a:lnTo>
                  <a:pt x="169334" y="287867"/>
                </a:lnTo>
                <a:lnTo>
                  <a:pt x="169334" y="279400"/>
                </a:lnTo>
                <a:lnTo>
                  <a:pt x="169334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Freeform 2096"/>
          <p:cNvSpPr/>
          <p:nvPr/>
        </p:nvSpPr>
        <p:spPr>
          <a:xfrm>
            <a:off x="2997200" y="5223933"/>
            <a:ext cx="177801" cy="16935"/>
          </a:xfrm>
          <a:custGeom>
            <a:avLst/>
            <a:gdLst/>
            <a:ahLst/>
            <a:cxnLst/>
            <a:rect l="0" t="0" r="0" b="0"/>
            <a:pathLst>
              <a:path w="177801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84667" y="16934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7" y="16934"/>
                </a:lnTo>
                <a:lnTo>
                  <a:pt x="152400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77800" y="8467"/>
                </a:lnTo>
                <a:lnTo>
                  <a:pt x="1778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Freeform 2097"/>
          <p:cNvSpPr/>
          <p:nvPr/>
        </p:nvSpPr>
        <p:spPr>
          <a:xfrm>
            <a:off x="3276600" y="5156200"/>
            <a:ext cx="33868" cy="194734"/>
          </a:xfrm>
          <a:custGeom>
            <a:avLst/>
            <a:gdLst/>
            <a:ahLst/>
            <a:cxnLst/>
            <a:rect l="0" t="0" r="0" b="0"/>
            <a:pathLst>
              <a:path w="33868" h="1947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3" y="135467"/>
                </a:lnTo>
                <a:lnTo>
                  <a:pt x="16933" y="143933"/>
                </a:lnTo>
                <a:lnTo>
                  <a:pt x="16933" y="160867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7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Freeform 2098"/>
          <p:cNvSpPr/>
          <p:nvPr/>
        </p:nvSpPr>
        <p:spPr>
          <a:xfrm>
            <a:off x="3251200" y="5122333"/>
            <a:ext cx="169334" cy="237068"/>
          </a:xfrm>
          <a:custGeom>
            <a:avLst/>
            <a:gdLst/>
            <a:ahLst/>
            <a:cxnLst/>
            <a:rect l="0" t="0" r="0" b="0"/>
            <a:pathLst>
              <a:path w="169334" h="237068">
                <a:moveTo>
                  <a:pt x="0" y="8467"/>
                </a:move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67733" y="16934"/>
                </a:lnTo>
                <a:lnTo>
                  <a:pt x="76200" y="25400"/>
                </a:lnTo>
                <a:lnTo>
                  <a:pt x="93133" y="33867"/>
                </a:lnTo>
                <a:lnTo>
                  <a:pt x="101600" y="42334"/>
                </a:lnTo>
                <a:lnTo>
                  <a:pt x="118533" y="59267"/>
                </a:lnTo>
                <a:lnTo>
                  <a:pt x="135467" y="67734"/>
                </a:lnTo>
                <a:lnTo>
                  <a:pt x="143933" y="84667"/>
                </a:lnTo>
                <a:lnTo>
                  <a:pt x="152400" y="101600"/>
                </a:lnTo>
                <a:lnTo>
                  <a:pt x="160867" y="118534"/>
                </a:lnTo>
                <a:lnTo>
                  <a:pt x="169333" y="127000"/>
                </a:lnTo>
                <a:lnTo>
                  <a:pt x="169333" y="143934"/>
                </a:lnTo>
                <a:lnTo>
                  <a:pt x="169333" y="160867"/>
                </a:lnTo>
                <a:lnTo>
                  <a:pt x="169333" y="169334"/>
                </a:lnTo>
                <a:lnTo>
                  <a:pt x="160867" y="186267"/>
                </a:lnTo>
                <a:lnTo>
                  <a:pt x="160867" y="194734"/>
                </a:lnTo>
                <a:lnTo>
                  <a:pt x="152400" y="203200"/>
                </a:lnTo>
                <a:lnTo>
                  <a:pt x="143933" y="211667"/>
                </a:lnTo>
                <a:lnTo>
                  <a:pt x="135467" y="220134"/>
                </a:lnTo>
                <a:lnTo>
                  <a:pt x="118533" y="220134"/>
                </a:lnTo>
                <a:lnTo>
                  <a:pt x="101600" y="228600"/>
                </a:lnTo>
                <a:lnTo>
                  <a:pt x="84667" y="228600"/>
                </a:lnTo>
                <a:lnTo>
                  <a:pt x="76200" y="228600"/>
                </a:lnTo>
                <a:lnTo>
                  <a:pt x="59267" y="237067"/>
                </a:lnTo>
                <a:lnTo>
                  <a:pt x="50800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Freeform 2099"/>
          <p:cNvSpPr/>
          <p:nvPr/>
        </p:nvSpPr>
        <p:spPr>
          <a:xfrm>
            <a:off x="3445933" y="5139267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118534" y="25400"/>
                </a:moveTo>
                <a:lnTo>
                  <a:pt x="118534" y="16933"/>
                </a:lnTo>
                <a:lnTo>
                  <a:pt x="118534" y="16933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01600" y="0"/>
                </a:lnTo>
                <a:lnTo>
                  <a:pt x="93134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67734" y="8466"/>
                </a:lnTo>
                <a:lnTo>
                  <a:pt x="59267" y="16933"/>
                </a:lnTo>
                <a:lnTo>
                  <a:pt x="50800" y="16933"/>
                </a:lnTo>
                <a:lnTo>
                  <a:pt x="42334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43933"/>
                </a:lnTo>
                <a:lnTo>
                  <a:pt x="16934" y="152400"/>
                </a:lnTo>
                <a:lnTo>
                  <a:pt x="33867" y="169333"/>
                </a:lnTo>
                <a:lnTo>
                  <a:pt x="50800" y="177800"/>
                </a:lnTo>
                <a:lnTo>
                  <a:pt x="59267" y="186266"/>
                </a:lnTo>
                <a:lnTo>
                  <a:pt x="76200" y="194733"/>
                </a:lnTo>
                <a:lnTo>
                  <a:pt x="93134" y="194733"/>
                </a:lnTo>
                <a:lnTo>
                  <a:pt x="101600" y="203200"/>
                </a:lnTo>
                <a:lnTo>
                  <a:pt x="118534" y="203200"/>
                </a:lnTo>
                <a:lnTo>
                  <a:pt x="127000" y="203200"/>
                </a:lnTo>
                <a:lnTo>
                  <a:pt x="143934" y="203200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9334" y="203200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77800" y="186266"/>
                </a:lnTo>
                <a:lnTo>
                  <a:pt x="1778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Freeform 2100"/>
          <p:cNvSpPr/>
          <p:nvPr/>
        </p:nvSpPr>
        <p:spPr>
          <a:xfrm>
            <a:off x="3987800" y="5139267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Freeform 2101"/>
          <p:cNvSpPr/>
          <p:nvPr/>
        </p:nvSpPr>
        <p:spPr>
          <a:xfrm>
            <a:off x="3945467" y="50292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Freeform 2102"/>
          <p:cNvSpPr/>
          <p:nvPr/>
        </p:nvSpPr>
        <p:spPr>
          <a:xfrm>
            <a:off x="4072467" y="5113867"/>
            <a:ext cx="245534" cy="279401"/>
          </a:xfrm>
          <a:custGeom>
            <a:avLst/>
            <a:gdLst/>
            <a:ahLst/>
            <a:cxnLst/>
            <a:rect l="0" t="0" r="0" b="0"/>
            <a:pathLst>
              <a:path w="245534" h="279401">
                <a:moveTo>
                  <a:pt x="101600" y="0"/>
                </a:moveTo>
                <a:lnTo>
                  <a:pt x="101600" y="0"/>
                </a:lnTo>
                <a:lnTo>
                  <a:pt x="101600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33866"/>
                </a:lnTo>
                <a:lnTo>
                  <a:pt x="93133" y="33866"/>
                </a:lnTo>
                <a:lnTo>
                  <a:pt x="84666" y="42333"/>
                </a:lnTo>
                <a:lnTo>
                  <a:pt x="76200" y="42333"/>
                </a:lnTo>
                <a:lnTo>
                  <a:pt x="67733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33866" y="59266"/>
                </a:lnTo>
                <a:lnTo>
                  <a:pt x="25400" y="59266"/>
                </a:lnTo>
                <a:lnTo>
                  <a:pt x="16933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16933" y="76200"/>
                </a:lnTo>
                <a:lnTo>
                  <a:pt x="25400" y="84666"/>
                </a:lnTo>
                <a:lnTo>
                  <a:pt x="33866" y="84666"/>
                </a:lnTo>
                <a:lnTo>
                  <a:pt x="42333" y="84666"/>
                </a:lnTo>
                <a:lnTo>
                  <a:pt x="59266" y="93133"/>
                </a:lnTo>
                <a:lnTo>
                  <a:pt x="76200" y="93133"/>
                </a:lnTo>
                <a:lnTo>
                  <a:pt x="93133" y="101600"/>
                </a:lnTo>
                <a:lnTo>
                  <a:pt x="110066" y="110066"/>
                </a:lnTo>
                <a:lnTo>
                  <a:pt x="127000" y="110066"/>
                </a:lnTo>
                <a:lnTo>
                  <a:pt x="143933" y="127000"/>
                </a:lnTo>
                <a:lnTo>
                  <a:pt x="160866" y="135466"/>
                </a:lnTo>
                <a:lnTo>
                  <a:pt x="177800" y="143933"/>
                </a:lnTo>
                <a:lnTo>
                  <a:pt x="194733" y="152400"/>
                </a:lnTo>
                <a:lnTo>
                  <a:pt x="203200" y="169333"/>
                </a:lnTo>
                <a:lnTo>
                  <a:pt x="220133" y="177800"/>
                </a:lnTo>
                <a:lnTo>
                  <a:pt x="228600" y="194733"/>
                </a:lnTo>
                <a:lnTo>
                  <a:pt x="237066" y="203200"/>
                </a:lnTo>
                <a:lnTo>
                  <a:pt x="237066" y="220133"/>
                </a:lnTo>
                <a:lnTo>
                  <a:pt x="245533" y="228600"/>
                </a:lnTo>
                <a:lnTo>
                  <a:pt x="245533" y="237066"/>
                </a:lnTo>
                <a:lnTo>
                  <a:pt x="237066" y="245533"/>
                </a:lnTo>
                <a:lnTo>
                  <a:pt x="237066" y="262466"/>
                </a:lnTo>
                <a:lnTo>
                  <a:pt x="228600" y="270933"/>
                </a:lnTo>
                <a:lnTo>
                  <a:pt x="211666" y="270933"/>
                </a:lnTo>
                <a:lnTo>
                  <a:pt x="203200" y="279400"/>
                </a:lnTo>
                <a:lnTo>
                  <a:pt x="186266" y="279400"/>
                </a:lnTo>
                <a:lnTo>
                  <a:pt x="169333" y="279400"/>
                </a:lnTo>
                <a:lnTo>
                  <a:pt x="152400" y="279400"/>
                </a:lnTo>
                <a:lnTo>
                  <a:pt x="127000" y="279400"/>
                </a:lnTo>
                <a:lnTo>
                  <a:pt x="110066" y="270933"/>
                </a:lnTo>
                <a:lnTo>
                  <a:pt x="110066" y="270933"/>
                </a:lnTo>
                <a:lnTo>
                  <a:pt x="93133" y="262466"/>
                </a:lnTo>
                <a:lnTo>
                  <a:pt x="93133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Freeform 2103"/>
          <p:cNvSpPr/>
          <p:nvPr/>
        </p:nvSpPr>
        <p:spPr>
          <a:xfrm>
            <a:off x="2810933" y="5503333"/>
            <a:ext cx="59268" cy="355601"/>
          </a:xfrm>
          <a:custGeom>
            <a:avLst/>
            <a:gdLst/>
            <a:ahLst/>
            <a:cxnLst/>
            <a:rect l="0" t="0" r="0" b="0"/>
            <a:pathLst>
              <a:path w="59268" h="355601">
                <a:moveTo>
                  <a:pt x="8467" y="16934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86267"/>
                </a:lnTo>
                <a:lnTo>
                  <a:pt x="16934" y="211667"/>
                </a:lnTo>
                <a:lnTo>
                  <a:pt x="25400" y="237067"/>
                </a:lnTo>
                <a:lnTo>
                  <a:pt x="25400" y="270934"/>
                </a:lnTo>
                <a:lnTo>
                  <a:pt x="33867" y="287867"/>
                </a:lnTo>
                <a:lnTo>
                  <a:pt x="42334" y="304800"/>
                </a:lnTo>
                <a:lnTo>
                  <a:pt x="42334" y="321734"/>
                </a:lnTo>
                <a:lnTo>
                  <a:pt x="50800" y="338667"/>
                </a:lnTo>
                <a:lnTo>
                  <a:pt x="50800" y="347134"/>
                </a:lnTo>
                <a:lnTo>
                  <a:pt x="59267" y="347134"/>
                </a:lnTo>
                <a:lnTo>
                  <a:pt x="59267" y="347134"/>
                </a:lnTo>
                <a:lnTo>
                  <a:pt x="59267" y="355600"/>
                </a:lnTo>
                <a:lnTo>
                  <a:pt x="59267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Freeform 2104"/>
          <p:cNvSpPr/>
          <p:nvPr/>
        </p:nvSpPr>
        <p:spPr>
          <a:xfrm>
            <a:off x="2743200" y="5528733"/>
            <a:ext cx="414868" cy="321735"/>
          </a:xfrm>
          <a:custGeom>
            <a:avLst/>
            <a:gdLst/>
            <a:ahLst/>
            <a:cxnLst/>
            <a:rect l="0" t="0" r="0" b="0"/>
            <a:pathLst>
              <a:path w="414868" h="321735">
                <a:moveTo>
                  <a:pt x="0" y="118534"/>
                </a:moveTo>
                <a:lnTo>
                  <a:pt x="0" y="127000"/>
                </a:lnTo>
                <a:lnTo>
                  <a:pt x="8467" y="135467"/>
                </a:lnTo>
                <a:lnTo>
                  <a:pt x="16933" y="135467"/>
                </a:lnTo>
                <a:lnTo>
                  <a:pt x="25400" y="143934"/>
                </a:lnTo>
                <a:lnTo>
                  <a:pt x="42333" y="143934"/>
                </a:lnTo>
                <a:lnTo>
                  <a:pt x="59267" y="143934"/>
                </a:lnTo>
                <a:lnTo>
                  <a:pt x="67733" y="143934"/>
                </a:lnTo>
                <a:lnTo>
                  <a:pt x="93133" y="143934"/>
                </a:lnTo>
                <a:lnTo>
                  <a:pt x="110067" y="143934"/>
                </a:lnTo>
                <a:lnTo>
                  <a:pt x="127000" y="135467"/>
                </a:lnTo>
                <a:lnTo>
                  <a:pt x="143933" y="135467"/>
                </a:lnTo>
                <a:lnTo>
                  <a:pt x="160867" y="127000"/>
                </a:lnTo>
                <a:lnTo>
                  <a:pt x="169333" y="110067"/>
                </a:lnTo>
                <a:lnTo>
                  <a:pt x="186267" y="101600"/>
                </a:lnTo>
                <a:lnTo>
                  <a:pt x="194733" y="93134"/>
                </a:lnTo>
                <a:lnTo>
                  <a:pt x="211667" y="84667"/>
                </a:lnTo>
                <a:lnTo>
                  <a:pt x="220133" y="76200"/>
                </a:lnTo>
                <a:lnTo>
                  <a:pt x="228600" y="59267"/>
                </a:lnTo>
                <a:lnTo>
                  <a:pt x="228600" y="50800"/>
                </a:lnTo>
                <a:lnTo>
                  <a:pt x="237067" y="33867"/>
                </a:lnTo>
                <a:lnTo>
                  <a:pt x="237067" y="25400"/>
                </a:lnTo>
                <a:lnTo>
                  <a:pt x="245533" y="16934"/>
                </a:lnTo>
                <a:lnTo>
                  <a:pt x="245533" y="8467"/>
                </a:lnTo>
                <a:lnTo>
                  <a:pt x="245533" y="8467"/>
                </a:lnTo>
                <a:lnTo>
                  <a:pt x="245533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16934"/>
                </a:lnTo>
                <a:lnTo>
                  <a:pt x="237067" y="33867"/>
                </a:lnTo>
                <a:lnTo>
                  <a:pt x="237067" y="42334"/>
                </a:lnTo>
                <a:lnTo>
                  <a:pt x="237067" y="50800"/>
                </a:lnTo>
                <a:lnTo>
                  <a:pt x="237067" y="76200"/>
                </a:lnTo>
                <a:lnTo>
                  <a:pt x="245533" y="93134"/>
                </a:lnTo>
                <a:lnTo>
                  <a:pt x="245533" y="118534"/>
                </a:lnTo>
                <a:lnTo>
                  <a:pt x="254000" y="143934"/>
                </a:lnTo>
                <a:lnTo>
                  <a:pt x="254000" y="169334"/>
                </a:lnTo>
                <a:lnTo>
                  <a:pt x="254000" y="186267"/>
                </a:lnTo>
                <a:lnTo>
                  <a:pt x="262467" y="211667"/>
                </a:lnTo>
                <a:lnTo>
                  <a:pt x="262467" y="237067"/>
                </a:lnTo>
                <a:lnTo>
                  <a:pt x="262467" y="254000"/>
                </a:lnTo>
                <a:lnTo>
                  <a:pt x="262467" y="270934"/>
                </a:lnTo>
                <a:lnTo>
                  <a:pt x="262467" y="287867"/>
                </a:lnTo>
                <a:lnTo>
                  <a:pt x="262467" y="304800"/>
                </a:lnTo>
                <a:lnTo>
                  <a:pt x="270933" y="313267"/>
                </a:lnTo>
                <a:lnTo>
                  <a:pt x="270933" y="313267"/>
                </a:lnTo>
                <a:lnTo>
                  <a:pt x="270933" y="321734"/>
                </a:lnTo>
                <a:lnTo>
                  <a:pt x="270933" y="321734"/>
                </a:lnTo>
                <a:lnTo>
                  <a:pt x="270933" y="313267"/>
                </a:lnTo>
                <a:lnTo>
                  <a:pt x="270933" y="313267"/>
                </a:lnTo>
                <a:lnTo>
                  <a:pt x="270933" y="304800"/>
                </a:lnTo>
                <a:lnTo>
                  <a:pt x="279400" y="287867"/>
                </a:lnTo>
                <a:lnTo>
                  <a:pt x="279400" y="279400"/>
                </a:lnTo>
                <a:lnTo>
                  <a:pt x="279400" y="262467"/>
                </a:lnTo>
                <a:lnTo>
                  <a:pt x="279400" y="254000"/>
                </a:lnTo>
                <a:lnTo>
                  <a:pt x="279400" y="237067"/>
                </a:lnTo>
                <a:lnTo>
                  <a:pt x="287867" y="228600"/>
                </a:lnTo>
                <a:lnTo>
                  <a:pt x="287867" y="211667"/>
                </a:lnTo>
                <a:lnTo>
                  <a:pt x="296333" y="203200"/>
                </a:lnTo>
                <a:lnTo>
                  <a:pt x="304800" y="186267"/>
                </a:lnTo>
                <a:lnTo>
                  <a:pt x="313267" y="186267"/>
                </a:lnTo>
                <a:lnTo>
                  <a:pt x="321733" y="177800"/>
                </a:lnTo>
                <a:lnTo>
                  <a:pt x="330200" y="169334"/>
                </a:lnTo>
                <a:lnTo>
                  <a:pt x="338667" y="169334"/>
                </a:lnTo>
                <a:lnTo>
                  <a:pt x="347133" y="169334"/>
                </a:lnTo>
                <a:lnTo>
                  <a:pt x="364067" y="169334"/>
                </a:lnTo>
                <a:lnTo>
                  <a:pt x="372533" y="169334"/>
                </a:lnTo>
                <a:lnTo>
                  <a:pt x="372533" y="169334"/>
                </a:lnTo>
                <a:lnTo>
                  <a:pt x="381000" y="177800"/>
                </a:lnTo>
                <a:lnTo>
                  <a:pt x="389467" y="186267"/>
                </a:lnTo>
                <a:lnTo>
                  <a:pt x="389467" y="194734"/>
                </a:lnTo>
                <a:lnTo>
                  <a:pt x="397933" y="203200"/>
                </a:lnTo>
                <a:lnTo>
                  <a:pt x="397933" y="211667"/>
                </a:lnTo>
                <a:lnTo>
                  <a:pt x="406400" y="228600"/>
                </a:lnTo>
                <a:lnTo>
                  <a:pt x="406400" y="245534"/>
                </a:lnTo>
                <a:lnTo>
                  <a:pt x="414867" y="254000"/>
                </a:lnTo>
                <a:lnTo>
                  <a:pt x="414867" y="270934"/>
                </a:lnTo>
                <a:lnTo>
                  <a:pt x="414867" y="287867"/>
                </a:lnTo>
                <a:lnTo>
                  <a:pt x="414867" y="296334"/>
                </a:lnTo>
                <a:lnTo>
                  <a:pt x="414867" y="304800"/>
                </a:lnTo>
                <a:lnTo>
                  <a:pt x="414867" y="313267"/>
                </a:lnTo>
                <a:lnTo>
                  <a:pt x="414867" y="313267"/>
                </a:lnTo>
                <a:lnTo>
                  <a:pt x="414867" y="313267"/>
                </a:lnTo>
                <a:lnTo>
                  <a:pt x="414867" y="313267"/>
                </a:lnTo>
                <a:lnTo>
                  <a:pt x="414867" y="313267"/>
                </a:lnTo>
                <a:lnTo>
                  <a:pt x="414867" y="304800"/>
                </a:lnTo>
                <a:lnTo>
                  <a:pt x="4148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Freeform 2105"/>
          <p:cNvSpPr/>
          <p:nvPr/>
        </p:nvSpPr>
        <p:spPr>
          <a:xfrm>
            <a:off x="3200400" y="5664200"/>
            <a:ext cx="160868" cy="203201"/>
          </a:xfrm>
          <a:custGeom>
            <a:avLst/>
            <a:gdLst/>
            <a:ahLst/>
            <a:cxnLst/>
            <a:rect l="0" t="0" r="0" b="0"/>
            <a:pathLst>
              <a:path w="160868" h="203201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42333" y="50800"/>
                </a:lnTo>
                <a:lnTo>
                  <a:pt x="50800" y="50800"/>
                </a:lnTo>
                <a:lnTo>
                  <a:pt x="67733" y="50800"/>
                </a:lnTo>
                <a:lnTo>
                  <a:pt x="76200" y="50800"/>
                </a:lnTo>
                <a:lnTo>
                  <a:pt x="84667" y="42333"/>
                </a:lnTo>
                <a:lnTo>
                  <a:pt x="84667" y="42333"/>
                </a:lnTo>
                <a:lnTo>
                  <a:pt x="93133" y="42333"/>
                </a:lnTo>
                <a:lnTo>
                  <a:pt x="101600" y="33867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16933" y="135467"/>
                </a:lnTo>
                <a:lnTo>
                  <a:pt x="25400" y="152400"/>
                </a:lnTo>
                <a:lnTo>
                  <a:pt x="33867" y="160867"/>
                </a:lnTo>
                <a:lnTo>
                  <a:pt x="50800" y="177800"/>
                </a:lnTo>
                <a:lnTo>
                  <a:pt x="67733" y="186267"/>
                </a:lnTo>
                <a:lnTo>
                  <a:pt x="84667" y="186267"/>
                </a:lnTo>
                <a:lnTo>
                  <a:pt x="101600" y="194733"/>
                </a:lnTo>
                <a:lnTo>
                  <a:pt x="127000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60867" y="203200"/>
                </a:lnTo>
                <a:lnTo>
                  <a:pt x="1608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Freeform 2106"/>
          <p:cNvSpPr/>
          <p:nvPr/>
        </p:nvSpPr>
        <p:spPr>
          <a:xfrm>
            <a:off x="3539067" y="5689600"/>
            <a:ext cx="220134" cy="177801"/>
          </a:xfrm>
          <a:custGeom>
            <a:avLst/>
            <a:gdLst/>
            <a:ahLst/>
            <a:cxnLst/>
            <a:rect l="0" t="0" r="0" b="0"/>
            <a:pathLst>
              <a:path w="220134" h="177801">
                <a:moveTo>
                  <a:pt x="118533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67733"/>
                </a:lnTo>
                <a:lnTo>
                  <a:pt x="0" y="84667"/>
                </a:lnTo>
                <a:lnTo>
                  <a:pt x="0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6" y="169333"/>
                </a:lnTo>
                <a:lnTo>
                  <a:pt x="42333" y="177800"/>
                </a:lnTo>
                <a:lnTo>
                  <a:pt x="50800" y="177800"/>
                </a:lnTo>
                <a:lnTo>
                  <a:pt x="59266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84666" y="169333"/>
                </a:lnTo>
                <a:lnTo>
                  <a:pt x="93133" y="160867"/>
                </a:lnTo>
                <a:lnTo>
                  <a:pt x="101600" y="152400"/>
                </a:lnTo>
                <a:lnTo>
                  <a:pt x="110066" y="143933"/>
                </a:lnTo>
                <a:lnTo>
                  <a:pt x="110066" y="127000"/>
                </a:lnTo>
                <a:lnTo>
                  <a:pt x="118533" y="118533"/>
                </a:lnTo>
                <a:lnTo>
                  <a:pt x="118533" y="101600"/>
                </a:lnTo>
                <a:lnTo>
                  <a:pt x="127000" y="84667"/>
                </a:lnTo>
                <a:lnTo>
                  <a:pt x="127000" y="76200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8533" y="59267"/>
                </a:lnTo>
                <a:lnTo>
                  <a:pt x="127000" y="67733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35466" y="110067"/>
                </a:lnTo>
                <a:lnTo>
                  <a:pt x="143933" y="127000"/>
                </a:lnTo>
                <a:lnTo>
                  <a:pt x="143933" y="135467"/>
                </a:lnTo>
                <a:lnTo>
                  <a:pt x="152400" y="143933"/>
                </a:lnTo>
                <a:lnTo>
                  <a:pt x="160866" y="160867"/>
                </a:lnTo>
                <a:lnTo>
                  <a:pt x="169333" y="169333"/>
                </a:lnTo>
                <a:lnTo>
                  <a:pt x="186266" y="177800"/>
                </a:lnTo>
                <a:lnTo>
                  <a:pt x="194733" y="177800"/>
                </a:lnTo>
                <a:lnTo>
                  <a:pt x="203200" y="177800"/>
                </a:lnTo>
                <a:lnTo>
                  <a:pt x="211666" y="177800"/>
                </a:lnTo>
                <a:lnTo>
                  <a:pt x="220133" y="169333"/>
                </a:lnTo>
                <a:lnTo>
                  <a:pt x="220133" y="169333"/>
                </a:lnTo>
                <a:lnTo>
                  <a:pt x="220133" y="160867"/>
                </a:lnTo>
                <a:lnTo>
                  <a:pt x="2201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Freeform 2107"/>
          <p:cNvSpPr/>
          <p:nvPr/>
        </p:nvSpPr>
        <p:spPr>
          <a:xfrm>
            <a:off x="3776133" y="5664200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0" y="25400"/>
                </a:move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16934" y="110067"/>
                </a:lnTo>
                <a:lnTo>
                  <a:pt x="16934" y="127000"/>
                </a:lnTo>
                <a:lnTo>
                  <a:pt x="25400" y="135467"/>
                </a:lnTo>
                <a:lnTo>
                  <a:pt x="25400" y="143933"/>
                </a:lnTo>
                <a:lnTo>
                  <a:pt x="33867" y="160867"/>
                </a:lnTo>
                <a:lnTo>
                  <a:pt x="42334" y="169333"/>
                </a:lnTo>
                <a:lnTo>
                  <a:pt x="42334" y="177800"/>
                </a:lnTo>
                <a:lnTo>
                  <a:pt x="50800" y="186267"/>
                </a:lnTo>
                <a:lnTo>
                  <a:pt x="50800" y="194733"/>
                </a:lnTo>
                <a:lnTo>
                  <a:pt x="50800" y="194733"/>
                </a:lnTo>
                <a:lnTo>
                  <a:pt x="59267" y="194733"/>
                </a:lnTo>
                <a:lnTo>
                  <a:pt x="59267" y="194733"/>
                </a:lnTo>
                <a:lnTo>
                  <a:pt x="59267" y="194733"/>
                </a:lnTo>
                <a:lnTo>
                  <a:pt x="59267" y="194733"/>
                </a:lnTo>
                <a:lnTo>
                  <a:pt x="50800" y="186267"/>
                </a:lnTo>
                <a:lnTo>
                  <a:pt x="50800" y="177800"/>
                </a:lnTo>
                <a:lnTo>
                  <a:pt x="50800" y="169333"/>
                </a:lnTo>
                <a:lnTo>
                  <a:pt x="42334" y="160867"/>
                </a:lnTo>
                <a:lnTo>
                  <a:pt x="42334" y="152400"/>
                </a:lnTo>
                <a:lnTo>
                  <a:pt x="33867" y="135467"/>
                </a:lnTo>
                <a:lnTo>
                  <a:pt x="33867" y="127000"/>
                </a:lnTo>
                <a:lnTo>
                  <a:pt x="33867" y="110067"/>
                </a:lnTo>
                <a:lnTo>
                  <a:pt x="25400" y="93133"/>
                </a:lnTo>
                <a:lnTo>
                  <a:pt x="25400" y="84667"/>
                </a:lnTo>
                <a:lnTo>
                  <a:pt x="25400" y="67733"/>
                </a:lnTo>
                <a:lnTo>
                  <a:pt x="25400" y="59267"/>
                </a:lnTo>
                <a:lnTo>
                  <a:pt x="33867" y="50800"/>
                </a:lnTo>
                <a:lnTo>
                  <a:pt x="33867" y="42333"/>
                </a:lnTo>
                <a:lnTo>
                  <a:pt x="42334" y="33867"/>
                </a:lnTo>
                <a:lnTo>
                  <a:pt x="50800" y="25400"/>
                </a:lnTo>
                <a:lnTo>
                  <a:pt x="59267" y="16933"/>
                </a:lnTo>
                <a:lnTo>
                  <a:pt x="67734" y="16933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Freeform 2108"/>
          <p:cNvSpPr/>
          <p:nvPr/>
        </p:nvSpPr>
        <p:spPr>
          <a:xfrm>
            <a:off x="3979333" y="5681133"/>
            <a:ext cx="203201" cy="194735"/>
          </a:xfrm>
          <a:custGeom>
            <a:avLst/>
            <a:gdLst/>
            <a:ahLst/>
            <a:cxnLst/>
            <a:rect l="0" t="0" r="0" b="0"/>
            <a:pathLst>
              <a:path w="203201" h="194735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16934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43934"/>
                </a:lnTo>
                <a:lnTo>
                  <a:pt x="16934" y="152400"/>
                </a:lnTo>
                <a:lnTo>
                  <a:pt x="25400" y="169334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7" y="186267"/>
                </a:lnTo>
                <a:lnTo>
                  <a:pt x="67734" y="186267"/>
                </a:lnTo>
                <a:lnTo>
                  <a:pt x="84667" y="194734"/>
                </a:lnTo>
                <a:lnTo>
                  <a:pt x="93134" y="194734"/>
                </a:lnTo>
                <a:lnTo>
                  <a:pt x="110067" y="194734"/>
                </a:lnTo>
                <a:lnTo>
                  <a:pt x="127000" y="194734"/>
                </a:lnTo>
                <a:lnTo>
                  <a:pt x="135467" y="194734"/>
                </a:lnTo>
                <a:lnTo>
                  <a:pt x="143934" y="186267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9334" y="177800"/>
                </a:lnTo>
                <a:lnTo>
                  <a:pt x="169334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86267"/>
                </a:lnTo>
                <a:lnTo>
                  <a:pt x="177800" y="186267"/>
                </a:lnTo>
                <a:lnTo>
                  <a:pt x="186267" y="186267"/>
                </a:lnTo>
                <a:lnTo>
                  <a:pt x="186267" y="186267"/>
                </a:lnTo>
                <a:lnTo>
                  <a:pt x="186267" y="177800"/>
                </a:lnTo>
                <a:lnTo>
                  <a:pt x="194734" y="169334"/>
                </a:lnTo>
                <a:lnTo>
                  <a:pt x="194734" y="169334"/>
                </a:lnTo>
                <a:lnTo>
                  <a:pt x="203200" y="169334"/>
                </a:lnTo>
                <a:lnTo>
                  <a:pt x="2032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Freeform 2109"/>
          <p:cNvSpPr/>
          <p:nvPr/>
        </p:nvSpPr>
        <p:spPr>
          <a:xfrm>
            <a:off x="3005667" y="6155267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0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60866"/>
                </a:lnTo>
                <a:lnTo>
                  <a:pt x="25400" y="169333"/>
                </a:lnTo>
                <a:lnTo>
                  <a:pt x="33866" y="194733"/>
                </a:lnTo>
                <a:lnTo>
                  <a:pt x="33866" y="211666"/>
                </a:lnTo>
                <a:lnTo>
                  <a:pt x="33866" y="228600"/>
                </a:lnTo>
                <a:lnTo>
                  <a:pt x="33866" y="237066"/>
                </a:lnTo>
                <a:lnTo>
                  <a:pt x="42333" y="254000"/>
                </a:lnTo>
                <a:lnTo>
                  <a:pt x="42333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28600"/>
                </a:lnTo>
                <a:lnTo>
                  <a:pt x="508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Freeform 2110"/>
          <p:cNvSpPr/>
          <p:nvPr/>
        </p:nvSpPr>
        <p:spPr>
          <a:xfrm>
            <a:off x="2971800" y="6036733"/>
            <a:ext cx="33868" cy="25401"/>
          </a:xfrm>
          <a:custGeom>
            <a:avLst/>
            <a:gdLst/>
            <a:ahLst/>
            <a:cxnLst/>
            <a:rect l="0" t="0" r="0" b="0"/>
            <a:pathLst>
              <a:path w="338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Freeform 2111"/>
          <p:cNvSpPr/>
          <p:nvPr/>
        </p:nvSpPr>
        <p:spPr>
          <a:xfrm>
            <a:off x="3107267" y="6146800"/>
            <a:ext cx="186267" cy="296334"/>
          </a:xfrm>
          <a:custGeom>
            <a:avLst/>
            <a:gdLst/>
            <a:ahLst/>
            <a:cxnLst/>
            <a:rect l="0" t="0" r="0" b="0"/>
            <a:pathLst>
              <a:path w="186267" h="296334">
                <a:moveTo>
                  <a:pt x="0" y="8467"/>
                </a:moveTo>
                <a:lnTo>
                  <a:pt x="0" y="25400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194733"/>
                </a:lnTo>
                <a:lnTo>
                  <a:pt x="25400" y="177800"/>
                </a:lnTo>
                <a:lnTo>
                  <a:pt x="25400" y="160867"/>
                </a:lnTo>
                <a:lnTo>
                  <a:pt x="25400" y="143933"/>
                </a:lnTo>
                <a:lnTo>
                  <a:pt x="25400" y="127000"/>
                </a:lnTo>
                <a:lnTo>
                  <a:pt x="25400" y="110067"/>
                </a:lnTo>
                <a:lnTo>
                  <a:pt x="25400" y="93133"/>
                </a:lnTo>
                <a:lnTo>
                  <a:pt x="25400" y="76200"/>
                </a:lnTo>
                <a:lnTo>
                  <a:pt x="33866" y="59267"/>
                </a:lnTo>
                <a:lnTo>
                  <a:pt x="33866" y="42333"/>
                </a:lnTo>
                <a:lnTo>
                  <a:pt x="42333" y="33867"/>
                </a:lnTo>
                <a:lnTo>
                  <a:pt x="50800" y="25400"/>
                </a:lnTo>
                <a:lnTo>
                  <a:pt x="50800" y="16933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18533" y="50800"/>
                </a:lnTo>
                <a:lnTo>
                  <a:pt x="127000" y="67733"/>
                </a:lnTo>
                <a:lnTo>
                  <a:pt x="127000" y="84667"/>
                </a:lnTo>
                <a:lnTo>
                  <a:pt x="135466" y="110067"/>
                </a:lnTo>
                <a:lnTo>
                  <a:pt x="135466" y="127000"/>
                </a:lnTo>
                <a:lnTo>
                  <a:pt x="143933" y="152400"/>
                </a:lnTo>
                <a:lnTo>
                  <a:pt x="152400" y="169333"/>
                </a:lnTo>
                <a:lnTo>
                  <a:pt x="160866" y="194733"/>
                </a:lnTo>
                <a:lnTo>
                  <a:pt x="160866" y="211667"/>
                </a:lnTo>
                <a:lnTo>
                  <a:pt x="169333" y="237067"/>
                </a:lnTo>
                <a:lnTo>
                  <a:pt x="169333" y="254000"/>
                </a:lnTo>
                <a:lnTo>
                  <a:pt x="177800" y="270933"/>
                </a:lnTo>
                <a:lnTo>
                  <a:pt x="177800" y="287867"/>
                </a:lnTo>
                <a:lnTo>
                  <a:pt x="186266" y="296333"/>
                </a:lnTo>
                <a:lnTo>
                  <a:pt x="186266" y="296333"/>
                </a:lnTo>
                <a:lnTo>
                  <a:pt x="186266" y="296333"/>
                </a:lnTo>
                <a:lnTo>
                  <a:pt x="186266" y="296333"/>
                </a:lnTo>
                <a:lnTo>
                  <a:pt x="186266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Freeform 2112"/>
          <p:cNvSpPr/>
          <p:nvPr/>
        </p:nvSpPr>
        <p:spPr>
          <a:xfrm>
            <a:off x="3361267" y="6019800"/>
            <a:ext cx="76201" cy="397934"/>
          </a:xfrm>
          <a:custGeom>
            <a:avLst/>
            <a:gdLst/>
            <a:ahLst/>
            <a:cxnLst/>
            <a:rect l="0" t="0" r="0" b="0"/>
            <a:pathLst>
              <a:path w="76201" h="397934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16933" y="50800"/>
                </a:lnTo>
                <a:lnTo>
                  <a:pt x="16933" y="76200"/>
                </a:lnTo>
                <a:lnTo>
                  <a:pt x="25400" y="93133"/>
                </a:lnTo>
                <a:lnTo>
                  <a:pt x="33866" y="118533"/>
                </a:lnTo>
                <a:lnTo>
                  <a:pt x="33866" y="135467"/>
                </a:lnTo>
                <a:lnTo>
                  <a:pt x="42333" y="160867"/>
                </a:lnTo>
                <a:lnTo>
                  <a:pt x="50800" y="186267"/>
                </a:lnTo>
                <a:lnTo>
                  <a:pt x="50800" y="220133"/>
                </a:lnTo>
                <a:lnTo>
                  <a:pt x="59266" y="245533"/>
                </a:lnTo>
                <a:lnTo>
                  <a:pt x="67733" y="270933"/>
                </a:lnTo>
                <a:lnTo>
                  <a:pt x="76200" y="296333"/>
                </a:lnTo>
                <a:lnTo>
                  <a:pt x="76200" y="321733"/>
                </a:lnTo>
                <a:lnTo>
                  <a:pt x="76200" y="338667"/>
                </a:lnTo>
                <a:lnTo>
                  <a:pt x="76200" y="364067"/>
                </a:lnTo>
                <a:lnTo>
                  <a:pt x="76200" y="381000"/>
                </a:lnTo>
                <a:lnTo>
                  <a:pt x="76200" y="389467"/>
                </a:lnTo>
                <a:lnTo>
                  <a:pt x="76200" y="389467"/>
                </a:lnTo>
                <a:lnTo>
                  <a:pt x="76200" y="397933"/>
                </a:lnTo>
                <a:lnTo>
                  <a:pt x="76200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Freeform 2113"/>
          <p:cNvSpPr/>
          <p:nvPr/>
        </p:nvSpPr>
        <p:spPr>
          <a:xfrm>
            <a:off x="3293533" y="6197600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60867" y="16933"/>
                </a:lnTo>
                <a:lnTo>
                  <a:pt x="177800" y="16933"/>
                </a:lnTo>
                <a:lnTo>
                  <a:pt x="194734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11667" y="16933"/>
                </a:lnTo>
                <a:lnTo>
                  <a:pt x="2116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Freeform 2114"/>
          <p:cNvSpPr/>
          <p:nvPr/>
        </p:nvSpPr>
        <p:spPr>
          <a:xfrm>
            <a:off x="3547533" y="6180667"/>
            <a:ext cx="118535" cy="220134"/>
          </a:xfrm>
          <a:custGeom>
            <a:avLst/>
            <a:gdLst/>
            <a:ahLst/>
            <a:cxnLst/>
            <a:rect l="0" t="0" r="0" b="0"/>
            <a:pathLst>
              <a:path w="118535" h="220134">
                <a:moveTo>
                  <a:pt x="0" y="59266"/>
                </a:moveTo>
                <a:lnTo>
                  <a:pt x="8467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16934" y="84666"/>
                </a:lnTo>
                <a:lnTo>
                  <a:pt x="25400" y="84666"/>
                </a:lnTo>
                <a:lnTo>
                  <a:pt x="33867" y="84666"/>
                </a:lnTo>
                <a:lnTo>
                  <a:pt x="42334" y="84666"/>
                </a:lnTo>
                <a:lnTo>
                  <a:pt x="59267" y="76200"/>
                </a:lnTo>
                <a:lnTo>
                  <a:pt x="67734" y="76200"/>
                </a:lnTo>
                <a:lnTo>
                  <a:pt x="76200" y="76200"/>
                </a:lnTo>
                <a:lnTo>
                  <a:pt x="84667" y="67733"/>
                </a:lnTo>
                <a:lnTo>
                  <a:pt x="84667" y="59266"/>
                </a:lnTo>
                <a:lnTo>
                  <a:pt x="93134" y="59266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33866"/>
                </a:lnTo>
                <a:lnTo>
                  <a:pt x="101600" y="25400"/>
                </a:lnTo>
                <a:lnTo>
                  <a:pt x="93134" y="16933"/>
                </a:lnTo>
                <a:lnTo>
                  <a:pt x="84667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8467" y="118533"/>
                </a:lnTo>
                <a:lnTo>
                  <a:pt x="16934" y="135466"/>
                </a:lnTo>
                <a:lnTo>
                  <a:pt x="16934" y="143933"/>
                </a:lnTo>
                <a:lnTo>
                  <a:pt x="25400" y="160866"/>
                </a:lnTo>
                <a:lnTo>
                  <a:pt x="33867" y="177800"/>
                </a:lnTo>
                <a:lnTo>
                  <a:pt x="50800" y="194733"/>
                </a:lnTo>
                <a:lnTo>
                  <a:pt x="59267" y="203200"/>
                </a:lnTo>
                <a:lnTo>
                  <a:pt x="76200" y="211666"/>
                </a:lnTo>
                <a:lnTo>
                  <a:pt x="84667" y="220133"/>
                </a:lnTo>
                <a:lnTo>
                  <a:pt x="93134" y="220133"/>
                </a:lnTo>
                <a:lnTo>
                  <a:pt x="101600" y="220133"/>
                </a:lnTo>
                <a:lnTo>
                  <a:pt x="110067" y="211666"/>
                </a:lnTo>
                <a:lnTo>
                  <a:pt x="110067" y="211666"/>
                </a:lnTo>
                <a:lnTo>
                  <a:pt x="118534" y="203200"/>
                </a:lnTo>
                <a:lnTo>
                  <a:pt x="1185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Freeform 2115"/>
          <p:cNvSpPr/>
          <p:nvPr/>
        </p:nvSpPr>
        <p:spPr>
          <a:xfrm>
            <a:off x="3725333" y="6189133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0" y="16934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84667"/>
                </a:lnTo>
                <a:lnTo>
                  <a:pt x="16934" y="93134"/>
                </a:lnTo>
                <a:lnTo>
                  <a:pt x="16934" y="110067"/>
                </a:lnTo>
                <a:lnTo>
                  <a:pt x="25400" y="118534"/>
                </a:lnTo>
                <a:lnTo>
                  <a:pt x="25400" y="135467"/>
                </a:lnTo>
                <a:lnTo>
                  <a:pt x="33867" y="143934"/>
                </a:lnTo>
                <a:lnTo>
                  <a:pt x="33867" y="152400"/>
                </a:lnTo>
                <a:lnTo>
                  <a:pt x="33867" y="160867"/>
                </a:lnTo>
                <a:lnTo>
                  <a:pt x="42334" y="169334"/>
                </a:lnTo>
                <a:lnTo>
                  <a:pt x="42334" y="169334"/>
                </a:lnTo>
                <a:lnTo>
                  <a:pt x="42334" y="177800"/>
                </a:lnTo>
                <a:lnTo>
                  <a:pt x="42334" y="177800"/>
                </a:lnTo>
                <a:lnTo>
                  <a:pt x="42334" y="177800"/>
                </a:lnTo>
                <a:lnTo>
                  <a:pt x="42334" y="169334"/>
                </a:lnTo>
                <a:lnTo>
                  <a:pt x="33867" y="169334"/>
                </a:lnTo>
                <a:lnTo>
                  <a:pt x="33867" y="160867"/>
                </a:lnTo>
                <a:lnTo>
                  <a:pt x="33867" y="152400"/>
                </a:lnTo>
                <a:lnTo>
                  <a:pt x="33867" y="143934"/>
                </a:lnTo>
                <a:lnTo>
                  <a:pt x="25400" y="127000"/>
                </a:lnTo>
                <a:lnTo>
                  <a:pt x="25400" y="118534"/>
                </a:lnTo>
                <a:lnTo>
                  <a:pt x="25400" y="101600"/>
                </a:lnTo>
                <a:lnTo>
                  <a:pt x="16934" y="84667"/>
                </a:lnTo>
                <a:lnTo>
                  <a:pt x="16934" y="76200"/>
                </a:lnTo>
                <a:lnTo>
                  <a:pt x="16934" y="59267"/>
                </a:lnTo>
                <a:lnTo>
                  <a:pt x="16934" y="50800"/>
                </a:lnTo>
                <a:lnTo>
                  <a:pt x="16934" y="33867"/>
                </a:lnTo>
                <a:lnTo>
                  <a:pt x="16934" y="25400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59267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93134" y="16934"/>
                </a:lnTo>
                <a:lnTo>
                  <a:pt x="110067" y="25400"/>
                </a:lnTo>
                <a:lnTo>
                  <a:pt x="118534" y="25400"/>
                </a:lnTo>
                <a:lnTo>
                  <a:pt x="135467" y="33867"/>
                </a:lnTo>
                <a:lnTo>
                  <a:pt x="143934" y="33867"/>
                </a:lnTo>
                <a:lnTo>
                  <a:pt x="143934" y="33867"/>
                </a:lnTo>
                <a:lnTo>
                  <a:pt x="152400" y="33867"/>
                </a:lnTo>
                <a:lnTo>
                  <a:pt x="1524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Freeform 2116"/>
          <p:cNvSpPr/>
          <p:nvPr/>
        </p:nvSpPr>
        <p:spPr>
          <a:xfrm>
            <a:off x="3877733" y="6206067"/>
            <a:ext cx="127001" cy="186267"/>
          </a:xfrm>
          <a:custGeom>
            <a:avLst/>
            <a:gdLst/>
            <a:ahLst/>
            <a:cxnLst/>
            <a:rect l="0" t="0" r="0" b="0"/>
            <a:pathLst>
              <a:path w="127001" h="186267">
                <a:moveTo>
                  <a:pt x="84667" y="8466"/>
                </a:moveTo>
                <a:lnTo>
                  <a:pt x="84667" y="8466"/>
                </a:lnTo>
                <a:lnTo>
                  <a:pt x="76200" y="8466"/>
                </a:lnTo>
                <a:lnTo>
                  <a:pt x="67734" y="8466"/>
                </a:lnTo>
                <a:lnTo>
                  <a:pt x="59267" y="8466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16934" y="135466"/>
                </a:lnTo>
                <a:lnTo>
                  <a:pt x="25400" y="152400"/>
                </a:lnTo>
                <a:lnTo>
                  <a:pt x="42334" y="160866"/>
                </a:lnTo>
                <a:lnTo>
                  <a:pt x="50800" y="169333"/>
                </a:lnTo>
                <a:lnTo>
                  <a:pt x="67734" y="177800"/>
                </a:lnTo>
                <a:lnTo>
                  <a:pt x="76200" y="177800"/>
                </a:lnTo>
                <a:lnTo>
                  <a:pt x="93134" y="186266"/>
                </a:lnTo>
                <a:lnTo>
                  <a:pt x="110067" y="177800"/>
                </a:lnTo>
                <a:lnTo>
                  <a:pt x="118534" y="169333"/>
                </a:lnTo>
                <a:lnTo>
                  <a:pt x="118534" y="169333"/>
                </a:lnTo>
                <a:lnTo>
                  <a:pt x="127000" y="160866"/>
                </a:lnTo>
                <a:lnTo>
                  <a:pt x="127000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Freeform 2117"/>
          <p:cNvSpPr/>
          <p:nvPr/>
        </p:nvSpPr>
        <p:spPr>
          <a:xfrm>
            <a:off x="3996267" y="6180667"/>
            <a:ext cx="152401" cy="186267"/>
          </a:xfrm>
          <a:custGeom>
            <a:avLst/>
            <a:gdLst/>
            <a:ahLst/>
            <a:cxnLst/>
            <a:rect l="0" t="0" r="0" b="0"/>
            <a:pathLst>
              <a:path w="152401" h="186267">
                <a:moveTo>
                  <a:pt x="50800" y="67733"/>
                </a:moveTo>
                <a:lnTo>
                  <a:pt x="50800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59266" y="67733"/>
                </a:lnTo>
                <a:lnTo>
                  <a:pt x="59266" y="67733"/>
                </a:lnTo>
                <a:lnTo>
                  <a:pt x="67733" y="67733"/>
                </a:lnTo>
                <a:lnTo>
                  <a:pt x="67733" y="67733"/>
                </a:lnTo>
                <a:lnTo>
                  <a:pt x="76200" y="67733"/>
                </a:lnTo>
                <a:lnTo>
                  <a:pt x="84666" y="67733"/>
                </a:lnTo>
                <a:lnTo>
                  <a:pt x="93133" y="67733"/>
                </a:lnTo>
                <a:lnTo>
                  <a:pt x="101600" y="67733"/>
                </a:lnTo>
                <a:lnTo>
                  <a:pt x="110066" y="67733"/>
                </a:lnTo>
                <a:lnTo>
                  <a:pt x="110066" y="59266"/>
                </a:lnTo>
                <a:lnTo>
                  <a:pt x="110066" y="59266"/>
                </a:lnTo>
                <a:lnTo>
                  <a:pt x="118533" y="50800"/>
                </a:lnTo>
                <a:lnTo>
                  <a:pt x="110066" y="42333"/>
                </a:lnTo>
                <a:lnTo>
                  <a:pt x="110066" y="33866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3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6" y="84666"/>
                </a:lnTo>
                <a:lnTo>
                  <a:pt x="16933" y="93133"/>
                </a:lnTo>
                <a:lnTo>
                  <a:pt x="25400" y="118533"/>
                </a:lnTo>
                <a:lnTo>
                  <a:pt x="33866" y="127000"/>
                </a:lnTo>
                <a:lnTo>
                  <a:pt x="50800" y="143933"/>
                </a:lnTo>
                <a:lnTo>
                  <a:pt x="59266" y="160866"/>
                </a:lnTo>
                <a:lnTo>
                  <a:pt x="76200" y="169333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18533" y="186266"/>
                </a:lnTo>
                <a:lnTo>
                  <a:pt x="127000" y="186266"/>
                </a:lnTo>
                <a:lnTo>
                  <a:pt x="135466" y="186266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52400" y="169333"/>
                </a:lnTo>
                <a:lnTo>
                  <a:pt x="1524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Freeform 2118"/>
          <p:cNvSpPr/>
          <p:nvPr/>
        </p:nvSpPr>
        <p:spPr>
          <a:xfrm>
            <a:off x="4207933" y="6197600"/>
            <a:ext cx="93135" cy="364068"/>
          </a:xfrm>
          <a:custGeom>
            <a:avLst/>
            <a:gdLst/>
            <a:ahLst/>
            <a:cxnLst/>
            <a:rect l="0" t="0" r="0" b="0"/>
            <a:pathLst>
              <a:path w="93135" h="3640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84667"/>
                </a:lnTo>
                <a:lnTo>
                  <a:pt x="42334" y="110067"/>
                </a:lnTo>
                <a:lnTo>
                  <a:pt x="50800" y="135467"/>
                </a:lnTo>
                <a:lnTo>
                  <a:pt x="50800" y="160867"/>
                </a:lnTo>
                <a:lnTo>
                  <a:pt x="59267" y="194733"/>
                </a:lnTo>
                <a:lnTo>
                  <a:pt x="67734" y="220133"/>
                </a:lnTo>
                <a:lnTo>
                  <a:pt x="67734" y="254000"/>
                </a:lnTo>
                <a:lnTo>
                  <a:pt x="76200" y="279400"/>
                </a:lnTo>
                <a:lnTo>
                  <a:pt x="76200" y="304800"/>
                </a:lnTo>
                <a:lnTo>
                  <a:pt x="84667" y="330200"/>
                </a:lnTo>
                <a:lnTo>
                  <a:pt x="84667" y="347133"/>
                </a:lnTo>
                <a:lnTo>
                  <a:pt x="93134" y="364067"/>
                </a:lnTo>
                <a:lnTo>
                  <a:pt x="93134" y="364067"/>
                </a:lnTo>
                <a:lnTo>
                  <a:pt x="93134" y="364067"/>
                </a:lnTo>
                <a:lnTo>
                  <a:pt x="84667" y="364067"/>
                </a:lnTo>
                <a:lnTo>
                  <a:pt x="84667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Freeform 2119"/>
          <p:cNvSpPr/>
          <p:nvPr/>
        </p:nvSpPr>
        <p:spPr>
          <a:xfrm>
            <a:off x="4216400" y="6146800"/>
            <a:ext cx="143934" cy="270934"/>
          </a:xfrm>
          <a:custGeom>
            <a:avLst/>
            <a:gdLst/>
            <a:ahLst/>
            <a:cxnLst/>
            <a:rect l="0" t="0" r="0" b="0"/>
            <a:pathLst>
              <a:path w="143934" h="270934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67733" y="25400"/>
                </a:lnTo>
                <a:lnTo>
                  <a:pt x="84667" y="42333"/>
                </a:lnTo>
                <a:lnTo>
                  <a:pt x="101600" y="59267"/>
                </a:lnTo>
                <a:lnTo>
                  <a:pt x="110067" y="84667"/>
                </a:lnTo>
                <a:lnTo>
                  <a:pt x="118533" y="110067"/>
                </a:lnTo>
                <a:lnTo>
                  <a:pt x="135467" y="127000"/>
                </a:lnTo>
                <a:lnTo>
                  <a:pt x="143933" y="152400"/>
                </a:lnTo>
                <a:lnTo>
                  <a:pt x="143933" y="177800"/>
                </a:lnTo>
                <a:lnTo>
                  <a:pt x="143933" y="203200"/>
                </a:lnTo>
                <a:lnTo>
                  <a:pt x="143933" y="220133"/>
                </a:lnTo>
                <a:lnTo>
                  <a:pt x="143933" y="237067"/>
                </a:lnTo>
                <a:lnTo>
                  <a:pt x="135467" y="254000"/>
                </a:lnTo>
                <a:lnTo>
                  <a:pt x="118533" y="262467"/>
                </a:lnTo>
                <a:lnTo>
                  <a:pt x="110067" y="270933"/>
                </a:lnTo>
                <a:lnTo>
                  <a:pt x="101600" y="270933"/>
                </a:lnTo>
                <a:lnTo>
                  <a:pt x="84667" y="270933"/>
                </a:lnTo>
                <a:lnTo>
                  <a:pt x="67733" y="270933"/>
                </a:lnTo>
                <a:lnTo>
                  <a:pt x="59267" y="262467"/>
                </a:lnTo>
                <a:lnTo>
                  <a:pt x="42333" y="254000"/>
                </a:lnTo>
                <a:lnTo>
                  <a:pt x="42333" y="254000"/>
                </a:lnTo>
                <a:lnTo>
                  <a:pt x="33867" y="245533"/>
                </a:lnTo>
                <a:lnTo>
                  <a:pt x="33867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Freeform 2120"/>
          <p:cNvSpPr/>
          <p:nvPr/>
        </p:nvSpPr>
        <p:spPr>
          <a:xfrm>
            <a:off x="4377267" y="6036733"/>
            <a:ext cx="76201" cy="338668"/>
          </a:xfrm>
          <a:custGeom>
            <a:avLst/>
            <a:gdLst/>
            <a:ahLst/>
            <a:cxnLst/>
            <a:rect l="0" t="0" r="0" b="0"/>
            <a:pathLst>
              <a:path w="76201" h="338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25400" y="84667"/>
                </a:lnTo>
                <a:lnTo>
                  <a:pt x="33866" y="101600"/>
                </a:lnTo>
                <a:lnTo>
                  <a:pt x="33866" y="127000"/>
                </a:lnTo>
                <a:lnTo>
                  <a:pt x="42333" y="152400"/>
                </a:lnTo>
                <a:lnTo>
                  <a:pt x="50800" y="177800"/>
                </a:lnTo>
                <a:lnTo>
                  <a:pt x="50800" y="203200"/>
                </a:lnTo>
                <a:lnTo>
                  <a:pt x="59266" y="228600"/>
                </a:lnTo>
                <a:lnTo>
                  <a:pt x="67733" y="262467"/>
                </a:lnTo>
                <a:lnTo>
                  <a:pt x="67733" y="287867"/>
                </a:lnTo>
                <a:lnTo>
                  <a:pt x="67733" y="304800"/>
                </a:lnTo>
                <a:lnTo>
                  <a:pt x="67733" y="330200"/>
                </a:lnTo>
                <a:lnTo>
                  <a:pt x="67733" y="330200"/>
                </a:lnTo>
                <a:lnTo>
                  <a:pt x="76200" y="338667"/>
                </a:lnTo>
                <a:lnTo>
                  <a:pt x="7620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2" name="Freeform 2121"/>
          <p:cNvSpPr/>
          <p:nvPr/>
        </p:nvSpPr>
        <p:spPr>
          <a:xfrm>
            <a:off x="4419600" y="6180667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0" y="101600"/>
                </a:move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25400" y="93133"/>
                </a:lnTo>
                <a:lnTo>
                  <a:pt x="42333" y="84666"/>
                </a:lnTo>
                <a:lnTo>
                  <a:pt x="59267" y="84666"/>
                </a:lnTo>
                <a:lnTo>
                  <a:pt x="76200" y="84666"/>
                </a:lnTo>
                <a:lnTo>
                  <a:pt x="84667" y="76200"/>
                </a:lnTo>
                <a:lnTo>
                  <a:pt x="101600" y="76200"/>
                </a:lnTo>
                <a:lnTo>
                  <a:pt x="118533" y="76200"/>
                </a:lnTo>
                <a:lnTo>
                  <a:pt x="135467" y="67733"/>
                </a:lnTo>
                <a:lnTo>
                  <a:pt x="143933" y="67733"/>
                </a:lnTo>
                <a:lnTo>
                  <a:pt x="152400" y="67733"/>
                </a:lnTo>
                <a:lnTo>
                  <a:pt x="160867" y="59266"/>
                </a:lnTo>
                <a:lnTo>
                  <a:pt x="169333" y="59266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9333" y="33866"/>
                </a:lnTo>
                <a:lnTo>
                  <a:pt x="160867" y="25400"/>
                </a:lnTo>
                <a:lnTo>
                  <a:pt x="152400" y="25400"/>
                </a:lnTo>
                <a:lnTo>
                  <a:pt x="143933" y="16933"/>
                </a:lnTo>
                <a:lnTo>
                  <a:pt x="135467" y="8466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6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33866"/>
                </a:lnTo>
                <a:lnTo>
                  <a:pt x="59267" y="50800"/>
                </a:lnTo>
                <a:lnTo>
                  <a:pt x="67733" y="59266"/>
                </a:lnTo>
                <a:lnTo>
                  <a:pt x="67733" y="76200"/>
                </a:lnTo>
                <a:lnTo>
                  <a:pt x="76200" y="93133"/>
                </a:lnTo>
                <a:lnTo>
                  <a:pt x="84667" y="110066"/>
                </a:lnTo>
                <a:lnTo>
                  <a:pt x="93133" y="135466"/>
                </a:lnTo>
                <a:lnTo>
                  <a:pt x="110067" y="143933"/>
                </a:lnTo>
                <a:lnTo>
                  <a:pt x="127000" y="160866"/>
                </a:lnTo>
                <a:lnTo>
                  <a:pt x="135467" y="177800"/>
                </a:lnTo>
                <a:lnTo>
                  <a:pt x="152400" y="186266"/>
                </a:lnTo>
                <a:lnTo>
                  <a:pt x="169333" y="194733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94733" y="203200"/>
                </a:lnTo>
                <a:lnTo>
                  <a:pt x="1947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3" name="Freeform 2122"/>
          <p:cNvSpPr/>
          <p:nvPr/>
        </p:nvSpPr>
        <p:spPr>
          <a:xfrm>
            <a:off x="4656667" y="6036733"/>
            <a:ext cx="186267" cy="431801"/>
          </a:xfrm>
          <a:custGeom>
            <a:avLst/>
            <a:gdLst/>
            <a:ahLst/>
            <a:cxnLst/>
            <a:rect l="0" t="0" r="0" b="0"/>
            <a:pathLst>
              <a:path w="186267" h="431801">
                <a:moveTo>
                  <a:pt x="93133" y="203200"/>
                </a:moveTo>
                <a:lnTo>
                  <a:pt x="93133" y="203200"/>
                </a:lnTo>
                <a:lnTo>
                  <a:pt x="84666" y="203200"/>
                </a:lnTo>
                <a:lnTo>
                  <a:pt x="84666" y="194734"/>
                </a:lnTo>
                <a:lnTo>
                  <a:pt x="76200" y="186267"/>
                </a:lnTo>
                <a:lnTo>
                  <a:pt x="67733" y="186267"/>
                </a:lnTo>
                <a:lnTo>
                  <a:pt x="67733" y="177800"/>
                </a:lnTo>
                <a:lnTo>
                  <a:pt x="59266" y="169334"/>
                </a:lnTo>
                <a:lnTo>
                  <a:pt x="50800" y="169334"/>
                </a:lnTo>
                <a:lnTo>
                  <a:pt x="42333" y="169334"/>
                </a:lnTo>
                <a:lnTo>
                  <a:pt x="42333" y="169334"/>
                </a:lnTo>
                <a:lnTo>
                  <a:pt x="33866" y="177800"/>
                </a:lnTo>
                <a:lnTo>
                  <a:pt x="25400" y="186267"/>
                </a:lnTo>
                <a:lnTo>
                  <a:pt x="16933" y="194734"/>
                </a:lnTo>
                <a:lnTo>
                  <a:pt x="8466" y="203200"/>
                </a:lnTo>
                <a:lnTo>
                  <a:pt x="8466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0" y="262467"/>
                </a:lnTo>
                <a:lnTo>
                  <a:pt x="8466" y="270934"/>
                </a:lnTo>
                <a:lnTo>
                  <a:pt x="8466" y="287867"/>
                </a:lnTo>
                <a:lnTo>
                  <a:pt x="16933" y="304800"/>
                </a:lnTo>
                <a:lnTo>
                  <a:pt x="25400" y="321734"/>
                </a:lnTo>
                <a:lnTo>
                  <a:pt x="33866" y="330200"/>
                </a:lnTo>
                <a:lnTo>
                  <a:pt x="42333" y="338667"/>
                </a:lnTo>
                <a:lnTo>
                  <a:pt x="50800" y="347134"/>
                </a:lnTo>
                <a:lnTo>
                  <a:pt x="59266" y="347134"/>
                </a:lnTo>
                <a:lnTo>
                  <a:pt x="76200" y="347134"/>
                </a:lnTo>
                <a:lnTo>
                  <a:pt x="84666" y="338667"/>
                </a:lnTo>
                <a:lnTo>
                  <a:pt x="93133" y="330200"/>
                </a:lnTo>
                <a:lnTo>
                  <a:pt x="101600" y="321734"/>
                </a:lnTo>
                <a:lnTo>
                  <a:pt x="110066" y="304800"/>
                </a:lnTo>
                <a:lnTo>
                  <a:pt x="118533" y="287867"/>
                </a:lnTo>
                <a:lnTo>
                  <a:pt x="118533" y="270934"/>
                </a:lnTo>
                <a:lnTo>
                  <a:pt x="127000" y="245534"/>
                </a:lnTo>
                <a:lnTo>
                  <a:pt x="135466" y="228600"/>
                </a:lnTo>
                <a:lnTo>
                  <a:pt x="135466" y="203200"/>
                </a:lnTo>
                <a:lnTo>
                  <a:pt x="135466" y="177800"/>
                </a:lnTo>
                <a:lnTo>
                  <a:pt x="143933" y="152400"/>
                </a:lnTo>
                <a:lnTo>
                  <a:pt x="143933" y="127000"/>
                </a:lnTo>
                <a:lnTo>
                  <a:pt x="143933" y="110067"/>
                </a:lnTo>
                <a:lnTo>
                  <a:pt x="135466" y="93134"/>
                </a:lnTo>
                <a:lnTo>
                  <a:pt x="135466" y="67734"/>
                </a:lnTo>
                <a:lnTo>
                  <a:pt x="127000" y="50800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0066" y="16934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16934"/>
                </a:lnTo>
                <a:lnTo>
                  <a:pt x="84666" y="25400"/>
                </a:lnTo>
                <a:lnTo>
                  <a:pt x="84666" y="33867"/>
                </a:lnTo>
                <a:lnTo>
                  <a:pt x="76200" y="50800"/>
                </a:lnTo>
                <a:lnTo>
                  <a:pt x="67733" y="76200"/>
                </a:lnTo>
                <a:lnTo>
                  <a:pt x="67733" y="93134"/>
                </a:lnTo>
                <a:lnTo>
                  <a:pt x="76200" y="118534"/>
                </a:lnTo>
                <a:lnTo>
                  <a:pt x="76200" y="143934"/>
                </a:lnTo>
                <a:lnTo>
                  <a:pt x="76200" y="169334"/>
                </a:lnTo>
                <a:lnTo>
                  <a:pt x="84666" y="203200"/>
                </a:lnTo>
                <a:lnTo>
                  <a:pt x="93133" y="228600"/>
                </a:lnTo>
                <a:lnTo>
                  <a:pt x="110066" y="262467"/>
                </a:lnTo>
                <a:lnTo>
                  <a:pt x="118533" y="296334"/>
                </a:lnTo>
                <a:lnTo>
                  <a:pt x="135466" y="330200"/>
                </a:lnTo>
                <a:lnTo>
                  <a:pt x="152400" y="364067"/>
                </a:lnTo>
                <a:lnTo>
                  <a:pt x="169333" y="389467"/>
                </a:lnTo>
                <a:lnTo>
                  <a:pt x="177800" y="414867"/>
                </a:lnTo>
                <a:lnTo>
                  <a:pt x="177800" y="414867"/>
                </a:lnTo>
                <a:lnTo>
                  <a:pt x="186266" y="431800"/>
                </a:lnTo>
                <a:lnTo>
                  <a:pt x="186266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4" name="Freeform 2123"/>
          <p:cNvSpPr/>
          <p:nvPr/>
        </p:nvSpPr>
        <p:spPr>
          <a:xfrm>
            <a:off x="4224867" y="6079067"/>
            <a:ext cx="296334" cy="59267"/>
          </a:xfrm>
          <a:custGeom>
            <a:avLst/>
            <a:gdLst/>
            <a:ahLst/>
            <a:cxnLst/>
            <a:rect l="0" t="0" r="0" b="0"/>
            <a:pathLst>
              <a:path w="296334" h="59267">
                <a:moveTo>
                  <a:pt x="296333" y="0"/>
                </a:moveTo>
                <a:lnTo>
                  <a:pt x="287866" y="0"/>
                </a:lnTo>
                <a:lnTo>
                  <a:pt x="287866" y="0"/>
                </a:lnTo>
                <a:lnTo>
                  <a:pt x="287866" y="0"/>
                </a:lnTo>
                <a:lnTo>
                  <a:pt x="287866" y="8466"/>
                </a:lnTo>
                <a:lnTo>
                  <a:pt x="279400" y="8466"/>
                </a:lnTo>
                <a:lnTo>
                  <a:pt x="279400" y="16933"/>
                </a:lnTo>
                <a:lnTo>
                  <a:pt x="270933" y="16933"/>
                </a:lnTo>
                <a:lnTo>
                  <a:pt x="270933" y="16933"/>
                </a:lnTo>
                <a:lnTo>
                  <a:pt x="262466" y="16933"/>
                </a:lnTo>
                <a:lnTo>
                  <a:pt x="254000" y="16933"/>
                </a:lnTo>
                <a:lnTo>
                  <a:pt x="245533" y="25400"/>
                </a:lnTo>
                <a:lnTo>
                  <a:pt x="237066" y="25400"/>
                </a:lnTo>
                <a:lnTo>
                  <a:pt x="220133" y="33866"/>
                </a:lnTo>
                <a:lnTo>
                  <a:pt x="211666" y="33866"/>
                </a:lnTo>
                <a:lnTo>
                  <a:pt x="186266" y="42333"/>
                </a:lnTo>
                <a:lnTo>
                  <a:pt x="169333" y="42333"/>
                </a:lnTo>
                <a:lnTo>
                  <a:pt x="143933" y="50800"/>
                </a:lnTo>
                <a:lnTo>
                  <a:pt x="110066" y="50800"/>
                </a:lnTo>
                <a:lnTo>
                  <a:pt x="84666" y="50800"/>
                </a:lnTo>
                <a:lnTo>
                  <a:pt x="50800" y="59266"/>
                </a:lnTo>
                <a:lnTo>
                  <a:pt x="25400" y="59266"/>
                </a:lnTo>
                <a:lnTo>
                  <a:pt x="25400" y="59266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5" name="Freeform 2124"/>
          <p:cNvSpPr/>
          <p:nvPr/>
        </p:nvSpPr>
        <p:spPr>
          <a:xfrm>
            <a:off x="5071533" y="6053667"/>
            <a:ext cx="177801" cy="397934"/>
          </a:xfrm>
          <a:custGeom>
            <a:avLst/>
            <a:gdLst/>
            <a:ahLst/>
            <a:cxnLst/>
            <a:rect l="0" t="0" r="0" b="0"/>
            <a:pathLst>
              <a:path w="177801" h="3979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16934" y="118533"/>
                </a:lnTo>
                <a:lnTo>
                  <a:pt x="16934" y="135466"/>
                </a:lnTo>
                <a:lnTo>
                  <a:pt x="16934" y="160866"/>
                </a:lnTo>
                <a:lnTo>
                  <a:pt x="16934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87866"/>
                </a:lnTo>
                <a:lnTo>
                  <a:pt x="25400" y="304800"/>
                </a:lnTo>
                <a:lnTo>
                  <a:pt x="25400" y="321733"/>
                </a:lnTo>
                <a:lnTo>
                  <a:pt x="25400" y="338666"/>
                </a:lnTo>
                <a:lnTo>
                  <a:pt x="25400" y="347133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64066"/>
                </a:lnTo>
                <a:lnTo>
                  <a:pt x="16934" y="364066"/>
                </a:lnTo>
                <a:lnTo>
                  <a:pt x="16934" y="355600"/>
                </a:lnTo>
                <a:lnTo>
                  <a:pt x="16934" y="347133"/>
                </a:lnTo>
                <a:lnTo>
                  <a:pt x="16934" y="338666"/>
                </a:lnTo>
                <a:lnTo>
                  <a:pt x="16934" y="330200"/>
                </a:lnTo>
                <a:lnTo>
                  <a:pt x="25400" y="313266"/>
                </a:lnTo>
                <a:lnTo>
                  <a:pt x="25400" y="296333"/>
                </a:lnTo>
                <a:lnTo>
                  <a:pt x="25400" y="279400"/>
                </a:lnTo>
                <a:lnTo>
                  <a:pt x="33867" y="262466"/>
                </a:lnTo>
                <a:lnTo>
                  <a:pt x="33867" y="245533"/>
                </a:lnTo>
                <a:lnTo>
                  <a:pt x="42334" y="237066"/>
                </a:lnTo>
                <a:lnTo>
                  <a:pt x="50800" y="220133"/>
                </a:lnTo>
                <a:lnTo>
                  <a:pt x="59267" y="203200"/>
                </a:lnTo>
                <a:lnTo>
                  <a:pt x="67734" y="194733"/>
                </a:lnTo>
                <a:lnTo>
                  <a:pt x="76200" y="186266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0067" y="177800"/>
                </a:lnTo>
                <a:lnTo>
                  <a:pt x="118534" y="177800"/>
                </a:lnTo>
                <a:lnTo>
                  <a:pt x="135467" y="177800"/>
                </a:lnTo>
                <a:lnTo>
                  <a:pt x="143934" y="186266"/>
                </a:lnTo>
                <a:lnTo>
                  <a:pt x="152400" y="194733"/>
                </a:lnTo>
                <a:lnTo>
                  <a:pt x="160867" y="211666"/>
                </a:lnTo>
                <a:lnTo>
                  <a:pt x="169334" y="228600"/>
                </a:lnTo>
                <a:lnTo>
                  <a:pt x="177800" y="245533"/>
                </a:lnTo>
                <a:lnTo>
                  <a:pt x="177800" y="262466"/>
                </a:lnTo>
                <a:lnTo>
                  <a:pt x="177800" y="279400"/>
                </a:lnTo>
                <a:lnTo>
                  <a:pt x="177800" y="304800"/>
                </a:lnTo>
                <a:lnTo>
                  <a:pt x="177800" y="321733"/>
                </a:lnTo>
                <a:lnTo>
                  <a:pt x="177800" y="338666"/>
                </a:lnTo>
                <a:lnTo>
                  <a:pt x="169334" y="355600"/>
                </a:lnTo>
                <a:lnTo>
                  <a:pt x="160867" y="372533"/>
                </a:lnTo>
                <a:lnTo>
                  <a:pt x="143934" y="381000"/>
                </a:lnTo>
                <a:lnTo>
                  <a:pt x="135467" y="389466"/>
                </a:lnTo>
                <a:lnTo>
                  <a:pt x="118534" y="397933"/>
                </a:lnTo>
                <a:lnTo>
                  <a:pt x="101600" y="397933"/>
                </a:lnTo>
                <a:lnTo>
                  <a:pt x="84667" y="397933"/>
                </a:lnTo>
                <a:lnTo>
                  <a:pt x="67734" y="397933"/>
                </a:lnTo>
                <a:lnTo>
                  <a:pt x="50800" y="389466"/>
                </a:lnTo>
                <a:lnTo>
                  <a:pt x="33867" y="381000"/>
                </a:lnTo>
                <a:lnTo>
                  <a:pt x="25400" y="372533"/>
                </a:lnTo>
                <a:lnTo>
                  <a:pt x="25400" y="372533"/>
                </a:lnTo>
                <a:lnTo>
                  <a:pt x="16934" y="364066"/>
                </a:lnTo>
                <a:lnTo>
                  <a:pt x="16934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6" name="Freeform 2125"/>
          <p:cNvSpPr/>
          <p:nvPr/>
        </p:nvSpPr>
        <p:spPr>
          <a:xfrm>
            <a:off x="5249333" y="6223000"/>
            <a:ext cx="169335" cy="465668"/>
          </a:xfrm>
          <a:custGeom>
            <a:avLst/>
            <a:gdLst/>
            <a:ahLst/>
            <a:cxnLst/>
            <a:rect l="0" t="0" r="0" b="0"/>
            <a:pathLst>
              <a:path w="169335" h="465668">
                <a:moveTo>
                  <a:pt x="50800" y="84667"/>
                </a:moveTo>
                <a:lnTo>
                  <a:pt x="50800" y="84667"/>
                </a:lnTo>
                <a:lnTo>
                  <a:pt x="42334" y="93133"/>
                </a:lnTo>
                <a:lnTo>
                  <a:pt x="42334" y="101600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27000"/>
                </a:lnTo>
                <a:lnTo>
                  <a:pt x="33867" y="135467"/>
                </a:lnTo>
                <a:lnTo>
                  <a:pt x="33867" y="152400"/>
                </a:lnTo>
                <a:lnTo>
                  <a:pt x="42334" y="160867"/>
                </a:lnTo>
                <a:lnTo>
                  <a:pt x="50800" y="169333"/>
                </a:lnTo>
                <a:lnTo>
                  <a:pt x="67734" y="186267"/>
                </a:lnTo>
                <a:lnTo>
                  <a:pt x="76200" y="194733"/>
                </a:lnTo>
                <a:lnTo>
                  <a:pt x="93134" y="203200"/>
                </a:lnTo>
                <a:lnTo>
                  <a:pt x="101600" y="203200"/>
                </a:lnTo>
                <a:lnTo>
                  <a:pt x="110067" y="203200"/>
                </a:lnTo>
                <a:lnTo>
                  <a:pt x="127000" y="203200"/>
                </a:lnTo>
                <a:lnTo>
                  <a:pt x="135467" y="194733"/>
                </a:lnTo>
                <a:lnTo>
                  <a:pt x="143934" y="194733"/>
                </a:lnTo>
                <a:lnTo>
                  <a:pt x="152400" y="177800"/>
                </a:lnTo>
                <a:lnTo>
                  <a:pt x="152400" y="169333"/>
                </a:lnTo>
                <a:lnTo>
                  <a:pt x="152400" y="152400"/>
                </a:lnTo>
                <a:lnTo>
                  <a:pt x="152400" y="135467"/>
                </a:lnTo>
                <a:lnTo>
                  <a:pt x="152400" y="110067"/>
                </a:lnTo>
                <a:lnTo>
                  <a:pt x="152400" y="93133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42333"/>
                </a:lnTo>
                <a:lnTo>
                  <a:pt x="143934" y="33867"/>
                </a:lnTo>
                <a:lnTo>
                  <a:pt x="143934" y="16933"/>
                </a:lnTo>
                <a:lnTo>
                  <a:pt x="143934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33867"/>
                </a:lnTo>
                <a:lnTo>
                  <a:pt x="152400" y="42333"/>
                </a:lnTo>
                <a:lnTo>
                  <a:pt x="160867" y="59267"/>
                </a:lnTo>
                <a:lnTo>
                  <a:pt x="160867" y="76200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0867" y="143933"/>
                </a:lnTo>
                <a:lnTo>
                  <a:pt x="160867" y="169333"/>
                </a:lnTo>
                <a:lnTo>
                  <a:pt x="160867" y="194733"/>
                </a:lnTo>
                <a:lnTo>
                  <a:pt x="160867" y="228600"/>
                </a:lnTo>
                <a:lnTo>
                  <a:pt x="160867" y="254000"/>
                </a:lnTo>
                <a:lnTo>
                  <a:pt x="169334" y="279400"/>
                </a:lnTo>
                <a:lnTo>
                  <a:pt x="169334" y="313267"/>
                </a:lnTo>
                <a:lnTo>
                  <a:pt x="169334" y="338667"/>
                </a:lnTo>
                <a:lnTo>
                  <a:pt x="169334" y="364066"/>
                </a:lnTo>
                <a:lnTo>
                  <a:pt x="169334" y="389467"/>
                </a:lnTo>
                <a:lnTo>
                  <a:pt x="169334" y="406400"/>
                </a:lnTo>
                <a:lnTo>
                  <a:pt x="169334" y="423333"/>
                </a:lnTo>
                <a:lnTo>
                  <a:pt x="160867" y="440266"/>
                </a:lnTo>
                <a:lnTo>
                  <a:pt x="160867" y="457200"/>
                </a:lnTo>
                <a:lnTo>
                  <a:pt x="152400" y="465667"/>
                </a:lnTo>
                <a:lnTo>
                  <a:pt x="143934" y="465667"/>
                </a:lnTo>
                <a:lnTo>
                  <a:pt x="127000" y="465667"/>
                </a:lnTo>
                <a:lnTo>
                  <a:pt x="110067" y="465667"/>
                </a:lnTo>
                <a:lnTo>
                  <a:pt x="93134" y="465667"/>
                </a:lnTo>
                <a:lnTo>
                  <a:pt x="67734" y="457200"/>
                </a:lnTo>
                <a:lnTo>
                  <a:pt x="50800" y="448734"/>
                </a:lnTo>
                <a:lnTo>
                  <a:pt x="33867" y="440266"/>
                </a:lnTo>
                <a:lnTo>
                  <a:pt x="16934" y="431800"/>
                </a:lnTo>
                <a:lnTo>
                  <a:pt x="8467" y="414867"/>
                </a:lnTo>
                <a:lnTo>
                  <a:pt x="8467" y="414867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Freeform 2126"/>
          <p:cNvSpPr/>
          <p:nvPr/>
        </p:nvSpPr>
        <p:spPr>
          <a:xfrm>
            <a:off x="5613400" y="6172200"/>
            <a:ext cx="228601" cy="296334"/>
          </a:xfrm>
          <a:custGeom>
            <a:avLst/>
            <a:gdLst/>
            <a:ahLst/>
            <a:cxnLst/>
            <a:rect l="0" t="0" r="0" b="0"/>
            <a:pathLst>
              <a:path w="228601" h="296334">
                <a:moveTo>
                  <a:pt x="177800" y="0"/>
                </a:moveTo>
                <a:lnTo>
                  <a:pt x="177800" y="8467"/>
                </a:lnTo>
                <a:lnTo>
                  <a:pt x="177800" y="8467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25400"/>
                </a:lnTo>
                <a:lnTo>
                  <a:pt x="177800" y="33867"/>
                </a:lnTo>
                <a:lnTo>
                  <a:pt x="169333" y="42333"/>
                </a:lnTo>
                <a:lnTo>
                  <a:pt x="169333" y="50800"/>
                </a:lnTo>
                <a:lnTo>
                  <a:pt x="160867" y="67733"/>
                </a:lnTo>
                <a:lnTo>
                  <a:pt x="143933" y="76200"/>
                </a:lnTo>
                <a:lnTo>
                  <a:pt x="135467" y="101600"/>
                </a:lnTo>
                <a:lnTo>
                  <a:pt x="127000" y="110067"/>
                </a:lnTo>
                <a:lnTo>
                  <a:pt x="110067" y="135467"/>
                </a:lnTo>
                <a:lnTo>
                  <a:pt x="101600" y="152400"/>
                </a:lnTo>
                <a:lnTo>
                  <a:pt x="84667" y="169333"/>
                </a:lnTo>
                <a:lnTo>
                  <a:pt x="67733" y="186267"/>
                </a:lnTo>
                <a:lnTo>
                  <a:pt x="59267" y="194733"/>
                </a:lnTo>
                <a:lnTo>
                  <a:pt x="42333" y="211667"/>
                </a:lnTo>
                <a:lnTo>
                  <a:pt x="33867" y="228600"/>
                </a:lnTo>
                <a:lnTo>
                  <a:pt x="25400" y="237067"/>
                </a:lnTo>
                <a:lnTo>
                  <a:pt x="16933" y="245533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8467" y="262467"/>
                </a:lnTo>
                <a:lnTo>
                  <a:pt x="8467" y="262467"/>
                </a:lnTo>
                <a:lnTo>
                  <a:pt x="16933" y="262467"/>
                </a:lnTo>
                <a:lnTo>
                  <a:pt x="25400" y="262467"/>
                </a:lnTo>
                <a:lnTo>
                  <a:pt x="33867" y="262467"/>
                </a:lnTo>
                <a:lnTo>
                  <a:pt x="50800" y="270933"/>
                </a:lnTo>
                <a:lnTo>
                  <a:pt x="59267" y="270933"/>
                </a:lnTo>
                <a:lnTo>
                  <a:pt x="76200" y="270933"/>
                </a:lnTo>
                <a:lnTo>
                  <a:pt x="93133" y="270933"/>
                </a:lnTo>
                <a:lnTo>
                  <a:pt x="118533" y="270933"/>
                </a:lnTo>
                <a:lnTo>
                  <a:pt x="135467" y="279400"/>
                </a:lnTo>
                <a:lnTo>
                  <a:pt x="152400" y="279400"/>
                </a:lnTo>
                <a:lnTo>
                  <a:pt x="169333" y="287867"/>
                </a:lnTo>
                <a:lnTo>
                  <a:pt x="177800" y="287867"/>
                </a:lnTo>
                <a:lnTo>
                  <a:pt x="194733" y="287867"/>
                </a:lnTo>
                <a:lnTo>
                  <a:pt x="203200" y="296333"/>
                </a:lnTo>
                <a:lnTo>
                  <a:pt x="211667" y="296333"/>
                </a:lnTo>
                <a:lnTo>
                  <a:pt x="220133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87867"/>
                </a:lnTo>
                <a:lnTo>
                  <a:pt x="228600" y="287867"/>
                </a:lnTo>
                <a:lnTo>
                  <a:pt x="228600" y="287867"/>
                </a:lnTo>
                <a:lnTo>
                  <a:pt x="228600" y="279400"/>
                </a:lnTo>
                <a:lnTo>
                  <a:pt x="2286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8" name="Freeform 2127"/>
          <p:cNvSpPr/>
          <p:nvPr/>
        </p:nvSpPr>
        <p:spPr>
          <a:xfrm>
            <a:off x="6011333" y="6189133"/>
            <a:ext cx="177801" cy="364068"/>
          </a:xfrm>
          <a:custGeom>
            <a:avLst/>
            <a:gdLst/>
            <a:ahLst/>
            <a:cxnLst/>
            <a:rect l="0" t="0" r="0" b="0"/>
            <a:pathLst>
              <a:path w="177801" h="364068">
                <a:moveTo>
                  <a:pt x="8467" y="84667"/>
                </a:moveTo>
                <a:lnTo>
                  <a:pt x="8467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0" y="313267"/>
                </a:lnTo>
                <a:lnTo>
                  <a:pt x="0" y="330201"/>
                </a:lnTo>
                <a:lnTo>
                  <a:pt x="0" y="347134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8467" y="355600"/>
                </a:lnTo>
                <a:lnTo>
                  <a:pt x="8467" y="347134"/>
                </a:lnTo>
                <a:lnTo>
                  <a:pt x="8467" y="330201"/>
                </a:lnTo>
                <a:lnTo>
                  <a:pt x="16934" y="313267"/>
                </a:lnTo>
                <a:lnTo>
                  <a:pt x="16934" y="287867"/>
                </a:lnTo>
                <a:lnTo>
                  <a:pt x="25400" y="262467"/>
                </a:lnTo>
                <a:lnTo>
                  <a:pt x="25400" y="237067"/>
                </a:lnTo>
                <a:lnTo>
                  <a:pt x="25400" y="211667"/>
                </a:lnTo>
                <a:lnTo>
                  <a:pt x="33867" y="177800"/>
                </a:lnTo>
                <a:lnTo>
                  <a:pt x="33867" y="152400"/>
                </a:lnTo>
                <a:lnTo>
                  <a:pt x="33867" y="127000"/>
                </a:lnTo>
                <a:lnTo>
                  <a:pt x="33867" y="101600"/>
                </a:lnTo>
                <a:lnTo>
                  <a:pt x="33867" y="76200"/>
                </a:lnTo>
                <a:lnTo>
                  <a:pt x="33867" y="59267"/>
                </a:lnTo>
                <a:lnTo>
                  <a:pt x="42334" y="33867"/>
                </a:lnTo>
                <a:lnTo>
                  <a:pt x="42334" y="25400"/>
                </a:lnTo>
                <a:lnTo>
                  <a:pt x="42334" y="16934"/>
                </a:lnTo>
                <a:lnTo>
                  <a:pt x="42334" y="8467"/>
                </a:lnTo>
                <a:lnTo>
                  <a:pt x="50800" y="0"/>
                </a:lnTo>
                <a:lnTo>
                  <a:pt x="59267" y="0"/>
                </a:lnTo>
                <a:lnTo>
                  <a:pt x="59267" y="8467"/>
                </a:lnTo>
                <a:lnTo>
                  <a:pt x="67734" y="16934"/>
                </a:lnTo>
                <a:lnTo>
                  <a:pt x="76200" y="25400"/>
                </a:lnTo>
                <a:lnTo>
                  <a:pt x="84667" y="42334"/>
                </a:lnTo>
                <a:lnTo>
                  <a:pt x="93134" y="59267"/>
                </a:lnTo>
                <a:lnTo>
                  <a:pt x="101600" y="76200"/>
                </a:lnTo>
                <a:lnTo>
                  <a:pt x="110067" y="110067"/>
                </a:lnTo>
                <a:lnTo>
                  <a:pt x="118534" y="135467"/>
                </a:lnTo>
                <a:lnTo>
                  <a:pt x="135467" y="160867"/>
                </a:lnTo>
                <a:lnTo>
                  <a:pt x="143934" y="186267"/>
                </a:lnTo>
                <a:lnTo>
                  <a:pt x="152400" y="211667"/>
                </a:lnTo>
                <a:lnTo>
                  <a:pt x="160867" y="237067"/>
                </a:lnTo>
                <a:lnTo>
                  <a:pt x="160867" y="262467"/>
                </a:lnTo>
                <a:lnTo>
                  <a:pt x="169334" y="279400"/>
                </a:lnTo>
                <a:lnTo>
                  <a:pt x="169334" y="296334"/>
                </a:lnTo>
                <a:lnTo>
                  <a:pt x="177800" y="313267"/>
                </a:lnTo>
                <a:lnTo>
                  <a:pt x="169334" y="321733"/>
                </a:lnTo>
                <a:lnTo>
                  <a:pt x="169334" y="321733"/>
                </a:lnTo>
                <a:lnTo>
                  <a:pt x="169334" y="321733"/>
                </a:lnTo>
                <a:lnTo>
                  <a:pt x="169334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" name="Freeform 2128"/>
          <p:cNvSpPr/>
          <p:nvPr/>
        </p:nvSpPr>
        <p:spPr>
          <a:xfrm>
            <a:off x="5985933" y="6366933"/>
            <a:ext cx="228601" cy="42335"/>
          </a:xfrm>
          <a:custGeom>
            <a:avLst/>
            <a:gdLst/>
            <a:ahLst/>
            <a:cxnLst/>
            <a:rect l="0" t="0" r="0" b="0"/>
            <a:pathLst>
              <a:path w="228601" h="42335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25400" y="16934"/>
                </a:lnTo>
                <a:lnTo>
                  <a:pt x="42334" y="25400"/>
                </a:lnTo>
                <a:lnTo>
                  <a:pt x="59267" y="25400"/>
                </a:lnTo>
                <a:lnTo>
                  <a:pt x="84667" y="33867"/>
                </a:lnTo>
                <a:lnTo>
                  <a:pt x="110067" y="33867"/>
                </a:lnTo>
                <a:lnTo>
                  <a:pt x="135467" y="42334"/>
                </a:lnTo>
                <a:lnTo>
                  <a:pt x="152400" y="33867"/>
                </a:lnTo>
                <a:lnTo>
                  <a:pt x="177800" y="33867"/>
                </a:lnTo>
                <a:lnTo>
                  <a:pt x="194734" y="25400"/>
                </a:lnTo>
                <a:lnTo>
                  <a:pt x="211667" y="16934"/>
                </a:lnTo>
                <a:lnTo>
                  <a:pt x="211667" y="16934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Freeform 2129"/>
          <p:cNvSpPr/>
          <p:nvPr/>
        </p:nvSpPr>
        <p:spPr>
          <a:xfrm>
            <a:off x="6290733" y="6248400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16934" y="0"/>
                </a:moveTo>
                <a:lnTo>
                  <a:pt x="16934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25400" y="220133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70934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62466"/>
                </a:lnTo>
                <a:lnTo>
                  <a:pt x="25400" y="245533"/>
                </a:lnTo>
                <a:lnTo>
                  <a:pt x="25400" y="245533"/>
                </a:lnTo>
                <a:lnTo>
                  <a:pt x="16934" y="228600"/>
                </a:lnTo>
                <a:lnTo>
                  <a:pt x="16934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Freeform 2130"/>
          <p:cNvSpPr/>
          <p:nvPr/>
        </p:nvSpPr>
        <p:spPr>
          <a:xfrm>
            <a:off x="6248400" y="6172200"/>
            <a:ext cx="237068" cy="364068"/>
          </a:xfrm>
          <a:custGeom>
            <a:avLst/>
            <a:gdLst/>
            <a:ahLst/>
            <a:cxnLst/>
            <a:rect l="0" t="0" r="0" b="0"/>
            <a:pathLst>
              <a:path w="237068" h="364068">
                <a:moveTo>
                  <a:pt x="16933" y="84667"/>
                </a:moveTo>
                <a:lnTo>
                  <a:pt x="16933" y="76200"/>
                </a:lnTo>
                <a:lnTo>
                  <a:pt x="16933" y="67733"/>
                </a:lnTo>
                <a:lnTo>
                  <a:pt x="8467" y="50800"/>
                </a:lnTo>
                <a:lnTo>
                  <a:pt x="8467" y="33867"/>
                </a:lnTo>
                <a:lnTo>
                  <a:pt x="0" y="25400"/>
                </a:lnTo>
                <a:lnTo>
                  <a:pt x="8467" y="16933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67733" y="8467"/>
                </a:lnTo>
                <a:lnTo>
                  <a:pt x="76200" y="16933"/>
                </a:lnTo>
                <a:lnTo>
                  <a:pt x="93133" y="25400"/>
                </a:lnTo>
                <a:lnTo>
                  <a:pt x="110067" y="42333"/>
                </a:lnTo>
                <a:lnTo>
                  <a:pt x="135467" y="50800"/>
                </a:lnTo>
                <a:lnTo>
                  <a:pt x="152400" y="67733"/>
                </a:lnTo>
                <a:lnTo>
                  <a:pt x="160867" y="84667"/>
                </a:lnTo>
                <a:lnTo>
                  <a:pt x="177800" y="101600"/>
                </a:lnTo>
                <a:lnTo>
                  <a:pt x="177800" y="118533"/>
                </a:lnTo>
                <a:lnTo>
                  <a:pt x="186267" y="127000"/>
                </a:lnTo>
                <a:lnTo>
                  <a:pt x="186267" y="135467"/>
                </a:lnTo>
                <a:lnTo>
                  <a:pt x="177800" y="143933"/>
                </a:lnTo>
                <a:lnTo>
                  <a:pt x="177800" y="152400"/>
                </a:lnTo>
                <a:lnTo>
                  <a:pt x="169333" y="152400"/>
                </a:lnTo>
                <a:lnTo>
                  <a:pt x="160867" y="160867"/>
                </a:lnTo>
                <a:lnTo>
                  <a:pt x="152400" y="160867"/>
                </a:lnTo>
                <a:lnTo>
                  <a:pt x="143933" y="160867"/>
                </a:lnTo>
                <a:lnTo>
                  <a:pt x="127000" y="160867"/>
                </a:lnTo>
                <a:lnTo>
                  <a:pt x="118533" y="160867"/>
                </a:lnTo>
                <a:lnTo>
                  <a:pt x="110067" y="160867"/>
                </a:lnTo>
                <a:lnTo>
                  <a:pt x="101600" y="160867"/>
                </a:lnTo>
                <a:lnTo>
                  <a:pt x="93133" y="160867"/>
                </a:lnTo>
                <a:lnTo>
                  <a:pt x="93133" y="160867"/>
                </a:lnTo>
                <a:lnTo>
                  <a:pt x="84667" y="160867"/>
                </a:lnTo>
                <a:lnTo>
                  <a:pt x="84667" y="160867"/>
                </a:lnTo>
                <a:lnTo>
                  <a:pt x="84667" y="169333"/>
                </a:lnTo>
                <a:lnTo>
                  <a:pt x="93133" y="169333"/>
                </a:lnTo>
                <a:lnTo>
                  <a:pt x="93133" y="177800"/>
                </a:lnTo>
                <a:lnTo>
                  <a:pt x="101600" y="186267"/>
                </a:lnTo>
                <a:lnTo>
                  <a:pt x="118533" y="194733"/>
                </a:lnTo>
                <a:lnTo>
                  <a:pt x="127000" y="211667"/>
                </a:lnTo>
                <a:lnTo>
                  <a:pt x="143933" y="220133"/>
                </a:lnTo>
                <a:lnTo>
                  <a:pt x="152400" y="237067"/>
                </a:lnTo>
                <a:lnTo>
                  <a:pt x="169333" y="254000"/>
                </a:lnTo>
                <a:lnTo>
                  <a:pt x="186267" y="270933"/>
                </a:lnTo>
                <a:lnTo>
                  <a:pt x="203200" y="279400"/>
                </a:lnTo>
                <a:lnTo>
                  <a:pt x="211667" y="296333"/>
                </a:lnTo>
                <a:lnTo>
                  <a:pt x="220133" y="313267"/>
                </a:lnTo>
                <a:lnTo>
                  <a:pt x="228600" y="330200"/>
                </a:lnTo>
                <a:lnTo>
                  <a:pt x="237067" y="338666"/>
                </a:lnTo>
                <a:lnTo>
                  <a:pt x="237067" y="347134"/>
                </a:lnTo>
                <a:lnTo>
                  <a:pt x="237067" y="355600"/>
                </a:lnTo>
                <a:lnTo>
                  <a:pt x="237067" y="355600"/>
                </a:lnTo>
                <a:lnTo>
                  <a:pt x="237067" y="355600"/>
                </a:lnTo>
                <a:lnTo>
                  <a:pt x="228600" y="364067"/>
                </a:lnTo>
                <a:lnTo>
                  <a:pt x="220133" y="355600"/>
                </a:lnTo>
                <a:lnTo>
                  <a:pt x="203200" y="355600"/>
                </a:lnTo>
                <a:lnTo>
                  <a:pt x="194733" y="355600"/>
                </a:lnTo>
                <a:lnTo>
                  <a:pt x="177800" y="347134"/>
                </a:lnTo>
                <a:lnTo>
                  <a:pt x="160867" y="347134"/>
                </a:lnTo>
                <a:lnTo>
                  <a:pt x="152400" y="338666"/>
                </a:lnTo>
                <a:lnTo>
                  <a:pt x="135467" y="338666"/>
                </a:lnTo>
                <a:lnTo>
                  <a:pt x="118533" y="330200"/>
                </a:lnTo>
                <a:lnTo>
                  <a:pt x="101600" y="330200"/>
                </a:lnTo>
                <a:lnTo>
                  <a:pt x="93133" y="321733"/>
                </a:lnTo>
                <a:lnTo>
                  <a:pt x="84667" y="321733"/>
                </a:lnTo>
                <a:lnTo>
                  <a:pt x="76200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Freeform 2131"/>
          <p:cNvSpPr/>
          <p:nvPr/>
        </p:nvSpPr>
        <p:spPr>
          <a:xfrm>
            <a:off x="6544733" y="6273800"/>
            <a:ext cx="211668" cy="313267"/>
          </a:xfrm>
          <a:custGeom>
            <a:avLst/>
            <a:gdLst/>
            <a:ahLst/>
            <a:cxnLst/>
            <a:rect l="0" t="0" r="0" b="0"/>
            <a:pathLst>
              <a:path w="211668" h="313267">
                <a:moveTo>
                  <a:pt x="135467" y="16933"/>
                </a:moveTo>
                <a:lnTo>
                  <a:pt x="135467" y="16933"/>
                </a:lnTo>
                <a:lnTo>
                  <a:pt x="127001" y="8467"/>
                </a:lnTo>
                <a:lnTo>
                  <a:pt x="127001" y="8467"/>
                </a:lnTo>
                <a:lnTo>
                  <a:pt x="127001" y="8467"/>
                </a:lnTo>
                <a:lnTo>
                  <a:pt x="127001" y="8467"/>
                </a:lnTo>
                <a:lnTo>
                  <a:pt x="118533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16933"/>
                </a:lnTo>
                <a:lnTo>
                  <a:pt x="84667" y="25400"/>
                </a:lnTo>
                <a:lnTo>
                  <a:pt x="67734" y="33867"/>
                </a:lnTo>
                <a:lnTo>
                  <a:pt x="59267" y="42333"/>
                </a:lnTo>
                <a:lnTo>
                  <a:pt x="50801" y="50800"/>
                </a:lnTo>
                <a:lnTo>
                  <a:pt x="42333" y="67733"/>
                </a:lnTo>
                <a:lnTo>
                  <a:pt x="25400" y="76200"/>
                </a:lnTo>
                <a:lnTo>
                  <a:pt x="16934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8467" y="203200"/>
                </a:lnTo>
                <a:lnTo>
                  <a:pt x="16934" y="220133"/>
                </a:lnTo>
                <a:lnTo>
                  <a:pt x="25400" y="237066"/>
                </a:lnTo>
                <a:lnTo>
                  <a:pt x="33867" y="245534"/>
                </a:lnTo>
                <a:lnTo>
                  <a:pt x="42333" y="254000"/>
                </a:lnTo>
                <a:lnTo>
                  <a:pt x="59267" y="270933"/>
                </a:lnTo>
                <a:lnTo>
                  <a:pt x="67734" y="279400"/>
                </a:lnTo>
                <a:lnTo>
                  <a:pt x="84667" y="287867"/>
                </a:lnTo>
                <a:lnTo>
                  <a:pt x="93134" y="287867"/>
                </a:lnTo>
                <a:lnTo>
                  <a:pt x="110067" y="296333"/>
                </a:lnTo>
                <a:lnTo>
                  <a:pt x="127001" y="296333"/>
                </a:lnTo>
                <a:lnTo>
                  <a:pt x="143934" y="304800"/>
                </a:lnTo>
                <a:lnTo>
                  <a:pt x="152400" y="304800"/>
                </a:lnTo>
                <a:lnTo>
                  <a:pt x="169334" y="313266"/>
                </a:lnTo>
                <a:lnTo>
                  <a:pt x="177800" y="313266"/>
                </a:lnTo>
                <a:lnTo>
                  <a:pt x="186267" y="313266"/>
                </a:lnTo>
                <a:lnTo>
                  <a:pt x="186267" y="313266"/>
                </a:lnTo>
                <a:lnTo>
                  <a:pt x="194733" y="313266"/>
                </a:lnTo>
                <a:lnTo>
                  <a:pt x="203201" y="313266"/>
                </a:lnTo>
                <a:lnTo>
                  <a:pt x="203201" y="313266"/>
                </a:lnTo>
                <a:lnTo>
                  <a:pt x="211667" y="313266"/>
                </a:lnTo>
                <a:lnTo>
                  <a:pt x="211667" y="304800"/>
                </a:lnTo>
                <a:lnTo>
                  <a:pt x="211667" y="304800"/>
                </a:lnTo>
                <a:lnTo>
                  <a:pt x="211667" y="304800"/>
                </a:lnTo>
                <a:lnTo>
                  <a:pt x="2116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3" name="Freeform 2132"/>
          <p:cNvSpPr/>
          <p:nvPr/>
        </p:nvSpPr>
        <p:spPr>
          <a:xfrm>
            <a:off x="3073400" y="6502400"/>
            <a:ext cx="1828801" cy="228601"/>
          </a:xfrm>
          <a:custGeom>
            <a:avLst/>
            <a:gdLst/>
            <a:ahLst/>
            <a:cxnLst/>
            <a:rect l="0" t="0" r="0" b="0"/>
            <a:pathLst>
              <a:path w="1828801" h="228601">
                <a:moveTo>
                  <a:pt x="8467" y="127000"/>
                </a:moveTo>
                <a:lnTo>
                  <a:pt x="8467" y="127000"/>
                </a:lnTo>
                <a:lnTo>
                  <a:pt x="8467" y="118533"/>
                </a:lnTo>
                <a:lnTo>
                  <a:pt x="0" y="118533"/>
                </a:lnTo>
                <a:lnTo>
                  <a:pt x="0" y="101600"/>
                </a:lnTo>
                <a:lnTo>
                  <a:pt x="8467" y="93134"/>
                </a:lnTo>
                <a:lnTo>
                  <a:pt x="8467" y="84666"/>
                </a:lnTo>
                <a:lnTo>
                  <a:pt x="8467" y="67733"/>
                </a:lnTo>
                <a:lnTo>
                  <a:pt x="16933" y="59267"/>
                </a:lnTo>
                <a:lnTo>
                  <a:pt x="25400" y="50800"/>
                </a:lnTo>
                <a:lnTo>
                  <a:pt x="33867" y="42333"/>
                </a:lnTo>
                <a:lnTo>
                  <a:pt x="33867" y="33867"/>
                </a:lnTo>
                <a:lnTo>
                  <a:pt x="42333" y="25400"/>
                </a:lnTo>
                <a:lnTo>
                  <a:pt x="50800" y="25400"/>
                </a:lnTo>
                <a:lnTo>
                  <a:pt x="67733" y="16934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8466"/>
                </a:lnTo>
                <a:lnTo>
                  <a:pt x="169333" y="8466"/>
                </a:lnTo>
                <a:lnTo>
                  <a:pt x="194733" y="16934"/>
                </a:lnTo>
                <a:lnTo>
                  <a:pt x="211667" y="25400"/>
                </a:lnTo>
                <a:lnTo>
                  <a:pt x="228600" y="33867"/>
                </a:lnTo>
                <a:lnTo>
                  <a:pt x="245533" y="42333"/>
                </a:lnTo>
                <a:lnTo>
                  <a:pt x="262467" y="59267"/>
                </a:lnTo>
                <a:lnTo>
                  <a:pt x="279400" y="67733"/>
                </a:lnTo>
                <a:lnTo>
                  <a:pt x="287867" y="84666"/>
                </a:lnTo>
                <a:lnTo>
                  <a:pt x="304800" y="101600"/>
                </a:lnTo>
                <a:lnTo>
                  <a:pt x="321733" y="110067"/>
                </a:lnTo>
                <a:lnTo>
                  <a:pt x="330200" y="127000"/>
                </a:lnTo>
                <a:lnTo>
                  <a:pt x="338667" y="135467"/>
                </a:lnTo>
                <a:lnTo>
                  <a:pt x="355600" y="143933"/>
                </a:lnTo>
                <a:lnTo>
                  <a:pt x="364067" y="152400"/>
                </a:lnTo>
                <a:lnTo>
                  <a:pt x="372533" y="160866"/>
                </a:lnTo>
                <a:lnTo>
                  <a:pt x="372533" y="160866"/>
                </a:lnTo>
                <a:lnTo>
                  <a:pt x="381000" y="169334"/>
                </a:lnTo>
                <a:lnTo>
                  <a:pt x="389467" y="169334"/>
                </a:lnTo>
                <a:lnTo>
                  <a:pt x="406400" y="169334"/>
                </a:lnTo>
                <a:lnTo>
                  <a:pt x="423333" y="177800"/>
                </a:lnTo>
                <a:lnTo>
                  <a:pt x="431800" y="169334"/>
                </a:lnTo>
                <a:lnTo>
                  <a:pt x="448733" y="169334"/>
                </a:lnTo>
                <a:lnTo>
                  <a:pt x="474133" y="169334"/>
                </a:lnTo>
                <a:lnTo>
                  <a:pt x="491067" y="160866"/>
                </a:lnTo>
                <a:lnTo>
                  <a:pt x="508000" y="160866"/>
                </a:lnTo>
                <a:lnTo>
                  <a:pt x="533400" y="152400"/>
                </a:lnTo>
                <a:lnTo>
                  <a:pt x="550333" y="152400"/>
                </a:lnTo>
                <a:lnTo>
                  <a:pt x="575733" y="143933"/>
                </a:lnTo>
                <a:lnTo>
                  <a:pt x="592667" y="135467"/>
                </a:lnTo>
                <a:lnTo>
                  <a:pt x="618067" y="135467"/>
                </a:lnTo>
                <a:lnTo>
                  <a:pt x="635000" y="127000"/>
                </a:lnTo>
                <a:lnTo>
                  <a:pt x="660400" y="118533"/>
                </a:lnTo>
                <a:lnTo>
                  <a:pt x="677333" y="110067"/>
                </a:lnTo>
                <a:lnTo>
                  <a:pt x="702733" y="101600"/>
                </a:lnTo>
                <a:lnTo>
                  <a:pt x="719667" y="93134"/>
                </a:lnTo>
                <a:lnTo>
                  <a:pt x="745067" y="93134"/>
                </a:lnTo>
                <a:lnTo>
                  <a:pt x="762000" y="84666"/>
                </a:lnTo>
                <a:lnTo>
                  <a:pt x="778933" y="84666"/>
                </a:lnTo>
                <a:lnTo>
                  <a:pt x="804333" y="76200"/>
                </a:lnTo>
                <a:lnTo>
                  <a:pt x="821267" y="76200"/>
                </a:lnTo>
                <a:lnTo>
                  <a:pt x="846667" y="76200"/>
                </a:lnTo>
                <a:lnTo>
                  <a:pt x="863600" y="84666"/>
                </a:lnTo>
                <a:lnTo>
                  <a:pt x="889000" y="84666"/>
                </a:lnTo>
                <a:lnTo>
                  <a:pt x="905933" y="84666"/>
                </a:lnTo>
                <a:lnTo>
                  <a:pt x="922867" y="93134"/>
                </a:lnTo>
                <a:lnTo>
                  <a:pt x="948267" y="93134"/>
                </a:lnTo>
                <a:lnTo>
                  <a:pt x="965200" y="101600"/>
                </a:lnTo>
                <a:lnTo>
                  <a:pt x="982133" y="110067"/>
                </a:lnTo>
                <a:lnTo>
                  <a:pt x="999067" y="118533"/>
                </a:lnTo>
                <a:lnTo>
                  <a:pt x="1016000" y="127000"/>
                </a:lnTo>
                <a:lnTo>
                  <a:pt x="1032933" y="135467"/>
                </a:lnTo>
                <a:lnTo>
                  <a:pt x="1041400" y="143933"/>
                </a:lnTo>
                <a:lnTo>
                  <a:pt x="1058333" y="152400"/>
                </a:lnTo>
                <a:lnTo>
                  <a:pt x="1066800" y="169334"/>
                </a:lnTo>
                <a:lnTo>
                  <a:pt x="1083733" y="177800"/>
                </a:lnTo>
                <a:lnTo>
                  <a:pt x="1092200" y="186267"/>
                </a:lnTo>
                <a:lnTo>
                  <a:pt x="1100667" y="194733"/>
                </a:lnTo>
                <a:lnTo>
                  <a:pt x="1117600" y="203200"/>
                </a:lnTo>
                <a:lnTo>
                  <a:pt x="1126067" y="211667"/>
                </a:lnTo>
                <a:lnTo>
                  <a:pt x="1134533" y="211667"/>
                </a:lnTo>
                <a:lnTo>
                  <a:pt x="1151467" y="220133"/>
                </a:lnTo>
                <a:lnTo>
                  <a:pt x="1159933" y="220133"/>
                </a:lnTo>
                <a:lnTo>
                  <a:pt x="1176867" y="228600"/>
                </a:lnTo>
                <a:lnTo>
                  <a:pt x="1185333" y="228600"/>
                </a:lnTo>
                <a:lnTo>
                  <a:pt x="1202267" y="228600"/>
                </a:lnTo>
                <a:lnTo>
                  <a:pt x="1219200" y="220133"/>
                </a:lnTo>
                <a:lnTo>
                  <a:pt x="1236133" y="220133"/>
                </a:lnTo>
                <a:lnTo>
                  <a:pt x="1253067" y="211667"/>
                </a:lnTo>
                <a:lnTo>
                  <a:pt x="1261533" y="203200"/>
                </a:lnTo>
                <a:lnTo>
                  <a:pt x="1278467" y="194733"/>
                </a:lnTo>
                <a:lnTo>
                  <a:pt x="1295400" y="194733"/>
                </a:lnTo>
                <a:lnTo>
                  <a:pt x="1312333" y="186267"/>
                </a:lnTo>
                <a:lnTo>
                  <a:pt x="1337733" y="177800"/>
                </a:lnTo>
                <a:lnTo>
                  <a:pt x="1346200" y="169334"/>
                </a:lnTo>
                <a:lnTo>
                  <a:pt x="1363133" y="160866"/>
                </a:lnTo>
                <a:lnTo>
                  <a:pt x="1380067" y="160866"/>
                </a:lnTo>
                <a:lnTo>
                  <a:pt x="1405467" y="152400"/>
                </a:lnTo>
                <a:lnTo>
                  <a:pt x="1422400" y="143933"/>
                </a:lnTo>
                <a:lnTo>
                  <a:pt x="1439333" y="143933"/>
                </a:lnTo>
                <a:lnTo>
                  <a:pt x="1456267" y="135467"/>
                </a:lnTo>
                <a:lnTo>
                  <a:pt x="1473200" y="135467"/>
                </a:lnTo>
                <a:lnTo>
                  <a:pt x="1481667" y="135467"/>
                </a:lnTo>
                <a:lnTo>
                  <a:pt x="1498600" y="127000"/>
                </a:lnTo>
                <a:lnTo>
                  <a:pt x="1515533" y="127000"/>
                </a:lnTo>
                <a:lnTo>
                  <a:pt x="1524000" y="127000"/>
                </a:lnTo>
                <a:lnTo>
                  <a:pt x="1540933" y="127000"/>
                </a:lnTo>
                <a:lnTo>
                  <a:pt x="1549400" y="127000"/>
                </a:lnTo>
                <a:lnTo>
                  <a:pt x="1566333" y="127000"/>
                </a:lnTo>
                <a:lnTo>
                  <a:pt x="1574800" y="135467"/>
                </a:lnTo>
                <a:lnTo>
                  <a:pt x="1583267" y="135467"/>
                </a:lnTo>
                <a:lnTo>
                  <a:pt x="1591733" y="143933"/>
                </a:lnTo>
                <a:lnTo>
                  <a:pt x="1600200" y="152400"/>
                </a:lnTo>
                <a:lnTo>
                  <a:pt x="1608667" y="152400"/>
                </a:lnTo>
                <a:lnTo>
                  <a:pt x="1617133" y="160866"/>
                </a:lnTo>
                <a:lnTo>
                  <a:pt x="1625600" y="169334"/>
                </a:lnTo>
                <a:lnTo>
                  <a:pt x="1634067" y="177800"/>
                </a:lnTo>
                <a:lnTo>
                  <a:pt x="1642533" y="177800"/>
                </a:lnTo>
                <a:lnTo>
                  <a:pt x="1651000" y="186267"/>
                </a:lnTo>
                <a:lnTo>
                  <a:pt x="1667933" y="194733"/>
                </a:lnTo>
                <a:lnTo>
                  <a:pt x="1676400" y="194733"/>
                </a:lnTo>
                <a:lnTo>
                  <a:pt x="1676400" y="194733"/>
                </a:lnTo>
                <a:lnTo>
                  <a:pt x="1684867" y="194733"/>
                </a:lnTo>
                <a:lnTo>
                  <a:pt x="1693333" y="194733"/>
                </a:lnTo>
                <a:lnTo>
                  <a:pt x="1701800" y="194733"/>
                </a:lnTo>
                <a:lnTo>
                  <a:pt x="1718733" y="194733"/>
                </a:lnTo>
                <a:lnTo>
                  <a:pt x="1718733" y="194733"/>
                </a:lnTo>
                <a:lnTo>
                  <a:pt x="1727200" y="186267"/>
                </a:lnTo>
                <a:lnTo>
                  <a:pt x="1735667" y="186267"/>
                </a:lnTo>
                <a:lnTo>
                  <a:pt x="1744133" y="177800"/>
                </a:lnTo>
                <a:lnTo>
                  <a:pt x="1752600" y="169334"/>
                </a:lnTo>
                <a:lnTo>
                  <a:pt x="1761067" y="160866"/>
                </a:lnTo>
                <a:lnTo>
                  <a:pt x="1761067" y="160866"/>
                </a:lnTo>
                <a:lnTo>
                  <a:pt x="1778000" y="152400"/>
                </a:lnTo>
                <a:lnTo>
                  <a:pt x="1778000" y="143933"/>
                </a:lnTo>
                <a:lnTo>
                  <a:pt x="1786467" y="135467"/>
                </a:lnTo>
                <a:lnTo>
                  <a:pt x="1794933" y="127000"/>
                </a:lnTo>
                <a:lnTo>
                  <a:pt x="1794933" y="127000"/>
                </a:lnTo>
                <a:lnTo>
                  <a:pt x="1803400" y="118533"/>
                </a:lnTo>
                <a:lnTo>
                  <a:pt x="1803400" y="110067"/>
                </a:lnTo>
                <a:lnTo>
                  <a:pt x="1803400" y="110067"/>
                </a:lnTo>
                <a:lnTo>
                  <a:pt x="1811867" y="101600"/>
                </a:lnTo>
                <a:lnTo>
                  <a:pt x="1811867" y="101600"/>
                </a:lnTo>
                <a:lnTo>
                  <a:pt x="1811867" y="101600"/>
                </a:lnTo>
                <a:lnTo>
                  <a:pt x="1820333" y="101600"/>
                </a:lnTo>
                <a:lnTo>
                  <a:pt x="1820333" y="101600"/>
                </a:lnTo>
                <a:lnTo>
                  <a:pt x="1820333" y="101600"/>
                </a:lnTo>
                <a:lnTo>
                  <a:pt x="1820333" y="101600"/>
                </a:lnTo>
                <a:lnTo>
                  <a:pt x="1820333" y="101600"/>
                </a:lnTo>
                <a:lnTo>
                  <a:pt x="1828800" y="101600"/>
                </a:lnTo>
                <a:lnTo>
                  <a:pt x="1828800" y="101600"/>
                </a:lnTo>
                <a:lnTo>
                  <a:pt x="1820333" y="101600"/>
                </a:lnTo>
                <a:lnTo>
                  <a:pt x="1820333" y="101600"/>
                </a:lnTo>
                <a:lnTo>
                  <a:pt x="1820333" y="101600"/>
                </a:lnTo>
                <a:lnTo>
                  <a:pt x="1811867" y="101600"/>
                </a:lnTo>
                <a:lnTo>
                  <a:pt x="1811867" y="101600"/>
                </a:lnTo>
                <a:lnTo>
                  <a:pt x="1811867" y="93134"/>
                </a:lnTo>
                <a:lnTo>
                  <a:pt x="1811867" y="93134"/>
                </a:lnTo>
                <a:lnTo>
                  <a:pt x="1803400" y="93134"/>
                </a:lnTo>
                <a:lnTo>
                  <a:pt x="1803400" y="93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Freeform 2133"/>
          <p:cNvSpPr/>
          <p:nvPr/>
        </p:nvSpPr>
        <p:spPr>
          <a:xfrm>
            <a:off x="5418667" y="4902200"/>
            <a:ext cx="42334" cy="42334"/>
          </a:xfrm>
          <a:custGeom>
            <a:avLst/>
            <a:gdLst/>
            <a:ahLst/>
            <a:cxnLst/>
            <a:rect l="0" t="0" r="0" b="0"/>
            <a:pathLst>
              <a:path w="42334" h="423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6" y="42333"/>
                </a:lnTo>
                <a:lnTo>
                  <a:pt x="33866" y="42333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3"/>
                </a:lnTo>
                <a:lnTo>
                  <a:pt x="33866" y="16933"/>
                </a:lnTo>
                <a:lnTo>
                  <a:pt x="33866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Freeform 2134"/>
          <p:cNvSpPr/>
          <p:nvPr/>
        </p:nvSpPr>
        <p:spPr>
          <a:xfrm>
            <a:off x="6629400" y="46058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Freeform 2135"/>
          <p:cNvSpPr/>
          <p:nvPr/>
        </p:nvSpPr>
        <p:spPr>
          <a:xfrm>
            <a:off x="6121400" y="5672667"/>
            <a:ext cx="67734" cy="59267"/>
          </a:xfrm>
          <a:custGeom>
            <a:avLst/>
            <a:gdLst/>
            <a:ahLst/>
            <a:cxnLst/>
            <a:rect l="0" t="0" r="0" b="0"/>
            <a:pathLst>
              <a:path w="67734" h="59267">
                <a:moveTo>
                  <a:pt x="25400" y="25400"/>
                </a:moveTo>
                <a:lnTo>
                  <a:pt x="25400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50800" y="59266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3"/>
                </a:lnTo>
                <a:lnTo>
                  <a:pt x="33867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42333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33866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50800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16933"/>
                </a:lnTo>
                <a:lnTo>
                  <a:pt x="59267" y="16933"/>
                </a:lnTo>
                <a:lnTo>
                  <a:pt x="59267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42333" y="33866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33866"/>
                </a:lnTo>
                <a:lnTo>
                  <a:pt x="42333" y="33866"/>
                </a:lnTo>
                <a:lnTo>
                  <a:pt x="50800" y="33866"/>
                </a:lnTo>
                <a:lnTo>
                  <a:pt x="50800" y="33866"/>
                </a:lnTo>
                <a:lnTo>
                  <a:pt x="50800" y="33866"/>
                </a:lnTo>
                <a:lnTo>
                  <a:pt x="59267" y="33866"/>
                </a:lnTo>
                <a:lnTo>
                  <a:pt x="59267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/>
              <a:t>Inscribed Angle Theorem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248443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1676400" y="1972733"/>
            <a:ext cx="254001" cy="203201"/>
          </a:xfrm>
          <a:custGeom>
            <a:avLst/>
            <a:gdLst/>
            <a:ahLst/>
            <a:cxnLst/>
            <a:rect l="0" t="0" r="0" b="0"/>
            <a:pathLst>
              <a:path w="254001" h="203201">
                <a:moveTo>
                  <a:pt x="8467" y="8467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86267"/>
                </a:lnTo>
                <a:lnTo>
                  <a:pt x="8467" y="194734"/>
                </a:lnTo>
                <a:lnTo>
                  <a:pt x="8467" y="194734"/>
                </a:lnTo>
                <a:lnTo>
                  <a:pt x="8467" y="194734"/>
                </a:lnTo>
                <a:lnTo>
                  <a:pt x="8467" y="203200"/>
                </a:lnTo>
                <a:lnTo>
                  <a:pt x="8467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0" y="169334"/>
                </a:lnTo>
                <a:lnTo>
                  <a:pt x="0" y="152400"/>
                </a:lnTo>
                <a:lnTo>
                  <a:pt x="8467" y="127000"/>
                </a:lnTo>
                <a:lnTo>
                  <a:pt x="8467" y="101600"/>
                </a:lnTo>
                <a:lnTo>
                  <a:pt x="16933" y="84667"/>
                </a:lnTo>
                <a:lnTo>
                  <a:pt x="16933" y="59267"/>
                </a:lnTo>
                <a:lnTo>
                  <a:pt x="25400" y="42334"/>
                </a:lnTo>
                <a:lnTo>
                  <a:pt x="33867" y="25400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3" y="33867"/>
                </a:lnTo>
                <a:lnTo>
                  <a:pt x="101600" y="42334"/>
                </a:lnTo>
                <a:lnTo>
                  <a:pt x="110067" y="67734"/>
                </a:lnTo>
                <a:lnTo>
                  <a:pt x="110067" y="84667"/>
                </a:lnTo>
                <a:lnTo>
                  <a:pt x="110067" y="110067"/>
                </a:lnTo>
                <a:lnTo>
                  <a:pt x="118533" y="127000"/>
                </a:lnTo>
                <a:lnTo>
                  <a:pt x="118533" y="143934"/>
                </a:lnTo>
                <a:lnTo>
                  <a:pt x="118533" y="160867"/>
                </a:lnTo>
                <a:lnTo>
                  <a:pt x="110067" y="177800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0067" y="177800"/>
                </a:lnTo>
                <a:lnTo>
                  <a:pt x="110067" y="160867"/>
                </a:lnTo>
                <a:lnTo>
                  <a:pt x="110067" y="143934"/>
                </a:lnTo>
                <a:lnTo>
                  <a:pt x="110067" y="127000"/>
                </a:lnTo>
                <a:lnTo>
                  <a:pt x="118533" y="101600"/>
                </a:lnTo>
                <a:lnTo>
                  <a:pt x="118533" y="76200"/>
                </a:lnTo>
                <a:lnTo>
                  <a:pt x="127000" y="50800"/>
                </a:lnTo>
                <a:lnTo>
                  <a:pt x="135467" y="42334"/>
                </a:lnTo>
                <a:lnTo>
                  <a:pt x="135467" y="25400"/>
                </a:lnTo>
                <a:lnTo>
                  <a:pt x="143933" y="16934"/>
                </a:lnTo>
                <a:lnTo>
                  <a:pt x="160867" y="8467"/>
                </a:lnTo>
                <a:lnTo>
                  <a:pt x="169333" y="8467"/>
                </a:lnTo>
                <a:lnTo>
                  <a:pt x="186267" y="0"/>
                </a:lnTo>
                <a:lnTo>
                  <a:pt x="194733" y="8467"/>
                </a:lnTo>
                <a:lnTo>
                  <a:pt x="211667" y="8467"/>
                </a:lnTo>
                <a:lnTo>
                  <a:pt x="228600" y="16934"/>
                </a:lnTo>
                <a:lnTo>
                  <a:pt x="237067" y="33867"/>
                </a:lnTo>
                <a:lnTo>
                  <a:pt x="245533" y="50800"/>
                </a:lnTo>
                <a:lnTo>
                  <a:pt x="245533" y="67734"/>
                </a:lnTo>
                <a:lnTo>
                  <a:pt x="254000" y="84667"/>
                </a:lnTo>
                <a:lnTo>
                  <a:pt x="254000" y="110067"/>
                </a:lnTo>
                <a:lnTo>
                  <a:pt x="254000" y="127000"/>
                </a:lnTo>
                <a:lnTo>
                  <a:pt x="254000" y="152400"/>
                </a:lnTo>
                <a:lnTo>
                  <a:pt x="254000" y="169334"/>
                </a:lnTo>
                <a:lnTo>
                  <a:pt x="254000" y="186267"/>
                </a:lnTo>
                <a:lnTo>
                  <a:pt x="254000" y="194734"/>
                </a:lnTo>
                <a:lnTo>
                  <a:pt x="254000" y="203200"/>
                </a:lnTo>
                <a:lnTo>
                  <a:pt x="254000" y="203200"/>
                </a:lnTo>
                <a:lnTo>
                  <a:pt x="254000" y="203200"/>
                </a:lnTo>
                <a:lnTo>
                  <a:pt x="254000" y="203200"/>
                </a:lnTo>
                <a:lnTo>
                  <a:pt x="2540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184400" y="1701800"/>
            <a:ext cx="321734" cy="381001"/>
          </a:xfrm>
          <a:custGeom>
            <a:avLst/>
            <a:gdLst/>
            <a:ahLst/>
            <a:cxnLst/>
            <a:rect l="0" t="0" r="0" b="0"/>
            <a:pathLst>
              <a:path w="321734" h="381001">
                <a:moveTo>
                  <a:pt x="279400" y="0"/>
                </a:move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8467"/>
                </a:lnTo>
                <a:lnTo>
                  <a:pt x="279400" y="16933"/>
                </a:lnTo>
                <a:lnTo>
                  <a:pt x="279400" y="25400"/>
                </a:lnTo>
                <a:lnTo>
                  <a:pt x="270933" y="42333"/>
                </a:lnTo>
                <a:lnTo>
                  <a:pt x="254000" y="67733"/>
                </a:lnTo>
                <a:lnTo>
                  <a:pt x="237067" y="93133"/>
                </a:lnTo>
                <a:lnTo>
                  <a:pt x="220133" y="118533"/>
                </a:lnTo>
                <a:lnTo>
                  <a:pt x="194733" y="152400"/>
                </a:lnTo>
                <a:lnTo>
                  <a:pt x="177800" y="186267"/>
                </a:lnTo>
                <a:lnTo>
                  <a:pt x="160867" y="211667"/>
                </a:lnTo>
                <a:lnTo>
                  <a:pt x="135467" y="237067"/>
                </a:lnTo>
                <a:lnTo>
                  <a:pt x="110067" y="262467"/>
                </a:lnTo>
                <a:lnTo>
                  <a:pt x="93133" y="279400"/>
                </a:lnTo>
                <a:lnTo>
                  <a:pt x="67733" y="296333"/>
                </a:lnTo>
                <a:lnTo>
                  <a:pt x="50800" y="313267"/>
                </a:lnTo>
                <a:lnTo>
                  <a:pt x="33867" y="330200"/>
                </a:lnTo>
                <a:lnTo>
                  <a:pt x="16933" y="347133"/>
                </a:lnTo>
                <a:lnTo>
                  <a:pt x="8467" y="364067"/>
                </a:lnTo>
                <a:lnTo>
                  <a:pt x="0" y="372533"/>
                </a:lnTo>
                <a:lnTo>
                  <a:pt x="0" y="372533"/>
                </a:lnTo>
                <a:lnTo>
                  <a:pt x="0" y="381000"/>
                </a:lnTo>
                <a:lnTo>
                  <a:pt x="8467" y="372533"/>
                </a:lnTo>
                <a:lnTo>
                  <a:pt x="16933" y="372533"/>
                </a:lnTo>
                <a:lnTo>
                  <a:pt x="42333" y="364067"/>
                </a:lnTo>
                <a:lnTo>
                  <a:pt x="67733" y="355600"/>
                </a:lnTo>
                <a:lnTo>
                  <a:pt x="93133" y="347133"/>
                </a:lnTo>
                <a:lnTo>
                  <a:pt x="118533" y="338667"/>
                </a:lnTo>
                <a:lnTo>
                  <a:pt x="152400" y="330200"/>
                </a:lnTo>
                <a:lnTo>
                  <a:pt x="177800" y="330200"/>
                </a:lnTo>
                <a:lnTo>
                  <a:pt x="203200" y="330200"/>
                </a:lnTo>
                <a:lnTo>
                  <a:pt x="228600" y="338667"/>
                </a:lnTo>
                <a:lnTo>
                  <a:pt x="245533" y="347133"/>
                </a:lnTo>
                <a:lnTo>
                  <a:pt x="262467" y="355600"/>
                </a:lnTo>
                <a:lnTo>
                  <a:pt x="279400" y="372533"/>
                </a:lnTo>
                <a:lnTo>
                  <a:pt x="296333" y="372533"/>
                </a:lnTo>
                <a:lnTo>
                  <a:pt x="304800" y="381000"/>
                </a:lnTo>
                <a:lnTo>
                  <a:pt x="304800" y="381000"/>
                </a:lnTo>
                <a:lnTo>
                  <a:pt x="321733" y="381000"/>
                </a:lnTo>
                <a:lnTo>
                  <a:pt x="321733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717800" y="1761067"/>
            <a:ext cx="169334" cy="296334"/>
          </a:xfrm>
          <a:custGeom>
            <a:avLst/>
            <a:gdLst/>
            <a:ahLst/>
            <a:cxnLst/>
            <a:rect l="0" t="0" r="0" b="0"/>
            <a:pathLst>
              <a:path w="169334" h="296334">
                <a:moveTo>
                  <a:pt x="33867" y="16933"/>
                </a:moveTo>
                <a:lnTo>
                  <a:pt x="33867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50800" y="33866"/>
                </a:lnTo>
                <a:lnTo>
                  <a:pt x="50800" y="50800"/>
                </a:lnTo>
                <a:lnTo>
                  <a:pt x="50800" y="76200"/>
                </a:lnTo>
                <a:lnTo>
                  <a:pt x="50800" y="101600"/>
                </a:lnTo>
                <a:lnTo>
                  <a:pt x="42333" y="135466"/>
                </a:lnTo>
                <a:lnTo>
                  <a:pt x="42333" y="160866"/>
                </a:lnTo>
                <a:lnTo>
                  <a:pt x="33867" y="194733"/>
                </a:lnTo>
                <a:lnTo>
                  <a:pt x="25400" y="228600"/>
                </a:lnTo>
                <a:lnTo>
                  <a:pt x="16933" y="254000"/>
                </a:lnTo>
                <a:lnTo>
                  <a:pt x="8467" y="270933"/>
                </a:lnTo>
                <a:lnTo>
                  <a:pt x="8467" y="279400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8467" y="270933"/>
                </a:lnTo>
                <a:lnTo>
                  <a:pt x="8467" y="245533"/>
                </a:lnTo>
                <a:lnTo>
                  <a:pt x="16933" y="220133"/>
                </a:lnTo>
                <a:lnTo>
                  <a:pt x="25400" y="186266"/>
                </a:lnTo>
                <a:lnTo>
                  <a:pt x="33867" y="152400"/>
                </a:lnTo>
                <a:lnTo>
                  <a:pt x="33867" y="118533"/>
                </a:lnTo>
                <a:lnTo>
                  <a:pt x="42333" y="84666"/>
                </a:lnTo>
                <a:lnTo>
                  <a:pt x="50800" y="59266"/>
                </a:lnTo>
                <a:lnTo>
                  <a:pt x="59267" y="33866"/>
                </a:lnTo>
                <a:lnTo>
                  <a:pt x="67733" y="16933"/>
                </a:lnTo>
                <a:lnTo>
                  <a:pt x="76200" y="8466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8466"/>
                </a:lnTo>
                <a:lnTo>
                  <a:pt x="127000" y="16933"/>
                </a:lnTo>
                <a:lnTo>
                  <a:pt x="135467" y="33866"/>
                </a:lnTo>
                <a:lnTo>
                  <a:pt x="143933" y="50800"/>
                </a:lnTo>
                <a:lnTo>
                  <a:pt x="152400" y="76200"/>
                </a:lnTo>
                <a:lnTo>
                  <a:pt x="152400" y="110066"/>
                </a:lnTo>
                <a:lnTo>
                  <a:pt x="160867" y="143933"/>
                </a:lnTo>
                <a:lnTo>
                  <a:pt x="160867" y="177800"/>
                </a:lnTo>
                <a:lnTo>
                  <a:pt x="160867" y="211666"/>
                </a:lnTo>
                <a:lnTo>
                  <a:pt x="160867" y="237066"/>
                </a:lnTo>
                <a:lnTo>
                  <a:pt x="169333" y="254000"/>
                </a:lnTo>
                <a:lnTo>
                  <a:pt x="169333" y="270933"/>
                </a:lnTo>
                <a:lnTo>
                  <a:pt x="169333" y="279400"/>
                </a:lnTo>
                <a:lnTo>
                  <a:pt x="169333" y="287866"/>
                </a:lnTo>
                <a:lnTo>
                  <a:pt x="169333" y="287866"/>
                </a:lnTo>
                <a:lnTo>
                  <a:pt x="169333" y="287866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52400" y="262466"/>
                </a:lnTo>
                <a:lnTo>
                  <a:pt x="152400" y="262466"/>
                </a:lnTo>
                <a:lnTo>
                  <a:pt x="143933" y="254000"/>
                </a:lnTo>
                <a:lnTo>
                  <a:pt x="1439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17800" y="1921933"/>
            <a:ext cx="169334" cy="42335"/>
          </a:xfrm>
          <a:custGeom>
            <a:avLst/>
            <a:gdLst/>
            <a:ahLst/>
            <a:cxnLst/>
            <a:rect l="0" t="0" r="0" b="0"/>
            <a:pathLst>
              <a:path w="169334" h="42335">
                <a:moveTo>
                  <a:pt x="8467" y="25400"/>
                </a:move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42334"/>
                </a:lnTo>
                <a:lnTo>
                  <a:pt x="25400" y="42334"/>
                </a:lnTo>
                <a:lnTo>
                  <a:pt x="42333" y="42334"/>
                </a:lnTo>
                <a:lnTo>
                  <a:pt x="67733" y="42334"/>
                </a:lnTo>
                <a:lnTo>
                  <a:pt x="93133" y="33867"/>
                </a:lnTo>
                <a:lnTo>
                  <a:pt x="127000" y="25400"/>
                </a:lnTo>
                <a:lnTo>
                  <a:pt x="143933" y="16934"/>
                </a:lnTo>
                <a:lnTo>
                  <a:pt x="143933" y="16934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980267" y="1727200"/>
            <a:ext cx="245534" cy="372534"/>
          </a:xfrm>
          <a:custGeom>
            <a:avLst/>
            <a:gdLst/>
            <a:ahLst/>
            <a:cxnLst/>
            <a:rect l="0" t="0" r="0" b="0"/>
            <a:pathLst>
              <a:path w="245534" h="372534">
                <a:moveTo>
                  <a:pt x="59266" y="143933"/>
                </a:moveTo>
                <a:lnTo>
                  <a:pt x="50800" y="152400"/>
                </a:lnTo>
                <a:lnTo>
                  <a:pt x="50800" y="169333"/>
                </a:lnTo>
                <a:lnTo>
                  <a:pt x="50800" y="186267"/>
                </a:lnTo>
                <a:lnTo>
                  <a:pt x="42333" y="211667"/>
                </a:lnTo>
                <a:lnTo>
                  <a:pt x="42333" y="237067"/>
                </a:lnTo>
                <a:lnTo>
                  <a:pt x="42333" y="262467"/>
                </a:lnTo>
                <a:lnTo>
                  <a:pt x="33866" y="287867"/>
                </a:lnTo>
                <a:lnTo>
                  <a:pt x="33866" y="304800"/>
                </a:lnTo>
                <a:lnTo>
                  <a:pt x="33866" y="321733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0200"/>
                </a:lnTo>
                <a:lnTo>
                  <a:pt x="25400" y="321733"/>
                </a:lnTo>
                <a:lnTo>
                  <a:pt x="25400" y="313267"/>
                </a:lnTo>
                <a:lnTo>
                  <a:pt x="25400" y="287867"/>
                </a:lnTo>
                <a:lnTo>
                  <a:pt x="25400" y="262467"/>
                </a:lnTo>
                <a:lnTo>
                  <a:pt x="25400" y="237067"/>
                </a:lnTo>
                <a:lnTo>
                  <a:pt x="33866" y="203200"/>
                </a:lnTo>
                <a:lnTo>
                  <a:pt x="33866" y="177800"/>
                </a:lnTo>
                <a:lnTo>
                  <a:pt x="33866" y="143933"/>
                </a:lnTo>
                <a:lnTo>
                  <a:pt x="33866" y="118533"/>
                </a:lnTo>
                <a:lnTo>
                  <a:pt x="42333" y="84667"/>
                </a:lnTo>
                <a:lnTo>
                  <a:pt x="42333" y="59267"/>
                </a:lnTo>
                <a:lnTo>
                  <a:pt x="50800" y="42333"/>
                </a:lnTo>
                <a:lnTo>
                  <a:pt x="50800" y="25400"/>
                </a:lnTo>
                <a:lnTo>
                  <a:pt x="67733" y="8467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27000" y="25400"/>
                </a:lnTo>
                <a:lnTo>
                  <a:pt x="127000" y="42333"/>
                </a:lnTo>
                <a:lnTo>
                  <a:pt x="127000" y="59267"/>
                </a:lnTo>
                <a:lnTo>
                  <a:pt x="118533" y="84667"/>
                </a:lnTo>
                <a:lnTo>
                  <a:pt x="110066" y="110067"/>
                </a:lnTo>
                <a:lnTo>
                  <a:pt x="93133" y="135467"/>
                </a:lnTo>
                <a:lnTo>
                  <a:pt x="84666" y="152400"/>
                </a:lnTo>
                <a:lnTo>
                  <a:pt x="67733" y="177800"/>
                </a:lnTo>
                <a:lnTo>
                  <a:pt x="59266" y="194733"/>
                </a:lnTo>
                <a:lnTo>
                  <a:pt x="42333" y="203200"/>
                </a:lnTo>
                <a:lnTo>
                  <a:pt x="33866" y="211667"/>
                </a:lnTo>
                <a:lnTo>
                  <a:pt x="25400" y="220133"/>
                </a:lnTo>
                <a:lnTo>
                  <a:pt x="25400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25400" y="220133"/>
                </a:lnTo>
                <a:lnTo>
                  <a:pt x="33866" y="203200"/>
                </a:lnTo>
                <a:lnTo>
                  <a:pt x="42333" y="186267"/>
                </a:lnTo>
                <a:lnTo>
                  <a:pt x="67733" y="169333"/>
                </a:lnTo>
                <a:lnTo>
                  <a:pt x="84666" y="152400"/>
                </a:lnTo>
                <a:lnTo>
                  <a:pt x="101600" y="135467"/>
                </a:lnTo>
                <a:lnTo>
                  <a:pt x="127000" y="127000"/>
                </a:lnTo>
                <a:lnTo>
                  <a:pt x="143933" y="118533"/>
                </a:lnTo>
                <a:lnTo>
                  <a:pt x="160866" y="118533"/>
                </a:lnTo>
                <a:lnTo>
                  <a:pt x="186266" y="127000"/>
                </a:lnTo>
                <a:lnTo>
                  <a:pt x="203200" y="143933"/>
                </a:lnTo>
                <a:lnTo>
                  <a:pt x="220133" y="152400"/>
                </a:lnTo>
                <a:lnTo>
                  <a:pt x="228600" y="169333"/>
                </a:lnTo>
                <a:lnTo>
                  <a:pt x="237066" y="194733"/>
                </a:lnTo>
                <a:lnTo>
                  <a:pt x="245533" y="211667"/>
                </a:lnTo>
                <a:lnTo>
                  <a:pt x="245533" y="237067"/>
                </a:lnTo>
                <a:lnTo>
                  <a:pt x="245533" y="254000"/>
                </a:lnTo>
                <a:lnTo>
                  <a:pt x="245533" y="279400"/>
                </a:lnTo>
                <a:lnTo>
                  <a:pt x="237066" y="296333"/>
                </a:lnTo>
                <a:lnTo>
                  <a:pt x="228600" y="313267"/>
                </a:lnTo>
                <a:lnTo>
                  <a:pt x="211666" y="330200"/>
                </a:lnTo>
                <a:lnTo>
                  <a:pt x="194733" y="338667"/>
                </a:lnTo>
                <a:lnTo>
                  <a:pt x="177800" y="347133"/>
                </a:lnTo>
                <a:lnTo>
                  <a:pt x="160866" y="355600"/>
                </a:lnTo>
                <a:lnTo>
                  <a:pt x="135466" y="364067"/>
                </a:lnTo>
                <a:lnTo>
                  <a:pt x="110066" y="372533"/>
                </a:lnTo>
                <a:lnTo>
                  <a:pt x="93133" y="372533"/>
                </a:lnTo>
                <a:lnTo>
                  <a:pt x="67733" y="372533"/>
                </a:lnTo>
                <a:lnTo>
                  <a:pt x="50800" y="364067"/>
                </a:lnTo>
                <a:lnTo>
                  <a:pt x="33866" y="364067"/>
                </a:lnTo>
                <a:lnTo>
                  <a:pt x="16933" y="347133"/>
                </a:lnTo>
                <a:lnTo>
                  <a:pt x="8466" y="338667"/>
                </a:lnTo>
                <a:lnTo>
                  <a:pt x="0" y="321733"/>
                </a:lnTo>
                <a:lnTo>
                  <a:pt x="0" y="321733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76600" y="1752600"/>
            <a:ext cx="160868" cy="338668"/>
          </a:xfrm>
          <a:custGeom>
            <a:avLst/>
            <a:gdLst/>
            <a:ahLst/>
            <a:cxnLst/>
            <a:rect l="0" t="0" r="0" b="0"/>
            <a:pathLst>
              <a:path w="160868" h="338668">
                <a:moveTo>
                  <a:pt x="135467" y="25400"/>
                </a:moveTo>
                <a:lnTo>
                  <a:pt x="135467" y="25400"/>
                </a:lnTo>
                <a:lnTo>
                  <a:pt x="143933" y="25400"/>
                </a:lnTo>
                <a:lnTo>
                  <a:pt x="143933" y="33867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59267"/>
                </a:lnTo>
                <a:lnTo>
                  <a:pt x="160867" y="59267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67733"/>
                </a:lnTo>
                <a:lnTo>
                  <a:pt x="152400" y="59267"/>
                </a:lnTo>
                <a:lnTo>
                  <a:pt x="152400" y="59267"/>
                </a:lnTo>
                <a:lnTo>
                  <a:pt x="143933" y="50800"/>
                </a:lnTo>
                <a:lnTo>
                  <a:pt x="135467" y="42333"/>
                </a:lnTo>
                <a:lnTo>
                  <a:pt x="135467" y="33867"/>
                </a:lnTo>
                <a:lnTo>
                  <a:pt x="127000" y="25400"/>
                </a:lnTo>
                <a:lnTo>
                  <a:pt x="118533" y="16933"/>
                </a:lnTo>
                <a:lnTo>
                  <a:pt x="110067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16933"/>
                </a:lnTo>
                <a:lnTo>
                  <a:pt x="50800" y="33867"/>
                </a:lnTo>
                <a:lnTo>
                  <a:pt x="33867" y="50800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3" y="127000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20133"/>
                </a:lnTo>
                <a:lnTo>
                  <a:pt x="8467" y="237067"/>
                </a:lnTo>
                <a:lnTo>
                  <a:pt x="8467" y="262467"/>
                </a:lnTo>
                <a:lnTo>
                  <a:pt x="16933" y="279400"/>
                </a:lnTo>
                <a:lnTo>
                  <a:pt x="25400" y="287867"/>
                </a:lnTo>
                <a:lnTo>
                  <a:pt x="33867" y="304800"/>
                </a:lnTo>
                <a:lnTo>
                  <a:pt x="50800" y="313267"/>
                </a:lnTo>
                <a:lnTo>
                  <a:pt x="67733" y="321733"/>
                </a:lnTo>
                <a:lnTo>
                  <a:pt x="84667" y="330200"/>
                </a:lnTo>
                <a:lnTo>
                  <a:pt x="101600" y="330200"/>
                </a:lnTo>
                <a:lnTo>
                  <a:pt x="118533" y="330200"/>
                </a:lnTo>
                <a:lnTo>
                  <a:pt x="127000" y="338667"/>
                </a:lnTo>
                <a:lnTo>
                  <a:pt x="143933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0200"/>
                </a:lnTo>
                <a:lnTo>
                  <a:pt x="160867" y="330200"/>
                </a:lnTo>
                <a:lnTo>
                  <a:pt x="160867" y="330200"/>
                </a:lnTo>
                <a:lnTo>
                  <a:pt x="160867" y="330200"/>
                </a:lnTo>
                <a:lnTo>
                  <a:pt x="160867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683000" y="1820333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57600" y="1930400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33867" y="25400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354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18000" y="1507067"/>
            <a:ext cx="8468" cy="262467"/>
          </a:xfrm>
          <a:custGeom>
            <a:avLst/>
            <a:gdLst/>
            <a:ahLst/>
            <a:cxnLst/>
            <a:rect l="0" t="0" r="0" b="0"/>
            <a:pathLst>
              <a:path w="8468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55533" y="1845733"/>
            <a:ext cx="524935" cy="16935"/>
          </a:xfrm>
          <a:custGeom>
            <a:avLst/>
            <a:gdLst/>
            <a:ahLst/>
            <a:cxnLst/>
            <a:rect l="0" t="0" r="0" b="0"/>
            <a:pathLst>
              <a:path w="524935" h="16935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35467" y="8467"/>
                </a:lnTo>
                <a:lnTo>
                  <a:pt x="169334" y="8467"/>
                </a:lnTo>
                <a:lnTo>
                  <a:pt x="203200" y="0"/>
                </a:lnTo>
                <a:lnTo>
                  <a:pt x="254000" y="0"/>
                </a:lnTo>
                <a:lnTo>
                  <a:pt x="287867" y="0"/>
                </a:lnTo>
                <a:lnTo>
                  <a:pt x="330200" y="0"/>
                </a:lnTo>
                <a:lnTo>
                  <a:pt x="372534" y="0"/>
                </a:lnTo>
                <a:lnTo>
                  <a:pt x="414867" y="8467"/>
                </a:lnTo>
                <a:lnTo>
                  <a:pt x="448734" y="8467"/>
                </a:lnTo>
                <a:lnTo>
                  <a:pt x="474134" y="8467"/>
                </a:lnTo>
                <a:lnTo>
                  <a:pt x="499534" y="8467"/>
                </a:lnTo>
                <a:lnTo>
                  <a:pt x="499534" y="8467"/>
                </a:lnTo>
                <a:lnTo>
                  <a:pt x="524934" y="16934"/>
                </a:lnTo>
                <a:lnTo>
                  <a:pt x="524934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24867" y="1930400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25400" y="50800"/>
                </a:move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6" y="33867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6" y="25400"/>
                </a:lnTo>
                <a:lnTo>
                  <a:pt x="135466" y="33867"/>
                </a:lnTo>
                <a:lnTo>
                  <a:pt x="135466" y="50800"/>
                </a:lnTo>
                <a:lnTo>
                  <a:pt x="127000" y="76200"/>
                </a:lnTo>
                <a:lnTo>
                  <a:pt x="118533" y="93133"/>
                </a:lnTo>
                <a:lnTo>
                  <a:pt x="110066" y="118533"/>
                </a:lnTo>
                <a:lnTo>
                  <a:pt x="93133" y="135467"/>
                </a:lnTo>
                <a:lnTo>
                  <a:pt x="76200" y="152400"/>
                </a:lnTo>
                <a:lnTo>
                  <a:pt x="59266" y="169333"/>
                </a:lnTo>
                <a:lnTo>
                  <a:pt x="42333" y="186267"/>
                </a:lnTo>
                <a:lnTo>
                  <a:pt x="25400" y="203200"/>
                </a:lnTo>
                <a:lnTo>
                  <a:pt x="16933" y="211667"/>
                </a:lnTo>
                <a:lnTo>
                  <a:pt x="8466" y="220133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3"/>
                </a:lnTo>
                <a:lnTo>
                  <a:pt x="8466" y="245533"/>
                </a:lnTo>
                <a:lnTo>
                  <a:pt x="25400" y="245533"/>
                </a:lnTo>
                <a:lnTo>
                  <a:pt x="42333" y="245533"/>
                </a:lnTo>
                <a:lnTo>
                  <a:pt x="59266" y="245533"/>
                </a:lnTo>
                <a:lnTo>
                  <a:pt x="76200" y="245533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35466" y="245533"/>
                </a:lnTo>
                <a:lnTo>
                  <a:pt x="152400" y="237067"/>
                </a:lnTo>
                <a:lnTo>
                  <a:pt x="169333" y="237067"/>
                </a:lnTo>
                <a:lnTo>
                  <a:pt x="186266" y="237067"/>
                </a:lnTo>
                <a:lnTo>
                  <a:pt x="186266" y="237067"/>
                </a:lnTo>
                <a:lnTo>
                  <a:pt x="203200" y="228600"/>
                </a:lnTo>
                <a:lnTo>
                  <a:pt x="2032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49800" y="1837267"/>
            <a:ext cx="262468" cy="194734"/>
          </a:xfrm>
          <a:custGeom>
            <a:avLst/>
            <a:gdLst/>
            <a:ahLst/>
            <a:cxnLst/>
            <a:rect l="0" t="0" r="0" b="0"/>
            <a:pathLst>
              <a:path w="262468" h="194734">
                <a:moveTo>
                  <a:pt x="0" y="25400"/>
                </a:move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69333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60866"/>
                </a:lnTo>
                <a:lnTo>
                  <a:pt x="16933" y="152400"/>
                </a:lnTo>
                <a:lnTo>
                  <a:pt x="16933" y="135466"/>
                </a:lnTo>
                <a:lnTo>
                  <a:pt x="25400" y="118533"/>
                </a:lnTo>
                <a:lnTo>
                  <a:pt x="25400" y="101600"/>
                </a:lnTo>
                <a:lnTo>
                  <a:pt x="25400" y="84666"/>
                </a:lnTo>
                <a:lnTo>
                  <a:pt x="33867" y="59266"/>
                </a:lnTo>
                <a:lnTo>
                  <a:pt x="42333" y="50800"/>
                </a:lnTo>
                <a:lnTo>
                  <a:pt x="42333" y="33866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10067" y="42333"/>
                </a:lnTo>
                <a:lnTo>
                  <a:pt x="118533" y="50800"/>
                </a:lnTo>
                <a:lnTo>
                  <a:pt x="127000" y="67733"/>
                </a:lnTo>
                <a:lnTo>
                  <a:pt x="127000" y="84666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35466"/>
                </a:lnTo>
                <a:lnTo>
                  <a:pt x="127000" y="152400"/>
                </a:lnTo>
                <a:lnTo>
                  <a:pt x="118533" y="160866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18533" y="169333"/>
                </a:lnTo>
                <a:lnTo>
                  <a:pt x="127000" y="160866"/>
                </a:lnTo>
                <a:lnTo>
                  <a:pt x="127000" y="152400"/>
                </a:lnTo>
                <a:lnTo>
                  <a:pt x="135467" y="135466"/>
                </a:lnTo>
                <a:lnTo>
                  <a:pt x="143933" y="127000"/>
                </a:lnTo>
                <a:lnTo>
                  <a:pt x="152400" y="101600"/>
                </a:lnTo>
                <a:lnTo>
                  <a:pt x="160867" y="84666"/>
                </a:lnTo>
                <a:lnTo>
                  <a:pt x="169333" y="67733"/>
                </a:lnTo>
                <a:lnTo>
                  <a:pt x="177800" y="59266"/>
                </a:lnTo>
                <a:lnTo>
                  <a:pt x="194733" y="42333"/>
                </a:lnTo>
                <a:lnTo>
                  <a:pt x="203200" y="33866"/>
                </a:lnTo>
                <a:lnTo>
                  <a:pt x="220133" y="33866"/>
                </a:lnTo>
                <a:lnTo>
                  <a:pt x="228600" y="33866"/>
                </a:lnTo>
                <a:lnTo>
                  <a:pt x="237067" y="33866"/>
                </a:lnTo>
                <a:lnTo>
                  <a:pt x="245533" y="33866"/>
                </a:lnTo>
                <a:lnTo>
                  <a:pt x="254000" y="42333"/>
                </a:lnTo>
                <a:lnTo>
                  <a:pt x="262467" y="50800"/>
                </a:lnTo>
                <a:lnTo>
                  <a:pt x="262467" y="67733"/>
                </a:lnTo>
                <a:lnTo>
                  <a:pt x="262467" y="84666"/>
                </a:lnTo>
                <a:lnTo>
                  <a:pt x="254000" y="110066"/>
                </a:lnTo>
                <a:lnTo>
                  <a:pt x="254000" y="127000"/>
                </a:lnTo>
                <a:lnTo>
                  <a:pt x="245533" y="143933"/>
                </a:lnTo>
                <a:lnTo>
                  <a:pt x="245533" y="160866"/>
                </a:lnTo>
                <a:lnTo>
                  <a:pt x="237067" y="177800"/>
                </a:lnTo>
                <a:lnTo>
                  <a:pt x="237067" y="186266"/>
                </a:lnTo>
                <a:lnTo>
                  <a:pt x="237067" y="194733"/>
                </a:lnTo>
                <a:lnTo>
                  <a:pt x="237067" y="194733"/>
                </a:lnTo>
                <a:lnTo>
                  <a:pt x="237067" y="194733"/>
                </a:lnTo>
                <a:lnTo>
                  <a:pt x="245533" y="194733"/>
                </a:lnTo>
                <a:lnTo>
                  <a:pt x="245533" y="194733"/>
                </a:lnTo>
                <a:lnTo>
                  <a:pt x="245533" y="186266"/>
                </a:lnTo>
                <a:lnTo>
                  <a:pt x="245533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418667" y="1413933"/>
            <a:ext cx="626534" cy="245535"/>
          </a:xfrm>
          <a:custGeom>
            <a:avLst/>
            <a:gdLst/>
            <a:ahLst/>
            <a:cxnLst/>
            <a:rect l="0" t="0" r="0" b="0"/>
            <a:pathLst>
              <a:path w="626534" h="245535">
                <a:moveTo>
                  <a:pt x="0" y="237067"/>
                </a:move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0" y="203200"/>
                </a:lnTo>
                <a:lnTo>
                  <a:pt x="8466" y="194734"/>
                </a:lnTo>
                <a:lnTo>
                  <a:pt x="8466" y="186267"/>
                </a:lnTo>
                <a:lnTo>
                  <a:pt x="25400" y="169334"/>
                </a:lnTo>
                <a:lnTo>
                  <a:pt x="33866" y="152400"/>
                </a:lnTo>
                <a:lnTo>
                  <a:pt x="50800" y="135467"/>
                </a:lnTo>
                <a:lnTo>
                  <a:pt x="67733" y="118534"/>
                </a:lnTo>
                <a:lnTo>
                  <a:pt x="93133" y="110067"/>
                </a:lnTo>
                <a:lnTo>
                  <a:pt x="110066" y="84667"/>
                </a:lnTo>
                <a:lnTo>
                  <a:pt x="143933" y="76200"/>
                </a:lnTo>
                <a:lnTo>
                  <a:pt x="169333" y="59267"/>
                </a:lnTo>
                <a:lnTo>
                  <a:pt x="194733" y="42334"/>
                </a:lnTo>
                <a:lnTo>
                  <a:pt x="220133" y="33867"/>
                </a:lnTo>
                <a:lnTo>
                  <a:pt x="254000" y="25400"/>
                </a:lnTo>
                <a:lnTo>
                  <a:pt x="279400" y="16934"/>
                </a:lnTo>
                <a:lnTo>
                  <a:pt x="304800" y="16934"/>
                </a:lnTo>
                <a:lnTo>
                  <a:pt x="330200" y="8467"/>
                </a:lnTo>
                <a:lnTo>
                  <a:pt x="355600" y="0"/>
                </a:lnTo>
                <a:lnTo>
                  <a:pt x="381000" y="0"/>
                </a:lnTo>
                <a:lnTo>
                  <a:pt x="406400" y="0"/>
                </a:lnTo>
                <a:lnTo>
                  <a:pt x="431800" y="0"/>
                </a:lnTo>
                <a:lnTo>
                  <a:pt x="457200" y="0"/>
                </a:lnTo>
                <a:lnTo>
                  <a:pt x="482600" y="8467"/>
                </a:lnTo>
                <a:lnTo>
                  <a:pt x="499533" y="16934"/>
                </a:lnTo>
                <a:lnTo>
                  <a:pt x="524933" y="25400"/>
                </a:lnTo>
                <a:lnTo>
                  <a:pt x="541866" y="33867"/>
                </a:lnTo>
                <a:lnTo>
                  <a:pt x="550333" y="50800"/>
                </a:lnTo>
                <a:lnTo>
                  <a:pt x="567266" y="59267"/>
                </a:lnTo>
                <a:lnTo>
                  <a:pt x="575733" y="76200"/>
                </a:lnTo>
                <a:lnTo>
                  <a:pt x="584200" y="93134"/>
                </a:lnTo>
                <a:lnTo>
                  <a:pt x="592666" y="110067"/>
                </a:lnTo>
                <a:lnTo>
                  <a:pt x="601133" y="127000"/>
                </a:lnTo>
                <a:lnTo>
                  <a:pt x="609600" y="143934"/>
                </a:lnTo>
                <a:lnTo>
                  <a:pt x="609600" y="169334"/>
                </a:lnTo>
                <a:lnTo>
                  <a:pt x="609600" y="186267"/>
                </a:lnTo>
                <a:lnTo>
                  <a:pt x="618066" y="203200"/>
                </a:lnTo>
                <a:lnTo>
                  <a:pt x="618066" y="220134"/>
                </a:lnTo>
                <a:lnTo>
                  <a:pt x="626533" y="237067"/>
                </a:lnTo>
                <a:lnTo>
                  <a:pt x="626533" y="237067"/>
                </a:lnTo>
                <a:lnTo>
                  <a:pt x="626533" y="245534"/>
                </a:lnTo>
                <a:lnTo>
                  <a:pt x="626533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42467" y="1905000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59266" y="16933"/>
                </a:moveTo>
                <a:lnTo>
                  <a:pt x="59266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42333"/>
                </a:lnTo>
                <a:lnTo>
                  <a:pt x="42333" y="50800"/>
                </a:lnTo>
                <a:lnTo>
                  <a:pt x="33866" y="67733"/>
                </a:lnTo>
                <a:lnTo>
                  <a:pt x="33866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16933" y="169333"/>
                </a:lnTo>
                <a:lnTo>
                  <a:pt x="8466" y="194733"/>
                </a:lnTo>
                <a:lnTo>
                  <a:pt x="8466" y="211667"/>
                </a:lnTo>
                <a:lnTo>
                  <a:pt x="8466" y="220133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8466" y="220133"/>
                </a:lnTo>
                <a:lnTo>
                  <a:pt x="8466" y="211667"/>
                </a:lnTo>
                <a:lnTo>
                  <a:pt x="8466" y="186267"/>
                </a:lnTo>
                <a:lnTo>
                  <a:pt x="8466" y="169333"/>
                </a:lnTo>
                <a:lnTo>
                  <a:pt x="16933" y="143933"/>
                </a:lnTo>
                <a:lnTo>
                  <a:pt x="16933" y="118533"/>
                </a:lnTo>
                <a:lnTo>
                  <a:pt x="25400" y="93133"/>
                </a:lnTo>
                <a:lnTo>
                  <a:pt x="33866" y="67733"/>
                </a:lnTo>
                <a:lnTo>
                  <a:pt x="42333" y="42333"/>
                </a:lnTo>
                <a:lnTo>
                  <a:pt x="50800" y="25400"/>
                </a:lnTo>
                <a:lnTo>
                  <a:pt x="67733" y="16933"/>
                </a:lnTo>
                <a:lnTo>
                  <a:pt x="76200" y="8467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35466" y="16933"/>
                </a:lnTo>
                <a:lnTo>
                  <a:pt x="143933" y="25400"/>
                </a:lnTo>
                <a:lnTo>
                  <a:pt x="143933" y="42333"/>
                </a:lnTo>
                <a:lnTo>
                  <a:pt x="152400" y="59267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35466" y="203200"/>
                </a:lnTo>
                <a:lnTo>
                  <a:pt x="1354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317067" y="20320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76200" y="25400"/>
                </a:lnTo>
                <a:lnTo>
                  <a:pt x="101600" y="25400"/>
                </a:lnTo>
                <a:lnTo>
                  <a:pt x="127000" y="16933"/>
                </a:lnTo>
                <a:lnTo>
                  <a:pt x="143933" y="16933"/>
                </a:lnTo>
                <a:lnTo>
                  <a:pt x="160866" y="8467"/>
                </a:lnTo>
                <a:lnTo>
                  <a:pt x="160866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96467" y="1947333"/>
            <a:ext cx="42334" cy="169335"/>
          </a:xfrm>
          <a:custGeom>
            <a:avLst/>
            <a:gdLst/>
            <a:ahLst/>
            <a:cxnLst/>
            <a:rect l="0" t="0" r="0" b="0"/>
            <a:pathLst>
              <a:path w="42334" h="1693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50800"/>
                </a:lnTo>
                <a:lnTo>
                  <a:pt x="33866" y="76200"/>
                </a:lnTo>
                <a:lnTo>
                  <a:pt x="33866" y="93134"/>
                </a:lnTo>
                <a:lnTo>
                  <a:pt x="42333" y="110067"/>
                </a:lnTo>
                <a:lnTo>
                  <a:pt x="42333" y="127000"/>
                </a:lnTo>
                <a:lnTo>
                  <a:pt x="42333" y="143934"/>
                </a:lnTo>
                <a:lnTo>
                  <a:pt x="33866" y="152400"/>
                </a:lnTo>
                <a:lnTo>
                  <a:pt x="33866" y="169334"/>
                </a:lnTo>
                <a:lnTo>
                  <a:pt x="33866" y="169334"/>
                </a:lnTo>
                <a:lnTo>
                  <a:pt x="33866" y="169334"/>
                </a:lnTo>
                <a:lnTo>
                  <a:pt x="33866" y="169334"/>
                </a:lnTo>
                <a:lnTo>
                  <a:pt x="25400" y="169334"/>
                </a:lnTo>
                <a:lnTo>
                  <a:pt x="254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596467" y="1905000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0" y="25400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8467"/>
                </a:lnTo>
                <a:lnTo>
                  <a:pt x="101600" y="16933"/>
                </a:lnTo>
                <a:lnTo>
                  <a:pt x="127000" y="25400"/>
                </a:lnTo>
                <a:lnTo>
                  <a:pt x="143933" y="42333"/>
                </a:lnTo>
                <a:lnTo>
                  <a:pt x="160866" y="59267"/>
                </a:lnTo>
                <a:lnTo>
                  <a:pt x="169333" y="76200"/>
                </a:lnTo>
                <a:lnTo>
                  <a:pt x="177800" y="93133"/>
                </a:lnTo>
                <a:lnTo>
                  <a:pt x="177800" y="118533"/>
                </a:lnTo>
                <a:lnTo>
                  <a:pt x="177800" y="135467"/>
                </a:lnTo>
                <a:lnTo>
                  <a:pt x="169333" y="152400"/>
                </a:lnTo>
                <a:lnTo>
                  <a:pt x="169333" y="160867"/>
                </a:lnTo>
                <a:lnTo>
                  <a:pt x="160866" y="177800"/>
                </a:lnTo>
                <a:lnTo>
                  <a:pt x="152400" y="186267"/>
                </a:lnTo>
                <a:lnTo>
                  <a:pt x="135466" y="194733"/>
                </a:lnTo>
                <a:lnTo>
                  <a:pt x="118533" y="194733"/>
                </a:lnTo>
                <a:lnTo>
                  <a:pt x="101600" y="203200"/>
                </a:lnTo>
                <a:lnTo>
                  <a:pt x="84666" y="211667"/>
                </a:lnTo>
                <a:lnTo>
                  <a:pt x="76200" y="220133"/>
                </a:lnTo>
                <a:lnTo>
                  <a:pt x="59266" y="220133"/>
                </a:lnTo>
                <a:lnTo>
                  <a:pt x="42333" y="220133"/>
                </a:lnTo>
                <a:lnTo>
                  <a:pt x="33866" y="220133"/>
                </a:lnTo>
                <a:lnTo>
                  <a:pt x="33866" y="220133"/>
                </a:lnTo>
                <a:lnTo>
                  <a:pt x="33866" y="211667"/>
                </a:lnTo>
                <a:lnTo>
                  <a:pt x="33866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16600" y="1913467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186267" y="16933"/>
                </a:moveTo>
                <a:lnTo>
                  <a:pt x="186267" y="16933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0"/>
                </a:lnTo>
                <a:lnTo>
                  <a:pt x="177800" y="0"/>
                </a:lnTo>
                <a:lnTo>
                  <a:pt x="169333" y="0"/>
                </a:lnTo>
                <a:lnTo>
                  <a:pt x="152400" y="0"/>
                </a:lnTo>
                <a:lnTo>
                  <a:pt x="143933" y="8466"/>
                </a:lnTo>
                <a:lnTo>
                  <a:pt x="118533" y="16933"/>
                </a:lnTo>
                <a:lnTo>
                  <a:pt x="93133" y="25400"/>
                </a:lnTo>
                <a:lnTo>
                  <a:pt x="67733" y="42333"/>
                </a:lnTo>
                <a:lnTo>
                  <a:pt x="42333" y="59266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0866"/>
                </a:lnTo>
                <a:lnTo>
                  <a:pt x="16933" y="169333"/>
                </a:lnTo>
                <a:lnTo>
                  <a:pt x="33867" y="186266"/>
                </a:lnTo>
                <a:lnTo>
                  <a:pt x="50800" y="194733"/>
                </a:lnTo>
                <a:lnTo>
                  <a:pt x="84667" y="203200"/>
                </a:lnTo>
                <a:lnTo>
                  <a:pt x="110067" y="211666"/>
                </a:lnTo>
                <a:lnTo>
                  <a:pt x="143933" y="220133"/>
                </a:lnTo>
                <a:lnTo>
                  <a:pt x="169333" y="228600"/>
                </a:lnTo>
                <a:lnTo>
                  <a:pt x="194733" y="237066"/>
                </a:lnTo>
                <a:lnTo>
                  <a:pt x="211667" y="237066"/>
                </a:lnTo>
                <a:lnTo>
                  <a:pt x="211667" y="237066"/>
                </a:lnTo>
                <a:lnTo>
                  <a:pt x="228600" y="245533"/>
                </a:lnTo>
                <a:lnTo>
                  <a:pt x="22860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513667" y="3022600"/>
            <a:ext cx="321734" cy="338668"/>
          </a:xfrm>
          <a:custGeom>
            <a:avLst/>
            <a:gdLst/>
            <a:ahLst/>
            <a:cxnLst/>
            <a:rect l="0" t="0" r="0" b="0"/>
            <a:pathLst>
              <a:path w="321734" h="338668">
                <a:moveTo>
                  <a:pt x="67733" y="0"/>
                </a:moveTo>
                <a:lnTo>
                  <a:pt x="67733" y="0"/>
                </a:lnTo>
                <a:lnTo>
                  <a:pt x="67733" y="8467"/>
                </a:lnTo>
                <a:lnTo>
                  <a:pt x="59266" y="16933"/>
                </a:lnTo>
                <a:lnTo>
                  <a:pt x="50800" y="16933"/>
                </a:lnTo>
                <a:lnTo>
                  <a:pt x="42333" y="33867"/>
                </a:lnTo>
                <a:lnTo>
                  <a:pt x="33866" y="42333"/>
                </a:lnTo>
                <a:lnTo>
                  <a:pt x="33866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16933" y="93133"/>
                </a:lnTo>
                <a:lnTo>
                  <a:pt x="8466" y="118533"/>
                </a:lnTo>
                <a:lnTo>
                  <a:pt x="8466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20133"/>
                </a:lnTo>
                <a:lnTo>
                  <a:pt x="8466" y="237067"/>
                </a:lnTo>
                <a:lnTo>
                  <a:pt x="25400" y="262467"/>
                </a:lnTo>
                <a:lnTo>
                  <a:pt x="33866" y="279400"/>
                </a:lnTo>
                <a:lnTo>
                  <a:pt x="50800" y="296333"/>
                </a:lnTo>
                <a:lnTo>
                  <a:pt x="67733" y="313267"/>
                </a:lnTo>
                <a:lnTo>
                  <a:pt x="93133" y="321733"/>
                </a:lnTo>
                <a:lnTo>
                  <a:pt x="110066" y="330200"/>
                </a:lnTo>
                <a:lnTo>
                  <a:pt x="135466" y="338667"/>
                </a:lnTo>
                <a:lnTo>
                  <a:pt x="160866" y="338667"/>
                </a:lnTo>
                <a:lnTo>
                  <a:pt x="186266" y="338667"/>
                </a:lnTo>
                <a:lnTo>
                  <a:pt x="211666" y="338667"/>
                </a:lnTo>
                <a:lnTo>
                  <a:pt x="228600" y="330200"/>
                </a:lnTo>
                <a:lnTo>
                  <a:pt x="254000" y="321733"/>
                </a:lnTo>
                <a:lnTo>
                  <a:pt x="270933" y="313267"/>
                </a:lnTo>
                <a:lnTo>
                  <a:pt x="287866" y="304800"/>
                </a:lnTo>
                <a:lnTo>
                  <a:pt x="296333" y="287867"/>
                </a:lnTo>
                <a:lnTo>
                  <a:pt x="313266" y="279400"/>
                </a:lnTo>
                <a:lnTo>
                  <a:pt x="313266" y="262467"/>
                </a:lnTo>
                <a:lnTo>
                  <a:pt x="321733" y="245533"/>
                </a:lnTo>
                <a:lnTo>
                  <a:pt x="321733" y="228600"/>
                </a:lnTo>
                <a:lnTo>
                  <a:pt x="321733" y="203200"/>
                </a:lnTo>
                <a:lnTo>
                  <a:pt x="313266" y="186267"/>
                </a:lnTo>
                <a:lnTo>
                  <a:pt x="304800" y="169333"/>
                </a:lnTo>
                <a:lnTo>
                  <a:pt x="287866" y="152400"/>
                </a:lnTo>
                <a:lnTo>
                  <a:pt x="270933" y="135467"/>
                </a:lnTo>
                <a:lnTo>
                  <a:pt x="254000" y="118533"/>
                </a:lnTo>
                <a:lnTo>
                  <a:pt x="237066" y="110067"/>
                </a:lnTo>
                <a:lnTo>
                  <a:pt x="220133" y="93133"/>
                </a:lnTo>
                <a:lnTo>
                  <a:pt x="194733" y="93133"/>
                </a:lnTo>
                <a:lnTo>
                  <a:pt x="177800" y="84667"/>
                </a:lnTo>
                <a:lnTo>
                  <a:pt x="152400" y="76200"/>
                </a:lnTo>
                <a:lnTo>
                  <a:pt x="135466" y="67733"/>
                </a:lnTo>
                <a:lnTo>
                  <a:pt x="118533" y="67733"/>
                </a:lnTo>
                <a:lnTo>
                  <a:pt x="101600" y="67733"/>
                </a:lnTo>
                <a:lnTo>
                  <a:pt x="84666" y="76200"/>
                </a:lnTo>
                <a:lnTo>
                  <a:pt x="67733" y="76200"/>
                </a:lnTo>
                <a:lnTo>
                  <a:pt x="59266" y="84667"/>
                </a:lnTo>
                <a:lnTo>
                  <a:pt x="50800" y="93133"/>
                </a:lnTo>
                <a:lnTo>
                  <a:pt x="50800" y="101600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6" y="118533"/>
                </a:lnTo>
                <a:lnTo>
                  <a:pt x="59266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53933" y="3107267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9266"/>
                </a:lnTo>
                <a:lnTo>
                  <a:pt x="16934" y="67733"/>
                </a:lnTo>
                <a:lnTo>
                  <a:pt x="16934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6"/>
                </a:lnTo>
                <a:lnTo>
                  <a:pt x="8467" y="203200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20133"/>
                </a:lnTo>
                <a:lnTo>
                  <a:pt x="8467" y="211666"/>
                </a:lnTo>
                <a:lnTo>
                  <a:pt x="16934" y="194733"/>
                </a:lnTo>
                <a:lnTo>
                  <a:pt x="16934" y="177800"/>
                </a:lnTo>
                <a:lnTo>
                  <a:pt x="16934" y="160866"/>
                </a:lnTo>
                <a:lnTo>
                  <a:pt x="16934" y="152400"/>
                </a:lnTo>
                <a:lnTo>
                  <a:pt x="16934" y="127000"/>
                </a:lnTo>
                <a:lnTo>
                  <a:pt x="16934" y="110066"/>
                </a:lnTo>
                <a:lnTo>
                  <a:pt x="25400" y="93133"/>
                </a:lnTo>
                <a:lnTo>
                  <a:pt x="25400" y="76200"/>
                </a:lnTo>
                <a:lnTo>
                  <a:pt x="25400" y="67733"/>
                </a:lnTo>
                <a:lnTo>
                  <a:pt x="33867" y="50800"/>
                </a:lnTo>
                <a:lnTo>
                  <a:pt x="33867" y="42333"/>
                </a:lnTo>
                <a:lnTo>
                  <a:pt x="42334" y="25400"/>
                </a:lnTo>
                <a:lnTo>
                  <a:pt x="42334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8466"/>
                </a:lnTo>
                <a:lnTo>
                  <a:pt x="135467" y="8466"/>
                </a:lnTo>
                <a:lnTo>
                  <a:pt x="152400" y="16933"/>
                </a:lnTo>
                <a:lnTo>
                  <a:pt x="169334" y="25400"/>
                </a:lnTo>
                <a:lnTo>
                  <a:pt x="186267" y="33866"/>
                </a:lnTo>
                <a:lnTo>
                  <a:pt x="194734" y="42333"/>
                </a:lnTo>
                <a:lnTo>
                  <a:pt x="211667" y="50800"/>
                </a:lnTo>
                <a:lnTo>
                  <a:pt x="220134" y="59266"/>
                </a:lnTo>
                <a:lnTo>
                  <a:pt x="220134" y="59266"/>
                </a:lnTo>
                <a:lnTo>
                  <a:pt x="228600" y="59266"/>
                </a:lnTo>
                <a:lnTo>
                  <a:pt x="228600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735667" y="2260600"/>
            <a:ext cx="1557867" cy="220134"/>
          </a:xfrm>
          <a:custGeom>
            <a:avLst/>
            <a:gdLst/>
            <a:ahLst/>
            <a:cxnLst/>
            <a:rect l="0" t="0" r="0" b="0"/>
            <a:pathLst>
              <a:path w="1557867" h="220134">
                <a:moveTo>
                  <a:pt x="8466" y="203200"/>
                </a:moveTo>
                <a:lnTo>
                  <a:pt x="8466" y="203200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11667"/>
                </a:lnTo>
                <a:lnTo>
                  <a:pt x="8466" y="203200"/>
                </a:lnTo>
                <a:lnTo>
                  <a:pt x="8466" y="194733"/>
                </a:lnTo>
                <a:lnTo>
                  <a:pt x="16933" y="186267"/>
                </a:lnTo>
                <a:lnTo>
                  <a:pt x="16933" y="177800"/>
                </a:lnTo>
                <a:lnTo>
                  <a:pt x="25400" y="169333"/>
                </a:lnTo>
                <a:lnTo>
                  <a:pt x="33866" y="160867"/>
                </a:lnTo>
                <a:lnTo>
                  <a:pt x="42333" y="152400"/>
                </a:lnTo>
                <a:lnTo>
                  <a:pt x="42333" y="135467"/>
                </a:lnTo>
                <a:lnTo>
                  <a:pt x="59266" y="127000"/>
                </a:lnTo>
                <a:lnTo>
                  <a:pt x="67733" y="110067"/>
                </a:lnTo>
                <a:lnTo>
                  <a:pt x="84666" y="101600"/>
                </a:lnTo>
                <a:lnTo>
                  <a:pt x="101600" y="84667"/>
                </a:lnTo>
                <a:lnTo>
                  <a:pt x="118533" y="76200"/>
                </a:lnTo>
                <a:lnTo>
                  <a:pt x="135466" y="67733"/>
                </a:lnTo>
                <a:lnTo>
                  <a:pt x="152400" y="59267"/>
                </a:lnTo>
                <a:lnTo>
                  <a:pt x="169333" y="50800"/>
                </a:lnTo>
                <a:lnTo>
                  <a:pt x="194733" y="50800"/>
                </a:lnTo>
                <a:lnTo>
                  <a:pt x="211666" y="42333"/>
                </a:lnTo>
                <a:lnTo>
                  <a:pt x="237066" y="42333"/>
                </a:lnTo>
                <a:lnTo>
                  <a:pt x="254000" y="50800"/>
                </a:lnTo>
                <a:lnTo>
                  <a:pt x="279400" y="50800"/>
                </a:lnTo>
                <a:lnTo>
                  <a:pt x="296333" y="59267"/>
                </a:lnTo>
                <a:lnTo>
                  <a:pt x="313266" y="67733"/>
                </a:lnTo>
                <a:lnTo>
                  <a:pt x="338666" y="76200"/>
                </a:lnTo>
                <a:lnTo>
                  <a:pt x="364066" y="93133"/>
                </a:lnTo>
                <a:lnTo>
                  <a:pt x="381000" y="101600"/>
                </a:lnTo>
                <a:lnTo>
                  <a:pt x="397933" y="110067"/>
                </a:lnTo>
                <a:lnTo>
                  <a:pt x="414866" y="118533"/>
                </a:lnTo>
                <a:lnTo>
                  <a:pt x="440266" y="127000"/>
                </a:lnTo>
                <a:lnTo>
                  <a:pt x="457200" y="135467"/>
                </a:lnTo>
                <a:lnTo>
                  <a:pt x="474133" y="143933"/>
                </a:lnTo>
                <a:lnTo>
                  <a:pt x="499533" y="152400"/>
                </a:lnTo>
                <a:lnTo>
                  <a:pt x="516466" y="152400"/>
                </a:lnTo>
                <a:lnTo>
                  <a:pt x="533400" y="152400"/>
                </a:lnTo>
                <a:lnTo>
                  <a:pt x="558800" y="152400"/>
                </a:lnTo>
                <a:lnTo>
                  <a:pt x="575733" y="143933"/>
                </a:lnTo>
                <a:lnTo>
                  <a:pt x="592666" y="143933"/>
                </a:lnTo>
                <a:lnTo>
                  <a:pt x="618066" y="135467"/>
                </a:lnTo>
                <a:lnTo>
                  <a:pt x="635000" y="127000"/>
                </a:lnTo>
                <a:lnTo>
                  <a:pt x="660400" y="118533"/>
                </a:lnTo>
                <a:lnTo>
                  <a:pt x="677333" y="101600"/>
                </a:lnTo>
                <a:lnTo>
                  <a:pt x="702733" y="93133"/>
                </a:lnTo>
                <a:lnTo>
                  <a:pt x="728133" y="76200"/>
                </a:lnTo>
                <a:lnTo>
                  <a:pt x="745066" y="67733"/>
                </a:lnTo>
                <a:lnTo>
                  <a:pt x="770466" y="50800"/>
                </a:lnTo>
                <a:lnTo>
                  <a:pt x="795866" y="42333"/>
                </a:lnTo>
                <a:lnTo>
                  <a:pt x="812800" y="33867"/>
                </a:lnTo>
                <a:lnTo>
                  <a:pt x="838200" y="25400"/>
                </a:lnTo>
                <a:lnTo>
                  <a:pt x="863600" y="16933"/>
                </a:lnTo>
                <a:lnTo>
                  <a:pt x="889000" y="8467"/>
                </a:lnTo>
                <a:lnTo>
                  <a:pt x="914400" y="8467"/>
                </a:lnTo>
                <a:lnTo>
                  <a:pt x="939800" y="0"/>
                </a:lnTo>
                <a:lnTo>
                  <a:pt x="956733" y="0"/>
                </a:lnTo>
                <a:lnTo>
                  <a:pt x="973666" y="8467"/>
                </a:lnTo>
                <a:lnTo>
                  <a:pt x="990600" y="8467"/>
                </a:lnTo>
                <a:lnTo>
                  <a:pt x="1007533" y="16933"/>
                </a:lnTo>
                <a:lnTo>
                  <a:pt x="1016000" y="25400"/>
                </a:lnTo>
                <a:lnTo>
                  <a:pt x="1032933" y="25400"/>
                </a:lnTo>
                <a:lnTo>
                  <a:pt x="1049866" y="33867"/>
                </a:lnTo>
                <a:lnTo>
                  <a:pt x="1058333" y="42333"/>
                </a:lnTo>
                <a:lnTo>
                  <a:pt x="1075266" y="59267"/>
                </a:lnTo>
                <a:lnTo>
                  <a:pt x="1092200" y="67733"/>
                </a:lnTo>
                <a:lnTo>
                  <a:pt x="1109133" y="76200"/>
                </a:lnTo>
                <a:lnTo>
                  <a:pt x="1117600" y="84667"/>
                </a:lnTo>
                <a:lnTo>
                  <a:pt x="1134533" y="93133"/>
                </a:lnTo>
                <a:lnTo>
                  <a:pt x="1151466" y="101600"/>
                </a:lnTo>
                <a:lnTo>
                  <a:pt x="1168400" y="101600"/>
                </a:lnTo>
                <a:lnTo>
                  <a:pt x="1176866" y="101600"/>
                </a:lnTo>
                <a:lnTo>
                  <a:pt x="1193800" y="110067"/>
                </a:lnTo>
                <a:lnTo>
                  <a:pt x="1210733" y="110067"/>
                </a:lnTo>
                <a:lnTo>
                  <a:pt x="1227666" y="110067"/>
                </a:lnTo>
                <a:lnTo>
                  <a:pt x="1244600" y="101600"/>
                </a:lnTo>
                <a:lnTo>
                  <a:pt x="1261533" y="101600"/>
                </a:lnTo>
                <a:lnTo>
                  <a:pt x="1286933" y="93133"/>
                </a:lnTo>
                <a:lnTo>
                  <a:pt x="1303866" y="93133"/>
                </a:lnTo>
                <a:lnTo>
                  <a:pt x="1320800" y="84667"/>
                </a:lnTo>
                <a:lnTo>
                  <a:pt x="1346200" y="76200"/>
                </a:lnTo>
                <a:lnTo>
                  <a:pt x="1363133" y="67733"/>
                </a:lnTo>
                <a:lnTo>
                  <a:pt x="1380066" y="59267"/>
                </a:lnTo>
                <a:lnTo>
                  <a:pt x="1405466" y="59267"/>
                </a:lnTo>
                <a:lnTo>
                  <a:pt x="1422400" y="50800"/>
                </a:lnTo>
                <a:lnTo>
                  <a:pt x="1447800" y="42333"/>
                </a:lnTo>
                <a:lnTo>
                  <a:pt x="1464733" y="42333"/>
                </a:lnTo>
                <a:lnTo>
                  <a:pt x="1490133" y="33867"/>
                </a:lnTo>
                <a:lnTo>
                  <a:pt x="1507066" y="33867"/>
                </a:lnTo>
                <a:lnTo>
                  <a:pt x="1524000" y="25400"/>
                </a:lnTo>
                <a:lnTo>
                  <a:pt x="1532466" y="25400"/>
                </a:lnTo>
                <a:lnTo>
                  <a:pt x="1540933" y="25400"/>
                </a:lnTo>
                <a:lnTo>
                  <a:pt x="1549400" y="33867"/>
                </a:lnTo>
                <a:lnTo>
                  <a:pt x="1557866" y="33867"/>
                </a:lnTo>
                <a:lnTo>
                  <a:pt x="1557866" y="33867"/>
                </a:lnTo>
                <a:lnTo>
                  <a:pt x="1557866" y="42333"/>
                </a:lnTo>
                <a:lnTo>
                  <a:pt x="1557866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490133" y="4072467"/>
            <a:ext cx="16935" cy="1"/>
          </a:xfrm>
          <a:custGeom>
            <a:avLst/>
            <a:gdLst/>
            <a:ahLst/>
            <a:cxnLst/>
            <a:rect l="0" t="0" r="0" b="0"/>
            <a:pathLst>
              <a:path w="16935" h="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642533" y="4055533"/>
            <a:ext cx="457201" cy="296335"/>
          </a:xfrm>
          <a:custGeom>
            <a:avLst/>
            <a:gdLst/>
            <a:ahLst/>
            <a:cxnLst/>
            <a:rect l="0" t="0" r="0" b="0"/>
            <a:pathLst>
              <a:path w="457201" h="2963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4" y="25400"/>
                </a:lnTo>
                <a:lnTo>
                  <a:pt x="42334" y="33867"/>
                </a:lnTo>
                <a:lnTo>
                  <a:pt x="42334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9267"/>
                </a:lnTo>
                <a:lnTo>
                  <a:pt x="42334" y="67734"/>
                </a:lnTo>
                <a:lnTo>
                  <a:pt x="42334" y="76200"/>
                </a:lnTo>
                <a:lnTo>
                  <a:pt x="42334" y="84667"/>
                </a:lnTo>
                <a:lnTo>
                  <a:pt x="42334" y="93134"/>
                </a:lnTo>
                <a:lnTo>
                  <a:pt x="42334" y="110067"/>
                </a:lnTo>
                <a:lnTo>
                  <a:pt x="42334" y="118534"/>
                </a:lnTo>
                <a:lnTo>
                  <a:pt x="42334" y="135467"/>
                </a:lnTo>
                <a:lnTo>
                  <a:pt x="42334" y="152400"/>
                </a:lnTo>
                <a:lnTo>
                  <a:pt x="42334" y="169334"/>
                </a:lnTo>
                <a:lnTo>
                  <a:pt x="42334" y="186267"/>
                </a:lnTo>
                <a:lnTo>
                  <a:pt x="42334" y="194734"/>
                </a:lnTo>
                <a:lnTo>
                  <a:pt x="42334" y="211667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20134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194734"/>
                </a:lnTo>
                <a:lnTo>
                  <a:pt x="33867" y="177800"/>
                </a:lnTo>
                <a:lnTo>
                  <a:pt x="25400" y="169334"/>
                </a:lnTo>
                <a:lnTo>
                  <a:pt x="25400" y="143934"/>
                </a:lnTo>
                <a:lnTo>
                  <a:pt x="33867" y="127000"/>
                </a:lnTo>
                <a:lnTo>
                  <a:pt x="33867" y="110067"/>
                </a:lnTo>
                <a:lnTo>
                  <a:pt x="33867" y="84667"/>
                </a:lnTo>
                <a:lnTo>
                  <a:pt x="42334" y="67734"/>
                </a:lnTo>
                <a:lnTo>
                  <a:pt x="42334" y="59267"/>
                </a:lnTo>
                <a:lnTo>
                  <a:pt x="50800" y="42334"/>
                </a:lnTo>
                <a:lnTo>
                  <a:pt x="59267" y="25400"/>
                </a:lnTo>
                <a:lnTo>
                  <a:pt x="67734" y="16934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4" y="16934"/>
                </a:lnTo>
                <a:lnTo>
                  <a:pt x="160867" y="33867"/>
                </a:lnTo>
                <a:lnTo>
                  <a:pt x="169334" y="42334"/>
                </a:lnTo>
                <a:lnTo>
                  <a:pt x="177800" y="59267"/>
                </a:lnTo>
                <a:lnTo>
                  <a:pt x="186267" y="76200"/>
                </a:lnTo>
                <a:lnTo>
                  <a:pt x="194734" y="93134"/>
                </a:lnTo>
                <a:lnTo>
                  <a:pt x="203200" y="118534"/>
                </a:lnTo>
                <a:lnTo>
                  <a:pt x="211667" y="135467"/>
                </a:lnTo>
                <a:lnTo>
                  <a:pt x="211667" y="160867"/>
                </a:lnTo>
                <a:lnTo>
                  <a:pt x="220134" y="177800"/>
                </a:lnTo>
                <a:lnTo>
                  <a:pt x="220134" y="194734"/>
                </a:lnTo>
                <a:lnTo>
                  <a:pt x="228600" y="211667"/>
                </a:lnTo>
                <a:lnTo>
                  <a:pt x="228600" y="228600"/>
                </a:lnTo>
                <a:lnTo>
                  <a:pt x="228600" y="237067"/>
                </a:lnTo>
                <a:lnTo>
                  <a:pt x="228600" y="245534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45534"/>
                </a:lnTo>
                <a:lnTo>
                  <a:pt x="228600" y="245534"/>
                </a:lnTo>
                <a:lnTo>
                  <a:pt x="228600" y="237067"/>
                </a:lnTo>
                <a:lnTo>
                  <a:pt x="237067" y="220134"/>
                </a:lnTo>
                <a:lnTo>
                  <a:pt x="237067" y="211667"/>
                </a:lnTo>
                <a:lnTo>
                  <a:pt x="237067" y="194734"/>
                </a:lnTo>
                <a:lnTo>
                  <a:pt x="245534" y="177800"/>
                </a:lnTo>
                <a:lnTo>
                  <a:pt x="245534" y="160867"/>
                </a:lnTo>
                <a:lnTo>
                  <a:pt x="254000" y="143934"/>
                </a:lnTo>
                <a:lnTo>
                  <a:pt x="262467" y="127000"/>
                </a:lnTo>
                <a:lnTo>
                  <a:pt x="262467" y="110067"/>
                </a:lnTo>
                <a:lnTo>
                  <a:pt x="270934" y="93134"/>
                </a:lnTo>
                <a:lnTo>
                  <a:pt x="279400" y="76200"/>
                </a:lnTo>
                <a:lnTo>
                  <a:pt x="287867" y="67734"/>
                </a:lnTo>
                <a:lnTo>
                  <a:pt x="296334" y="50800"/>
                </a:lnTo>
                <a:lnTo>
                  <a:pt x="304800" y="42334"/>
                </a:lnTo>
                <a:lnTo>
                  <a:pt x="321734" y="42334"/>
                </a:lnTo>
                <a:lnTo>
                  <a:pt x="330200" y="42334"/>
                </a:lnTo>
                <a:lnTo>
                  <a:pt x="347134" y="33867"/>
                </a:lnTo>
                <a:lnTo>
                  <a:pt x="355600" y="42334"/>
                </a:lnTo>
                <a:lnTo>
                  <a:pt x="372534" y="42334"/>
                </a:lnTo>
                <a:lnTo>
                  <a:pt x="381000" y="42334"/>
                </a:lnTo>
                <a:lnTo>
                  <a:pt x="397934" y="59267"/>
                </a:lnTo>
                <a:lnTo>
                  <a:pt x="406400" y="67734"/>
                </a:lnTo>
                <a:lnTo>
                  <a:pt x="414867" y="76200"/>
                </a:lnTo>
                <a:lnTo>
                  <a:pt x="431800" y="93134"/>
                </a:lnTo>
                <a:lnTo>
                  <a:pt x="440267" y="110067"/>
                </a:lnTo>
                <a:lnTo>
                  <a:pt x="440267" y="118534"/>
                </a:lnTo>
                <a:lnTo>
                  <a:pt x="448734" y="143934"/>
                </a:lnTo>
                <a:lnTo>
                  <a:pt x="448734" y="160867"/>
                </a:lnTo>
                <a:lnTo>
                  <a:pt x="448734" y="177800"/>
                </a:lnTo>
                <a:lnTo>
                  <a:pt x="448734" y="194734"/>
                </a:lnTo>
                <a:lnTo>
                  <a:pt x="448734" y="211667"/>
                </a:lnTo>
                <a:lnTo>
                  <a:pt x="448734" y="228600"/>
                </a:lnTo>
                <a:lnTo>
                  <a:pt x="448734" y="245534"/>
                </a:lnTo>
                <a:lnTo>
                  <a:pt x="448734" y="262467"/>
                </a:lnTo>
                <a:lnTo>
                  <a:pt x="448734" y="270934"/>
                </a:lnTo>
                <a:lnTo>
                  <a:pt x="448734" y="279400"/>
                </a:lnTo>
                <a:lnTo>
                  <a:pt x="457200" y="287867"/>
                </a:lnTo>
                <a:lnTo>
                  <a:pt x="457200" y="296334"/>
                </a:lnTo>
                <a:lnTo>
                  <a:pt x="457200" y="296334"/>
                </a:lnTo>
                <a:lnTo>
                  <a:pt x="457200" y="296334"/>
                </a:lnTo>
                <a:lnTo>
                  <a:pt x="457200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328333" y="3894667"/>
            <a:ext cx="423335" cy="592667"/>
          </a:xfrm>
          <a:custGeom>
            <a:avLst/>
            <a:gdLst/>
            <a:ahLst/>
            <a:cxnLst/>
            <a:rect l="0" t="0" r="0" b="0"/>
            <a:pathLst>
              <a:path w="423335" h="592667">
                <a:moveTo>
                  <a:pt x="0" y="550333"/>
                </a:moveTo>
                <a:lnTo>
                  <a:pt x="0" y="550333"/>
                </a:lnTo>
                <a:lnTo>
                  <a:pt x="0" y="550333"/>
                </a:lnTo>
                <a:lnTo>
                  <a:pt x="0" y="558800"/>
                </a:lnTo>
                <a:lnTo>
                  <a:pt x="0" y="558800"/>
                </a:lnTo>
                <a:lnTo>
                  <a:pt x="0" y="550333"/>
                </a:lnTo>
                <a:lnTo>
                  <a:pt x="0" y="541866"/>
                </a:lnTo>
                <a:lnTo>
                  <a:pt x="8467" y="524933"/>
                </a:lnTo>
                <a:lnTo>
                  <a:pt x="8467" y="516466"/>
                </a:lnTo>
                <a:lnTo>
                  <a:pt x="16934" y="499533"/>
                </a:lnTo>
                <a:lnTo>
                  <a:pt x="25400" y="474133"/>
                </a:lnTo>
                <a:lnTo>
                  <a:pt x="33867" y="448733"/>
                </a:lnTo>
                <a:lnTo>
                  <a:pt x="42334" y="423333"/>
                </a:lnTo>
                <a:lnTo>
                  <a:pt x="50800" y="397933"/>
                </a:lnTo>
                <a:lnTo>
                  <a:pt x="59267" y="364066"/>
                </a:lnTo>
                <a:lnTo>
                  <a:pt x="67734" y="338666"/>
                </a:lnTo>
                <a:lnTo>
                  <a:pt x="76200" y="304800"/>
                </a:lnTo>
                <a:lnTo>
                  <a:pt x="84667" y="279400"/>
                </a:lnTo>
                <a:lnTo>
                  <a:pt x="101600" y="254000"/>
                </a:lnTo>
                <a:lnTo>
                  <a:pt x="110067" y="220133"/>
                </a:lnTo>
                <a:lnTo>
                  <a:pt x="118534" y="194733"/>
                </a:lnTo>
                <a:lnTo>
                  <a:pt x="135467" y="160866"/>
                </a:lnTo>
                <a:lnTo>
                  <a:pt x="143934" y="135466"/>
                </a:lnTo>
                <a:lnTo>
                  <a:pt x="152400" y="110066"/>
                </a:lnTo>
                <a:lnTo>
                  <a:pt x="160867" y="93133"/>
                </a:lnTo>
                <a:lnTo>
                  <a:pt x="169334" y="76200"/>
                </a:lnTo>
                <a:lnTo>
                  <a:pt x="177800" y="50800"/>
                </a:lnTo>
                <a:lnTo>
                  <a:pt x="186267" y="33866"/>
                </a:lnTo>
                <a:lnTo>
                  <a:pt x="194734" y="25400"/>
                </a:lnTo>
                <a:lnTo>
                  <a:pt x="203200" y="16933"/>
                </a:lnTo>
                <a:lnTo>
                  <a:pt x="203200" y="8466"/>
                </a:lnTo>
                <a:lnTo>
                  <a:pt x="211667" y="0"/>
                </a:lnTo>
                <a:lnTo>
                  <a:pt x="211667" y="0"/>
                </a:lnTo>
                <a:lnTo>
                  <a:pt x="220134" y="0"/>
                </a:lnTo>
                <a:lnTo>
                  <a:pt x="228600" y="8466"/>
                </a:lnTo>
                <a:lnTo>
                  <a:pt x="237067" y="16933"/>
                </a:lnTo>
                <a:lnTo>
                  <a:pt x="237067" y="25400"/>
                </a:lnTo>
                <a:lnTo>
                  <a:pt x="245534" y="42333"/>
                </a:lnTo>
                <a:lnTo>
                  <a:pt x="245534" y="59266"/>
                </a:lnTo>
                <a:lnTo>
                  <a:pt x="254000" y="84666"/>
                </a:lnTo>
                <a:lnTo>
                  <a:pt x="254000" y="110066"/>
                </a:lnTo>
                <a:lnTo>
                  <a:pt x="254000" y="135466"/>
                </a:lnTo>
                <a:lnTo>
                  <a:pt x="262467" y="169333"/>
                </a:lnTo>
                <a:lnTo>
                  <a:pt x="262467" y="203200"/>
                </a:lnTo>
                <a:lnTo>
                  <a:pt x="270934" y="237066"/>
                </a:lnTo>
                <a:lnTo>
                  <a:pt x="279400" y="270933"/>
                </a:lnTo>
                <a:lnTo>
                  <a:pt x="287867" y="304800"/>
                </a:lnTo>
                <a:lnTo>
                  <a:pt x="296334" y="347133"/>
                </a:lnTo>
                <a:lnTo>
                  <a:pt x="313267" y="381000"/>
                </a:lnTo>
                <a:lnTo>
                  <a:pt x="330200" y="414866"/>
                </a:lnTo>
                <a:lnTo>
                  <a:pt x="347134" y="448733"/>
                </a:lnTo>
                <a:lnTo>
                  <a:pt x="364067" y="482600"/>
                </a:lnTo>
                <a:lnTo>
                  <a:pt x="372534" y="508000"/>
                </a:lnTo>
                <a:lnTo>
                  <a:pt x="389467" y="533400"/>
                </a:lnTo>
                <a:lnTo>
                  <a:pt x="406400" y="550333"/>
                </a:lnTo>
                <a:lnTo>
                  <a:pt x="414867" y="575733"/>
                </a:lnTo>
                <a:lnTo>
                  <a:pt x="423334" y="584200"/>
                </a:lnTo>
                <a:lnTo>
                  <a:pt x="423334" y="584200"/>
                </a:lnTo>
                <a:lnTo>
                  <a:pt x="423334" y="592666"/>
                </a:lnTo>
                <a:lnTo>
                  <a:pt x="423334" y="592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404533" y="4165600"/>
            <a:ext cx="228601" cy="67734"/>
          </a:xfrm>
          <a:custGeom>
            <a:avLst/>
            <a:gdLst/>
            <a:ahLst/>
            <a:cxnLst/>
            <a:rect l="0" t="0" r="0" b="0"/>
            <a:pathLst>
              <a:path w="228601" h="67734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0" y="59267"/>
                </a:lnTo>
                <a:lnTo>
                  <a:pt x="8467" y="50800"/>
                </a:lnTo>
                <a:lnTo>
                  <a:pt x="25400" y="50800"/>
                </a:lnTo>
                <a:lnTo>
                  <a:pt x="42334" y="42333"/>
                </a:lnTo>
                <a:lnTo>
                  <a:pt x="67734" y="33867"/>
                </a:lnTo>
                <a:lnTo>
                  <a:pt x="93134" y="33867"/>
                </a:lnTo>
                <a:lnTo>
                  <a:pt x="118534" y="25400"/>
                </a:lnTo>
                <a:lnTo>
                  <a:pt x="143934" y="16933"/>
                </a:lnTo>
                <a:lnTo>
                  <a:pt x="1778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68600" y="4064000"/>
            <a:ext cx="67734" cy="397934"/>
          </a:xfrm>
          <a:custGeom>
            <a:avLst/>
            <a:gdLst/>
            <a:ahLst/>
            <a:cxnLst/>
            <a:rect l="0" t="0" r="0" b="0"/>
            <a:pathLst>
              <a:path w="67734" h="3979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59267"/>
                </a:lnTo>
                <a:lnTo>
                  <a:pt x="25400" y="84667"/>
                </a:lnTo>
                <a:lnTo>
                  <a:pt x="33867" y="110067"/>
                </a:lnTo>
                <a:lnTo>
                  <a:pt x="33867" y="135467"/>
                </a:lnTo>
                <a:lnTo>
                  <a:pt x="33867" y="160867"/>
                </a:lnTo>
                <a:lnTo>
                  <a:pt x="42333" y="194733"/>
                </a:lnTo>
                <a:lnTo>
                  <a:pt x="42333" y="228600"/>
                </a:lnTo>
                <a:lnTo>
                  <a:pt x="50800" y="254000"/>
                </a:lnTo>
                <a:lnTo>
                  <a:pt x="50800" y="287867"/>
                </a:lnTo>
                <a:lnTo>
                  <a:pt x="59267" y="313267"/>
                </a:lnTo>
                <a:lnTo>
                  <a:pt x="59267" y="338667"/>
                </a:lnTo>
                <a:lnTo>
                  <a:pt x="67733" y="355600"/>
                </a:lnTo>
                <a:lnTo>
                  <a:pt x="67733" y="372533"/>
                </a:lnTo>
                <a:lnTo>
                  <a:pt x="67733" y="389467"/>
                </a:lnTo>
                <a:lnTo>
                  <a:pt x="67733" y="397933"/>
                </a:lnTo>
                <a:lnTo>
                  <a:pt x="67733" y="397933"/>
                </a:lnTo>
                <a:lnTo>
                  <a:pt x="67733" y="397933"/>
                </a:lnTo>
                <a:lnTo>
                  <a:pt x="67733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60133" y="4072467"/>
            <a:ext cx="245535" cy="355601"/>
          </a:xfrm>
          <a:custGeom>
            <a:avLst/>
            <a:gdLst/>
            <a:ahLst/>
            <a:cxnLst/>
            <a:rect l="0" t="0" r="0" b="0"/>
            <a:pathLst>
              <a:path w="245535" h="355601">
                <a:moveTo>
                  <a:pt x="0" y="8466"/>
                </a:move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8466"/>
                </a:lnTo>
                <a:lnTo>
                  <a:pt x="101600" y="16933"/>
                </a:lnTo>
                <a:lnTo>
                  <a:pt x="118534" y="25400"/>
                </a:lnTo>
                <a:lnTo>
                  <a:pt x="135467" y="42333"/>
                </a:lnTo>
                <a:lnTo>
                  <a:pt x="160867" y="59266"/>
                </a:lnTo>
                <a:lnTo>
                  <a:pt x="177800" y="84666"/>
                </a:lnTo>
                <a:lnTo>
                  <a:pt x="194734" y="101600"/>
                </a:lnTo>
                <a:lnTo>
                  <a:pt x="211667" y="135466"/>
                </a:lnTo>
                <a:lnTo>
                  <a:pt x="228600" y="160866"/>
                </a:lnTo>
                <a:lnTo>
                  <a:pt x="237067" y="186266"/>
                </a:lnTo>
                <a:lnTo>
                  <a:pt x="245534" y="211666"/>
                </a:lnTo>
                <a:lnTo>
                  <a:pt x="245534" y="237066"/>
                </a:lnTo>
                <a:lnTo>
                  <a:pt x="245534" y="262466"/>
                </a:lnTo>
                <a:lnTo>
                  <a:pt x="245534" y="279400"/>
                </a:lnTo>
                <a:lnTo>
                  <a:pt x="237067" y="296333"/>
                </a:lnTo>
                <a:lnTo>
                  <a:pt x="220134" y="313266"/>
                </a:lnTo>
                <a:lnTo>
                  <a:pt x="211667" y="321733"/>
                </a:lnTo>
                <a:lnTo>
                  <a:pt x="194734" y="338666"/>
                </a:lnTo>
                <a:lnTo>
                  <a:pt x="169334" y="347133"/>
                </a:lnTo>
                <a:lnTo>
                  <a:pt x="152400" y="347133"/>
                </a:lnTo>
                <a:lnTo>
                  <a:pt x="135467" y="355600"/>
                </a:lnTo>
                <a:lnTo>
                  <a:pt x="118534" y="355600"/>
                </a:lnTo>
                <a:lnTo>
                  <a:pt x="101600" y="355600"/>
                </a:lnTo>
                <a:lnTo>
                  <a:pt x="93134" y="355600"/>
                </a:lnTo>
                <a:lnTo>
                  <a:pt x="93134" y="355600"/>
                </a:lnTo>
                <a:lnTo>
                  <a:pt x="84667" y="347133"/>
                </a:lnTo>
                <a:lnTo>
                  <a:pt x="84667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048000" y="4165600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169333" y="0"/>
                </a:move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84667" y="8467"/>
                </a:lnTo>
                <a:lnTo>
                  <a:pt x="67733" y="8467"/>
                </a:lnTo>
                <a:lnTo>
                  <a:pt x="59267" y="25400"/>
                </a:lnTo>
                <a:lnTo>
                  <a:pt x="42333" y="42333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69333"/>
                </a:lnTo>
                <a:lnTo>
                  <a:pt x="33867" y="186267"/>
                </a:lnTo>
                <a:lnTo>
                  <a:pt x="59267" y="211667"/>
                </a:lnTo>
                <a:lnTo>
                  <a:pt x="76200" y="228600"/>
                </a:lnTo>
                <a:lnTo>
                  <a:pt x="110067" y="254000"/>
                </a:lnTo>
                <a:lnTo>
                  <a:pt x="143933" y="270933"/>
                </a:lnTo>
                <a:lnTo>
                  <a:pt x="177800" y="287867"/>
                </a:lnTo>
                <a:lnTo>
                  <a:pt x="203200" y="296333"/>
                </a:lnTo>
                <a:lnTo>
                  <a:pt x="203200" y="296333"/>
                </a:lnTo>
                <a:lnTo>
                  <a:pt x="228600" y="304800"/>
                </a:lnTo>
                <a:lnTo>
                  <a:pt x="2286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60600" y="3564467"/>
            <a:ext cx="787401" cy="287867"/>
          </a:xfrm>
          <a:custGeom>
            <a:avLst/>
            <a:gdLst/>
            <a:ahLst/>
            <a:cxnLst/>
            <a:rect l="0" t="0" r="0" b="0"/>
            <a:pathLst>
              <a:path w="787401" h="287867">
                <a:moveTo>
                  <a:pt x="0" y="203200"/>
                </a:moveTo>
                <a:lnTo>
                  <a:pt x="0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0" y="160866"/>
                </a:lnTo>
                <a:lnTo>
                  <a:pt x="8467" y="143933"/>
                </a:lnTo>
                <a:lnTo>
                  <a:pt x="8467" y="135466"/>
                </a:lnTo>
                <a:lnTo>
                  <a:pt x="25400" y="118533"/>
                </a:lnTo>
                <a:lnTo>
                  <a:pt x="33867" y="101600"/>
                </a:lnTo>
                <a:lnTo>
                  <a:pt x="50800" y="84666"/>
                </a:lnTo>
                <a:lnTo>
                  <a:pt x="67733" y="67733"/>
                </a:lnTo>
                <a:lnTo>
                  <a:pt x="101600" y="50800"/>
                </a:lnTo>
                <a:lnTo>
                  <a:pt x="127000" y="33866"/>
                </a:lnTo>
                <a:lnTo>
                  <a:pt x="160867" y="25400"/>
                </a:lnTo>
                <a:lnTo>
                  <a:pt x="194733" y="16933"/>
                </a:lnTo>
                <a:lnTo>
                  <a:pt x="228600" y="8466"/>
                </a:lnTo>
                <a:lnTo>
                  <a:pt x="262467" y="0"/>
                </a:lnTo>
                <a:lnTo>
                  <a:pt x="304800" y="0"/>
                </a:lnTo>
                <a:lnTo>
                  <a:pt x="355600" y="0"/>
                </a:lnTo>
                <a:lnTo>
                  <a:pt x="389467" y="0"/>
                </a:lnTo>
                <a:lnTo>
                  <a:pt x="440267" y="8466"/>
                </a:lnTo>
                <a:lnTo>
                  <a:pt x="482600" y="25400"/>
                </a:lnTo>
                <a:lnTo>
                  <a:pt x="524933" y="33866"/>
                </a:lnTo>
                <a:lnTo>
                  <a:pt x="558800" y="59266"/>
                </a:lnTo>
                <a:lnTo>
                  <a:pt x="601133" y="76200"/>
                </a:lnTo>
                <a:lnTo>
                  <a:pt x="643467" y="101600"/>
                </a:lnTo>
                <a:lnTo>
                  <a:pt x="668867" y="127000"/>
                </a:lnTo>
                <a:lnTo>
                  <a:pt x="702733" y="152400"/>
                </a:lnTo>
                <a:lnTo>
                  <a:pt x="728133" y="177800"/>
                </a:lnTo>
                <a:lnTo>
                  <a:pt x="753533" y="203200"/>
                </a:lnTo>
                <a:lnTo>
                  <a:pt x="770467" y="220133"/>
                </a:lnTo>
                <a:lnTo>
                  <a:pt x="778933" y="245533"/>
                </a:lnTo>
                <a:lnTo>
                  <a:pt x="787400" y="262466"/>
                </a:lnTo>
                <a:lnTo>
                  <a:pt x="787400" y="279400"/>
                </a:lnTo>
                <a:lnTo>
                  <a:pt x="787400" y="279400"/>
                </a:lnTo>
                <a:lnTo>
                  <a:pt x="778933" y="287866"/>
                </a:lnTo>
                <a:lnTo>
                  <a:pt x="778933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581400" y="4207933"/>
            <a:ext cx="160868" cy="16935"/>
          </a:xfrm>
          <a:custGeom>
            <a:avLst/>
            <a:gdLst/>
            <a:ahLst/>
            <a:cxnLst/>
            <a:rect l="0" t="0" r="0" b="0"/>
            <a:pathLst>
              <a:path w="160868" h="169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60867" y="16934"/>
                </a:lnTo>
                <a:lnTo>
                  <a:pt x="1608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" name="Freeform 5119"/>
          <p:cNvSpPr/>
          <p:nvPr/>
        </p:nvSpPr>
        <p:spPr>
          <a:xfrm>
            <a:off x="3564467" y="4343400"/>
            <a:ext cx="220134" cy="1"/>
          </a:xfrm>
          <a:custGeom>
            <a:avLst/>
            <a:gdLst/>
            <a:ahLst/>
            <a:cxnLst/>
            <a:rect l="0" t="0" r="0" b="0"/>
            <a:pathLst>
              <a:path w="220134" h="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35466" y="0"/>
                </a:lnTo>
                <a:lnTo>
                  <a:pt x="160866" y="0"/>
                </a:lnTo>
                <a:lnTo>
                  <a:pt x="194733" y="0"/>
                </a:lnTo>
                <a:lnTo>
                  <a:pt x="194733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Freeform 5120"/>
          <p:cNvSpPr/>
          <p:nvPr/>
        </p:nvSpPr>
        <p:spPr>
          <a:xfrm>
            <a:off x="4250267" y="4047067"/>
            <a:ext cx="321734" cy="321734"/>
          </a:xfrm>
          <a:custGeom>
            <a:avLst/>
            <a:gdLst/>
            <a:ahLst/>
            <a:cxnLst/>
            <a:rect l="0" t="0" r="0" b="0"/>
            <a:pathLst>
              <a:path w="321734" h="321734">
                <a:moveTo>
                  <a:pt x="50800" y="84666"/>
                </a:moveTo>
                <a:lnTo>
                  <a:pt x="50800" y="84666"/>
                </a:lnTo>
                <a:lnTo>
                  <a:pt x="50800" y="93133"/>
                </a:lnTo>
                <a:lnTo>
                  <a:pt x="50800" y="93133"/>
                </a:lnTo>
                <a:lnTo>
                  <a:pt x="50800" y="93133"/>
                </a:lnTo>
                <a:lnTo>
                  <a:pt x="50800" y="93133"/>
                </a:lnTo>
                <a:lnTo>
                  <a:pt x="42333" y="93133"/>
                </a:lnTo>
                <a:lnTo>
                  <a:pt x="42333" y="93133"/>
                </a:lnTo>
                <a:lnTo>
                  <a:pt x="42333" y="84666"/>
                </a:lnTo>
                <a:lnTo>
                  <a:pt x="42333" y="84666"/>
                </a:lnTo>
                <a:lnTo>
                  <a:pt x="42333" y="76200"/>
                </a:lnTo>
                <a:lnTo>
                  <a:pt x="42333" y="67733"/>
                </a:lnTo>
                <a:lnTo>
                  <a:pt x="50800" y="59266"/>
                </a:lnTo>
                <a:lnTo>
                  <a:pt x="50800" y="42333"/>
                </a:lnTo>
                <a:lnTo>
                  <a:pt x="59266" y="33866"/>
                </a:lnTo>
                <a:lnTo>
                  <a:pt x="67733" y="25400"/>
                </a:lnTo>
                <a:lnTo>
                  <a:pt x="76200" y="16933"/>
                </a:lnTo>
                <a:lnTo>
                  <a:pt x="93133" y="8466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8466"/>
                </a:lnTo>
                <a:lnTo>
                  <a:pt x="194733" y="25400"/>
                </a:lnTo>
                <a:lnTo>
                  <a:pt x="203200" y="33866"/>
                </a:lnTo>
                <a:lnTo>
                  <a:pt x="211666" y="50800"/>
                </a:lnTo>
                <a:lnTo>
                  <a:pt x="220133" y="67733"/>
                </a:lnTo>
                <a:lnTo>
                  <a:pt x="220133" y="84666"/>
                </a:lnTo>
                <a:lnTo>
                  <a:pt x="220133" y="110066"/>
                </a:lnTo>
                <a:lnTo>
                  <a:pt x="211666" y="135466"/>
                </a:lnTo>
                <a:lnTo>
                  <a:pt x="203200" y="160866"/>
                </a:lnTo>
                <a:lnTo>
                  <a:pt x="194733" y="177800"/>
                </a:lnTo>
                <a:lnTo>
                  <a:pt x="177800" y="203200"/>
                </a:lnTo>
                <a:lnTo>
                  <a:pt x="169333" y="220133"/>
                </a:lnTo>
                <a:lnTo>
                  <a:pt x="143933" y="237066"/>
                </a:lnTo>
                <a:lnTo>
                  <a:pt x="127000" y="254000"/>
                </a:lnTo>
                <a:lnTo>
                  <a:pt x="110066" y="270933"/>
                </a:lnTo>
                <a:lnTo>
                  <a:pt x="84666" y="279400"/>
                </a:lnTo>
                <a:lnTo>
                  <a:pt x="67733" y="287866"/>
                </a:lnTo>
                <a:lnTo>
                  <a:pt x="50800" y="287866"/>
                </a:lnTo>
                <a:lnTo>
                  <a:pt x="33866" y="287866"/>
                </a:lnTo>
                <a:lnTo>
                  <a:pt x="16933" y="287866"/>
                </a:lnTo>
                <a:lnTo>
                  <a:pt x="8466" y="279400"/>
                </a:lnTo>
                <a:lnTo>
                  <a:pt x="8466" y="270933"/>
                </a:lnTo>
                <a:lnTo>
                  <a:pt x="0" y="262466"/>
                </a:lnTo>
                <a:lnTo>
                  <a:pt x="8466" y="245533"/>
                </a:lnTo>
                <a:lnTo>
                  <a:pt x="8466" y="237066"/>
                </a:lnTo>
                <a:lnTo>
                  <a:pt x="25400" y="220133"/>
                </a:lnTo>
                <a:lnTo>
                  <a:pt x="33866" y="211666"/>
                </a:lnTo>
                <a:lnTo>
                  <a:pt x="59266" y="203200"/>
                </a:lnTo>
                <a:lnTo>
                  <a:pt x="76200" y="203200"/>
                </a:lnTo>
                <a:lnTo>
                  <a:pt x="101600" y="203200"/>
                </a:lnTo>
                <a:lnTo>
                  <a:pt x="127000" y="203200"/>
                </a:lnTo>
                <a:lnTo>
                  <a:pt x="160866" y="211666"/>
                </a:lnTo>
                <a:lnTo>
                  <a:pt x="186266" y="228600"/>
                </a:lnTo>
                <a:lnTo>
                  <a:pt x="211666" y="237066"/>
                </a:lnTo>
                <a:lnTo>
                  <a:pt x="237066" y="254000"/>
                </a:lnTo>
                <a:lnTo>
                  <a:pt x="254000" y="270933"/>
                </a:lnTo>
                <a:lnTo>
                  <a:pt x="270933" y="287866"/>
                </a:lnTo>
                <a:lnTo>
                  <a:pt x="279400" y="296333"/>
                </a:lnTo>
                <a:lnTo>
                  <a:pt x="287866" y="313266"/>
                </a:lnTo>
                <a:lnTo>
                  <a:pt x="296333" y="313266"/>
                </a:lnTo>
                <a:lnTo>
                  <a:pt x="304800" y="321733"/>
                </a:lnTo>
                <a:lnTo>
                  <a:pt x="313266" y="321733"/>
                </a:lnTo>
                <a:lnTo>
                  <a:pt x="313266" y="321733"/>
                </a:lnTo>
                <a:lnTo>
                  <a:pt x="321733" y="313266"/>
                </a:lnTo>
                <a:lnTo>
                  <a:pt x="321733" y="313266"/>
                </a:lnTo>
                <a:lnTo>
                  <a:pt x="321733" y="304800"/>
                </a:lnTo>
                <a:lnTo>
                  <a:pt x="3217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Freeform 5122"/>
          <p:cNvSpPr/>
          <p:nvPr/>
        </p:nvSpPr>
        <p:spPr>
          <a:xfrm>
            <a:off x="4775200" y="3962400"/>
            <a:ext cx="160868" cy="465668"/>
          </a:xfrm>
          <a:custGeom>
            <a:avLst/>
            <a:gdLst/>
            <a:ahLst/>
            <a:cxnLst/>
            <a:rect l="0" t="0" r="0" b="0"/>
            <a:pathLst>
              <a:path w="160868" h="465668">
                <a:moveTo>
                  <a:pt x="160867" y="0"/>
                </a:moveTo>
                <a:lnTo>
                  <a:pt x="152400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16933"/>
                </a:lnTo>
                <a:lnTo>
                  <a:pt x="118533" y="33867"/>
                </a:lnTo>
                <a:lnTo>
                  <a:pt x="101600" y="50800"/>
                </a:lnTo>
                <a:lnTo>
                  <a:pt x="93133" y="67733"/>
                </a:lnTo>
                <a:lnTo>
                  <a:pt x="76200" y="84667"/>
                </a:lnTo>
                <a:lnTo>
                  <a:pt x="59267" y="110067"/>
                </a:lnTo>
                <a:lnTo>
                  <a:pt x="42333" y="127000"/>
                </a:lnTo>
                <a:lnTo>
                  <a:pt x="33867" y="152400"/>
                </a:lnTo>
                <a:lnTo>
                  <a:pt x="16933" y="186267"/>
                </a:lnTo>
                <a:lnTo>
                  <a:pt x="8467" y="211667"/>
                </a:lnTo>
                <a:lnTo>
                  <a:pt x="0" y="237067"/>
                </a:lnTo>
                <a:lnTo>
                  <a:pt x="0" y="270933"/>
                </a:lnTo>
                <a:lnTo>
                  <a:pt x="8467" y="296333"/>
                </a:lnTo>
                <a:lnTo>
                  <a:pt x="16933" y="330200"/>
                </a:lnTo>
                <a:lnTo>
                  <a:pt x="25400" y="355600"/>
                </a:lnTo>
                <a:lnTo>
                  <a:pt x="42333" y="381000"/>
                </a:lnTo>
                <a:lnTo>
                  <a:pt x="59267" y="406400"/>
                </a:lnTo>
                <a:lnTo>
                  <a:pt x="76200" y="423333"/>
                </a:lnTo>
                <a:lnTo>
                  <a:pt x="101600" y="440267"/>
                </a:lnTo>
                <a:lnTo>
                  <a:pt x="127000" y="457200"/>
                </a:lnTo>
                <a:lnTo>
                  <a:pt x="143933" y="465667"/>
                </a:lnTo>
                <a:lnTo>
                  <a:pt x="143933" y="465667"/>
                </a:lnTo>
                <a:lnTo>
                  <a:pt x="160867" y="465667"/>
                </a:lnTo>
                <a:lnTo>
                  <a:pt x="160867" y="465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Freeform 5124"/>
          <p:cNvSpPr/>
          <p:nvPr/>
        </p:nvSpPr>
        <p:spPr>
          <a:xfrm>
            <a:off x="4986867" y="4165600"/>
            <a:ext cx="304801" cy="160868"/>
          </a:xfrm>
          <a:custGeom>
            <a:avLst/>
            <a:gdLst/>
            <a:ahLst/>
            <a:cxnLst/>
            <a:rect l="0" t="0" r="0" b="0"/>
            <a:pathLst>
              <a:path w="304801" h="160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6" y="152400"/>
                </a:lnTo>
                <a:lnTo>
                  <a:pt x="25400" y="143933"/>
                </a:lnTo>
                <a:lnTo>
                  <a:pt x="25400" y="135467"/>
                </a:lnTo>
                <a:lnTo>
                  <a:pt x="25400" y="118533"/>
                </a:lnTo>
                <a:lnTo>
                  <a:pt x="25400" y="101600"/>
                </a:lnTo>
                <a:lnTo>
                  <a:pt x="25400" y="84667"/>
                </a:lnTo>
                <a:lnTo>
                  <a:pt x="25400" y="67733"/>
                </a:lnTo>
                <a:lnTo>
                  <a:pt x="25400" y="59267"/>
                </a:lnTo>
                <a:lnTo>
                  <a:pt x="25400" y="42333"/>
                </a:lnTo>
                <a:lnTo>
                  <a:pt x="33866" y="33867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84666" y="42333"/>
                </a:lnTo>
                <a:lnTo>
                  <a:pt x="93133" y="50800"/>
                </a:lnTo>
                <a:lnTo>
                  <a:pt x="101600" y="67733"/>
                </a:lnTo>
                <a:lnTo>
                  <a:pt x="118533" y="84667"/>
                </a:lnTo>
                <a:lnTo>
                  <a:pt x="118533" y="93133"/>
                </a:lnTo>
                <a:lnTo>
                  <a:pt x="127000" y="110067"/>
                </a:lnTo>
                <a:lnTo>
                  <a:pt x="135466" y="118533"/>
                </a:lnTo>
                <a:lnTo>
                  <a:pt x="135466" y="135467"/>
                </a:lnTo>
                <a:lnTo>
                  <a:pt x="143933" y="135467"/>
                </a:lnTo>
                <a:lnTo>
                  <a:pt x="143933" y="143933"/>
                </a:lnTo>
                <a:lnTo>
                  <a:pt x="143933" y="143933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43933" y="143933"/>
                </a:lnTo>
                <a:lnTo>
                  <a:pt x="143933" y="143933"/>
                </a:lnTo>
                <a:lnTo>
                  <a:pt x="143933" y="135467"/>
                </a:lnTo>
                <a:lnTo>
                  <a:pt x="135466" y="127000"/>
                </a:lnTo>
                <a:lnTo>
                  <a:pt x="135466" y="110067"/>
                </a:lnTo>
                <a:lnTo>
                  <a:pt x="135466" y="101600"/>
                </a:lnTo>
                <a:lnTo>
                  <a:pt x="135466" y="84667"/>
                </a:lnTo>
                <a:lnTo>
                  <a:pt x="143933" y="67733"/>
                </a:lnTo>
                <a:lnTo>
                  <a:pt x="143933" y="50800"/>
                </a:lnTo>
                <a:lnTo>
                  <a:pt x="143933" y="33867"/>
                </a:lnTo>
                <a:lnTo>
                  <a:pt x="152400" y="25400"/>
                </a:lnTo>
                <a:lnTo>
                  <a:pt x="152400" y="8467"/>
                </a:lnTo>
                <a:lnTo>
                  <a:pt x="160866" y="0"/>
                </a:lnTo>
                <a:lnTo>
                  <a:pt x="169333" y="0"/>
                </a:lnTo>
                <a:lnTo>
                  <a:pt x="186266" y="0"/>
                </a:lnTo>
                <a:lnTo>
                  <a:pt x="194733" y="0"/>
                </a:lnTo>
                <a:lnTo>
                  <a:pt x="203200" y="8467"/>
                </a:lnTo>
                <a:lnTo>
                  <a:pt x="211666" y="8467"/>
                </a:lnTo>
                <a:lnTo>
                  <a:pt x="220133" y="25400"/>
                </a:lnTo>
                <a:lnTo>
                  <a:pt x="228600" y="42333"/>
                </a:lnTo>
                <a:lnTo>
                  <a:pt x="245533" y="50800"/>
                </a:lnTo>
                <a:lnTo>
                  <a:pt x="245533" y="67733"/>
                </a:lnTo>
                <a:lnTo>
                  <a:pt x="254000" y="84667"/>
                </a:lnTo>
                <a:lnTo>
                  <a:pt x="262466" y="101600"/>
                </a:lnTo>
                <a:lnTo>
                  <a:pt x="262466" y="110067"/>
                </a:lnTo>
                <a:lnTo>
                  <a:pt x="270933" y="127000"/>
                </a:lnTo>
                <a:lnTo>
                  <a:pt x="270933" y="135467"/>
                </a:lnTo>
                <a:lnTo>
                  <a:pt x="279400" y="143933"/>
                </a:lnTo>
                <a:lnTo>
                  <a:pt x="287866" y="143933"/>
                </a:lnTo>
                <a:lnTo>
                  <a:pt x="287866" y="143933"/>
                </a:lnTo>
                <a:lnTo>
                  <a:pt x="296333" y="143933"/>
                </a:lnTo>
                <a:lnTo>
                  <a:pt x="296333" y="143933"/>
                </a:lnTo>
                <a:lnTo>
                  <a:pt x="304800" y="135467"/>
                </a:lnTo>
                <a:lnTo>
                  <a:pt x="3048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Freeform 5125"/>
          <p:cNvSpPr/>
          <p:nvPr/>
        </p:nvSpPr>
        <p:spPr>
          <a:xfrm>
            <a:off x="5418667" y="3979333"/>
            <a:ext cx="177801" cy="270935"/>
          </a:xfrm>
          <a:custGeom>
            <a:avLst/>
            <a:gdLst/>
            <a:ahLst/>
            <a:cxnLst/>
            <a:rect l="0" t="0" r="0" b="0"/>
            <a:pathLst>
              <a:path w="177801" h="270935">
                <a:moveTo>
                  <a:pt x="160866" y="0"/>
                </a:moveTo>
                <a:lnTo>
                  <a:pt x="160866" y="0"/>
                </a:lnTo>
                <a:lnTo>
                  <a:pt x="152400" y="8467"/>
                </a:lnTo>
                <a:lnTo>
                  <a:pt x="143933" y="16934"/>
                </a:lnTo>
                <a:lnTo>
                  <a:pt x="135466" y="33867"/>
                </a:lnTo>
                <a:lnTo>
                  <a:pt x="127000" y="50800"/>
                </a:lnTo>
                <a:lnTo>
                  <a:pt x="110066" y="67734"/>
                </a:lnTo>
                <a:lnTo>
                  <a:pt x="101600" y="84667"/>
                </a:lnTo>
                <a:lnTo>
                  <a:pt x="84666" y="110067"/>
                </a:lnTo>
                <a:lnTo>
                  <a:pt x="67733" y="127000"/>
                </a:lnTo>
                <a:lnTo>
                  <a:pt x="50800" y="143934"/>
                </a:lnTo>
                <a:lnTo>
                  <a:pt x="42333" y="169334"/>
                </a:lnTo>
                <a:lnTo>
                  <a:pt x="25400" y="186267"/>
                </a:lnTo>
                <a:lnTo>
                  <a:pt x="16933" y="203200"/>
                </a:lnTo>
                <a:lnTo>
                  <a:pt x="8466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8466" y="262467"/>
                </a:lnTo>
                <a:lnTo>
                  <a:pt x="25400" y="262467"/>
                </a:lnTo>
                <a:lnTo>
                  <a:pt x="42333" y="270934"/>
                </a:lnTo>
                <a:lnTo>
                  <a:pt x="59266" y="270934"/>
                </a:lnTo>
                <a:lnTo>
                  <a:pt x="84666" y="270934"/>
                </a:lnTo>
                <a:lnTo>
                  <a:pt x="101600" y="270934"/>
                </a:lnTo>
                <a:lnTo>
                  <a:pt x="127000" y="270934"/>
                </a:lnTo>
                <a:lnTo>
                  <a:pt x="152400" y="270934"/>
                </a:lnTo>
                <a:lnTo>
                  <a:pt x="169333" y="270934"/>
                </a:lnTo>
                <a:lnTo>
                  <a:pt x="169333" y="270934"/>
                </a:lnTo>
                <a:lnTo>
                  <a:pt x="177800" y="270934"/>
                </a:lnTo>
                <a:lnTo>
                  <a:pt x="177800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7" name="Freeform 5126"/>
          <p:cNvSpPr/>
          <p:nvPr/>
        </p:nvSpPr>
        <p:spPr>
          <a:xfrm>
            <a:off x="5689600" y="4021667"/>
            <a:ext cx="203201" cy="262467"/>
          </a:xfrm>
          <a:custGeom>
            <a:avLst/>
            <a:gdLst/>
            <a:ahLst/>
            <a:cxnLst/>
            <a:rect l="0" t="0" r="0" b="0"/>
            <a:pathLst>
              <a:path w="203201" h="262467">
                <a:moveTo>
                  <a:pt x="16933" y="16933"/>
                </a:moveTo>
                <a:lnTo>
                  <a:pt x="16933" y="25400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60866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54000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54000"/>
                </a:lnTo>
                <a:lnTo>
                  <a:pt x="16933" y="245533"/>
                </a:lnTo>
                <a:lnTo>
                  <a:pt x="16933" y="228600"/>
                </a:lnTo>
                <a:lnTo>
                  <a:pt x="8467" y="211666"/>
                </a:lnTo>
                <a:lnTo>
                  <a:pt x="8467" y="194733"/>
                </a:lnTo>
                <a:lnTo>
                  <a:pt x="8467" y="169333"/>
                </a:lnTo>
                <a:lnTo>
                  <a:pt x="0" y="152400"/>
                </a:lnTo>
                <a:lnTo>
                  <a:pt x="0" y="127000"/>
                </a:lnTo>
                <a:lnTo>
                  <a:pt x="0" y="101600"/>
                </a:lnTo>
                <a:lnTo>
                  <a:pt x="0" y="84666"/>
                </a:lnTo>
                <a:lnTo>
                  <a:pt x="0" y="59266"/>
                </a:lnTo>
                <a:lnTo>
                  <a:pt x="0" y="42333"/>
                </a:lnTo>
                <a:lnTo>
                  <a:pt x="0" y="25400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0800" y="8466"/>
                </a:lnTo>
                <a:lnTo>
                  <a:pt x="67733" y="16933"/>
                </a:lnTo>
                <a:lnTo>
                  <a:pt x="84667" y="25400"/>
                </a:lnTo>
                <a:lnTo>
                  <a:pt x="93133" y="33866"/>
                </a:lnTo>
                <a:lnTo>
                  <a:pt x="110067" y="50800"/>
                </a:lnTo>
                <a:lnTo>
                  <a:pt x="127000" y="76200"/>
                </a:lnTo>
                <a:lnTo>
                  <a:pt x="143933" y="93133"/>
                </a:lnTo>
                <a:lnTo>
                  <a:pt x="152400" y="110066"/>
                </a:lnTo>
                <a:lnTo>
                  <a:pt x="160867" y="135466"/>
                </a:lnTo>
                <a:lnTo>
                  <a:pt x="169333" y="152400"/>
                </a:lnTo>
                <a:lnTo>
                  <a:pt x="177800" y="169333"/>
                </a:lnTo>
                <a:lnTo>
                  <a:pt x="194733" y="186266"/>
                </a:lnTo>
                <a:lnTo>
                  <a:pt x="194733" y="194733"/>
                </a:lnTo>
                <a:lnTo>
                  <a:pt x="203200" y="203200"/>
                </a:lnTo>
                <a:lnTo>
                  <a:pt x="203200" y="203200"/>
                </a:lnTo>
                <a:lnTo>
                  <a:pt x="203200" y="211666"/>
                </a:lnTo>
                <a:lnTo>
                  <a:pt x="20320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" name="Freeform 5127"/>
          <p:cNvSpPr/>
          <p:nvPr/>
        </p:nvSpPr>
        <p:spPr>
          <a:xfrm>
            <a:off x="5698067" y="4114800"/>
            <a:ext cx="186267" cy="50801"/>
          </a:xfrm>
          <a:custGeom>
            <a:avLst/>
            <a:gdLst/>
            <a:ahLst/>
            <a:cxnLst/>
            <a:rect l="0" t="0" r="0" b="0"/>
            <a:pathLst>
              <a:path w="186267" h="50801">
                <a:moveTo>
                  <a:pt x="0" y="42333"/>
                </a:moveTo>
                <a:lnTo>
                  <a:pt x="8466" y="42333"/>
                </a:lnTo>
                <a:lnTo>
                  <a:pt x="8466" y="50800"/>
                </a:lnTo>
                <a:lnTo>
                  <a:pt x="16933" y="50800"/>
                </a:lnTo>
                <a:lnTo>
                  <a:pt x="33866" y="42333"/>
                </a:lnTo>
                <a:lnTo>
                  <a:pt x="50800" y="42333"/>
                </a:lnTo>
                <a:lnTo>
                  <a:pt x="67733" y="33867"/>
                </a:lnTo>
                <a:lnTo>
                  <a:pt x="93133" y="33867"/>
                </a:lnTo>
                <a:lnTo>
                  <a:pt x="118533" y="25400"/>
                </a:lnTo>
                <a:lnTo>
                  <a:pt x="143933" y="25400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Freeform 5128"/>
          <p:cNvSpPr/>
          <p:nvPr/>
        </p:nvSpPr>
        <p:spPr>
          <a:xfrm>
            <a:off x="5943600" y="3996267"/>
            <a:ext cx="262468" cy="279401"/>
          </a:xfrm>
          <a:custGeom>
            <a:avLst/>
            <a:gdLst/>
            <a:ahLst/>
            <a:cxnLst/>
            <a:rect l="0" t="0" r="0" b="0"/>
            <a:pathLst>
              <a:path w="262468" h="279401">
                <a:moveTo>
                  <a:pt x="16933" y="67733"/>
                </a:moveTo>
                <a:lnTo>
                  <a:pt x="25400" y="76200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33867" y="177800"/>
                </a:lnTo>
                <a:lnTo>
                  <a:pt x="42333" y="194733"/>
                </a:lnTo>
                <a:lnTo>
                  <a:pt x="50800" y="211666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0800" y="228600"/>
                </a:lnTo>
                <a:lnTo>
                  <a:pt x="42333" y="211666"/>
                </a:lnTo>
                <a:lnTo>
                  <a:pt x="33867" y="194733"/>
                </a:lnTo>
                <a:lnTo>
                  <a:pt x="25400" y="177800"/>
                </a:lnTo>
                <a:lnTo>
                  <a:pt x="25400" y="160866"/>
                </a:lnTo>
                <a:lnTo>
                  <a:pt x="16933" y="143933"/>
                </a:lnTo>
                <a:lnTo>
                  <a:pt x="8467" y="127000"/>
                </a:lnTo>
                <a:lnTo>
                  <a:pt x="8467" y="101600"/>
                </a:lnTo>
                <a:lnTo>
                  <a:pt x="0" y="84666"/>
                </a:lnTo>
                <a:lnTo>
                  <a:pt x="8467" y="67733"/>
                </a:lnTo>
                <a:lnTo>
                  <a:pt x="8467" y="50800"/>
                </a:lnTo>
                <a:lnTo>
                  <a:pt x="16933" y="33866"/>
                </a:lnTo>
                <a:lnTo>
                  <a:pt x="16933" y="25400"/>
                </a:lnTo>
                <a:lnTo>
                  <a:pt x="33867" y="8466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8466"/>
                </a:lnTo>
                <a:lnTo>
                  <a:pt x="135467" y="16933"/>
                </a:lnTo>
                <a:lnTo>
                  <a:pt x="143933" y="25400"/>
                </a:lnTo>
                <a:lnTo>
                  <a:pt x="143933" y="33866"/>
                </a:lnTo>
                <a:lnTo>
                  <a:pt x="143933" y="42333"/>
                </a:lnTo>
                <a:lnTo>
                  <a:pt x="143933" y="59266"/>
                </a:lnTo>
                <a:lnTo>
                  <a:pt x="135467" y="67733"/>
                </a:lnTo>
                <a:lnTo>
                  <a:pt x="127000" y="76200"/>
                </a:lnTo>
                <a:lnTo>
                  <a:pt x="118533" y="84666"/>
                </a:lnTo>
                <a:lnTo>
                  <a:pt x="110067" y="93133"/>
                </a:lnTo>
                <a:lnTo>
                  <a:pt x="101600" y="101600"/>
                </a:lnTo>
                <a:lnTo>
                  <a:pt x="93133" y="101600"/>
                </a:lnTo>
                <a:lnTo>
                  <a:pt x="84667" y="101600"/>
                </a:lnTo>
                <a:lnTo>
                  <a:pt x="76200" y="101600"/>
                </a:lnTo>
                <a:lnTo>
                  <a:pt x="76200" y="101600"/>
                </a:lnTo>
                <a:lnTo>
                  <a:pt x="76200" y="110066"/>
                </a:lnTo>
                <a:lnTo>
                  <a:pt x="76200" y="110066"/>
                </a:lnTo>
                <a:lnTo>
                  <a:pt x="84667" y="110066"/>
                </a:lnTo>
                <a:lnTo>
                  <a:pt x="93133" y="110066"/>
                </a:lnTo>
                <a:lnTo>
                  <a:pt x="110067" y="110066"/>
                </a:lnTo>
                <a:lnTo>
                  <a:pt x="127000" y="110066"/>
                </a:lnTo>
                <a:lnTo>
                  <a:pt x="143933" y="118533"/>
                </a:lnTo>
                <a:lnTo>
                  <a:pt x="160867" y="127000"/>
                </a:lnTo>
                <a:lnTo>
                  <a:pt x="186267" y="135466"/>
                </a:lnTo>
                <a:lnTo>
                  <a:pt x="203200" y="152400"/>
                </a:lnTo>
                <a:lnTo>
                  <a:pt x="220133" y="160866"/>
                </a:lnTo>
                <a:lnTo>
                  <a:pt x="237067" y="177800"/>
                </a:lnTo>
                <a:lnTo>
                  <a:pt x="254000" y="194733"/>
                </a:lnTo>
                <a:lnTo>
                  <a:pt x="262467" y="211666"/>
                </a:lnTo>
                <a:lnTo>
                  <a:pt x="262467" y="220133"/>
                </a:lnTo>
                <a:lnTo>
                  <a:pt x="262467" y="237066"/>
                </a:lnTo>
                <a:lnTo>
                  <a:pt x="262467" y="245533"/>
                </a:lnTo>
                <a:lnTo>
                  <a:pt x="254000" y="262466"/>
                </a:lnTo>
                <a:lnTo>
                  <a:pt x="237067" y="270933"/>
                </a:lnTo>
                <a:lnTo>
                  <a:pt x="228600" y="270933"/>
                </a:lnTo>
                <a:lnTo>
                  <a:pt x="211667" y="279400"/>
                </a:lnTo>
                <a:lnTo>
                  <a:pt x="194733" y="279400"/>
                </a:lnTo>
                <a:lnTo>
                  <a:pt x="177800" y="279400"/>
                </a:lnTo>
                <a:lnTo>
                  <a:pt x="152400" y="270933"/>
                </a:lnTo>
                <a:lnTo>
                  <a:pt x="135467" y="270933"/>
                </a:lnTo>
                <a:lnTo>
                  <a:pt x="118533" y="262466"/>
                </a:lnTo>
                <a:lnTo>
                  <a:pt x="101600" y="254000"/>
                </a:lnTo>
                <a:lnTo>
                  <a:pt x="84667" y="245533"/>
                </a:lnTo>
                <a:lnTo>
                  <a:pt x="67733" y="237066"/>
                </a:lnTo>
                <a:lnTo>
                  <a:pt x="67733" y="228600"/>
                </a:lnTo>
                <a:lnTo>
                  <a:pt x="59267" y="211666"/>
                </a:lnTo>
                <a:lnTo>
                  <a:pt x="59267" y="211666"/>
                </a:lnTo>
                <a:lnTo>
                  <a:pt x="59267" y="203200"/>
                </a:lnTo>
                <a:lnTo>
                  <a:pt x="592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Freeform 5129"/>
          <p:cNvSpPr/>
          <p:nvPr/>
        </p:nvSpPr>
        <p:spPr>
          <a:xfrm>
            <a:off x="6239933" y="4021667"/>
            <a:ext cx="262468" cy="245534"/>
          </a:xfrm>
          <a:custGeom>
            <a:avLst/>
            <a:gdLst/>
            <a:ahLst/>
            <a:cxnLst/>
            <a:rect l="0" t="0" r="0" b="0"/>
            <a:pathLst>
              <a:path w="262468" h="245534">
                <a:moveTo>
                  <a:pt x="110067" y="16933"/>
                </a:moveTo>
                <a:lnTo>
                  <a:pt x="110067" y="16933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8466"/>
                </a:lnTo>
                <a:lnTo>
                  <a:pt x="76200" y="16933"/>
                </a:lnTo>
                <a:lnTo>
                  <a:pt x="67734" y="25400"/>
                </a:lnTo>
                <a:lnTo>
                  <a:pt x="50800" y="33866"/>
                </a:lnTo>
                <a:lnTo>
                  <a:pt x="42334" y="42333"/>
                </a:lnTo>
                <a:lnTo>
                  <a:pt x="25400" y="59266"/>
                </a:lnTo>
                <a:lnTo>
                  <a:pt x="16934" y="76200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52400"/>
                </a:lnTo>
                <a:lnTo>
                  <a:pt x="16934" y="169333"/>
                </a:lnTo>
                <a:lnTo>
                  <a:pt x="25400" y="186266"/>
                </a:lnTo>
                <a:lnTo>
                  <a:pt x="42334" y="203200"/>
                </a:lnTo>
                <a:lnTo>
                  <a:pt x="59267" y="211666"/>
                </a:lnTo>
                <a:lnTo>
                  <a:pt x="84667" y="220133"/>
                </a:lnTo>
                <a:lnTo>
                  <a:pt x="110067" y="228600"/>
                </a:lnTo>
                <a:lnTo>
                  <a:pt x="143934" y="237066"/>
                </a:lnTo>
                <a:lnTo>
                  <a:pt x="169334" y="237066"/>
                </a:lnTo>
                <a:lnTo>
                  <a:pt x="194734" y="245533"/>
                </a:lnTo>
                <a:lnTo>
                  <a:pt x="220134" y="245533"/>
                </a:lnTo>
                <a:lnTo>
                  <a:pt x="245534" y="237066"/>
                </a:lnTo>
                <a:lnTo>
                  <a:pt x="245534" y="237066"/>
                </a:lnTo>
                <a:lnTo>
                  <a:pt x="262467" y="228600"/>
                </a:lnTo>
                <a:lnTo>
                  <a:pt x="2624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Freeform 5130"/>
          <p:cNvSpPr/>
          <p:nvPr/>
        </p:nvSpPr>
        <p:spPr>
          <a:xfrm>
            <a:off x="6383867" y="3869267"/>
            <a:ext cx="321734" cy="694267"/>
          </a:xfrm>
          <a:custGeom>
            <a:avLst/>
            <a:gdLst/>
            <a:ahLst/>
            <a:cxnLst/>
            <a:rect l="0" t="0" r="0" b="0"/>
            <a:pathLst>
              <a:path w="321734" h="694267">
                <a:moveTo>
                  <a:pt x="67733" y="0"/>
                </a:moveTo>
                <a:lnTo>
                  <a:pt x="76200" y="8466"/>
                </a:lnTo>
                <a:lnTo>
                  <a:pt x="84666" y="16933"/>
                </a:lnTo>
                <a:lnTo>
                  <a:pt x="110066" y="33866"/>
                </a:lnTo>
                <a:lnTo>
                  <a:pt x="135467" y="59266"/>
                </a:lnTo>
                <a:lnTo>
                  <a:pt x="160866" y="76200"/>
                </a:lnTo>
                <a:lnTo>
                  <a:pt x="186266" y="118533"/>
                </a:lnTo>
                <a:lnTo>
                  <a:pt x="220133" y="160866"/>
                </a:lnTo>
                <a:lnTo>
                  <a:pt x="254000" y="211666"/>
                </a:lnTo>
                <a:lnTo>
                  <a:pt x="279399" y="262466"/>
                </a:lnTo>
                <a:lnTo>
                  <a:pt x="296333" y="330200"/>
                </a:lnTo>
                <a:lnTo>
                  <a:pt x="313266" y="389466"/>
                </a:lnTo>
                <a:lnTo>
                  <a:pt x="321733" y="448733"/>
                </a:lnTo>
                <a:lnTo>
                  <a:pt x="313266" y="508000"/>
                </a:lnTo>
                <a:lnTo>
                  <a:pt x="296333" y="558800"/>
                </a:lnTo>
                <a:lnTo>
                  <a:pt x="262466" y="601133"/>
                </a:lnTo>
                <a:lnTo>
                  <a:pt x="228600" y="626533"/>
                </a:lnTo>
                <a:lnTo>
                  <a:pt x="177800" y="651933"/>
                </a:lnTo>
                <a:lnTo>
                  <a:pt x="126999" y="677333"/>
                </a:lnTo>
                <a:lnTo>
                  <a:pt x="59266" y="685800"/>
                </a:lnTo>
                <a:lnTo>
                  <a:pt x="59266" y="685800"/>
                </a:lnTo>
                <a:lnTo>
                  <a:pt x="0" y="694266"/>
                </a:lnTo>
                <a:lnTo>
                  <a:pt x="0" y="694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1377" y="0"/>
            <a:ext cx="10515600" cy="1325563"/>
          </a:xfrm>
        </p:spPr>
        <p:txBody>
          <a:bodyPr/>
          <a:lstStyle/>
          <a:p>
            <a:r>
              <a:rPr lang="en-US" b="1"/>
              <a:t>Example #1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47801"/>
            <a:ext cx="29146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34" y="1640984"/>
            <a:ext cx="441007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8204200" y="1676400"/>
            <a:ext cx="203201" cy="220134"/>
          </a:xfrm>
          <a:custGeom>
            <a:avLst/>
            <a:gdLst/>
            <a:ahLst/>
            <a:cxnLst/>
            <a:rect l="0" t="0" r="0" b="0"/>
            <a:pathLst>
              <a:path w="203201" h="220134">
                <a:moveTo>
                  <a:pt x="16933" y="42333"/>
                </a:moveTo>
                <a:lnTo>
                  <a:pt x="16933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7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6" y="0"/>
                </a:lnTo>
                <a:lnTo>
                  <a:pt x="84667" y="8467"/>
                </a:lnTo>
                <a:lnTo>
                  <a:pt x="93133" y="25400"/>
                </a:lnTo>
                <a:lnTo>
                  <a:pt x="110067" y="42333"/>
                </a:lnTo>
                <a:lnTo>
                  <a:pt x="127000" y="59267"/>
                </a:lnTo>
                <a:lnTo>
                  <a:pt x="135466" y="76200"/>
                </a:lnTo>
                <a:lnTo>
                  <a:pt x="143934" y="101600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60867" y="152400"/>
                </a:lnTo>
                <a:lnTo>
                  <a:pt x="152400" y="169333"/>
                </a:lnTo>
                <a:lnTo>
                  <a:pt x="152400" y="186267"/>
                </a:lnTo>
                <a:lnTo>
                  <a:pt x="143934" y="194733"/>
                </a:lnTo>
                <a:lnTo>
                  <a:pt x="143934" y="211667"/>
                </a:lnTo>
                <a:lnTo>
                  <a:pt x="135466" y="211667"/>
                </a:lnTo>
                <a:lnTo>
                  <a:pt x="127000" y="220133"/>
                </a:lnTo>
                <a:lnTo>
                  <a:pt x="110067" y="220133"/>
                </a:lnTo>
                <a:lnTo>
                  <a:pt x="101600" y="220133"/>
                </a:lnTo>
                <a:lnTo>
                  <a:pt x="93133" y="211667"/>
                </a:lnTo>
                <a:lnTo>
                  <a:pt x="76200" y="203200"/>
                </a:lnTo>
                <a:lnTo>
                  <a:pt x="67734" y="186267"/>
                </a:lnTo>
                <a:lnTo>
                  <a:pt x="59266" y="177800"/>
                </a:lnTo>
                <a:lnTo>
                  <a:pt x="50800" y="160867"/>
                </a:lnTo>
                <a:lnTo>
                  <a:pt x="42333" y="152400"/>
                </a:lnTo>
                <a:lnTo>
                  <a:pt x="50800" y="152400"/>
                </a:lnTo>
                <a:lnTo>
                  <a:pt x="50800" y="143933"/>
                </a:lnTo>
                <a:lnTo>
                  <a:pt x="59266" y="143933"/>
                </a:lnTo>
                <a:lnTo>
                  <a:pt x="67734" y="143933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0067" y="152400"/>
                </a:lnTo>
                <a:lnTo>
                  <a:pt x="135466" y="152400"/>
                </a:lnTo>
                <a:lnTo>
                  <a:pt x="152400" y="152400"/>
                </a:lnTo>
                <a:lnTo>
                  <a:pt x="160867" y="160867"/>
                </a:lnTo>
                <a:lnTo>
                  <a:pt x="177800" y="160867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203200" y="160867"/>
                </a:lnTo>
                <a:lnTo>
                  <a:pt x="203200" y="160867"/>
                </a:lnTo>
                <a:lnTo>
                  <a:pt x="203200" y="160867"/>
                </a:lnTo>
                <a:lnTo>
                  <a:pt x="2032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348134" y="1642533"/>
            <a:ext cx="143933" cy="169335"/>
          </a:xfrm>
          <a:custGeom>
            <a:avLst/>
            <a:gdLst/>
            <a:ahLst/>
            <a:cxnLst/>
            <a:rect l="0" t="0" r="0" b="0"/>
            <a:pathLst>
              <a:path w="143933" h="169335">
                <a:moveTo>
                  <a:pt x="42333" y="0"/>
                </a:moveTo>
                <a:lnTo>
                  <a:pt x="42333" y="0"/>
                </a:lnTo>
                <a:lnTo>
                  <a:pt x="33866" y="0"/>
                </a:lnTo>
                <a:lnTo>
                  <a:pt x="33866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4"/>
                </a:lnTo>
                <a:lnTo>
                  <a:pt x="16933" y="110067"/>
                </a:lnTo>
                <a:lnTo>
                  <a:pt x="25399" y="127000"/>
                </a:lnTo>
                <a:lnTo>
                  <a:pt x="42333" y="143934"/>
                </a:lnTo>
                <a:lnTo>
                  <a:pt x="59266" y="160867"/>
                </a:lnTo>
                <a:lnTo>
                  <a:pt x="76200" y="169334"/>
                </a:lnTo>
                <a:lnTo>
                  <a:pt x="93133" y="169334"/>
                </a:lnTo>
                <a:lnTo>
                  <a:pt x="110066" y="169334"/>
                </a:lnTo>
                <a:lnTo>
                  <a:pt x="118533" y="169334"/>
                </a:lnTo>
                <a:lnTo>
                  <a:pt x="126999" y="160867"/>
                </a:lnTo>
                <a:lnTo>
                  <a:pt x="135466" y="152400"/>
                </a:lnTo>
                <a:lnTo>
                  <a:pt x="143932" y="143934"/>
                </a:lnTo>
                <a:lnTo>
                  <a:pt x="143932" y="135467"/>
                </a:lnTo>
                <a:lnTo>
                  <a:pt x="143932" y="127000"/>
                </a:lnTo>
                <a:lnTo>
                  <a:pt x="143932" y="110067"/>
                </a:lnTo>
                <a:lnTo>
                  <a:pt x="135466" y="101600"/>
                </a:lnTo>
                <a:lnTo>
                  <a:pt x="126999" y="84667"/>
                </a:lnTo>
                <a:lnTo>
                  <a:pt x="118533" y="67734"/>
                </a:lnTo>
                <a:lnTo>
                  <a:pt x="101599" y="50800"/>
                </a:lnTo>
                <a:lnTo>
                  <a:pt x="93133" y="42334"/>
                </a:lnTo>
                <a:lnTo>
                  <a:pt x="84666" y="33867"/>
                </a:lnTo>
                <a:lnTo>
                  <a:pt x="67732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0799" y="25400"/>
                </a:lnTo>
                <a:lnTo>
                  <a:pt x="50799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119534" y="2201333"/>
            <a:ext cx="397934" cy="42335"/>
          </a:xfrm>
          <a:custGeom>
            <a:avLst/>
            <a:gdLst/>
            <a:ahLst/>
            <a:cxnLst/>
            <a:rect l="0" t="0" r="0" b="0"/>
            <a:pathLst>
              <a:path w="397934" h="42335">
                <a:moveTo>
                  <a:pt x="397933" y="25400"/>
                </a:moveTo>
                <a:lnTo>
                  <a:pt x="397933" y="25400"/>
                </a:lnTo>
                <a:lnTo>
                  <a:pt x="397933" y="25400"/>
                </a:lnTo>
                <a:lnTo>
                  <a:pt x="397933" y="25400"/>
                </a:lnTo>
                <a:lnTo>
                  <a:pt x="397933" y="25400"/>
                </a:lnTo>
                <a:lnTo>
                  <a:pt x="397933" y="25400"/>
                </a:lnTo>
                <a:lnTo>
                  <a:pt x="389466" y="25400"/>
                </a:lnTo>
                <a:lnTo>
                  <a:pt x="389466" y="25400"/>
                </a:lnTo>
                <a:lnTo>
                  <a:pt x="389466" y="25400"/>
                </a:lnTo>
                <a:lnTo>
                  <a:pt x="389466" y="16934"/>
                </a:lnTo>
                <a:lnTo>
                  <a:pt x="381000" y="16934"/>
                </a:lnTo>
                <a:lnTo>
                  <a:pt x="381000" y="16934"/>
                </a:lnTo>
                <a:lnTo>
                  <a:pt x="381000" y="16934"/>
                </a:lnTo>
                <a:lnTo>
                  <a:pt x="372532" y="16934"/>
                </a:lnTo>
                <a:lnTo>
                  <a:pt x="364066" y="16934"/>
                </a:lnTo>
                <a:lnTo>
                  <a:pt x="355599" y="16934"/>
                </a:lnTo>
                <a:lnTo>
                  <a:pt x="355599" y="8467"/>
                </a:lnTo>
                <a:lnTo>
                  <a:pt x="347133" y="8467"/>
                </a:lnTo>
                <a:lnTo>
                  <a:pt x="338666" y="8467"/>
                </a:lnTo>
                <a:lnTo>
                  <a:pt x="330199" y="8467"/>
                </a:lnTo>
                <a:lnTo>
                  <a:pt x="330199" y="8467"/>
                </a:lnTo>
                <a:lnTo>
                  <a:pt x="321733" y="8467"/>
                </a:lnTo>
                <a:lnTo>
                  <a:pt x="304800" y="8467"/>
                </a:lnTo>
                <a:lnTo>
                  <a:pt x="296332" y="8467"/>
                </a:lnTo>
                <a:lnTo>
                  <a:pt x="287866" y="0"/>
                </a:lnTo>
                <a:lnTo>
                  <a:pt x="279399" y="0"/>
                </a:lnTo>
                <a:lnTo>
                  <a:pt x="270933" y="0"/>
                </a:lnTo>
                <a:lnTo>
                  <a:pt x="262466" y="0"/>
                </a:lnTo>
                <a:lnTo>
                  <a:pt x="245533" y="0"/>
                </a:lnTo>
                <a:lnTo>
                  <a:pt x="237066" y="0"/>
                </a:lnTo>
                <a:lnTo>
                  <a:pt x="228600" y="0"/>
                </a:lnTo>
                <a:lnTo>
                  <a:pt x="211666" y="0"/>
                </a:lnTo>
                <a:lnTo>
                  <a:pt x="203199" y="0"/>
                </a:lnTo>
                <a:lnTo>
                  <a:pt x="194733" y="0"/>
                </a:lnTo>
                <a:lnTo>
                  <a:pt x="177799" y="0"/>
                </a:lnTo>
                <a:lnTo>
                  <a:pt x="169333" y="0"/>
                </a:lnTo>
                <a:lnTo>
                  <a:pt x="160866" y="0"/>
                </a:lnTo>
                <a:lnTo>
                  <a:pt x="143932" y="0"/>
                </a:lnTo>
                <a:lnTo>
                  <a:pt x="135466" y="0"/>
                </a:lnTo>
                <a:lnTo>
                  <a:pt x="126999" y="0"/>
                </a:lnTo>
                <a:lnTo>
                  <a:pt x="118533" y="8467"/>
                </a:lnTo>
                <a:lnTo>
                  <a:pt x="101599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67732" y="16934"/>
                </a:lnTo>
                <a:lnTo>
                  <a:pt x="50799" y="16934"/>
                </a:lnTo>
                <a:lnTo>
                  <a:pt x="42333" y="16934"/>
                </a:lnTo>
                <a:lnTo>
                  <a:pt x="33866" y="25400"/>
                </a:lnTo>
                <a:lnTo>
                  <a:pt x="25399" y="25400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42334"/>
                </a:lnTo>
                <a:lnTo>
                  <a:pt x="0" y="42334"/>
                </a:lnTo>
                <a:lnTo>
                  <a:pt x="0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559800" y="2226733"/>
            <a:ext cx="558801" cy="491068"/>
          </a:xfrm>
          <a:custGeom>
            <a:avLst/>
            <a:gdLst/>
            <a:ahLst/>
            <a:cxnLst/>
            <a:rect l="0" t="0" r="0" b="0"/>
            <a:pathLst>
              <a:path w="558801" h="491068">
                <a:moveTo>
                  <a:pt x="16934" y="16934"/>
                </a:moveTo>
                <a:lnTo>
                  <a:pt x="16934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16934"/>
                </a:lnTo>
                <a:lnTo>
                  <a:pt x="84666" y="16934"/>
                </a:lnTo>
                <a:lnTo>
                  <a:pt x="93134" y="16934"/>
                </a:lnTo>
                <a:lnTo>
                  <a:pt x="101600" y="25400"/>
                </a:lnTo>
                <a:lnTo>
                  <a:pt x="118533" y="25400"/>
                </a:lnTo>
                <a:lnTo>
                  <a:pt x="127000" y="33867"/>
                </a:lnTo>
                <a:lnTo>
                  <a:pt x="143933" y="33867"/>
                </a:lnTo>
                <a:lnTo>
                  <a:pt x="152400" y="33867"/>
                </a:lnTo>
                <a:lnTo>
                  <a:pt x="169334" y="42334"/>
                </a:lnTo>
                <a:lnTo>
                  <a:pt x="177800" y="42334"/>
                </a:lnTo>
                <a:lnTo>
                  <a:pt x="186267" y="42334"/>
                </a:lnTo>
                <a:lnTo>
                  <a:pt x="203200" y="50800"/>
                </a:lnTo>
                <a:lnTo>
                  <a:pt x="220133" y="59267"/>
                </a:lnTo>
                <a:lnTo>
                  <a:pt x="228600" y="67734"/>
                </a:lnTo>
                <a:lnTo>
                  <a:pt x="245534" y="76200"/>
                </a:lnTo>
                <a:lnTo>
                  <a:pt x="254000" y="76200"/>
                </a:lnTo>
                <a:lnTo>
                  <a:pt x="270933" y="84667"/>
                </a:lnTo>
                <a:lnTo>
                  <a:pt x="279400" y="93134"/>
                </a:lnTo>
                <a:lnTo>
                  <a:pt x="296333" y="101600"/>
                </a:lnTo>
                <a:lnTo>
                  <a:pt x="304800" y="110067"/>
                </a:lnTo>
                <a:lnTo>
                  <a:pt x="321734" y="118534"/>
                </a:lnTo>
                <a:lnTo>
                  <a:pt x="330200" y="127000"/>
                </a:lnTo>
                <a:lnTo>
                  <a:pt x="338667" y="135467"/>
                </a:lnTo>
                <a:lnTo>
                  <a:pt x="347133" y="152400"/>
                </a:lnTo>
                <a:lnTo>
                  <a:pt x="364067" y="160867"/>
                </a:lnTo>
                <a:lnTo>
                  <a:pt x="372533" y="169334"/>
                </a:lnTo>
                <a:lnTo>
                  <a:pt x="381000" y="177800"/>
                </a:lnTo>
                <a:lnTo>
                  <a:pt x="389466" y="194734"/>
                </a:lnTo>
                <a:lnTo>
                  <a:pt x="397934" y="203200"/>
                </a:lnTo>
                <a:lnTo>
                  <a:pt x="406400" y="211667"/>
                </a:lnTo>
                <a:lnTo>
                  <a:pt x="423333" y="228600"/>
                </a:lnTo>
                <a:lnTo>
                  <a:pt x="423333" y="237067"/>
                </a:lnTo>
                <a:lnTo>
                  <a:pt x="440267" y="254000"/>
                </a:lnTo>
                <a:lnTo>
                  <a:pt x="448733" y="262467"/>
                </a:lnTo>
                <a:lnTo>
                  <a:pt x="448733" y="279400"/>
                </a:lnTo>
                <a:lnTo>
                  <a:pt x="457200" y="287867"/>
                </a:lnTo>
                <a:lnTo>
                  <a:pt x="465666" y="304800"/>
                </a:lnTo>
                <a:lnTo>
                  <a:pt x="474134" y="313267"/>
                </a:lnTo>
                <a:lnTo>
                  <a:pt x="482600" y="321734"/>
                </a:lnTo>
                <a:lnTo>
                  <a:pt x="491067" y="338667"/>
                </a:lnTo>
                <a:lnTo>
                  <a:pt x="499533" y="347134"/>
                </a:lnTo>
                <a:lnTo>
                  <a:pt x="508000" y="364067"/>
                </a:lnTo>
                <a:lnTo>
                  <a:pt x="508000" y="372534"/>
                </a:lnTo>
                <a:lnTo>
                  <a:pt x="516467" y="381000"/>
                </a:lnTo>
                <a:lnTo>
                  <a:pt x="524933" y="389467"/>
                </a:lnTo>
                <a:lnTo>
                  <a:pt x="524933" y="406400"/>
                </a:lnTo>
                <a:lnTo>
                  <a:pt x="533400" y="414867"/>
                </a:lnTo>
                <a:lnTo>
                  <a:pt x="533400" y="423334"/>
                </a:lnTo>
                <a:lnTo>
                  <a:pt x="541866" y="431800"/>
                </a:lnTo>
                <a:lnTo>
                  <a:pt x="550334" y="440267"/>
                </a:lnTo>
                <a:lnTo>
                  <a:pt x="550334" y="448734"/>
                </a:lnTo>
                <a:lnTo>
                  <a:pt x="550334" y="448734"/>
                </a:lnTo>
                <a:lnTo>
                  <a:pt x="550334" y="457200"/>
                </a:lnTo>
                <a:lnTo>
                  <a:pt x="558800" y="465667"/>
                </a:lnTo>
                <a:lnTo>
                  <a:pt x="558800" y="465667"/>
                </a:lnTo>
                <a:lnTo>
                  <a:pt x="558800" y="474134"/>
                </a:lnTo>
                <a:lnTo>
                  <a:pt x="558800" y="474134"/>
                </a:lnTo>
                <a:lnTo>
                  <a:pt x="558800" y="474134"/>
                </a:lnTo>
                <a:lnTo>
                  <a:pt x="558800" y="482600"/>
                </a:lnTo>
                <a:lnTo>
                  <a:pt x="558800" y="482600"/>
                </a:lnTo>
                <a:lnTo>
                  <a:pt x="558800" y="482600"/>
                </a:lnTo>
                <a:lnTo>
                  <a:pt x="558800" y="482600"/>
                </a:lnTo>
                <a:lnTo>
                  <a:pt x="558800" y="482600"/>
                </a:lnTo>
                <a:lnTo>
                  <a:pt x="558800" y="482600"/>
                </a:lnTo>
                <a:lnTo>
                  <a:pt x="558800" y="491067"/>
                </a:lnTo>
                <a:lnTo>
                  <a:pt x="558800" y="491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957734" y="2150533"/>
            <a:ext cx="169334" cy="101601"/>
          </a:xfrm>
          <a:custGeom>
            <a:avLst/>
            <a:gdLst/>
            <a:ahLst/>
            <a:cxnLst/>
            <a:rect l="0" t="0" r="0" b="0"/>
            <a:pathLst>
              <a:path w="169334" h="101601">
                <a:moveTo>
                  <a:pt x="16933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8466" y="93134"/>
                </a:lnTo>
                <a:lnTo>
                  <a:pt x="16933" y="101600"/>
                </a:lnTo>
                <a:lnTo>
                  <a:pt x="25399" y="101600"/>
                </a:lnTo>
                <a:lnTo>
                  <a:pt x="33866" y="93134"/>
                </a:lnTo>
                <a:lnTo>
                  <a:pt x="42333" y="93134"/>
                </a:lnTo>
                <a:lnTo>
                  <a:pt x="59266" y="93134"/>
                </a:lnTo>
                <a:lnTo>
                  <a:pt x="76200" y="84667"/>
                </a:lnTo>
                <a:lnTo>
                  <a:pt x="93133" y="76200"/>
                </a:lnTo>
                <a:lnTo>
                  <a:pt x="110066" y="76200"/>
                </a:lnTo>
                <a:lnTo>
                  <a:pt x="126999" y="67734"/>
                </a:lnTo>
                <a:lnTo>
                  <a:pt x="143932" y="59267"/>
                </a:lnTo>
                <a:lnTo>
                  <a:pt x="160866" y="59267"/>
                </a:lnTo>
                <a:lnTo>
                  <a:pt x="160866" y="59267"/>
                </a:lnTo>
                <a:lnTo>
                  <a:pt x="169333" y="59267"/>
                </a:lnTo>
                <a:lnTo>
                  <a:pt x="169333" y="5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084733" y="2099733"/>
            <a:ext cx="42335" cy="245535"/>
          </a:xfrm>
          <a:custGeom>
            <a:avLst/>
            <a:gdLst/>
            <a:ahLst/>
            <a:cxnLst/>
            <a:rect l="0" t="0" r="0" b="0"/>
            <a:pathLst>
              <a:path w="42335" h="245535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33867" y="8467"/>
                </a:lnTo>
                <a:lnTo>
                  <a:pt x="25401" y="8467"/>
                </a:lnTo>
                <a:lnTo>
                  <a:pt x="25401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4"/>
                </a:lnTo>
                <a:lnTo>
                  <a:pt x="8467" y="211667"/>
                </a:lnTo>
                <a:lnTo>
                  <a:pt x="16933" y="228600"/>
                </a:lnTo>
                <a:lnTo>
                  <a:pt x="25401" y="237067"/>
                </a:lnTo>
                <a:lnTo>
                  <a:pt x="33867" y="245534"/>
                </a:lnTo>
                <a:lnTo>
                  <a:pt x="33867" y="245534"/>
                </a:lnTo>
                <a:lnTo>
                  <a:pt x="42334" y="245534"/>
                </a:lnTo>
                <a:lnTo>
                  <a:pt x="42334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169400" y="2150533"/>
            <a:ext cx="152401" cy="169335"/>
          </a:xfrm>
          <a:custGeom>
            <a:avLst/>
            <a:gdLst/>
            <a:ahLst/>
            <a:cxnLst/>
            <a:rect l="0" t="0" r="0" b="0"/>
            <a:pathLst>
              <a:path w="152401" h="169335">
                <a:moveTo>
                  <a:pt x="67733" y="8467"/>
                </a:move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76200"/>
                </a:lnTo>
                <a:lnTo>
                  <a:pt x="25400" y="93134"/>
                </a:lnTo>
                <a:lnTo>
                  <a:pt x="16934" y="110067"/>
                </a:lnTo>
                <a:lnTo>
                  <a:pt x="25400" y="127000"/>
                </a:lnTo>
                <a:lnTo>
                  <a:pt x="33867" y="143934"/>
                </a:lnTo>
                <a:lnTo>
                  <a:pt x="33867" y="152400"/>
                </a:lnTo>
                <a:lnTo>
                  <a:pt x="42333" y="160867"/>
                </a:lnTo>
                <a:lnTo>
                  <a:pt x="59267" y="169334"/>
                </a:lnTo>
                <a:lnTo>
                  <a:pt x="67733" y="169334"/>
                </a:lnTo>
                <a:lnTo>
                  <a:pt x="84666" y="169334"/>
                </a:lnTo>
                <a:lnTo>
                  <a:pt x="93134" y="169334"/>
                </a:lnTo>
                <a:lnTo>
                  <a:pt x="110067" y="169334"/>
                </a:lnTo>
                <a:lnTo>
                  <a:pt x="118533" y="152400"/>
                </a:lnTo>
                <a:lnTo>
                  <a:pt x="127000" y="143934"/>
                </a:lnTo>
                <a:lnTo>
                  <a:pt x="143933" y="127000"/>
                </a:lnTo>
                <a:lnTo>
                  <a:pt x="143933" y="118534"/>
                </a:lnTo>
                <a:lnTo>
                  <a:pt x="152400" y="93134"/>
                </a:lnTo>
                <a:lnTo>
                  <a:pt x="143933" y="76200"/>
                </a:lnTo>
                <a:lnTo>
                  <a:pt x="143933" y="59267"/>
                </a:lnTo>
                <a:lnTo>
                  <a:pt x="127000" y="42334"/>
                </a:lnTo>
                <a:lnTo>
                  <a:pt x="110067" y="33867"/>
                </a:lnTo>
                <a:lnTo>
                  <a:pt x="93134" y="25400"/>
                </a:lnTo>
                <a:lnTo>
                  <a:pt x="76200" y="16934"/>
                </a:lnTo>
                <a:lnTo>
                  <a:pt x="50800" y="16934"/>
                </a:lnTo>
                <a:lnTo>
                  <a:pt x="33867" y="16934"/>
                </a:lnTo>
                <a:lnTo>
                  <a:pt x="16934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42334"/>
                </a:lnTo>
                <a:lnTo>
                  <a:pt x="0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272866" y="3530600"/>
            <a:ext cx="1642535" cy="795868"/>
          </a:xfrm>
          <a:custGeom>
            <a:avLst/>
            <a:gdLst/>
            <a:ahLst/>
            <a:cxnLst/>
            <a:rect l="0" t="0" r="0" b="0"/>
            <a:pathLst>
              <a:path w="1642535" h="7958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25401" y="59267"/>
                </a:lnTo>
                <a:lnTo>
                  <a:pt x="25401" y="59267"/>
                </a:lnTo>
                <a:lnTo>
                  <a:pt x="25401" y="59267"/>
                </a:lnTo>
                <a:lnTo>
                  <a:pt x="25401" y="67733"/>
                </a:lnTo>
                <a:lnTo>
                  <a:pt x="25401" y="76200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93133"/>
                </a:lnTo>
                <a:lnTo>
                  <a:pt x="33867" y="93133"/>
                </a:lnTo>
                <a:lnTo>
                  <a:pt x="33867" y="101600"/>
                </a:lnTo>
                <a:lnTo>
                  <a:pt x="42334" y="110067"/>
                </a:lnTo>
                <a:lnTo>
                  <a:pt x="42334" y="118533"/>
                </a:lnTo>
                <a:lnTo>
                  <a:pt x="42334" y="127000"/>
                </a:lnTo>
                <a:lnTo>
                  <a:pt x="42334" y="127000"/>
                </a:lnTo>
                <a:lnTo>
                  <a:pt x="50801" y="135467"/>
                </a:lnTo>
                <a:lnTo>
                  <a:pt x="50801" y="143933"/>
                </a:lnTo>
                <a:lnTo>
                  <a:pt x="50801" y="152400"/>
                </a:lnTo>
                <a:lnTo>
                  <a:pt x="59267" y="160867"/>
                </a:lnTo>
                <a:lnTo>
                  <a:pt x="59267" y="169333"/>
                </a:lnTo>
                <a:lnTo>
                  <a:pt x="67734" y="169333"/>
                </a:lnTo>
                <a:lnTo>
                  <a:pt x="67734" y="177800"/>
                </a:lnTo>
                <a:lnTo>
                  <a:pt x="76200" y="186267"/>
                </a:lnTo>
                <a:lnTo>
                  <a:pt x="76200" y="194733"/>
                </a:lnTo>
                <a:lnTo>
                  <a:pt x="84668" y="203200"/>
                </a:lnTo>
                <a:lnTo>
                  <a:pt x="84668" y="211667"/>
                </a:lnTo>
                <a:lnTo>
                  <a:pt x="93134" y="211667"/>
                </a:lnTo>
                <a:lnTo>
                  <a:pt x="93134" y="220133"/>
                </a:lnTo>
                <a:lnTo>
                  <a:pt x="101601" y="228600"/>
                </a:lnTo>
                <a:lnTo>
                  <a:pt x="101601" y="237067"/>
                </a:lnTo>
                <a:lnTo>
                  <a:pt x="110067" y="245533"/>
                </a:lnTo>
                <a:lnTo>
                  <a:pt x="110067" y="254000"/>
                </a:lnTo>
                <a:lnTo>
                  <a:pt x="118534" y="262467"/>
                </a:lnTo>
                <a:lnTo>
                  <a:pt x="118534" y="270933"/>
                </a:lnTo>
                <a:lnTo>
                  <a:pt x="127001" y="279400"/>
                </a:lnTo>
                <a:lnTo>
                  <a:pt x="135467" y="287867"/>
                </a:lnTo>
                <a:lnTo>
                  <a:pt x="143934" y="296333"/>
                </a:lnTo>
                <a:lnTo>
                  <a:pt x="143934" y="304800"/>
                </a:lnTo>
                <a:lnTo>
                  <a:pt x="152400" y="313267"/>
                </a:lnTo>
                <a:lnTo>
                  <a:pt x="160868" y="321733"/>
                </a:lnTo>
                <a:lnTo>
                  <a:pt x="160868" y="321733"/>
                </a:lnTo>
                <a:lnTo>
                  <a:pt x="169334" y="330200"/>
                </a:lnTo>
                <a:lnTo>
                  <a:pt x="177801" y="338667"/>
                </a:lnTo>
                <a:lnTo>
                  <a:pt x="186267" y="347133"/>
                </a:lnTo>
                <a:lnTo>
                  <a:pt x="186267" y="355600"/>
                </a:lnTo>
                <a:lnTo>
                  <a:pt x="194734" y="364067"/>
                </a:lnTo>
                <a:lnTo>
                  <a:pt x="203201" y="372533"/>
                </a:lnTo>
                <a:lnTo>
                  <a:pt x="203201" y="381000"/>
                </a:lnTo>
                <a:lnTo>
                  <a:pt x="220134" y="389467"/>
                </a:lnTo>
                <a:lnTo>
                  <a:pt x="220134" y="397933"/>
                </a:lnTo>
                <a:lnTo>
                  <a:pt x="228600" y="406400"/>
                </a:lnTo>
                <a:lnTo>
                  <a:pt x="237068" y="414867"/>
                </a:lnTo>
                <a:lnTo>
                  <a:pt x="245534" y="423333"/>
                </a:lnTo>
                <a:lnTo>
                  <a:pt x="254001" y="431800"/>
                </a:lnTo>
                <a:lnTo>
                  <a:pt x="262467" y="440267"/>
                </a:lnTo>
                <a:lnTo>
                  <a:pt x="262467" y="448733"/>
                </a:lnTo>
                <a:lnTo>
                  <a:pt x="270934" y="457200"/>
                </a:lnTo>
                <a:lnTo>
                  <a:pt x="279401" y="465667"/>
                </a:lnTo>
                <a:lnTo>
                  <a:pt x="287867" y="474133"/>
                </a:lnTo>
                <a:lnTo>
                  <a:pt x="296334" y="482600"/>
                </a:lnTo>
                <a:lnTo>
                  <a:pt x="304800" y="491067"/>
                </a:lnTo>
                <a:lnTo>
                  <a:pt x="313268" y="499533"/>
                </a:lnTo>
                <a:lnTo>
                  <a:pt x="321734" y="508000"/>
                </a:lnTo>
                <a:lnTo>
                  <a:pt x="321734" y="516467"/>
                </a:lnTo>
                <a:lnTo>
                  <a:pt x="330201" y="524933"/>
                </a:lnTo>
                <a:lnTo>
                  <a:pt x="347134" y="533400"/>
                </a:lnTo>
                <a:lnTo>
                  <a:pt x="347134" y="541867"/>
                </a:lnTo>
                <a:lnTo>
                  <a:pt x="355601" y="550333"/>
                </a:lnTo>
                <a:lnTo>
                  <a:pt x="364067" y="558800"/>
                </a:lnTo>
                <a:lnTo>
                  <a:pt x="372534" y="567267"/>
                </a:lnTo>
                <a:lnTo>
                  <a:pt x="381000" y="575733"/>
                </a:lnTo>
                <a:lnTo>
                  <a:pt x="389468" y="584200"/>
                </a:lnTo>
                <a:lnTo>
                  <a:pt x="406401" y="584200"/>
                </a:lnTo>
                <a:lnTo>
                  <a:pt x="414867" y="592667"/>
                </a:lnTo>
                <a:lnTo>
                  <a:pt x="423334" y="601133"/>
                </a:lnTo>
                <a:lnTo>
                  <a:pt x="431801" y="609600"/>
                </a:lnTo>
                <a:lnTo>
                  <a:pt x="440267" y="618067"/>
                </a:lnTo>
                <a:lnTo>
                  <a:pt x="448734" y="626533"/>
                </a:lnTo>
                <a:lnTo>
                  <a:pt x="457200" y="626533"/>
                </a:lnTo>
                <a:lnTo>
                  <a:pt x="465668" y="635000"/>
                </a:lnTo>
                <a:lnTo>
                  <a:pt x="482601" y="643467"/>
                </a:lnTo>
                <a:lnTo>
                  <a:pt x="491067" y="643467"/>
                </a:lnTo>
                <a:lnTo>
                  <a:pt x="499534" y="651933"/>
                </a:lnTo>
                <a:lnTo>
                  <a:pt x="516467" y="660400"/>
                </a:lnTo>
                <a:lnTo>
                  <a:pt x="524934" y="660400"/>
                </a:lnTo>
                <a:lnTo>
                  <a:pt x="533400" y="668867"/>
                </a:lnTo>
                <a:lnTo>
                  <a:pt x="541868" y="677333"/>
                </a:lnTo>
                <a:lnTo>
                  <a:pt x="550334" y="677333"/>
                </a:lnTo>
                <a:lnTo>
                  <a:pt x="567267" y="685800"/>
                </a:lnTo>
                <a:lnTo>
                  <a:pt x="575734" y="694267"/>
                </a:lnTo>
                <a:lnTo>
                  <a:pt x="584201" y="694267"/>
                </a:lnTo>
                <a:lnTo>
                  <a:pt x="601134" y="702733"/>
                </a:lnTo>
                <a:lnTo>
                  <a:pt x="609600" y="711200"/>
                </a:lnTo>
                <a:lnTo>
                  <a:pt x="618068" y="711200"/>
                </a:lnTo>
                <a:lnTo>
                  <a:pt x="635001" y="719667"/>
                </a:lnTo>
                <a:lnTo>
                  <a:pt x="643467" y="719667"/>
                </a:lnTo>
                <a:lnTo>
                  <a:pt x="651934" y="728133"/>
                </a:lnTo>
                <a:lnTo>
                  <a:pt x="660401" y="728133"/>
                </a:lnTo>
                <a:lnTo>
                  <a:pt x="677334" y="736600"/>
                </a:lnTo>
                <a:lnTo>
                  <a:pt x="685800" y="736600"/>
                </a:lnTo>
                <a:lnTo>
                  <a:pt x="694268" y="745067"/>
                </a:lnTo>
                <a:lnTo>
                  <a:pt x="711201" y="745067"/>
                </a:lnTo>
                <a:lnTo>
                  <a:pt x="719667" y="753533"/>
                </a:lnTo>
                <a:lnTo>
                  <a:pt x="728134" y="753533"/>
                </a:lnTo>
                <a:lnTo>
                  <a:pt x="736601" y="762000"/>
                </a:lnTo>
                <a:lnTo>
                  <a:pt x="753534" y="762000"/>
                </a:lnTo>
                <a:lnTo>
                  <a:pt x="762000" y="762000"/>
                </a:lnTo>
                <a:lnTo>
                  <a:pt x="770468" y="770467"/>
                </a:lnTo>
                <a:lnTo>
                  <a:pt x="787401" y="770467"/>
                </a:lnTo>
                <a:lnTo>
                  <a:pt x="795867" y="770467"/>
                </a:lnTo>
                <a:lnTo>
                  <a:pt x="812801" y="770467"/>
                </a:lnTo>
                <a:lnTo>
                  <a:pt x="821267" y="778933"/>
                </a:lnTo>
                <a:lnTo>
                  <a:pt x="838200" y="778933"/>
                </a:lnTo>
                <a:lnTo>
                  <a:pt x="846668" y="778933"/>
                </a:lnTo>
                <a:lnTo>
                  <a:pt x="855134" y="778933"/>
                </a:lnTo>
                <a:lnTo>
                  <a:pt x="872067" y="778933"/>
                </a:lnTo>
                <a:lnTo>
                  <a:pt x="880534" y="787400"/>
                </a:lnTo>
                <a:lnTo>
                  <a:pt x="897467" y="787400"/>
                </a:lnTo>
                <a:lnTo>
                  <a:pt x="905934" y="787400"/>
                </a:lnTo>
                <a:lnTo>
                  <a:pt x="914400" y="787400"/>
                </a:lnTo>
                <a:lnTo>
                  <a:pt x="922868" y="787400"/>
                </a:lnTo>
                <a:lnTo>
                  <a:pt x="939801" y="787400"/>
                </a:lnTo>
                <a:lnTo>
                  <a:pt x="948267" y="787400"/>
                </a:lnTo>
                <a:lnTo>
                  <a:pt x="965201" y="795867"/>
                </a:lnTo>
                <a:lnTo>
                  <a:pt x="973667" y="795867"/>
                </a:lnTo>
                <a:lnTo>
                  <a:pt x="990600" y="795867"/>
                </a:lnTo>
                <a:lnTo>
                  <a:pt x="999068" y="795867"/>
                </a:lnTo>
                <a:lnTo>
                  <a:pt x="1007534" y="787400"/>
                </a:lnTo>
                <a:lnTo>
                  <a:pt x="1024467" y="787400"/>
                </a:lnTo>
                <a:lnTo>
                  <a:pt x="1032934" y="787400"/>
                </a:lnTo>
                <a:lnTo>
                  <a:pt x="1049867" y="787400"/>
                </a:lnTo>
                <a:lnTo>
                  <a:pt x="1058334" y="787400"/>
                </a:lnTo>
                <a:lnTo>
                  <a:pt x="1075268" y="787400"/>
                </a:lnTo>
                <a:lnTo>
                  <a:pt x="1083734" y="787400"/>
                </a:lnTo>
                <a:lnTo>
                  <a:pt x="1100667" y="787400"/>
                </a:lnTo>
                <a:lnTo>
                  <a:pt x="1109134" y="778933"/>
                </a:lnTo>
                <a:lnTo>
                  <a:pt x="1126067" y="778933"/>
                </a:lnTo>
                <a:lnTo>
                  <a:pt x="1134534" y="778933"/>
                </a:lnTo>
                <a:lnTo>
                  <a:pt x="1143000" y="770467"/>
                </a:lnTo>
                <a:lnTo>
                  <a:pt x="1159934" y="770467"/>
                </a:lnTo>
                <a:lnTo>
                  <a:pt x="1168401" y="770467"/>
                </a:lnTo>
                <a:lnTo>
                  <a:pt x="1185334" y="770467"/>
                </a:lnTo>
                <a:lnTo>
                  <a:pt x="1193801" y="762000"/>
                </a:lnTo>
                <a:lnTo>
                  <a:pt x="1210734" y="762000"/>
                </a:lnTo>
                <a:lnTo>
                  <a:pt x="1219200" y="762000"/>
                </a:lnTo>
                <a:lnTo>
                  <a:pt x="1227668" y="762000"/>
                </a:lnTo>
                <a:lnTo>
                  <a:pt x="1244601" y="753533"/>
                </a:lnTo>
                <a:lnTo>
                  <a:pt x="1253067" y="753533"/>
                </a:lnTo>
                <a:lnTo>
                  <a:pt x="1261534" y="753533"/>
                </a:lnTo>
                <a:lnTo>
                  <a:pt x="1278467" y="745067"/>
                </a:lnTo>
                <a:lnTo>
                  <a:pt x="1295400" y="745067"/>
                </a:lnTo>
                <a:lnTo>
                  <a:pt x="1303868" y="736600"/>
                </a:lnTo>
                <a:lnTo>
                  <a:pt x="1312334" y="736600"/>
                </a:lnTo>
                <a:lnTo>
                  <a:pt x="1329267" y="736600"/>
                </a:lnTo>
                <a:lnTo>
                  <a:pt x="1337734" y="728133"/>
                </a:lnTo>
                <a:lnTo>
                  <a:pt x="1346201" y="728133"/>
                </a:lnTo>
                <a:lnTo>
                  <a:pt x="1354667" y="719667"/>
                </a:lnTo>
                <a:lnTo>
                  <a:pt x="1363134" y="719667"/>
                </a:lnTo>
                <a:lnTo>
                  <a:pt x="1380068" y="711200"/>
                </a:lnTo>
                <a:lnTo>
                  <a:pt x="1397001" y="711200"/>
                </a:lnTo>
                <a:lnTo>
                  <a:pt x="1405467" y="711200"/>
                </a:lnTo>
                <a:lnTo>
                  <a:pt x="1413934" y="702733"/>
                </a:lnTo>
                <a:lnTo>
                  <a:pt x="1422401" y="702733"/>
                </a:lnTo>
                <a:lnTo>
                  <a:pt x="1439334" y="694267"/>
                </a:lnTo>
                <a:lnTo>
                  <a:pt x="1447800" y="685800"/>
                </a:lnTo>
                <a:lnTo>
                  <a:pt x="1456268" y="685800"/>
                </a:lnTo>
                <a:lnTo>
                  <a:pt x="1464734" y="677333"/>
                </a:lnTo>
                <a:lnTo>
                  <a:pt x="1473201" y="677333"/>
                </a:lnTo>
                <a:lnTo>
                  <a:pt x="1481667" y="668867"/>
                </a:lnTo>
                <a:lnTo>
                  <a:pt x="1490134" y="668867"/>
                </a:lnTo>
                <a:lnTo>
                  <a:pt x="1498601" y="660400"/>
                </a:lnTo>
                <a:lnTo>
                  <a:pt x="1515534" y="660400"/>
                </a:lnTo>
                <a:lnTo>
                  <a:pt x="1524000" y="651933"/>
                </a:lnTo>
                <a:lnTo>
                  <a:pt x="1532468" y="651933"/>
                </a:lnTo>
                <a:lnTo>
                  <a:pt x="1540934" y="643467"/>
                </a:lnTo>
                <a:lnTo>
                  <a:pt x="1549401" y="643467"/>
                </a:lnTo>
                <a:lnTo>
                  <a:pt x="1557867" y="635000"/>
                </a:lnTo>
                <a:lnTo>
                  <a:pt x="1566334" y="635000"/>
                </a:lnTo>
                <a:lnTo>
                  <a:pt x="1574801" y="626533"/>
                </a:lnTo>
                <a:lnTo>
                  <a:pt x="1574801" y="618067"/>
                </a:lnTo>
                <a:lnTo>
                  <a:pt x="1583267" y="618067"/>
                </a:lnTo>
                <a:lnTo>
                  <a:pt x="1591734" y="609600"/>
                </a:lnTo>
                <a:lnTo>
                  <a:pt x="1600200" y="609600"/>
                </a:lnTo>
                <a:lnTo>
                  <a:pt x="1608668" y="601133"/>
                </a:lnTo>
                <a:lnTo>
                  <a:pt x="1608668" y="601133"/>
                </a:lnTo>
                <a:lnTo>
                  <a:pt x="1617134" y="592667"/>
                </a:lnTo>
                <a:lnTo>
                  <a:pt x="1617134" y="592667"/>
                </a:lnTo>
                <a:lnTo>
                  <a:pt x="1625601" y="584200"/>
                </a:lnTo>
                <a:lnTo>
                  <a:pt x="1634067" y="584200"/>
                </a:lnTo>
                <a:lnTo>
                  <a:pt x="1634067" y="584200"/>
                </a:lnTo>
                <a:lnTo>
                  <a:pt x="1634067" y="584200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75733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  <a:lnTo>
                  <a:pt x="1642534" y="567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577666" y="4436533"/>
            <a:ext cx="67735" cy="321735"/>
          </a:xfrm>
          <a:custGeom>
            <a:avLst/>
            <a:gdLst/>
            <a:ahLst/>
            <a:cxnLst/>
            <a:rect l="0" t="0" r="0" b="0"/>
            <a:pathLst>
              <a:path w="67735" h="321735">
                <a:moveTo>
                  <a:pt x="67734" y="8467"/>
                </a:moveTo>
                <a:lnTo>
                  <a:pt x="67734" y="8467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8467"/>
                </a:lnTo>
                <a:lnTo>
                  <a:pt x="59267" y="16934"/>
                </a:lnTo>
                <a:lnTo>
                  <a:pt x="59267" y="25400"/>
                </a:lnTo>
                <a:lnTo>
                  <a:pt x="50801" y="33867"/>
                </a:lnTo>
                <a:lnTo>
                  <a:pt x="50801" y="59267"/>
                </a:lnTo>
                <a:lnTo>
                  <a:pt x="42334" y="76200"/>
                </a:lnTo>
                <a:lnTo>
                  <a:pt x="33867" y="101600"/>
                </a:lnTo>
                <a:lnTo>
                  <a:pt x="25401" y="127000"/>
                </a:lnTo>
                <a:lnTo>
                  <a:pt x="16934" y="152400"/>
                </a:lnTo>
                <a:lnTo>
                  <a:pt x="8468" y="186267"/>
                </a:lnTo>
                <a:lnTo>
                  <a:pt x="0" y="220134"/>
                </a:lnTo>
                <a:lnTo>
                  <a:pt x="0" y="245534"/>
                </a:lnTo>
                <a:lnTo>
                  <a:pt x="0" y="279400"/>
                </a:lnTo>
                <a:lnTo>
                  <a:pt x="0" y="296334"/>
                </a:lnTo>
                <a:lnTo>
                  <a:pt x="0" y="313267"/>
                </a:lnTo>
                <a:lnTo>
                  <a:pt x="0" y="321734"/>
                </a:lnTo>
                <a:lnTo>
                  <a:pt x="8468" y="321734"/>
                </a:lnTo>
                <a:lnTo>
                  <a:pt x="8468" y="321734"/>
                </a:lnTo>
                <a:lnTo>
                  <a:pt x="16934" y="321734"/>
                </a:lnTo>
                <a:lnTo>
                  <a:pt x="16934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13133" y="4487333"/>
            <a:ext cx="110068" cy="279401"/>
          </a:xfrm>
          <a:custGeom>
            <a:avLst/>
            <a:gdLst/>
            <a:ahLst/>
            <a:cxnLst/>
            <a:rect l="0" t="0" r="0" b="0"/>
            <a:pathLst>
              <a:path w="110068" h="279401">
                <a:moveTo>
                  <a:pt x="76200" y="0"/>
                </a:moveTo>
                <a:lnTo>
                  <a:pt x="76200" y="8467"/>
                </a:lnTo>
                <a:lnTo>
                  <a:pt x="76200" y="8467"/>
                </a:lnTo>
                <a:lnTo>
                  <a:pt x="67734" y="16934"/>
                </a:lnTo>
                <a:lnTo>
                  <a:pt x="59267" y="25400"/>
                </a:lnTo>
                <a:lnTo>
                  <a:pt x="50800" y="42334"/>
                </a:lnTo>
                <a:lnTo>
                  <a:pt x="42334" y="50800"/>
                </a:lnTo>
                <a:lnTo>
                  <a:pt x="33867" y="67734"/>
                </a:lnTo>
                <a:lnTo>
                  <a:pt x="25401" y="93134"/>
                </a:lnTo>
                <a:lnTo>
                  <a:pt x="16933" y="118534"/>
                </a:lnTo>
                <a:lnTo>
                  <a:pt x="8467" y="143934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54000"/>
                </a:lnTo>
                <a:lnTo>
                  <a:pt x="8467" y="270934"/>
                </a:lnTo>
                <a:lnTo>
                  <a:pt x="16933" y="279400"/>
                </a:lnTo>
                <a:lnTo>
                  <a:pt x="25401" y="279400"/>
                </a:lnTo>
                <a:lnTo>
                  <a:pt x="33867" y="279400"/>
                </a:lnTo>
                <a:lnTo>
                  <a:pt x="50800" y="279400"/>
                </a:lnTo>
                <a:lnTo>
                  <a:pt x="59267" y="270934"/>
                </a:lnTo>
                <a:lnTo>
                  <a:pt x="67734" y="262467"/>
                </a:lnTo>
                <a:lnTo>
                  <a:pt x="76200" y="254000"/>
                </a:lnTo>
                <a:lnTo>
                  <a:pt x="84667" y="237067"/>
                </a:lnTo>
                <a:lnTo>
                  <a:pt x="93133" y="220134"/>
                </a:lnTo>
                <a:lnTo>
                  <a:pt x="101601" y="203200"/>
                </a:lnTo>
                <a:lnTo>
                  <a:pt x="110067" y="186267"/>
                </a:lnTo>
                <a:lnTo>
                  <a:pt x="110067" y="160867"/>
                </a:lnTo>
                <a:lnTo>
                  <a:pt x="110067" y="143934"/>
                </a:lnTo>
                <a:lnTo>
                  <a:pt x="110067" y="118534"/>
                </a:lnTo>
                <a:lnTo>
                  <a:pt x="110067" y="93134"/>
                </a:lnTo>
                <a:lnTo>
                  <a:pt x="101601" y="76200"/>
                </a:lnTo>
                <a:lnTo>
                  <a:pt x="93133" y="59267"/>
                </a:lnTo>
                <a:lnTo>
                  <a:pt x="93133" y="42334"/>
                </a:lnTo>
                <a:lnTo>
                  <a:pt x="84667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933267" y="4445000"/>
            <a:ext cx="135467" cy="381001"/>
          </a:xfrm>
          <a:custGeom>
            <a:avLst/>
            <a:gdLst/>
            <a:ahLst/>
            <a:cxnLst/>
            <a:rect l="0" t="0" r="0" b="0"/>
            <a:pathLst>
              <a:path w="135467" h="381001">
                <a:moveTo>
                  <a:pt x="50800" y="33867"/>
                </a:moveTo>
                <a:lnTo>
                  <a:pt x="50800" y="33867"/>
                </a:lnTo>
                <a:lnTo>
                  <a:pt x="50800" y="42333"/>
                </a:lnTo>
                <a:lnTo>
                  <a:pt x="42333" y="42333"/>
                </a:lnTo>
                <a:lnTo>
                  <a:pt x="33867" y="50800"/>
                </a:lnTo>
                <a:lnTo>
                  <a:pt x="25399" y="59267"/>
                </a:lnTo>
                <a:lnTo>
                  <a:pt x="16933" y="67733"/>
                </a:lnTo>
                <a:lnTo>
                  <a:pt x="8466" y="76200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8466" y="143933"/>
                </a:lnTo>
                <a:lnTo>
                  <a:pt x="16933" y="152400"/>
                </a:lnTo>
                <a:lnTo>
                  <a:pt x="25399" y="152400"/>
                </a:lnTo>
                <a:lnTo>
                  <a:pt x="42333" y="160867"/>
                </a:lnTo>
                <a:lnTo>
                  <a:pt x="50800" y="169333"/>
                </a:lnTo>
                <a:lnTo>
                  <a:pt x="67733" y="169333"/>
                </a:lnTo>
                <a:lnTo>
                  <a:pt x="84666" y="177800"/>
                </a:lnTo>
                <a:lnTo>
                  <a:pt x="101599" y="186267"/>
                </a:lnTo>
                <a:lnTo>
                  <a:pt x="110067" y="194733"/>
                </a:lnTo>
                <a:lnTo>
                  <a:pt x="118533" y="203200"/>
                </a:lnTo>
                <a:lnTo>
                  <a:pt x="127000" y="220133"/>
                </a:lnTo>
                <a:lnTo>
                  <a:pt x="127000" y="237067"/>
                </a:lnTo>
                <a:lnTo>
                  <a:pt x="127000" y="254000"/>
                </a:lnTo>
                <a:lnTo>
                  <a:pt x="127000" y="270933"/>
                </a:lnTo>
                <a:lnTo>
                  <a:pt x="118533" y="296333"/>
                </a:lnTo>
                <a:lnTo>
                  <a:pt x="110067" y="313267"/>
                </a:lnTo>
                <a:lnTo>
                  <a:pt x="101599" y="330200"/>
                </a:lnTo>
                <a:lnTo>
                  <a:pt x="84666" y="355600"/>
                </a:lnTo>
                <a:lnTo>
                  <a:pt x="76200" y="364067"/>
                </a:lnTo>
                <a:lnTo>
                  <a:pt x="67733" y="372533"/>
                </a:lnTo>
                <a:lnTo>
                  <a:pt x="59266" y="381000"/>
                </a:lnTo>
                <a:lnTo>
                  <a:pt x="50800" y="381000"/>
                </a:lnTo>
                <a:lnTo>
                  <a:pt x="42333" y="381000"/>
                </a:lnTo>
                <a:lnTo>
                  <a:pt x="42333" y="381000"/>
                </a:lnTo>
                <a:lnTo>
                  <a:pt x="33867" y="372533"/>
                </a:lnTo>
                <a:lnTo>
                  <a:pt x="33867" y="364067"/>
                </a:lnTo>
                <a:lnTo>
                  <a:pt x="33867" y="355600"/>
                </a:lnTo>
                <a:lnTo>
                  <a:pt x="33867" y="338667"/>
                </a:lnTo>
                <a:lnTo>
                  <a:pt x="42333" y="321733"/>
                </a:lnTo>
                <a:lnTo>
                  <a:pt x="42333" y="304800"/>
                </a:lnTo>
                <a:lnTo>
                  <a:pt x="50800" y="287867"/>
                </a:lnTo>
                <a:lnTo>
                  <a:pt x="67733" y="254000"/>
                </a:lnTo>
                <a:lnTo>
                  <a:pt x="76200" y="237067"/>
                </a:lnTo>
                <a:lnTo>
                  <a:pt x="84666" y="211667"/>
                </a:lnTo>
                <a:lnTo>
                  <a:pt x="93133" y="186267"/>
                </a:lnTo>
                <a:lnTo>
                  <a:pt x="101599" y="160867"/>
                </a:lnTo>
                <a:lnTo>
                  <a:pt x="118533" y="143933"/>
                </a:lnTo>
                <a:lnTo>
                  <a:pt x="127000" y="118533"/>
                </a:lnTo>
                <a:lnTo>
                  <a:pt x="135466" y="101600"/>
                </a:lnTo>
                <a:lnTo>
                  <a:pt x="135466" y="84667"/>
                </a:lnTo>
                <a:lnTo>
                  <a:pt x="135466" y="59267"/>
                </a:lnTo>
                <a:lnTo>
                  <a:pt x="135466" y="42333"/>
                </a:lnTo>
                <a:lnTo>
                  <a:pt x="135466" y="33867"/>
                </a:lnTo>
                <a:lnTo>
                  <a:pt x="127000" y="25400"/>
                </a:lnTo>
                <a:lnTo>
                  <a:pt x="118533" y="8467"/>
                </a:lnTo>
                <a:lnTo>
                  <a:pt x="110067" y="8467"/>
                </a:lnTo>
                <a:lnTo>
                  <a:pt x="101599" y="0"/>
                </a:lnTo>
                <a:lnTo>
                  <a:pt x="93133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42333"/>
                </a:lnTo>
                <a:lnTo>
                  <a:pt x="33867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230533" y="2252133"/>
            <a:ext cx="905935" cy="1253068"/>
          </a:xfrm>
          <a:custGeom>
            <a:avLst/>
            <a:gdLst/>
            <a:ahLst/>
            <a:cxnLst/>
            <a:rect l="0" t="0" r="0" b="0"/>
            <a:pathLst>
              <a:path w="905935" h="1253068">
                <a:moveTo>
                  <a:pt x="59267" y="1253067"/>
                </a:moveTo>
                <a:lnTo>
                  <a:pt x="59267" y="1253067"/>
                </a:lnTo>
                <a:lnTo>
                  <a:pt x="50801" y="1253067"/>
                </a:lnTo>
                <a:lnTo>
                  <a:pt x="50801" y="1253067"/>
                </a:lnTo>
                <a:lnTo>
                  <a:pt x="50801" y="1253067"/>
                </a:lnTo>
                <a:lnTo>
                  <a:pt x="42333" y="1253067"/>
                </a:lnTo>
                <a:lnTo>
                  <a:pt x="42333" y="1253067"/>
                </a:lnTo>
                <a:lnTo>
                  <a:pt x="42333" y="1253067"/>
                </a:lnTo>
                <a:lnTo>
                  <a:pt x="42333" y="1244600"/>
                </a:lnTo>
                <a:lnTo>
                  <a:pt x="33867" y="1244600"/>
                </a:lnTo>
                <a:lnTo>
                  <a:pt x="33867" y="1236134"/>
                </a:lnTo>
                <a:lnTo>
                  <a:pt x="33867" y="1227667"/>
                </a:lnTo>
                <a:lnTo>
                  <a:pt x="33867" y="1219200"/>
                </a:lnTo>
                <a:lnTo>
                  <a:pt x="33867" y="1210734"/>
                </a:lnTo>
                <a:lnTo>
                  <a:pt x="33867" y="1202267"/>
                </a:lnTo>
                <a:lnTo>
                  <a:pt x="25400" y="1185334"/>
                </a:lnTo>
                <a:lnTo>
                  <a:pt x="25400" y="1176867"/>
                </a:lnTo>
                <a:lnTo>
                  <a:pt x="25400" y="1168400"/>
                </a:lnTo>
                <a:lnTo>
                  <a:pt x="25400" y="1159934"/>
                </a:lnTo>
                <a:lnTo>
                  <a:pt x="16934" y="1143000"/>
                </a:lnTo>
                <a:lnTo>
                  <a:pt x="16934" y="1134534"/>
                </a:lnTo>
                <a:lnTo>
                  <a:pt x="16934" y="1117600"/>
                </a:lnTo>
                <a:lnTo>
                  <a:pt x="8467" y="1100667"/>
                </a:lnTo>
                <a:lnTo>
                  <a:pt x="8467" y="1092200"/>
                </a:lnTo>
                <a:lnTo>
                  <a:pt x="8467" y="1075267"/>
                </a:lnTo>
                <a:lnTo>
                  <a:pt x="0" y="1058334"/>
                </a:lnTo>
                <a:lnTo>
                  <a:pt x="0" y="1041400"/>
                </a:lnTo>
                <a:lnTo>
                  <a:pt x="0" y="1024467"/>
                </a:lnTo>
                <a:lnTo>
                  <a:pt x="0" y="1007534"/>
                </a:lnTo>
                <a:lnTo>
                  <a:pt x="0" y="990600"/>
                </a:lnTo>
                <a:lnTo>
                  <a:pt x="0" y="973667"/>
                </a:lnTo>
                <a:lnTo>
                  <a:pt x="0" y="956734"/>
                </a:lnTo>
                <a:lnTo>
                  <a:pt x="0" y="939800"/>
                </a:lnTo>
                <a:lnTo>
                  <a:pt x="0" y="922867"/>
                </a:lnTo>
                <a:lnTo>
                  <a:pt x="0" y="897467"/>
                </a:lnTo>
                <a:lnTo>
                  <a:pt x="8467" y="880534"/>
                </a:lnTo>
                <a:lnTo>
                  <a:pt x="8467" y="863600"/>
                </a:lnTo>
                <a:lnTo>
                  <a:pt x="8467" y="846667"/>
                </a:lnTo>
                <a:lnTo>
                  <a:pt x="16934" y="821267"/>
                </a:lnTo>
                <a:lnTo>
                  <a:pt x="16934" y="804334"/>
                </a:lnTo>
                <a:lnTo>
                  <a:pt x="25400" y="778934"/>
                </a:lnTo>
                <a:lnTo>
                  <a:pt x="25400" y="762000"/>
                </a:lnTo>
                <a:lnTo>
                  <a:pt x="33867" y="745067"/>
                </a:lnTo>
                <a:lnTo>
                  <a:pt x="33867" y="719667"/>
                </a:lnTo>
                <a:lnTo>
                  <a:pt x="33867" y="702734"/>
                </a:lnTo>
                <a:lnTo>
                  <a:pt x="42333" y="685800"/>
                </a:lnTo>
                <a:lnTo>
                  <a:pt x="50801" y="660400"/>
                </a:lnTo>
                <a:lnTo>
                  <a:pt x="59267" y="643467"/>
                </a:lnTo>
                <a:lnTo>
                  <a:pt x="67734" y="626534"/>
                </a:lnTo>
                <a:lnTo>
                  <a:pt x="67734" y="601134"/>
                </a:lnTo>
                <a:lnTo>
                  <a:pt x="76200" y="584200"/>
                </a:lnTo>
                <a:lnTo>
                  <a:pt x="84667" y="567267"/>
                </a:lnTo>
                <a:lnTo>
                  <a:pt x="93134" y="541867"/>
                </a:lnTo>
                <a:lnTo>
                  <a:pt x="101600" y="524934"/>
                </a:lnTo>
                <a:lnTo>
                  <a:pt x="101600" y="508000"/>
                </a:lnTo>
                <a:lnTo>
                  <a:pt x="118533" y="491067"/>
                </a:lnTo>
                <a:lnTo>
                  <a:pt x="127001" y="474134"/>
                </a:lnTo>
                <a:lnTo>
                  <a:pt x="135467" y="457200"/>
                </a:lnTo>
                <a:lnTo>
                  <a:pt x="143934" y="440267"/>
                </a:lnTo>
                <a:lnTo>
                  <a:pt x="152400" y="423334"/>
                </a:lnTo>
                <a:lnTo>
                  <a:pt x="160867" y="406400"/>
                </a:lnTo>
                <a:lnTo>
                  <a:pt x="169334" y="389467"/>
                </a:lnTo>
                <a:lnTo>
                  <a:pt x="186267" y="372534"/>
                </a:lnTo>
                <a:lnTo>
                  <a:pt x="194733" y="355600"/>
                </a:lnTo>
                <a:lnTo>
                  <a:pt x="211667" y="338667"/>
                </a:lnTo>
                <a:lnTo>
                  <a:pt x="220134" y="321734"/>
                </a:lnTo>
                <a:lnTo>
                  <a:pt x="228600" y="304800"/>
                </a:lnTo>
                <a:lnTo>
                  <a:pt x="245534" y="287867"/>
                </a:lnTo>
                <a:lnTo>
                  <a:pt x="254000" y="279400"/>
                </a:lnTo>
                <a:lnTo>
                  <a:pt x="262467" y="262467"/>
                </a:lnTo>
                <a:lnTo>
                  <a:pt x="279401" y="254000"/>
                </a:lnTo>
                <a:lnTo>
                  <a:pt x="296334" y="237067"/>
                </a:lnTo>
                <a:lnTo>
                  <a:pt x="304800" y="228600"/>
                </a:lnTo>
                <a:lnTo>
                  <a:pt x="321734" y="220134"/>
                </a:lnTo>
                <a:lnTo>
                  <a:pt x="338667" y="203200"/>
                </a:lnTo>
                <a:lnTo>
                  <a:pt x="355601" y="194734"/>
                </a:lnTo>
                <a:lnTo>
                  <a:pt x="364067" y="186267"/>
                </a:lnTo>
                <a:lnTo>
                  <a:pt x="381000" y="169334"/>
                </a:lnTo>
                <a:lnTo>
                  <a:pt x="397934" y="160867"/>
                </a:lnTo>
                <a:lnTo>
                  <a:pt x="414867" y="152400"/>
                </a:lnTo>
                <a:lnTo>
                  <a:pt x="423333" y="143934"/>
                </a:lnTo>
                <a:lnTo>
                  <a:pt x="440267" y="135467"/>
                </a:lnTo>
                <a:lnTo>
                  <a:pt x="457200" y="127000"/>
                </a:lnTo>
                <a:lnTo>
                  <a:pt x="465667" y="118534"/>
                </a:lnTo>
                <a:lnTo>
                  <a:pt x="482600" y="110067"/>
                </a:lnTo>
                <a:lnTo>
                  <a:pt x="499533" y="101600"/>
                </a:lnTo>
                <a:lnTo>
                  <a:pt x="516467" y="93134"/>
                </a:lnTo>
                <a:lnTo>
                  <a:pt x="524934" y="84667"/>
                </a:lnTo>
                <a:lnTo>
                  <a:pt x="541867" y="76200"/>
                </a:lnTo>
                <a:lnTo>
                  <a:pt x="558800" y="76200"/>
                </a:lnTo>
                <a:lnTo>
                  <a:pt x="567267" y="67734"/>
                </a:lnTo>
                <a:lnTo>
                  <a:pt x="584201" y="59267"/>
                </a:lnTo>
                <a:lnTo>
                  <a:pt x="601134" y="59267"/>
                </a:lnTo>
                <a:lnTo>
                  <a:pt x="618067" y="50800"/>
                </a:lnTo>
                <a:lnTo>
                  <a:pt x="626534" y="50800"/>
                </a:lnTo>
                <a:lnTo>
                  <a:pt x="643467" y="50800"/>
                </a:lnTo>
                <a:lnTo>
                  <a:pt x="660401" y="50800"/>
                </a:lnTo>
                <a:lnTo>
                  <a:pt x="677334" y="42334"/>
                </a:lnTo>
                <a:lnTo>
                  <a:pt x="685800" y="42334"/>
                </a:lnTo>
                <a:lnTo>
                  <a:pt x="702734" y="33867"/>
                </a:lnTo>
                <a:lnTo>
                  <a:pt x="719667" y="33867"/>
                </a:lnTo>
                <a:lnTo>
                  <a:pt x="728133" y="25400"/>
                </a:lnTo>
                <a:lnTo>
                  <a:pt x="745067" y="25400"/>
                </a:lnTo>
                <a:lnTo>
                  <a:pt x="753534" y="16934"/>
                </a:lnTo>
                <a:lnTo>
                  <a:pt x="770467" y="16934"/>
                </a:lnTo>
                <a:lnTo>
                  <a:pt x="778934" y="8467"/>
                </a:lnTo>
                <a:lnTo>
                  <a:pt x="795867" y="8467"/>
                </a:lnTo>
                <a:lnTo>
                  <a:pt x="804333" y="8467"/>
                </a:lnTo>
                <a:lnTo>
                  <a:pt x="812801" y="8467"/>
                </a:lnTo>
                <a:lnTo>
                  <a:pt x="829734" y="8467"/>
                </a:lnTo>
                <a:lnTo>
                  <a:pt x="838200" y="8467"/>
                </a:lnTo>
                <a:lnTo>
                  <a:pt x="846667" y="8467"/>
                </a:lnTo>
                <a:lnTo>
                  <a:pt x="855134" y="8467"/>
                </a:lnTo>
                <a:lnTo>
                  <a:pt x="863600" y="8467"/>
                </a:lnTo>
                <a:lnTo>
                  <a:pt x="872067" y="8467"/>
                </a:lnTo>
                <a:lnTo>
                  <a:pt x="880533" y="8467"/>
                </a:lnTo>
                <a:lnTo>
                  <a:pt x="889001" y="8467"/>
                </a:lnTo>
                <a:lnTo>
                  <a:pt x="889001" y="8467"/>
                </a:lnTo>
                <a:lnTo>
                  <a:pt x="897467" y="0"/>
                </a:lnTo>
                <a:lnTo>
                  <a:pt x="897467" y="0"/>
                </a:lnTo>
                <a:lnTo>
                  <a:pt x="897467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915400" y="2624667"/>
            <a:ext cx="414867" cy="1557867"/>
          </a:xfrm>
          <a:custGeom>
            <a:avLst/>
            <a:gdLst/>
            <a:ahLst/>
            <a:cxnLst/>
            <a:rect l="0" t="0" r="0" b="0"/>
            <a:pathLst>
              <a:path w="414867" h="1557867">
                <a:moveTo>
                  <a:pt x="237067" y="16933"/>
                </a:moveTo>
                <a:lnTo>
                  <a:pt x="237067" y="16933"/>
                </a:lnTo>
                <a:lnTo>
                  <a:pt x="237067" y="16933"/>
                </a:lnTo>
                <a:lnTo>
                  <a:pt x="237067" y="16933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37067" y="8466"/>
                </a:lnTo>
                <a:lnTo>
                  <a:pt x="237067" y="8466"/>
                </a:lnTo>
                <a:lnTo>
                  <a:pt x="245533" y="8466"/>
                </a:lnTo>
                <a:lnTo>
                  <a:pt x="245533" y="16933"/>
                </a:lnTo>
                <a:lnTo>
                  <a:pt x="254000" y="16933"/>
                </a:lnTo>
                <a:lnTo>
                  <a:pt x="262466" y="25400"/>
                </a:lnTo>
                <a:lnTo>
                  <a:pt x="270934" y="33866"/>
                </a:lnTo>
                <a:lnTo>
                  <a:pt x="279400" y="42333"/>
                </a:lnTo>
                <a:lnTo>
                  <a:pt x="287867" y="50800"/>
                </a:lnTo>
                <a:lnTo>
                  <a:pt x="296333" y="59266"/>
                </a:lnTo>
                <a:lnTo>
                  <a:pt x="304800" y="67733"/>
                </a:lnTo>
                <a:lnTo>
                  <a:pt x="304800" y="76200"/>
                </a:lnTo>
                <a:lnTo>
                  <a:pt x="313267" y="84666"/>
                </a:lnTo>
                <a:lnTo>
                  <a:pt x="321733" y="93133"/>
                </a:lnTo>
                <a:lnTo>
                  <a:pt x="321733" y="110066"/>
                </a:lnTo>
                <a:lnTo>
                  <a:pt x="330200" y="118533"/>
                </a:lnTo>
                <a:lnTo>
                  <a:pt x="338666" y="127000"/>
                </a:lnTo>
                <a:lnTo>
                  <a:pt x="347134" y="143933"/>
                </a:lnTo>
                <a:lnTo>
                  <a:pt x="355600" y="160866"/>
                </a:lnTo>
                <a:lnTo>
                  <a:pt x="355600" y="177800"/>
                </a:lnTo>
                <a:lnTo>
                  <a:pt x="355600" y="194733"/>
                </a:lnTo>
                <a:lnTo>
                  <a:pt x="364067" y="211666"/>
                </a:lnTo>
                <a:lnTo>
                  <a:pt x="364067" y="228600"/>
                </a:lnTo>
                <a:lnTo>
                  <a:pt x="364067" y="245533"/>
                </a:lnTo>
                <a:lnTo>
                  <a:pt x="372533" y="262466"/>
                </a:lnTo>
                <a:lnTo>
                  <a:pt x="372533" y="279400"/>
                </a:lnTo>
                <a:lnTo>
                  <a:pt x="381000" y="296333"/>
                </a:lnTo>
                <a:lnTo>
                  <a:pt x="381000" y="321733"/>
                </a:lnTo>
                <a:lnTo>
                  <a:pt x="381000" y="338666"/>
                </a:lnTo>
                <a:lnTo>
                  <a:pt x="389467" y="364066"/>
                </a:lnTo>
                <a:lnTo>
                  <a:pt x="397933" y="381000"/>
                </a:lnTo>
                <a:lnTo>
                  <a:pt x="397933" y="397933"/>
                </a:lnTo>
                <a:lnTo>
                  <a:pt x="397933" y="423333"/>
                </a:lnTo>
                <a:lnTo>
                  <a:pt x="406400" y="448733"/>
                </a:lnTo>
                <a:lnTo>
                  <a:pt x="406400" y="474133"/>
                </a:lnTo>
                <a:lnTo>
                  <a:pt x="406400" y="491066"/>
                </a:lnTo>
                <a:lnTo>
                  <a:pt x="414866" y="524933"/>
                </a:lnTo>
                <a:lnTo>
                  <a:pt x="414866" y="550333"/>
                </a:lnTo>
                <a:lnTo>
                  <a:pt x="414866" y="567266"/>
                </a:lnTo>
                <a:lnTo>
                  <a:pt x="414866" y="601133"/>
                </a:lnTo>
                <a:lnTo>
                  <a:pt x="406400" y="626533"/>
                </a:lnTo>
                <a:lnTo>
                  <a:pt x="406400" y="651933"/>
                </a:lnTo>
                <a:lnTo>
                  <a:pt x="406400" y="677333"/>
                </a:lnTo>
                <a:lnTo>
                  <a:pt x="406400" y="702733"/>
                </a:lnTo>
                <a:lnTo>
                  <a:pt x="397933" y="736600"/>
                </a:lnTo>
                <a:lnTo>
                  <a:pt x="389467" y="762000"/>
                </a:lnTo>
                <a:lnTo>
                  <a:pt x="389467" y="787400"/>
                </a:lnTo>
                <a:lnTo>
                  <a:pt x="381000" y="812800"/>
                </a:lnTo>
                <a:lnTo>
                  <a:pt x="381000" y="846666"/>
                </a:lnTo>
                <a:lnTo>
                  <a:pt x="372533" y="872066"/>
                </a:lnTo>
                <a:lnTo>
                  <a:pt x="364067" y="897466"/>
                </a:lnTo>
                <a:lnTo>
                  <a:pt x="355600" y="931333"/>
                </a:lnTo>
                <a:lnTo>
                  <a:pt x="347134" y="956733"/>
                </a:lnTo>
                <a:lnTo>
                  <a:pt x="338666" y="990600"/>
                </a:lnTo>
                <a:lnTo>
                  <a:pt x="330200" y="1016000"/>
                </a:lnTo>
                <a:lnTo>
                  <a:pt x="321733" y="1041400"/>
                </a:lnTo>
                <a:lnTo>
                  <a:pt x="313267" y="1075266"/>
                </a:lnTo>
                <a:lnTo>
                  <a:pt x="304800" y="1100666"/>
                </a:lnTo>
                <a:lnTo>
                  <a:pt x="287867" y="1126066"/>
                </a:lnTo>
                <a:lnTo>
                  <a:pt x="279400" y="1159933"/>
                </a:lnTo>
                <a:lnTo>
                  <a:pt x="270934" y="1185333"/>
                </a:lnTo>
                <a:lnTo>
                  <a:pt x="262466" y="1210733"/>
                </a:lnTo>
                <a:lnTo>
                  <a:pt x="254000" y="1236133"/>
                </a:lnTo>
                <a:lnTo>
                  <a:pt x="245533" y="1261533"/>
                </a:lnTo>
                <a:lnTo>
                  <a:pt x="228600" y="1286933"/>
                </a:lnTo>
                <a:lnTo>
                  <a:pt x="220133" y="1303866"/>
                </a:lnTo>
                <a:lnTo>
                  <a:pt x="211667" y="1329266"/>
                </a:lnTo>
                <a:lnTo>
                  <a:pt x="194734" y="1354666"/>
                </a:lnTo>
                <a:lnTo>
                  <a:pt x="186266" y="1371600"/>
                </a:lnTo>
                <a:lnTo>
                  <a:pt x="169333" y="1397000"/>
                </a:lnTo>
                <a:lnTo>
                  <a:pt x="160867" y="1413933"/>
                </a:lnTo>
                <a:lnTo>
                  <a:pt x="143933" y="1430866"/>
                </a:lnTo>
                <a:lnTo>
                  <a:pt x="135467" y="1447800"/>
                </a:lnTo>
                <a:lnTo>
                  <a:pt x="118534" y="1464733"/>
                </a:lnTo>
                <a:lnTo>
                  <a:pt x="101600" y="1473200"/>
                </a:lnTo>
                <a:lnTo>
                  <a:pt x="93133" y="1490133"/>
                </a:lnTo>
                <a:lnTo>
                  <a:pt x="76200" y="1507066"/>
                </a:lnTo>
                <a:lnTo>
                  <a:pt x="67733" y="1515533"/>
                </a:lnTo>
                <a:lnTo>
                  <a:pt x="50800" y="1524000"/>
                </a:lnTo>
                <a:lnTo>
                  <a:pt x="42334" y="1532466"/>
                </a:lnTo>
                <a:lnTo>
                  <a:pt x="25400" y="1540933"/>
                </a:lnTo>
                <a:lnTo>
                  <a:pt x="25400" y="1549400"/>
                </a:lnTo>
                <a:lnTo>
                  <a:pt x="16933" y="1549400"/>
                </a:lnTo>
                <a:lnTo>
                  <a:pt x="8467" y="1557866"/>
                </a:lnTo>
                <a:lnTo>
                  <a:pt x="8467" y="1557866"/>
                </a:lnTo>
                <a:lnTo>
                  <a:pt x="0" y="1557866"/>
                </a:lnTo>
                <a:lnTo>
                  <a:pt x="0" y="155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211733" y="3361267"/>
            <a:ext cx="304801" cy="8467"/>
          </a:xfrm>
          <a:custGeom>
            <a:avLst/>
            <a:gdLst/>
            <a:ahLst/>
            <a:cxnLst/>
            <a:rect l="0" t="0" r="0" b="0"/>
            <a:pathLst>
              <a:path w="3048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18533" y="0"/>
                </a:lnTo>
                <a:lnTo>
                  <a:pt x="152400" y="0"/>
                </a:lnTo>
                <a:lnTo>
                  <a:pt x="177800" y="0"/>
                </a:lnTo>
                <a:lnTo>
                  <a:pt x="211667" y="0"/>
                </a:lnTo>
                <a:lnTo>
                  <a:pt x="237067" y="0"/>
                </a:lnTo>
                <a:lnTo>
                  <a:pt x="270933" y="8466"/>
                </a:lnTo>
                <a:lnTo>
                  <a:pt x="270933" y="8466"/>
                </a:lnTo>
                <a:lnTo>
                  <a:pt x="304800" y="8466"/>
                </a:lnTo>
                <a:lnTo>
                  <a:pt x="3048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39000" y="2489200"/>
            <a:ext cx="287868" cy="262468"/>
          </a:xfrm>
          <a:custGeom>
            <a:avLst/>
            <a:gdLst/>
            <a:ahLst/>
            <a:cxnLst/>
            <a:rect l="0" t="0" r="0" b="0"/>
            <a:pathLst>
              <a:path w="287868" h="262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7"/>
                </a:lnTo>
                <a:lnTo>
                  <a:pt x="50800" y="16933"/>
                </a:lnTo>
                <a:lnTo>
                  <a:pt x="76200" y="33867"/>
                </a:lnTo>
                <a:lnTo>
                  <a:pt x="101600" y="50800"/>
                </a:lnTo>
                <a:lnTo>
                  <a:pt x="127000" y="76200"/>
                </a:lnTo>
                <a:lnTo>
                  <a:pt x="160867" y="101600"/>
                </a:lnTo>
                <a:lnTo>
                  <a:pt x="194734" y="135467"/>
                </a:lnTo>
                <a:lnTo>
                  <a:pt x="228600" y="177800"/>
                </a:lnTo>
                <a:lnTo>
                  <a:pt x="262466" y="220133"/>
                </a:lnTo>
                <a:lnTo>
                  <a:pt x="262466" y="220133"/>
                </a:lnTo>
                <a:lnTo>
                  <a:pt x="287867" y="262467"/>
                </a:lnTo>
                <a:lnTo>
                  <a:pt x="287867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73600" y="719667"/>
            <a:ext cx="211668" cy="406401"/>
          </a:xfrm>
          <a:custGeom>
            <a:avLst/>
            <a:gdLst/>
            <a:ahLst/>
            <a:cxnLst/>
            <a:rect l="0" t="0" r="0" b="0"/>
            <a:pathLst>
              <a:path w="211668" h="406401">
                <a:moveTo>
                  <a:pt x="50800" y="93133"/>
                </a:moveTo>
                <a:lnTo>
                  <a:pt x="42333" y="93133"/>
                </a:lnTo>
                <a:lnTo>
                  <a:pt x="42333" y="93133"/>
                </a:lnTo>
                <a:lnTo>
                  <a:pt x="33867" y="93133"/>
                </a:lnTo>
                <a:lnTo>
                  <a:pt x="25400" y="84666"/>
                </a:lnTo>
                <a:lnTo>
                  <a:pt x="16933" y="84666"/>
                </a:lnTo>
                <a:lnTo>
                  <a:pt x="8467" y="84666"/>
                </a:lnTo>
                <a:lnTo>
                  <a:pt x="8467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59266"/>
                </a:lnTo>
                <a:lnTo>
                  <a:pt x="8467" y="59266"/>
                </a:lnTo>
                <a:lnTo>
                  <a:pt x="8467" y="50800"/>
                </a:lnTo>
                <a:lnTo>
                  <a:pt x="16933" y="42333"/>
                </a:lnTo>
                <a:lnTo>
                  <a:pt x="33867" y="25400"/>
                </a:lnTo>
                <a:lnTo>
                  <a:pt x="50800" y="16933"/>
                </a:lnTo>
                <a:lnTo>
                  <a:pt x="67733" y="8466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8466"/>
                </a:lnTo>
                <a:lnTo>
                  <a:pt x="160867" y="16933"/>
                </a:lnTo>
                <a:lnTo>
                  <a:pt x="152400" y="33866"/>
                </a:lnTo>
                <a:lnTo>
                  <a:pt x="152400" y="50800"/>
                </a:lnTo>
                <a:lnTo>
                  <a:pt x="143933" y="67733"/>
                </a:lnTo>
                <a:lnTo>
                  <a:pt x="127000" y="84666"/>
                </a:lnTo>
                <a:lnTo>
                  <a:pt x="110067" y="110066"/>
                </a:lnTo>
                <a:lnTo>
                  <a:pt x="93133" y="127000"/>
                </a:lnTo>
                <a:lnTo>
                  <a:pt x="76200" y="143933"/>
                </a:lnTo>
                <a:lnTo>
                  <a:pt x="50800" y="160866"/>
                </a:lnTo>
                <a:lnTo>
                  <a:pt x="42333" y="177800"/>
                </a:lnTo>
                <a:lnTo>
                  <a:pt x="25400" y="186266"/>
                </a:lnTo>
                <a:lnTo>
                  <a:pt x="25400" y="194733"/>
                </a:lnTo>
                <a:lnTo>
                  <a:pt x="16933" y="203200"/>
                </a:lnTo>
                <a:lnTo>
                  <a:pt x="25400" y="203200"/>
                </a:lnTo>
                <a:lnTo>
                  <a:pt x="25400" y="194733"/>
                </a:lnTo>
                <a:lnTo>
                  <a:pt x="42333" y="186266"/>
                </a:lnTo>
                <a:lnTo>
                  <a:pt x="59267" y="177800"/>
                </a:lnTo>
                <a:lnTo>
                  <a:pt x="76200" y="169333"/>
                </a:lnTo>
                <a:lnTo>
                  <a:pt x="101600" y="152400"/>
                </a:lnTo>
                <a:lnTo>
                  <a:pt x="127000" y="143933"/>
                </a:lnTo>
                <a:lnTo>
                  <a:pt x="143933" y="143933"/>
                </a:lnTo>
                <a:lnTo>
                  <a:pt x="160867" y="152400"/>
                </a:lnTo>
                <a:lnTo>
                  <a:pt x="177800" y="152400"/>
                </a:lnTo>
                <a:lnTo>
                  <a:pt x="194733" y="169333"/>
                </a:lnTo>
                <a:lnTo>
                  <a:pt x="203200" y="186266"/>
                </a:lnTo>
                <a:lnTo>
                  <a:pt x="211667" y="194733"/>
                </a:lnTo>
                <a:lnTo>
                  <a:pt x="211667" y="211666"/>
                </a:lnTo>
                <a:lnTo>
                  <a:pt x="211667" y="228600"/>
                </a:lnTo>
                <a:lnTo>
                  <a:pt x="203200" y="254000"/>
                </a:lnTo>
                <a:lnTo>
                  <a:pt x="194733" y="279400"/>
                </a:lnTo>
                <a:lnTo>
                  <a:pt x="177800" y="296333"/>
                </a:lnTo>
                <a:lnTo>
                  <a:pt x="160867" y="321733"/>
                </a:lnTo>
                <a:lnTo>
                  <a:pt x="135467" y="338666"/>
                </a:lnTo>
                <a:lnTo>
                  <a:pt x="118533" y="355600"/>
                </a:lnTo>
                <a:lnTo>
                  <a:pt x="93133" y="372533"/>
                </a:lnTo>
                <a:lnTo>
                  <a:pt x="76200" y="389466"/>
                </a:lnTo>
                <a:lnTo>
                  <a:pt x="50800" y="397933"/>
                </a:lnTo>
                <a:lnTo>
                  <a:pt x="42333" y="397933"/>
                </a:lnTo>
                <a:lnTo>
                  <a:pt x="33867" y="406400"/>
                </a:lnTo>
                <a:lnTo>
                  <a:pt x="25400" y="397933"/>
                </a:lnTo>
                <a:lnTo>
                  <a:pt x="16933" y="389466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47133"/>
                </a:lnTo>
                <a:lnTo>
                  <a:pt x="8467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885267" y="702733"/>
            <a:ext cx="160867" cy="372535"/>
          </a:xfrm>
          <a:custGeom>
            <a:avLst/>
            <a:gdLst/>
            <a:ahLst/>
            <a:cxnLst/>
            <a:rect l="0" t="0" r="0" b="0"/>
            <a:pathLst>
              <a:path w="160867" h="372535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67733" y="33867"/>
                </a:lnTo>
                <a:lnTo>
                  <a:pt x="59266" y="50800"/>
                </a:lnTo>
                <a:lnTo>
                  <a:pt x="50800" y="67734"/>
                </a:lnTo>
                <a:lnTo>
                  <a:pt x="42333" y="101600"/>
                </a:lnTo>
                <a:lnTo>
                  <a:pt x="25400" y="127000"/>
                </a:lnTo>
                <a:lnTo>
                  <a:pt x="16933" y="169334"/>
                </a:lnTo>
                <a:lnTo>
                  <a:pt x="8466" y="203200"/>
                </a:lnTo>
                <a:lnTo>
                  <a:pt x="0" y="245534"/>
                </a:lnTo>
                <a:lnTo>
                  <a:pt x="0" y="279400"/>
                </a:lnTo>
                <a:lnTo>
                  <a:pt x="0" y="313267"/>
                </a:lnTo>
                <a:lnTo>
                  <a:pt x="0" y="338667"/>
                </a:lnTo>
                <a:lnTo>
                  <a:pt x="8466" y="355600"/>
                </a:lnTo>
                <a:lnTo>
                  <a:pt x="25400" y="364067"/>
                </a:lnTo>
                <a:lnTo>
                  <a:pt x="33866" y="372534"/>
                </a:lnTo>
                <a:lnTo>
                  <a:pt x="50800" y="372534"/>
                </a:lnTo>
                <a:lnTo>
                  <a:pt x="67733" y="372534"/>
                </a:lnTo>
                <a:lnTo>
                  <a:pt x="76200" y="372534"/>
                </a:lnTo>
                <a:lnTo>
                  <a:pt x="93133" y="364067"/>
                </a:lnTo>
                <a:lnTo>
                  <a:pt x="110066" y="355600"/>
                </a:lnTo>
                <a:lnTo>
                  <a:pt x="118533" y="338667"/>
                </a:lnTo>
                <a:lnTo>
                  <a:pt x="135466" y="321734"/>
                </a:lnTo>
                <a:lnTo>
                  <a:pt x="143933" y="296334"/>
                </a:lnTo>
                <a:lnTo>
                  <a:pt x="152400" y="279400"/>
                </a:lnTo>
                <a:lnTo>
                  <a:pt x="160866" y="245534"/>
                </a:lnTo>
                <a:lnTo>
                  <a:pt x="160866" y="228600"/>
                </a:lnTo>
                <a:lnTo>
                  <a:pt x="160866" y="211667"/>
                </a:lnTo>
                <a:lnTo>
                  <a:pt x="160866" y="194734"/>
                </a:lnTo>
                <a:lnTo>
                  <a:pt x="152400" y="194734"/>
                </a:lnTo>
                <a:lnTo>
                  <a:pt x="143933" y="186267"/>
                </a:lnTo>
                <a:lnTo>
                  <a:pt x="135466" y="186267"/>
                </a:lnTo>
                <a:lnTo>
                  <a:pt x="127000" y="194734"/>
                </a:lnTo>
                <a:lnTo>
                  <a:pt x="118533" y="203200"/>
                </a:lnTo>
                <a:lnTo>
                  <a:pt x="110066" y="220134"/>
                </a:lnTo>
                <a:lnTo>
                  <a:pt x="101600" y="237067"/>
                </a:lnTo>
                <a:lnTo>
                  <a:pt x="101600" y="262467"/>
                </a:lnTo>
                <a:lnTo>
                  <a:pt x="93133" y="296334"/>
                </a:lnTo>
                <a:lnTo>
                  <a:pt x="93133" y="321734"/>
                </a:lnTo>
                <a:lnTo>
                  <a:pt x="93133" y="347134"/>
                </a:lnTo>
                <a:lnTo>
                  <a:pt x="93133" y="364067"/>
                </a:lnTo>
                <a:lnTo>
                  <a:pt x="93133" y="372534"/>
                </a:lnTo>
                <a:lnTo>
                  <a:pt x="101600" y="372534"/>
                </a:lnTo>
                <a:lnTo>
                  <a:pt x="110066" y="372534"/>
                </a:lnTo>
                <a:lnTo>
                  <a:pt x="127000" y="364067"/>
                </a:lnTo>
                <a:lnTo>
                  <a:pt x="135466" y="355600"/>
                </a:lnTo>
                <a:lnTo>
                  <a:pt x="135466" y="355600"/>
                </a:lnTo>
                <a:lnTo>
                  <a:pt x="152400" y="338667"/>
                </a:lnTo>
                <a:lnTo>
                  <a:pt x="15240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105400" y="736600"/>
            <a:ext cx="169334" cy="330201"/>
          </a:xfrm>
          <a:custGeom>
            <a:avLst/>
            <a:gdLst/>
            <a:ahLst/>
            <a:cxnLst/>
            <a:rect l="0" t="0" r="0" b="0"/>
            <a:pathLst>
              <a:path w="169334" h="330201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33867"/>
                </a:lnTo>
                <a:lnTo>
                  <a:pt x="50800" y="50800"/>
                </a:lnTo>
                <a:lnTo>
                  <a:pt x="42333" y="67733"/>
                </a:lnTo>
                <a:lnTo>
                  <a:pt x="25400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8467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16933" y="304800"/>
                </a:lnTo>
                <a:lnTo>
                  <a:pt x="25400" y="313267"/>
                </a:lnTo>
                <a:lnTo>
                  <a:pt x="33867" y="321733"/>
                </a:lnTo>
                <a:lnTo>
                  <a:pt x="50800" y="330200"/>
                </a:lnTo>
                <a:lnTo>
                  <a:pt x="59267" y="330200"/>
                </a:lnTo>
                <a:lnTo>
                  <a:pt x="76200" y="321733"/>
                </a:lnTo>
                <a:lnTo>
                  <a:pt x="84667" y="321733"/>
                </a:lnTo>
                <a:lnTo>
                  <a:pt x="101600" y="313267"/>
                </a:lnTo>
                <a:lnTo>
                  <a:pt x="110067" y="304800"/>
                </a:lnTo>
                <a:lnTo>
                  <a:pt x="127000" y="296333"/>
                </a:lnTo>
                <a:lnTo>
                  <a:pt x="135467" y="279400"/>
                </a:lnTo>
                <a:lnTo>
                  <a:pt x="152400" y="262467"/>
                </a:lnTo>
                <a:lnTo>
                  <a:pt x="160867" y="245533"/>
                </a:lnTo>
                <a:lnTo>
                  <a:pt x="160867" y="220133"/>
                </a:lnTo>
                <a:lnTo>
                  <a:pt x="169333" y="203200"/>
                </a:lnTo>
                <a:lnTo>
                  <a:pt x="169333" y="177800"/>
                </a:lnTo>
                <a:lnTo>
                  <a:pt x="169333" y="152400"/>
                </a:lnTo>
                <a:lnTo>
                  <a:pt x="169333" y="135467"/>
                </a:lnTo>
                <a:lnTo>
                  <a:pt x="160867" y="118533"/>
                </a:lnTo>
                <a:lnTo>
                  <a:pt x="152400" y="101600"/>
                </a:lnTo>
                <a:lnTo>
                  <a:pt x="143933" y="84667"/>
                </a:lnTo>
                <a:lnTo>
                  <a:pt x="135467" y="67733"/>
                </a:lnTo>
                <a:lnTo>
                  <a:pt x="127000" y="59267"/>
                </a:lnTo>
                <a:lnTo>
                  <a:pt x="118533" y="42333"/>
                </a:lnTo>
                <a:lnTo>
                  <a:pt x="110067" y="33867"/>
                </a:lnTo>
                <a:lnTo>
                  <a:pt x="101600" y="33867"/>
                </a:lnTo>
                <a:lnTo>
                  <a:pt x="93133" y="25400"/>
                </a:lnTo>
                <a:lnTo>
                  <a:pt x="93133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33867"/>
                </a:lnTo>
                <a:lnTo>
                  <a:pt x="93133" y="33867"/>
                </a:lnTo>
                <a:lnTo>
                  <a:pt x="93133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76333" y="872067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350933" y="999067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50800" y="16933"/>
                </a:lnTo>
                <a:lnTo>
                  <a:pt x="76200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731933" y="660400"/>
            <a:ext cx="203201" cy="347134"/>
          </a:xfrm>
          <a:custGeom>
            <a:avLst/>
            <a:gdLst/>
            <a:ahLst/>
            <a:cxnLst/>
            <a:rect l="0" t="0" r="0" b="0"/>
            <a:pathLst>
              <a:path w="203201" h="347134">
                <a:moveTo>
                  <a:pt x="33867" y="33867"/>
                </a:moveTo>
                <a:lnTo>
                  <a:pt x="42334" y="25400"/>
                </a:lnTo>
                <a:lnTo>
                  <a:pt x="42334" y="16933"/>
                </a:lnTo>
                <a:lnTo>
                  <a:pt x="50800" y="16933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7"/>
                </a:lnTo>
                <a:lnTo>
                  <a:pt x="101600" y="16933"/>
                </a:lnTo>
                <a:lnTo>
                  <a:pt x="118534" y="33867"/>
                </a:lnTo>
                <a:lnTo>
                  <a:pt x="127000" y="50800"/>
                </a:lnTo>
                <a:lnTo>
                  <a:pt x="135467" y="67733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60867" y="152400"/>
                </a:lnTo>
                <a:lnTo>
                  <a:pt x="160867" y="186267"/>
                </a:lnTo>
                <a:lnTo>
                  <a:pt x="160867" y="220133"/>
                </a:lnTo>
                <a:lnTo>
                  <a:pt x="152400" y="254000"/>
                </a:lnTo>
                <a:lnTo>
                  <a:pt x="143934" y="279400"/>
                </a:lnTo>
                <a:lnTo>
                  <a:pt x="127000" y="296333"/>
                </a:lnTo>
                <a:lnTo>
                  <a:pt x="110067" y="313267"/>
                </a:lnTo>
                <a:lnTo>
                  <a:pt x="93134" y="321733"/>
                </a:lnTo>
                <a:lnTo>
                  <a:pt x="67734" y="330200"/>
                </a:lnTo>
                <a:lnTo>
                  <a:pt x="50800" y="338667"/>
                </a:lnTo>
                <a:lnTo>
                  <a:pt x="33867" y="347133"/>
                </a:lnTo>
                <a:lnTo>
                  <a:pt x="16934" y="347133"/>
                </a:lnTo>
                <a:lnTo>
                  <a:pt x="8467" y="347133"/>
                </a:lnTo>
                <a:lnTo>
                  <a:pt x="0" y="338667"/>
                </a:lnTo>
                <a:lnTo>
                  <a:pt x="0" y="330200"/>
                </a:lnTo>
                <a:lnTo>
                  <a:pt x="0" y="321733"/>
                </a:lnTo>
                <a:lnTo>
                  <a:pt x="0" y="304800"/>
                </a:lnTo>
                <a:lnTo>
                  <a:pt x="16934" y="287867"/>
                </a:lnTo>
                <a:lnTo>
                  <a:pt x="25400" y="279400"/>
                </a:lnTo>
                <a:lnTo>
                  <a:pt x="50800" y="270933"/>
                </a:lnTo>
                <a:lnTo>
                  <a:pt x="76200" y="270933"/>
                </a:lnTo>
                <a:lnTo>
                  <a:pt x="101600" y="270933"/>
                </a:lnTo>
                <a:lnTo>
                  <a:pt x="127000" y="279400"/>
                </a:lnTo>
                <a:lnTo>
                  <a:pt x="152400" y="279400"/>
                </a:lnTo>
                <a:lnTo>
                  <a:pt x="169334" y="287867"/>
                </a:lnTo>
                <a:lnTo>
                  <a:pt x="177800" y="296333"/>
                </a:lnTo>
                <a:lnTo>
                  <a:pt x="194734" y="304800"/>
                </a:lnTo>
                <a:lnTo>
                  <a:pt x="203200" y="313267"/>
                </a:lnTo>
                <a:lnTo>
                  <a:pt x="203200" y="313267"/>
                </a:lnTo>
                <a:lnTo>
                  <a:pt x="203200" y="321733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20320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977467" y="685800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84666" y="25400"/>
                </a:moveTo>
                <a:lnTo>
                  <a:pt x="84666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67733" y="33867"/>
                </a:lnTo>
                <a:lnTo>
                  <a:pt x="50800" y="33867"/>
                </a:lnTo>
                <a:lnTo>
                  <a:pt x="42333" y="50800"/>
                </a:lnTo>
                <a:lnTo>
                  <a:pt x="33866" y="67733"/>
                </a:lnTo>
                <a:lnTo>
                  <a:pt x="16933" y="84667"/>
                </a:lnTo>
                <a:lnTo>
                  <a:pt x="8466" y="118533"/>
                </a:lnTo>
                <a:lnTo>
                  <a:pt x="0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8466" y="245533"/>
                </a:lnTo>
                <a:lnTo>
                  <a:pt x="25400" y="262467"/>
                </a:lnTo>
                <a:lnTo>
                  <a:pt x="33866" y="279400"/>
                </a:lnTo>
                <a:lnTo>
                  <a:pt x="50800" y="287867"/>
                </a:lnTo>
                <a:lnTo>
                  <a:pt x="76200" y="296333"/>
                </a:lnTo>
                <a:lnTo>
                  <a:pt x="93133" y="296333"/>
                </a:lnTo>
                <a:lnTo>
                  <a:pt x="110066" y="296333"/>
                </a:lnTo>
                <a:lnTo>
                  <a:pt x="127000" y="287867"/>
                </a:lnTo>
                <a:lnTo>
                  <a:pt x="135466" y="279400"/>
                </a:lnTo>
                <a:lnTo>
                  <a:pt x="152400" y="270933"/>
                </a:lnTo>
                <a:lnTo>
                  <a:pt x="160866" y="254000"/>
                </a:lnTo>
                <a:lnTo>
                  <a:pt x="169333" y="237067"/>
                </a:lnTo>
                <a:lnTo>
                  <a:pt x="169333" y="211667"/>
                </a:lnTo>
                <a:lnTo>
                  <a:pt x="177800" y="186267"/>
                </a:lnTo>
                <a:lnTo>
                  <a:pt x="169333" y="160867"/>
                </a:lnTo>
                <a:lnTo>
                  <a:pt x="169333" y="135467"/>
                </a:lnTo>
                <a:lnTo>
                  <a:pt x="152400" y="110067"/>
                </a:lnTo>
                <a:lnTo>
                  <a:pt x="143933" y="84667"/>
                </a:lnTo>
                <a:lnTo>
                  <a:pt x="118533" y="59267"/>
                </a:lnTo>
                <a:lnTo>
                  <a:pt x="101600" y="33867"/>
                </a:lnTo>
                <a:lnTo>
                  <a:pt x="76200" y="16933"/>
                </a:lnTo>
                <a:lnTo>
                  <a:pt x="59266" y="8467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100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273800" y="694267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42333" y="0"/>
                </a:move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50800" y="67733"/>
                </a:lnTo>
                <a:lnTo>
                  <a:pt x="50800" y="93133"/>
                </a:lnTo>
                <a:lnTo>
                  <a:pt x="42333" y="127000"/>
                </a:lnTo>
                <a:lnTo>
                  <a:pt x="42333" y="160866"/>
                </a:lnTo>
                <a:lnTo>
                  <a:pt x="33867" y="186266"/>
                </a:lnTo>
                <a:lnTo>
                  <a:pt x="33867" y="211666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8467" y="245533"/>
                </a:lnTo>
                <a:lnTo>
                  <a:pt x="8467" y="245533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214533" y="829733"/>
            <a:ext cx="203201" cy="42335"/>
          </a:xfrm>
          <a:custGeom>
            <a:avLst/>
            <a:gdLst/>
            <a:ahLst/>
            <a:cxnLst/>
            <a:rect l="0" t="0" r="0" b="0"/>
            <a:pathLst>
              <a:path w="203201" h="42335">
                <a:moveTo>
                  <a:pt x="0" y="8467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33867" y="33867"/>
                </a:lnTo>
                <a:lnTo>
                  <a:pt x="50800" y="33867"/>
                </a:lnTo>
                <a:lnTo>
                  <a:pt x="76200" y="42334"/>
                </a:lnTo>
                <a:lnTo>
                  <a:pt x="101600" y="42334"/>
                </a:lnTo>
                <a:lnTo>
                  <a:pt x="127000" y="42334"/>
                </a:lnTo>
                <a:lnTo>
                  <a:pt x="143934" y="33867"/>
                </a:lnTo>
                <a:lnTo>
                  <a:pt x="169334" y="25400"/>
                </a:lnTo>
                <a:lnTo>
                  <a:pt x="186267" y="8467"/>
                </a:lnTo>
                <a:lnTo>
                  <a:pt x="186267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510866" y="711200"/>
            <a:ext cx="364068" cy="279401"/>
          </a:xfrm>
          <a:custGeom>
            <a:avLst/>
            <a:gdLst/>
            <a:ahLst/>
            <a:cxnLst/>
            <a:rect l="0" t="0" r="0" b="0"/>
            <a:pathLst>
              <a:path w="364068" h="279401">
                <a:moveTo>
                  <a:pt x="8468" y="8467"/>
                </a:moveTo>
                <a:lnTo>
                  <a:pt x="8468" y="8467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50800"/>
                </a:lnTo>
                <a:lnTo>
                  <a:pt x="8468" y="76200"/>
                </a:lnTo>
                <a:lnTo>
                  <a:pt x="8468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77800"/>
                </a:lnTo>
                <a:lnTo>
                  <a:pt x="8468" y="194733"/>
                </a:lnTo>
                <a:lnTo>
                  <a:pt x="8468" y="194733"/>
                </a:lnTo>
                <a:lnTo>
                  <a:pt x="25401" y="203200"/>
                </a:lnTo>
                <a:lnTo>
                  <a:pt x="42334" y="203200"/>
                </a:lnTo>
                <a:lnTo>
                  <a:pt x="59267" y="203200"/>
                </a:lnTo>
                <a:lnTo>
                  <a:pt x="76200" y="194733"/>
                </a:lnTo>
                <a:lnTo>
                  <a:pt x="93134" y="177800"/>
                </a:lnTo>
                <a:lnTo>
                  <a:pt x="110067" y="160867"/>
                </a:lnTo>
                <a:lnTo>
                  <a:pt x="118534" y="143933"/>
                </a:lnTo>
                <a:lnTo>
                  <a:pt x="135467" y="118533"/>
                </a:lnTo>
                <a:lnTo>
                  <a:pt x="135467" y="93133"/>
                </a:lnTo>
                <a:lnTo>
                  <a:pt x="143934" y="67733"/>
                </a:lnTo>
                <a:lnTo>
                  <a:pt x="143934" y="42333"/>
                </a:lnTo>
                <a:lnTo>
                  <a:pt x="143934" y="25400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1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0067" y="25400"/>
                </a:lnTo>
                <a:lnTo>
                  <a:pt x="110067" y="42333"/>
                </a:lnTo>
                <a:lnTo>
                  <a:pt x="101601" y="76200"/>
                </a:lnTo>
                <a:lnTo>
                  <a:pt x="101601" y="118533"/>
                </a:lnTo>
                <a:lnTo>
                  <a:pt x="93134" y="160867"/>
                </a:lnTo>
                <a:lnTo>
                  <a:pt x="93134" y="194733"/>
                </a:lnTo>
                <a:lnTo>
                  <a:pt x="84668" y="228600"/>
                </a:lnTo>
                <a:lnTo>
                  <a:pt x="84668" y="254000"/>
                </a:lnTo>
                <a:lnTo>
                  <a:pt x="84668" y="270933"/>
                </a:lnTo>
                <a:lnTo>
                  <a:pt x="84668" y="279400"/>
                </a:lnTo>
                <a:lnTo>
                  <a:pt x="84668" y="279400"/>
                </a:lnTo>
                <a:lnTo>
                  <a:pt x="84668" y="279400"/>
                </a:lnTo>
                <a:lnTo>
                  <a:pt x="93134" y="270933"/>
                </a:lnTo>
                <a:lnTo>
                  <a:pt x="101601" y="262467"/>
                </a:lnTo>
                <a:lnTo>
                  <a:pt x="110067" y="245533"/>
                </a:lnTo>
                <a:lnTo>
                  <a:pt x="118534" y="228600"/>
                </a:lnTo>
                <a:lnTo>
                  <a:pt x="135467" y="203200"/>
                </a:lnTo>
                <a:lnTo>
                  <a:pt x="143934" y="177800"/>
                </a:lnTo>
                <a:lnTo>
                  <a:pt x="160868" y="152400"/>
                </a:lnTo>
                <a:lnTo>
                  <a:pt x="186267" y="127000"/>
                </a:lnTo>
                <a:lnTo>
                  <a:pt x="194734" y="101600"/>
                </a:lnTo>
                <a:lnTo>
                  <a:pt x="211667" y="76200"/>
                </a:lnTo>
                <a:lnTo>
                  <a:pt x="220134" y="59267"/>
                </a:lnTo>
                <a:lnTo>
                  <a:pt x="228600" y="42333"/>
                </a:lnTo>
                <a:lnTo>
                  <a:pt x="228600" y="33867"/>
                </a:lnTo>
                <a:lnTo>
                  <a:pt x="228600" y="33867"/>
                </a:lnTo>
                <a:lnTo>
                  <a:pt x="228600" y="42333"/>
                </a:lnTo>
                <a:lnTo>
                  <a:pt x="228600" y="50800"/>
                </a:lnTo>
                <a:lnTo>
                  <a:pt x="228600" y="67733"/>
                </a:lnTo>
                <a:lnTo>
                  <a:pt x="220134" y="101600"/>
                </a:lnTo>
                <a:lnTo>
                  <a:pt x="220134" y="127000"/>
                </a:lnTo>
                <a:lnTo>
                  <a:pt x="211667" y="160867"/>
                </a:lnTo>
                <a:lnTo>
                  <a:pt x="203201" y="194733"/>
                </a:lnTo>
                <a:lnTo>
                  <a:pt x="211667" y="220133"/>
                </a:lnTo>
                <a:lnTo>
                  <a:pt x="211667" y="245533"/>
                </a:lnTo>
                <a:lnTo>
                  <a:pt x="220134" y="254000"/>
                </a:lnTo>
                <a:lnTo>
                  <a:pt x="228600" y="270933"/>
                </a:lnTo>
                <a:lnTo>
                  <a:pt x="245534" y="270933"/>
                </a:lnTo>
                <a:lnTo>
                  <a:pt x="262467" y="270933"/>
                </a:lnTo>
                <a:lnTo>
                  <a:pt x="279401" y="270933"/>
                </a:lnTo>
                <a:lnTo>
                  <a:pt x="296334" y="262467"/>
                </a:lnTo>
                <a:lnTo>
                  <a:pt x="313268" y="254000"/>
                </a:lnTo>
                <a:lnTo>
                  <a:pt x="330201" y="237067"/>
                </a:lnTo>
                <a:lnTo>
                  <a:pt x="355601" y="228600"/>
                </a:lnTo>
                <a:lnTo>
                  <a:pt x="364067" y="203200"/>
                </a:lnTo>
                <a:lnTo>
                  <a:pt x="364067" y="177800"/>
                </a:lnTo>
                <a:lnTo>
                  <a:pt x="364067" y="152400"/>
                </a:lnTo>
                <a:lnTo>
                  <a:pt x="364067" y="127000"/>
                </a:lnTo>
                <a:lnTo>
                  <a:pt x="355601" y="101600"/>
                </a:lnTo>
                <a:lnTo>
                  <a:pt x="338667" y="84667"/>
                </a:lnTo>
                <a:lnTo>
                  <a:pt x="321734" y="67733"/>
                </a:lnTo>
                <a:lnTo>
                  <a:pt x="296334" y="50800"/>
                </a:lnTo>
                <a:lnTo>
                  <a:pt x="262467" y="42333"/>
                </a:lnTo>
                <a:lnTo>
                  <a:pt x="237068" y="42333"/>
                </a:lnTo>
                <a:lnTo>
                  <a:pt x="211667" y="42333"/>
                </a:lnTo>
                <a:lnTo>
                  <a:pt x="194734" y="42333"/>
                </a:lnTo>
                <a:lnTo>
                  <a:pt x="177801" y="42333"/>
                </a:lnTo>
                <a:lnTo>
                  <a:pt x="177801" y="42333"/>
                </a:lnTo>
                <a:lnTo>
                  <a:pt x="169334" y="42333"/>
                </a:lnTo>
                <a:lnTo>
                  <a:pt x="169334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54333" y="753533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25400" y="50800"/>
                </a:lnTo>
                <a:lnTo>
                  <a:pt x="16934" y="76200"/>
                </a:lnTo>
                <a:lnTo>
                  <a:pt x="8467" y="101600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993467" y="829733"/>
            <a:ext cx="287868" cy="50801"/>
          </a:xfrm>
          <a:custGeom>
            <a:avLst/>
            <a:gdLst/>
            <a:ahLst/>
            <a:cxnLst/>
            <a:rect l="0" t="0" r="0" b="0"/>
            <a:pathLst>
              <a:path w="287868" h="50801">
                <a:moveTo>
                  <a:pt x="0" y="42334"/>
                </a:move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50799" y="50800"/>
                </a:lnTo>
                <a:lnTo>
                  <a:pt x="76200" y="42334"/>
                </a:lnTo>
                <a:lnTo>
                  <a:pt x="101600" y="42334"/>
                </a:lnTo>
                <a:lnTo>
                  <a:pt x="126999" y="33867"/>
                </a:lnTo>
                <a:lnTo>
                  <a:pt x="160866" y="33867"/>
                </a:lnTo>
                <a:lnTo>
                  <a:pt x="194733" y="25400"/>
                </a:lnTo>
                <a:lnTo>
                  <a:pt x="220133" y="16934"/>
                </a:lnTo>
                <a:lnTo>
                  <a:pt x="245533" y="16934"/>
                </a:lnTo>
                <a:lnTo>
                  <a:pt x="270933" y="8467"/>
                </a:lnTo>
                <a:lnTo>
                  <a:pt x="270933" y="8467"/>
                </a:lnTo>
                <a:lnTo>
                  <a:pt x="287867" y="0"/>
                </a:lnTo>
                <a:lnTo>
                  <a:pt x="287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16800" y="694267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8466" y="0"/>
                </a:moveTo>
                <a:lnTo>
                  <a:pt x="8466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33866"/>
                </a:lnTo>
                <a:lnTo>
                  <a:pt x="25400" y="59266"/>
                </a:lnTo>
                <a:lnTo>
                  <a:pt x="25400" y="76200"/>
                </a:lnTo>
                <a:lnTo>
                  <a:pt x="16934" y="110066"/>
                </a:lnTo>
                <a:lnTo>
                  <a:pt x="16934" y="135466"/>
                </a:lnTo>
                <a:lnTo>
                  <a:pt x="8466" y="169333"/>
                </a:lnTo>
                <a:lnTo>
                  <a:pt x="8466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0" y="254000"/>
                </a:lnTo>
                <a:lnTo>
                  <a:pt x="8466" y="245533"/>
                </a:lnTo>
                <a:lnTo>
                  <a:pt x="8466" y="245533"/>
                </a:lnTo>
                <a:lnTo>
                  <a:pt x="16934" y="237066"/>
                </a:lnTo>
                <a:lnTo>
                  <a:pt x="16934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" name="Freeform 6143"/>
          <p:cNvSpPr/>
          <p:nvPr/>
        </p:nvSpPr>
        <p:spPr>
          <a:xfrm>
            <a:off x="7535333" y="702733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127001" y="0"/>
                </a:moveTo>
                <a:lnTo>
                  <a:pt x="127001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1" y="0"/>
                </a:lnTo>
                <a:lnTo>
                  <a:pt x="127001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93134" y="16934"/>
                </a:lnTo>
                <a:lnTo>
                  <a:pt x="84667" y="25400"/>
                </a:lnTo>
                <a:lnTo>
                  <a:pt x="67734" y="33867"/>
                </a:lnTo>
                <a:lnTo>
                  <a:pt x="50801" y="50800"/>
                </a:lnTo>
                <a:lnTo>
                  <a:pt x="33867" y="59267"/>
                </a:lnTo>
                <a:lnTo>
                  <a:pt x="16934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0" y="127000"/>
                </a:lnTo>
                <a:lnTo>
                  <a:pt x="8467" y="135467"/>
                </a:lnTo>
                <a:lnTo>
                  <a:pt x="16934" y="152400"/>
                </a:lnTo>
                <a:lnTo>
                  <a:pt x="33867" y="160867"/>
                </a:lnTo>
                <a:lnTo>
                  <a:pt x="50801" y="169334"/>
                </a:lnTo>
                <a:lnTo>
                  <a:pt x="67734" y="177800"/>
                </a:lnTo>
                <a:lnTo>
                  <a:pt x="84667" y="186267"/>
                </a:lnTo>
                <a:lnTo>
                  <a:pt x="101600" y="194734"/>
                </a:lnTo>
                <a:lnTo>
                  <a:pt x="118533" y="203200"/>
                </a:lnTo>
                <a:lnTo>
                  <a:pt x="127001" y="203200"/>
                </a:lnTo>
                <a:lnTo>
                  <a:pt x="143934" y="203200"/>
                </a:lnTo>
                <a:lnTo>
                  <a:pt x="160867" y="194734"/>
                </a:lnTo>
                <a:lnTo>
                  <a:pt x="169334" y="194734"/>
                </a:lnTo>
                <a:lnTo>
                  <a:pt x="177800" y="186267"/>
                </a:lnTo>
                <a:lnTo>
                  <a:pt x="177800" y="177800"/>
                </a:lnTo>
                <a:lnTo>
                  <a:pt x="186267" y="160867"/>
                </a:lnTo>
                <a:lnTo>
                  <a:pt x="194733" y="143934"/>
                </a:lnTo>
                <a:lnTo>
                  <a:pt x="194733" y="118534"/>
                </a:lnTo>
                <a:lnTo>
                  <a:pt x="194733" y="101600"/>
                </a:lnTo>
                <a:lnTo>
                  <a:pt x="194733" y="76200"/>
                </a:lnTo>
                <a:lnTo>
                  <a:pt x="177800" y="59267"/>
                </a:lnTo>
                <a:lnTo>
                  <a:pt x="169334" y="42334"/>
                </a:lnTo>
                <a:lnTo>
                  <a:pt x="160867" y="33867"/>
                </a:lnTo>
                <a:lnTo>
                  <a:pt x="143934" y="25400"/>
                </a:lnTo>
                <a:lnTo>
                  <a:pt x="127001" y="25400"/>
                </a:lnTo>
                <a:lnTo>
                  <a:pt x="110067" y="25400"/>
                </a:lnTo>
                <a:lnTo>
                  <a:pt x="101600" y="25400"/>
                </a:lnTo>
                <a:lnTo>
                  <a:pt x="93134" y="33867"/>
                </a:lnTo>
                <a:lnTo>
                  <a:pt x="93134" y="42334"/>
                </a:lnTo>
                <a:lnTo>
                  <a:pt x="93134" y="42334"/>
                </a:lnTo>
                <a:lnTo>
                  <a:pt x="93134" y="42334"/>
                </a:lnTo>
                <a:lnTo>
                  <a:pt x="93134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Freeform 6144"/>
          <p:cNvSpPr/>
          <p:nvPr/>
        </p:nvSpPr>
        <p:spPr>
          <a:xfrm>
            <a:off x="7814734" y="660400"/>
            <a:ext cx="211667" cy="287868"/>
          </a:xfrm>
          <a:custGeom>
            <a:avLst/>
            <a:gdLst/>
            <a:ahLst/>
            <a:cxnLst/>
            <a:rect l="0" t="0" r="0" b="0"/>
            <a:pathLst>
              <a:path w="211667" h="287868">
                <a:moveTo>
                  <a:pt x="101599" y="42333"/>
                </a:moveTo>
                <a:lnTo>
                  <a:pt x="101599" y="42333"/>
                </a:lnTo>
                <a:lnTo>
                  <a:pt x="101599" y="42333"/>
                </a:lnTo>
                <a:lnTo>
                  <a:pt x="93133" y="42333"/>
                </a:lnTo>
                <a:lnTo>
                  <a:pt x="93133" y="33867"/>
                </a:lnTo>
                <a:lnTo>
                  <a:pt x="84666" y="33867"/>
                </a:lnTo>
                <a:lnTo>
                  <a:pt x="76200" y="33867"/>
                </a:lnTo>
                <a:lnTo>
                  <a:pt x="59266" y="33867"/>
                </a:lnTo>
                <a:lnTo>
                  <a:pt x="50799" y="33867"/>
                </a:lnTo>
                <a:lnTo>
                  <a:pt x="42333" y="42333"/>
                </a:lnTo>
                <a:lnTo>
                  <a:pt x="33866" y="42333"/>
                </a:lnTo>
                <a:lnTo>
                  <a:pt x="25399" y="50800"/>
                </a:lnTo>
                <a:lnTo>
                  <a:pt x="16933" y="59267"/>
                </a:lnTo>
                <a:lnTo>
                  <a:pt x="8466" y="67733"/>
                </a:lnTo>
                <a:lnTo>
                  <a:pt x="0" y="76200"/>
                </a:lnTo>
                <a:lnTo>
                  <a:pt x="0" y="76200"/>
                </a:lnTo>
                <a:lnTo>
                  <a:pt x="8466" y="84667"/>
                </a:lnTo>
                <a:lnTo>
                  <a:pt x="16933" y="93133"/>
                </a:lnTo>
                <a:lnTo>
                  <a:pt x="33866" y="110067"/>
                </a:lnTo>
                <a:lnTo>
                  <a:pt x="50799" y="118533"/>
                </a:lnTo>
                <a:lnTo>
                  <a:pt x="67732" y="135467"/>
                </a:lnTo>
                <a:lnTo>
                  <a:pt x="84666" y="152400"/>
                </a:lnTo>
                <a:lnTo>
                  <a:pt x="101599" y="169333"/>
                </a:lnTo>
                <a:lnTo>
                  <a:pt x="118533" y="186267"/>
                </a:lnTo>
                <a:lnTo>
                  <a:pt x="135466" y="194733"/>
                </a:lnTo>
                <a:lnTo>
                  <a:pt x="143932" y="211667"/>
                </a:lnTo>
                <a:lnTo>
                  <a:pt x="143932" y="228600"/>
                </a:lnTo>
                <a:lnTo>
                  <a:pt x="143932" y="245533"/>
                </a:lnTo>
                <a:lnTo>
                  <a:pt x="135466" y="254000"/>
                </a:lnTo>
                <a:lnTo>
                  <a:pt x="126999" y="262467"/>
                </a:lnTo>
                <a:lnTo>
                  <a:pt x="118533" y="270933"/>
                </a:lnTo>
                <a:lnTo>
                  <a:pt x="110066" y="279400"/>
                </a:lnTo>
                <a:lnTo>
                  <a:pt x="101599" y="287867"/>
                </a:lnTo>
                <a:lnTo>
                  <a:pt x="93133" y="287867"/>
                </a:lnTo>
                <a:lnTo>
                  <a:pt x="76200" y="287867"/>
                </a:lnTo>
                <a:lnTo>
                  <a:pt x="67732" y="287867"/>
                </a:lnTo>
                <a:lnTo>
                  <a:pt x="67732" y="287867"/>
                </a:lnTo>
                <a:lnTo>
                  <a:pt x="59266" y="287867"/>
                </a:lnTo>
                <a:lnTo>
                  <a:pt x="59266" y="279400"/>
                </a:lnTo>
                <a:lnTo>
                  <a:pt x="59266" y="270933"/>
                </a:lnTo>
                <a:lnTo>
                  <a:pt x="59266" y="262467"/>
                </a:lnTo>
                <a:lnTo>
                  <a:pt x="67732" y="245533"/>
                </a:lnTo>
                <a:lnTo>
                  <a:pt x="84666" y="228600"/>
                </a:lnTo>
                <a:lnTo>
                  <a:pt x="101599" y="211667"/>
                </a:lnTo>
                <a:lnTo>
                  <a:pt x="118533" y="186267"/>
                </a:lnTo>
                <a:lnTo>
                  <a:pt x="135466" y="169333"/>
                </a:lnTo>
                <a:lnTo>
                  <a:pt x="152400" y="152400"/>
                </a:lnTo>
                <a:lnTo>
                  <a:pt x="169333" y="127000"/>
                </a:lnTo>
                <a:lnTo>
                  <a:pt x="186266" y="110067"/>
                </a:lnTo>
                <a:lnTo>
                  <a:pt x="194733" y="84667"/>
                </a:lnTo>
                <a:lnTo>
                  <a:pt x="203199" y="67733"/>
                </a:lnTo>
                <a:lnTo>
                  <a:pt x="211666" y="59267"/>
                </a:lnTo>
                <a:lnTo>
                  <a:pt x="211666" y="42333"/>
                </a:lnTo>
                <a:lnTo>
                  <a:pt x="211666" y="42333"/>
                </a:lnTo>
                <a:lnTo>
                  <a:pt x="211666" y="33867"/>
                </a:lnTo>
                <a:lnTo>
                  <a:pt x="211666" y="25400"/>
                </a:lnTo>
                <a:lnTo>
                  <a:pt x="203199" y="16933"/>
                </a:lnTo>
                <a:lnTo>
                  <a:pt x="194733" y="16933"/>
                </a:lnTo>
                <a:lnTo>
                  <a:pt x="186266" y="8467"/>
                </a:lnTo>
                <a:lnTo>
                  <a:pt x="186266" y="8467"/>
                </a:lnTo>
                <a:lnTo>
                  <a:pt x="186266" y="8467"/>
                </a:lnTo>
                <a:lnTo>
                  <a:pt x="186266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Freeform 6152"/>
          <p:cNvSpPr/>
          <p:nvPr/>
        </p:nvSpPr>
        <p:spPr>
          <a:xfrm>
            <a:off x="8271934" y="635000"/>
            <a:ext cx="59267" cy="245534"/>
          </a:xfrm>
          <a:custGeom>
            <a:avLst/>
            <a:gdLst/>
            <a:ahLst/>
            <a:cxnLst/>
            <a:rect l="0" t="0" r="0" b="0"/>
            <a:pathLst>
              <a:path w="59267" h="245534">
                <a:moveTo>
                  <a:pt x="50799" y="0"/>
                </a:moveTo>
                <a:lnTo>
                  <a:pt x="50799" y="0"/>
                </a:lnTo>
                <a:lnTo>
                  <a:pt x="50799" y="0"/>
                </a:lnTo>
                <a:lnTo>
                  <a:pt x="50799" y="8467"/>
                </a:lnTo>
                <a:lnTo>
                  <a:pt x="59266" y="8467"/>
                </a:lnTo>
                <a:lnTo>
                  <a:pt x="59266" y="16933"/>
                </a:lnTo>
                <a:lnTo>
                  <a:pt x="59266" y="33867"/>
                </a:lnTo>
                <a:lnTo>
                  <a:pt x="50799" y="42333"/>
                </a:lnTo>
                <a:lnTo>
                  <a:pt x="50799" y="67733"/>
                </a:lnTo>
                <a:lnTo>
                  <a:pt x="50799" y="84667"/>
                </a:lnTo>
                <a:lnTo>
                  <a:pt x="42333" y="118533"/>
                </a:lnTo>
                <a:lnTo>
                  <a:pt x="42333" y="143933"/>
                </a:lnTo>
                <a:lnTo>
                  <a:pt x="33866" y="169333"/>
                </a:lnTo>
                <a:lnTo>
                  <a:pt x="33866" y="194733"/>
                </a:lnTo>
                <a:lnTo>
                  <a:pt x="25399" y="220133"/>
                </a:lnTo>
                <a:lnTo>
                  <a:pt x="16933" y="228600"/>
                </a:lnTo>
                <a:lnTo>
                  <a:pt x="16933" y="237067"/>
                </a:lnTo>
                <a:lnTo>
                  <a:pt x="8466" y="245533"/>
                </a:lnTo>
                <a:lnTo>
                  <a:pt x="8466" y="245533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4" name="Freeform 6153"/>
          <p:cNvSpPr/>
          <p:nvPr/>
        </p:nvSpPr>
        <p:spPr>
          <a:xfrm>
            <a:off x="8170333" y="736600"/>
            <a:ext cx="237068" cy="67734"/>
          </a:xfrm>
          <a:custGeom>
            <a:avLst/>
            <a:gdLst/>
            <a:ahLst/>
            <a:cxnLst/>
            <a:rect l="0" t="0" r="0" b="0"/>
            <a:pathLst>
              <a:path w="237068" h="67734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8467" y="59267"/>
                </a:lnTo>
                <a:lnTo>
                  <a:pt x="16933" y="59267"/>
                </a:lnTo>
                <a:lnTo>
                  <a:pt x="25401" y="59267"/>
                </a:lnTo>
                <a:lnTo>
                  <a:pt x="42334" y="50800"/>
                </a:lnTo>
                <a:lnTo>
                  <a:pt x="59267" y="50800"/>
                </a:lnTo>
                <a:lnTo>
                  <a:pt x="84667" y="42333"/>
                </a:lnTo>
                <a:lnTo>
                  <a:pt x="110067" y="42333"/>
                </a:lnTo>
                <a:lnTo>
                  <a:pt x="135467" y="33867"/>
                </a:lnTo>
                <a:lnTo>
                  <a:pt x="169333" y="33867"/>
                </a:lnTo>
                <a:lnTo>
                  <a:pt x="186267" y="25400"/>
                </a:lnTo>
                <a:lnTo>
                  <a:pt x="211667" y="16933"/>
                </a:lnTo>
                <a:lnTo>
                  <a:pt x="211667" y="16933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Freeform 6154"/>
          <p:cNvSpPr/>
          <p:nvPr/>
        </p:nvSpPr>
        <p:spPr>
          <a:xfrm>
            <a:off x="8517467" y="558800"/>
            <a:ext cx="228601" cy="287868"/>
          </a:xfrm>
          <a:custGeom>
            <a:avLst/>
            <a:gdLst/>
            <a:ahLst/>
            <a:cxnLst/>
            <a:rect l="0" t="0" r="0" b="0"/>
            <a:pathLst>
              <a:path w="228601" h="287868">
                <a:moveTo>
                  <a:pt x="0" y="42333"/>
                </a:moveTo>
                <a:lnTo>
                  <a:pt x="0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7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43933" y="16933"/>
                </a:lnTo>
                <a:lnTo>
                  <a:pt x="152400" y="25400"/>
                </a:lnTo>
                <a:lnTo>
                  <a:pt x="169333" y="42333"/>
                </a:lnTo>
                <a:lnTo>
                  <a:pt x="177800" y="50800"/>
                </a:lnTo>
                <a:lnTo>
                  <a:pt x="177800" y="59267"/>
                </a:lnTo>
                <a:lnTo>
                  <a:pt x="177800" y="76200"/>
                </a:lnTo>
                <a:lnTo>
                  <a:pt x="177800" y="93133"/>
                </a:lnTo>
                <a:lnTo>
                  <a:pt x="160866" y="110067"/>
                </a:lnTo>
                <a:lnTo>
                  <a:pt x="152400" y="127000"/>
                </a:lnTo>
                <a:lnTo>
                  <a:pt x="135467" y="143933"/>
                </a:lnTo>
                <a:lnTo>
                  <a:pt x="118533" y="160867"/>
                </a:lnTo>
                <a:lnTo>
                  <a:pt x="101600" y="177800"/>
                </a:lnTo>
                <a:lnTo>
                  <a:pt x="84666" y="194733"/>
                </a:lnTo>
                <a:lnTo>
                  <a:pt x="76200" y="203200"/>
                </a:lnTo>
                <a:lnTo>
                  <a:pt x="67733" y="220133"/>
                </a:lnTo>
                <a:lnTo>
                  <a:pt x="59267" y="220133"/>
                </a:lnTo>
                <a:lnTo>
                  <a:pt x="59267" y="237067"/>
                </a:lnTo>
                <a:lnTo>
                  <a:pt x="59267" y="237067"/>
                </a:lnTo>
                <a:lnTo>
                  <a:pt x="67733" y="254000"/>
                </a:lnTo>
                <a:lnTo>
                  <a:pt x="76200" y="262467"/>
                </a:lnTo>
                <a:lnTo>
                  <a:pt x="93133" y="270933"/>
                </a:lnTo>
                <a:lnTo>
                  <a:pt x="110066" y="270933"/>
                </a:lnTo>
                <a:lnTo>
                  <a:pt x="135467" y="279400"/>
                </a:lnTo>
                <a:lnTo>
                  <a:pt x="152400" y="287867"/>
                </a:lnTo>
                <a:lnTo>
                  <a:pt x="177800" y="287867"/>
                </a:lnTo>
                <a:lnTo>
                  <a:pt x="194733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28600" y="270933"/>
                </a:lnTo>
                <a:lnTo>
                  <a:pt x="2286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Freeform 6155"/>
          <p:cNvSpPr/>
          <p:nvPr/>
        </p:nvSpPr>
        <p:spPr>
          <a:xfrm>
            <a:off x="8779933" y="618067"/>
            <a:ext cx="160868" cy="245534"/>
          </a:xfrm>
          <a:custGeom>
            <a:avLst/>
            <a:gdLst/>
            <a:ahLst/>
            <a:cxnLst/>
            <a:rect l="0" t="0" r="0" b="0"/>
            <a:pathLst>
              <a:path w="160868" h="245534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16933"/>
                </a:lnTo>
                <a:lnTo>
                  <a:pt x="152400" y="33866"/>
                </a:lnTo>
                <a:lnTo>
                  <a:pt x="135467" y="50800"/>
                </a:lnTo>
                <a:lnTo>
                  <a:pt x="127000" y="67733"/>
                </a:lnTo>
                <a:lnTo>
                  <a:pt x="110067" y="93133"/>
                </a:lnTo>
                <a:lnTo>
                  <a:pt x="93133" y="118533"/>
                </a:lnTo>
                <a:lnTo>
                  <a:pt x="67734" y="143933"/>
                </a:lnTo>
                <a:lnTo>
                  <a:pt x="50800" y="177800"/>
                </a:lnTo>
                <a:lnTo>
                  <a:pt x="25401" y="194733"/>
                </a:lnTo>
                <a:lnTo>
                  <a:pt x="16933" y="220133"/>
                </a:lnTo>
                <a:lnTo>
                  <a:pt x="8467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28600"/>
                </a:lnTo>
                <a:lnTo>
                  <a:pt x="84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7" name="Freeform 6156"/>
          <p:cNvSpPr/>
          <p:nvPr/>
        </p:nvSpPr>
        <p:spPr>
          <a:xfrm>
            <a:off x="8779933" y="660400"/>
            <a:ext cx="245534" cy="169334"/>
          </a:xfrm>
          <a:custGeom>
            <a:avLst/>
            <a:gdLst/>
            <a:ahLst/>
            <a:cxnLst/>
            <a:rect l="0" t="0" r="0" b="0"/>
            <a:pathLst>
              <a:path w="245534" h="1693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8467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33867"/>
                </a:lnTo>
                <a:lnTo>
                  <a:pt x="76200" y="42333"/>
                </a:lnTo>
                <a:lnTo>
                  <a:pt x="93133" y="59267"/>
                </a:lnTo>
                <a:lnTo>
                  <a:pt x="110067" y="76200"/>
                </a:lnTo>
                <a:lnTo>
                  <a:pt x="135467" y="93133"/>
                </a:lnTo>
                <a:lnTo>
                  <a:pt x="152400" y="110067"/>
                </a:lnTo>
                <a:lnTo>
                  <a:pt x="177801" y="127000"/>
                </a:lnTo>
                <a:lnTo>
                  <a:pt x="194734" y="143933"/>
                </a:lnTo>
                <a:lnTo>
                  <a:pt x="211667" y="160867"/>
                </a:lnTo>
                <a:lnTo>
                  <a:pt x="228600" y="169333"/>
                </a:lnTo>
                <a:lnTo>
                  <a:pt x="228600" y="169333"/>
                </a:lnTo>
                <a:lnTo>
                  <a:pt x="245533" y="169333"/>
                </a:lnTo>
                <a:lnTo>
                  <a:pt x="2455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Freeform 6157"/>
          <p:cNvSpPr/>
          <p:nvPr/>
        </p:nvSpPr>
        <p:spPr>
          <a:xfrm>
            <a:off x="5376333" y="1430867"/>
            <a:ext cx="313268" cy="220134"/>
          </a:xfrm>
          <a:custGeom>
            <a:avLst/>
            <a:gdLst/>
            <a:ahLst/>
            <a:cxnLst/>
            <a:rect l="0" t="0" r="0" b="0"/>
            <a:pathLst>
              <a:path w="313268" h="220134">
                <a:moveTo>
                  <a:pt x="313267" y="0"/>
                </a:moveTo>
                <a:lnTo>
                  <a:pt x="313267" y="0"/>
                </a:lnTo>
                <a:lnTo>
                  <a:pt x="313267" y="0"/>
                </a:lnTo>
                <a:lnTo>
                  <a:pt x="304800" y="0"/>
                </a:lnTo>
                <a:lnTo>
                  <a:pt x="304800" y="0"/>
                </a:lnTo>
                <a:lnTo>
                  <a:pt x="296334" y="0"/>
                </a:lnTo>
                <a:lnTo>
                  <a:pt x="287867" y="8466"/>
                </a:lnTo>
                <a:lnTo>
                  <a:pt x="270934" y="16933"/>
                </a:lnTo>
                <a:lnTo>
                  <a:pt x="254000" y="33866"/>
                </a:lnTo>
                <a:lnTo>
                  <a:pt x="228600" y="42333"/>
                </a:lnTo>
                <a:lnTo>
                  <a:pt x="203200" y="59266"/>
                </a:lnTo>
                <a:lnTo>
                  <a:pt x="177800" y="76200"/>
                </a:lnTo>
                <a:lnTo>
                  <a:pt x="152400" y="101600"/>
                </a:lnTo>
                <a:lnTo>
                  <a:pt x="118534" y="118533"/>
                </a:lnTo>
                <a:lnTo>
                  <a:pt x="93134" y="135466"/>
                </a:lnTo>
                <a:lnTo>
                  <a:pt x="67734" y="160866"/>
                </a:lnTo>
                <a:lnTo>
                  <a:pt x="42334" y="177800"/>
                </a:lnTo>
                <a:lnTo>
                  <a:pt x="25400" y="186266"/>
                </a:lnTo>
                <a:lnTo>
                  <a:pt x="16934" y="203200"/>
                </a:lnTo>
                <a:lnTo>
                  <a:pt x="8467" y="211666"/>
                </a:lnTo>
                <a:lnTo>
                  <a:pt x="8467" y="211666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9" name="Freeform 6158"/>
          <p:cNvSpPr/>
          <p:nvPr/>
        </p:nvSpPr>
        <p:spPr>
          <a:xfrm>
            <a:off x="5376333" y="1456267"/>
            <a:ext cx="237068" cy="186267"/>
          </a:xfrm>
          <a:custGeom>
            <a:avLst/>
            <a:gdLst/>
            <a:ahLst/>
            <a:cxnLst/>
            <a:rect l="0" t="0" r="0" b="0"/>
            <a:pathLst>
              <a:path w="237068" h="186267">
                <a:moveTo>
                  <a:pt x="0" y="16933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6"/>
                </a:lnTo>
                <a:lnTo>
                  <a:pt x="67734" y="16933"/>
                </a:lnTo>
                <a:lnTo>
                  <a:pt x="84667" y="25400"/>
                </a:lnTo>
                <a:lnTo>
                  <a:pt x="93134" y="33866"/>
                </a:lnTo>
                <a:lnTo>
                  <a:pt x="101600" y="50800"/>
                </a:lnTo>
                <a:lnTo>
                  <a:pt x="118534" y="67733"/>
                </a:lnTo>
                <a:lnTo>
                  <a:pt x="127000" y="93133"/>
                </a:lnTo>
                <a:lnTo>
                  <a:pt x="143934" y="110066"/>
                </a:lnTo>
                <a:lnTo>
                  <a:pt x="152400" y="127000"/>
                </a:lnTo>
                <a:lnTo>
                  <a:pt x="169334" y="143933"/>
                </a:lnTo>
                <a:lnTo>
                  <a:pt x="177800" y="152400"/>
                </a:lnTo>
                <a:lnTo>
                  <a:pt x="194734" y="169333"/>
                </a:lnTo>
                <a:lnTo>
                  <a:pt x="203200" y="177800"/>
                </a:lnTo>
                <a:lnTo>
                  <a:pt x="211667" y="186266"/>
                </a:lnTo>
                <a:lnTo>
                  <a:pt x="220134" y="186266"/>
                </a:lnTo>
                <a:lnTo>
                  <a:pt x="220134" y="186266"/>
                </a:lnTo>
                <a:lnTo>
                  <a:pt x="237067" y="186266"/>
                </a:lnTo>
                <a:lnTo>
                  <a:pt x="237067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Freeform 6159"/>
          <p:cNvSpPr/>
          <p:nvPr/>
        </p:nvSpPr>
        <p:spPr>
          <a:xfrm>
            <a:off x="5757333" y="14901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1" name="Freeform 6160"/>
          <p:cNvSpPr/>
          <p:nvPr/>
        </p:nvSpPr>
        <p:spPr>
          <a:xfrm>
            <a:off x="5706533" y="1634067"/>
            <a:ext cx="143935" cy="8467"/>
          </a:xfrm>
          <a:custGeom>
            <a:avLst/>
            <a:gdLst/>
            <a:ahLst/>
            <a:cxnLst/>
            <a:rect l="0" t="0" r="0" b="0"/>
            <a:pathLst>
              <a:path w="143935" h="8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43934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Freeform 6161"/>
          <p:cNvSpPr/>
          <p:nvPr/>
        </p:nvSpPr>
        <p:spPr>
          <a:xfrm>
            <a:off x="6028267" y="1371600"/>
            <a:ext cx="177801" cy="330201"/>
          </a:xfrm>
          <a:custGeom>
            <a:avLst/>
            <a:gdLst/>
            <a:ahLst/>
            <a:cxnLst/>
            <a:rect l="0" t="0" r="0" b="0"/>
            <a:pathLst>
              <a:path w="177801" h="330201">
                <a:moveTo>
                  <a:pt x="127000" y="118533"/>
                </a:moveTo>
                <a:lnTo>
                  <a:pt x="127000" y="118533"/>
                </a:lnTo>
                <a:lnTo>
                  <a:pt x="135466" y="118533"/>
                </a:lnTo>
                <a:lnTo>
                  <a:pt x="135466" y="110067"/>
                </a:lnTo>
                <a:lnTo>
                  <a:pt x="143933" y="110067"/>
                </a:lnTo>
                <a:lnTo>
                  <a:pt x="143933" y="101600"/>
                </a:lnTo>
                <a:lnTo>
                  <a:pt x="152400" y="93133"/>
                </a:lnTo>
                <a:lnTo>
                  <a:pt x="152400" y="84667"/>
                </a:lnTo>
                <a:lnTo>
                  <a:pt x="160866" y="76200"/>
                </a:lnTo>
                <a:lnTo>
                  <a:pt x="160866" y="67733"/>
                </a:lnTo>
                <a:lnTo>
                  <a:pt x="160866" y="50800"/>
                </a:lnTo>
                <a:lnTo>
                  <a:pt x="160866" y="42333"/>
                </a:lnTo>
                <a:lnTo>
                  <a:pt x="160866" y="25400"/>
                </a:lnTo>
                <a:lnTo>
                  <a:pt x="152400" y="16933"/>
                </a:lnTo>
                <a:lnTo>
                  <a:pt x="152400" y="8467"/>
                </a:lnTo>
                <a:lnTo>
                  <a:pt x="143933" y="8467"/>
                </a:lnTo>
                <a:lnTo>
                  <a:pt x="127000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8467"/>
                </a:lnTo>
                <a:lnTo>
                  <a:pt x="67733" y="16933"/>
                </a:lnTo>
                <a:lnTo>
                  <a:pt x="50800" y="33867"/>
                </a:lnTo>
                <a:lnTo>
                  <a:pt x="33866" y="50800"/>
                </a:lnTo>
                <a:lnTo>
                  <a:pt x="25400" y="67733"/>
                </a:lnTo>
                <a:lnTo>
                  <a:pt x="16933" y="84667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0867"/>
                </a:lnTo>
                <a:lnTo>
                  <a:pt x="16933" y="169333"/>
                </a:lnTo>
                <a:lnTo>
                  <a:pt x="25400" y="177800"/>
                </a:lnTo>
                <a:lnTo>
                  <a:pt x="42333" y="177800"/>
                </a:lnTo>
                <a:lnTo>
                  <a:pt x="50800" y="186267"/>
                </a:lnTo>
                <a:lnTo>
                  <a:pt x="67733" y="186267"/>
                </a:lnTo>
                <a:lnTo>
                  <a:pt x="76200" y="186267"/>
                </a:lnTo>
                <a:lnTo>
                  <a:pt x="93133" y="177800"/>
                </a:lnTo>
                <a:lnTo>
                  <a:pt x="101600" y="169333"/>
                </a:lnTo>
                <a:lnTo>
                  <a:pt x="118533" y="160867"/>
                </a:lnTo>
                <a:lnTo>
                  <a:pt x="135466" y="152400"/>
                </a:lnTo>
                <a:lnTo>
                  <a:pt x="143933" y="143933"/>
                </a:lnTo>
                <a:lnTo>
                  <a:pt x="152400" y="127000"/>
                </a:lnTo>
                <a:lnTo>
                  <a:pt x="160866" y="118533"/>
                </a:lnTo>
                <a:lnTo>
                  <a:pt x="169333" y="110067"/>
                </a:lnTo>
                <a:lnTo>
                  <a:pt x="177800" y="93133"/>
                </a:lnTo>
                <a:lnTo>
                  <a:pt x="177800" y="93133"/>
                </a:lnTo>
                <a:lnTo>
                  <a:pt x="177800" y="93133"/>
                </a:lnTo>
                <a:lnTo>
                  <a:pt x="177800" y="93133"/>
                </a:lnTo>
                <a:lnTo>
                  <a:pt x="177800" y="93133"/>
                </a:lnTo>
                <a:lnTo>
                  <a:pt x="177800" y="101600"/>
                </a:lnTo>
                <a:lnTo>
                  <a:pt x="177800" y="110067"/>
                </a:lnTo>
                <a:lnTo>
                  <a:pt x="177800" y="127000"/>
                </a:lnTo>
                <a:lnTo>
                  <a:pt x="169333" y="152400"/>
                </a:lnTo>
                <a:lnTo>
                  <a:pt x="160866" y="169333"/>
                </a:lnTo>
                <a:lnTo>
                  <a:pt x="160866" y="194733"/>
                </a:lnTo>
                <a:lnTo>
                  <a:pt x="152400" y="220133"/>
                </a:lnTo>
                <a:lnTo>
                  <a:pt x="152400" y="245533"/>
                </a:lnTo>
                <a:lnTo>
                  <a:pt x="152400" y="270933"/>
                </a:lnTo>
                <a:lnTo>
                  <a:pt x="143933" y="287867"/>
                </a:lnTo>
                <a:lnTo>
                  <a:pt x="143933" y="296333"/>
                </a:lnTo>
                <a:lnTo>
                  <a:pt x="143933" y="313267"/>
                </a:lnTo>
                <a:lnTo>
                  <a:pt x="143933" y="321733"/>
                </a:lnTo>
                <a:lnTo>
                  <a:pt x="143933" y="321733"/>
                </a:lnTo>
                <a:lnTo>
                  <a:pt x="143933" y="330200"/>
                </a:lnTo>
                <a:lnTo>
                  <a:pt x="143933" y="330200"/>
                </a:lnTo>
                <a:lnTo>
                  <a:pt x="143933" y="321733"/>
                </a:lnTo>
                <a:lnTo>
                  <a:pt x="152400" y="313267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60866" y="287867"/>
                </a:lnTo>
                <a:lnTo>
                  <a:pt x="160866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3" name="Freeform 6162"/>
          <p:cNvSpPr/>
          <p:nvPr/>
        </p:nvSpPr>
        <p:spPr>
          <a:xfrm>
            <a:off x="6299200" y="1430867"/>
            <a:ext cx="160868" cy="279401"/>
          </a:xfrm>
          <a:custGeom>
            <a:avLst/>
            <a:gdLst/>
            <a:ahLst/>
            <a:cxnLst/>
            <a:rect l="0" t="0" r="0" b="0"/>
            <a:pathLst>
              <a:path w="160868" h="279401">
                <a:moveTo>
                  <a:pt x="42333" y="0"/>
                </a:move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42333" y="50800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3" y="118533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54000"/>
                </a:lnTo>
                <a:lnTo>
                  <a:pt x="16933" y="262466"/>
                </a:lnTo>
                <a:lnTo>
                  <a:pt x="25400" y="270933"/>
                </a:lnTo>
                <a:lnTo>
                  <a:pt x="33867" y="279400"/>
                </a:lnTo>
                <a:lnTo>
                  <a:pt x="50800" y="279400"/>
                </a:lnTo>
                <a:lnTo>
                  <a:pt x="67733" y="279400"/>
                </a:lnTo>
                <a:lnTo>
                  <a:pt x="84667" y="270933"/>
                </a:lnTo>
                <a:lnTo>
                  <a:pt x="110067" y="262466"/>
                </a:lnTo>
                <a:lnTo>
                  <a:pt x="127000" y="254000"/>
                </a:lnTo>
                <a:lnTo>
                  <a:pt x="143933" y="237066"/>
                </a:lnTo>
                <a:lnTo>
                  <a:pt x="152400" y="220133"/>
                </a:lnTo>
                <a:lnTo>
                  <a:pt x="160867" y="203200"/>
                </a:lnTo>
                <a:lnTo>
                  <a:pt x="160867" y="186266"/>
                </a:lnTo>
                <a:lnTo>
                  <a:pt x="160867" y="177800"/>
                </a:lnTo>
                <a:lnTo>
                  <a:pt x="160867" y="169333"/>
                </a:lnTo>
                <a:lnTo>
                  <a:pt x="152400" y="169333"/>
                </a:lnTo>
                <a:lnTo>
                  <a:pt x="143933" y="169333"/>
                </a:lnTo>
                <a:lnTo>
                  <a:pt x="135467" y="169333"/>
                </a:lnTo>
                <a:lnTo>
                  <a:pt x="110067" y="177800"/>
                </a:lnTo>
                <a:lnTo>
                  <a:pt x="93133" y="194733"/>
                </a:lnTo>
                <a:lnTo>
                  <a:pt x="76200" y="211666"/>
                </a:lnTo>
                <a:lnTo>
                  <a:pt x="59267" y="228600"/>
                </a:lnTo>
                <a:lnTo>
                  <a:pt x="42333" y="254000"/>
                </a:lnTo>
                <a:lnTo>
                  <a:pt x="42333" y="254000"/>
                </a:lnTo>
                <a:lnTo>
                  <a:pt x="33867" y="270933"/>
                </a:lnTo>
                <a:lnTo>
                  <a:pt x="338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4" name="Freeform 6163"/>
          <p:cNvSpPr/>
          <p:nvPr/>
        </p:nvSpPr>
        <p:spPr>
          <a:xfrm>
            <a:off x="6790267" y="2302933"/>
            <a:ext cx="160867" cy="279401"/>
          </a:xfrm>
          <a:custGeom>
            <a:avLst/>
            <a:gdLst/>
            <a:ahLst/>
            <a:cxnLst/>
            <a:rect l="0" t="0" r="0" b="0"/>
            <a:pathLst>
              <a:path w="160867" h="279401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25399" y="42334"/>
                </a:lnTo>
                <a:lnTo>
                  <a:pt x="16933" y="50800"/>
                </a:lnTo>
                <a:lnTo>
                  <a:pt x="8466" y="67734"/>
                </a:lnTo>
                <a:lnTo>
                  <a:pt x="8466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25399" y="160867"/>
                </a:lnTo>
                <a:lnTo>
                  <a:pt x="33867" y="169334"/>
                </a:lnTo>
                <a:lnTo>
                  <a:pt x="42333" y="169334"/>
                </a:lnTo>
                <a:lnTo>
                  <a:pt x="50800" y="169334"/>
                </a:lnTo>
                <a:lnTo>
                  <a:pt x="59266" y="169334"/>
                </a:lnTo>
                <a:lnTo>
                  <a:pt x="67733" y="169334"/>
                </a:lnTo>
                <a:lnTo>
                  <a:pt x="76200" y="169334"/>
                </a:lnTo>
                <a:lnTo>
                  <a:pt x="76200" y="160867"/>
                </a:lnTo>
                <a:lnTo>
                  <a:pt x="84666" y="152400"/>
                </a:lnTo>
                <a:lnTo>
                  <a:pt x="84666" y="135467"/>
                </a:lnTo>
                <a:lnTo>
                  <a:pt x="84666" y="127000"/>
                </a:lnTo>
                <a:lnTo>
                  <a:pt x="93133" y="110067"/>
                </a:lnTo>
                <a:lnTo>
                  <a:pt x="93133" y="93134"/>
                </a:lnTo>
                <a:lnTo>
                  <a:pt x="93133" y="76200"/>
                </a:lnTo>
                <a:lnTo>
                  <a:pt x="84666" y="67734"/>
                </a:lnTo>
                <a:lnTo>
                  <a:pt x="84666" y="50800"/>
                </a:lnTo>
                <a:lnTo>
                  <a:pt x="84666" y="42334"/>
                </a:lnTo>
                <a:lnTo>
                  <a:pt x="84666" y="42334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42334"/>
                </a:lnTo>
                <a:lnTo>
                  <a:pt x="93133" y="42334"/>
                </a:lnTo>
                <a:lnTo>
                  <a:pt x="93133" y="50800"/>
                </a:lnTo>
                <a:lnTo>
                  <a:pt x="93133" y="67734"/>
                </a:lnTo>
                <a:lnTo>
                  <a:pt x="101599" y="76200"/>
                </a:lnTo>
                <a:lnTo>
                  <a:pt x="101599" y="93134"/>
                </a:lnTo>
                <a:lnTo>
                  <a:pt x="101599" y="110067"/>
                </a:lnTo>
                <a:lnTo>
                  <a:pt x="101599" y="135467"/>
                </a:lnTo>
                <a:lnTo>
                  <a:pt x="110067" y="152400"/>
                </a:lnTo>
                <a:lnTo>
                  <a:pt x="110067" y="169334"/>
                </a:lnTo>
                <a:lnTo>
                  <a:pt x="118533" y="194734"/>
                </a:lnTo>
                <a:lnTo>
                  <a:pt x="118533" y="211667"/>
                </a:lnTo>
                <a:lnTo>
                  <a:pt x="127000" y="228600"/>
                </a:lnTo>
                <a:lnTo>
                  <a:pt x="127000" y="245534"/>
                </a:lnTo>
                <a:lnTo>
                  <a:pt x="135466" y="254000"/>
                </a:lnTo>
                <a:lnTo>
                  <a:pt x="135466" y="262467"/>
                </a:lnTo>
                <a:lnTo>
                  <a:pt x="135466" y="279400"/>
                </a:lnTo>
                <a:lnTo>
                  <a:pt x="143933" y="279400"/>
                </a:lnTo>
                <a:lnTo>
                  <a:pt x="143933" y="279400"/>
                </a:lnTo>
                <a:lnTo>
                  <a:pt x="152400" y="279400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60866" y="262467"/>
                </a:lnTo>
                <a:lnTo>
                  <a:pt x="160866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5" name="Freeform 6164"/>
          <p:cNvSpPr/>
          <p:nvPr/>
        </p:nvSpPr>
        <p:spPr>
          <a:xfrm>
            <a:off x="7035800" y="2286000"/>
            <a:ext cx="118534" cy="220134"/>
          </a:xfrm>
          <a:custGeom>
            <a:avLst/>
            <a:gdLst/>
            <a:ahLst/>
            <a:cxnLst/>
            <a:rect l="0" t="0" r="0" b="0"/>
            <a:pathLst>
              <a:path w="118534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8466" y="127000"/>
                </a:lnTo>
                <a:lnTo>
                  <a:pt x="8466" y="143933"/>
                </a:lnTo>
                <a:lnTo>
                  <a:pt x="16934" y="169333"/>
                </a:lnTo>
                <a:lnTo>
                  <a:pt x="25400" y="186267"/>
                </a:lnTo>
                <a:lnTo>
                  <a:pt x="33867" y="194733"/>
                </a:lnTo>
                <a:lnTo>
                  <a:pt x="42333" y="203200"/>
                </a:lnTo>
                <a:lnTo>
                  <a:pt x="50800" y="211667"/>
                </a:lnTo>
                <a:lnTo>
                  <a:pt x="67733" y="211667"/>
                </a:lnTo>
                <a:lnTo>
                  <a:pt x="76200" y="220133"/>
                </a:lnTo>
                <a:lnTo>
                  <a:pt x="84666" y="211667"/>
                </a:lnTo>
                <a:lnTo>
                  <a:pt x="93134" y="211667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18533" y="186267"/>
                </a:lnTo>
                <a:lnTo>
                  <a:pt x="118533" y="169333"/>
                </a:lnTo>
                <a:lnTo>
                  <a:pt x="118533" y="160867"/>
                </a:lnTo>
                <a:lnTo>
                  <a:pt x="118533" y="152400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01600" y="127000"/>
                </a:lnTo>
                <a:lnTo>
                  <a:pt x="93134" y="127000"/>
                </a:lnTo>
                <a:lnTo>
                  <a:pt x="84666" y="127000"/>
                </a:lnTo>
                <a:lnTo>
                  <a:pt x="76200" y="127000"/>
                </a:lnTo>
                <a:lnTo>
                  <a:pt x="67733" y="135467"/>
                </a:lnTo>
                <a:lnTo>
                  <a:pt x="59267" y="143933"/>
                </a:lnTo>
                <a:lnTo>
                  <a:pt x="50800" y="160867"/>
                </a:lnTo>
                <a:lnTo>
                  <a:pt x="42333" y="169333"/>
                </a:lnTo>
                <a:lnTo>
                  <a:pt x="42333" y="186267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11667"/>
                </a:lnTo>
                <a:lnTo>
                  <a:pt x="50800" y="211667"/>
                </a:lnTo>
                <a:lnTo>
                  <a:pt x="508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6" name="Freeform 6165"/>
          <p:cNvSpPr/>
          <p:nvPr/>
        </p:nvSpPr>
        <p:spPr>
          <a:xfrm>
            <a:off x="9601200" y="3327400"/>
            <a:ext cx="194735" cy="262468"/>
          </a:xfrm>
          <a:custGeom>
            <a:avLst/>
            <a:gdLst/>
            <a:ahLst/>
            <a:cxnLst/>
            <a:rect l="0" t="0" r="0" b="0"/>
            <a:pathLst>
              <a:path w="194735" h="262468">
                <a:moveTo>
                  <a:pt x="194734" y="59267"/>
                </a:moveTo>
                <a:lnTo>
                  <a:pt x="194734" y="59267"/>
                </a:lnTo>
                <a:lnTo>
                  <a:pt x="194734" y="59267"/>
                </a:lnTo>
                <a:lnTo>
                  <a:pt x="186266" y="50800"/>
                </a:lnTo>
                <a:lnTo>
                  <a:pt x="186266" y="50800"/>
                </a:lnTo>
                <a:lnTo>
                  <a:pt x="177800" y="42333"/>
                </a:lnTo>
                <a:lnTo>
                  <a:pt x="177800" y="33867"/>
                </a:lnTo>
                <a:lnTo>
                  <a:pt x="169334" y="25400"/>
                </a:lnTo>
                <a:lnTo>
                  <a:pt x="160867" y="16933"/>
                </a:lnTo>
                <a:lnTo>
                  <a:pt x="152400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3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4" y="16933"/>
                </a:lnTo>
                <a:lnTo>
                  <a:pt x="33866" y="25400"/>
                </a:lnTo>
                <a:lnTo>
                  <a:pt x="16933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16933" y="101600"/>
                </a:lnTo>
                <a:lnTo>
                  <a:pt x="25400" y="101600"/>
                </a:lnTo>
                <a:lnTo>
                  <a:pt x="42334" y="110067"/>
                </a:lnTo>
                <a:lnTo>
                  <a:pt x="50800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93133" y="93133"/>
                </a:lnTo>
                <a:lnTo>
                  <a:pt x="101600" y="84667"/>
                </a:lnTo>
                <a:lnTo>
                  <a:pt x="110066" y="67733"/>
                </a:lnTo>
                <a:lnTo>
                  <a:pt x="118534" y="59267"/>
                </a:lnTo>
                <a:lnTo>
                  <a:pt x="127000" y="50800"/>
                </a:lnTo>
                <a:lnTo>
                  <a:pt x="135467" y="42333"/>
                </a:lnTo>
                <a:lnTo>
                  <a:pt x="135467" y="33867"/>
                </a:lnTo>
                <a:lnTo>
                  <a:pt x="143933" y="33867"/>
                </a:lnTo>
                <a:lnTo>
                  <a:pt x="143933" y="33867"/>
                </a:lnTo>
                <a:lnTo>
                  <a:pt x="152400" y="33867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59267"/>
                </a:lnTo>
                <a:lnTo>
                  <a:pt x="143933" y="67733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35467" y="118533"/>
                </a:lnTo>
                <a:lnTo>
                  <a:pt x="135467" y="135467"/>
                </a:lnTo>
                <a:lnTo>
                  <a:pt x="127000" y="160867"/>
                </a:lnTo>
                <a:lnTo>
                  <a:pt x="127000" y="177800"/>
                </a:lnTo>
                <a:lnTo>
                  <a:pt x="118534" y="186267"/>
                </a:lnTo>
                <a:lnTo>
                  <a:pt x="118534" y="203200"/>
                </a:lnTo>
                <a:lnTo>
                  <a:pt x="118534" y="220133"/>
                </a:lnTo>
                <a:lnTo>
                  <a:pt x="118534" y="237067"/>
                </a:lnTo>
                <a:lnTo>
                  <a:pt x="118534" y="245533"/>
                </a:lnTo>
                <a:lnTo>
                  <a:pt x="118534" y="254000"/>
                </a:lnTo>
                <a:lnTo>
                  <a:pt x="118534" y="262467"/>
                </a:lnTo>
                <a:lnTo>
                  <a:pt x="127000" y="262467"/>
                </a:lnTo>
                <a:lnTo>
                  <a:pt x="135467" y="262467"/>
                </a:lnTo>
                <a:lnTo>
                  <a:pt x="143933" y="262467"/>
                </a:lnTo>
                <a:lnTo>
                  <a:pt x="143933" y="262467"/>
                </a:lnTo>
                <a:lnTo>
                  <a:pt x="152400" y="254000"/>
                </a:lnTo>
                <a:lnTo>
                  <a:pt x="1524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7" name="Freeform 6166"/>
          <p:cNvSpPr/>
          <p:nvPr/>
        </p:nvSpPr>
        <p:spPr>
          <a:xfrm>
            <a:off x="9872134" y="3403600"/>
            <a:ext cx="135467" cy="254001"/>
          </a:xfrm>
          <a:custGeom>
            <a:avLst/>
            <a:gdLst/>
            <a:ahLst/>
            <a:cxnLst/>
            <a:rect l="0" t="0" r="0" b="0"/>
            <a:pathLst>
              <a:path w="135467" h="254001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25399" y="33867"/>
                </a:lnTo>
                <a:lnTo>
                  <a:pt x="16932" y="50800"/>
                </a:lnTo>
                <a:lnTo>
                  <a:pt x="16932" y="67733"/>
                </a:lnTo>
                <a:lnTo>
                  <a:pt x="8466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8466" y="194733"/>
                </a:lnTo>
                <a:lnTo>
                  <a:pt x="16932" y="203200"/>
                </a:lnTo>
                <a:lnTo>
                  <a:pt x="25399" y="220133"/>
                </a:lnTo>
                <a:lnTo>
                  <a:pt x="42333" y="228600"/>
                </a:lnTo>
                <a:lnTo>
                  <a:pt x="50800" y="228600"/>
                </a:lnTo>
                <a:lnTo>
                  <a:pt x="67732" y="228600"/>
                </a:lnTo>
                <a:lnTo>
                  <a:pt x="76200" y="228600"/>
                </a:lnTo>
                <a:lnTo>
                  <a:pt x="93132" y="220133"/>
                </a:lnTo>
                <a:lnTo>
                  <a:pt x="101599" y="220133"/>
                </a:lnTo>
                <a:lnTo>
                  <a:pt x="110066" y="203200"/>
                </a:lnTo>
                <a:lnTo>
                  <a:pt x="118533" y="186267"/>
                </a:lnTo>
                <a:lnTo>
                  <a:pt x="135466" y="177800"/>
                </a:lnTo>
                <a:lnTo>
                  <a:pt x="135466" y="169333"/>
                </a:lnTo>
                <a:lnTo>
                  <a:pt x="135466" y="160867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18533" y="143933"/>
                </a:lnTo>
                <a:lnTo>
                  <a:pt x="101599" y="152400"/>
                </a:lnTo>
                <a:lnTo>
                  <a:pt x="93132" y="152400"/>
                </a:lnTo>
                <a:lnTo>
                  <a:pt x="76200" y="160867"/>
                </a:lnTo>
                <a:lnTo>
                  <a:pt x="67732" y="169333"/>
                </a:lnTo>
                <a:lnTo>
                  <a:pt x="50800" y="177800"/>
                </a:lnTo>
                <a:lnTo>
                  <a:pt x="42333" y="186267"/>
                </a:lnTo>
                <a:lnTo>
                  <a:pt x="33866" y="203200"/>
                </a:lnTo>
                <a:lnTo>
                  <a:pt x="33866" y="220133"/>
                </a:lnTo>
                <a:lnTo>
                  <a:pt x="25399" y="228600"/>
                </a:lnTo>
                <a:lnTo>
                  <a:pt x="16932" y="245533"/>
                </a:lnTo>
                <a:lnTo>
                  <a:pt x="16932" y="245533"/>
                </a:lnTo>
                <a:lnTo>
                  <a:pt x="16932" y="254000"/>
                </a:lnTo>
                <a:lnTo>
                  <a:pt x="16932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8" name="Freeform 6167"/>
          <p:cNvSpPr/>
          <p:nvPr/>
        </p:nvSpPr>
        <p:spPr>
          <a:xfrm>
            <a:off x="889000" y="3877733"/>
            <a:ext cx="431801" cy="262468"/>
          </a:xfrm>
          <a:custGeom>
            <a:avLst/>
            <a:gdLst/>
            <a:ahLst/>
            <a:cxnLst/>
            <a:rect l="0" t="0" r="0" b="0"/>
            <a:pathLst>
              <a:path w="431801" h="262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33867" y="93134"/>
                </a:lnTo>
                <a:lnTo>
                  <a:pt x="42333" y="110067"/>
                </a:lnTo>
                <a:lnTo>
                  <a:pt x="42333" y="127000"/>
                </a:lnTo>
                <a:lnTo>
                  <a:pt x="42333" y="143934"/>
                </a:lnTo>
                <a:lnTo>
                  <a:pt x="50800" y="160867"/>
                </a:lnTo>
                <a:lnTo>
                  <a:pt x="50800" y="177800"/>
                </a:lnTo>
                <a:lnTo>
                  <a:pt x="59267" y="194734"/>
                </a:lnTo>
                <a:lnTo>
                  <a:pt x="59267" y="211667"/>
                </a:lnTo>
                <a:lnTo>
                  <a:pt x="67733" y="220134"/>
                </a:lnTo>
                <a:lnTo>
                  <a:pt x="67733" y="228600"/>
                </a:lnTo>
                <a:lnTo>
                  <a:pt x="67733" y="228600"/>
                </a:lnTo>
                <a:lnTo>
                  <a:pt x="67733" y="237067"/>
                </a:lnTo>
                <a:lnTo>
                  <a:pt x="76200" y="237067"/>
                </a:lnTo>
                <a:lnTo>
                  <a:pt x="76200" y="237067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0134"/>
                </a:lnTo>
                <a:lnTo>
                  <a:pt x="76200" y="211667"/>
                </a:lnTo>
                <a:lnTo>
                  <a:pt x="76200" y="194734"/>
                </a:lnTo>
                <a:lnTo>
                  <a:pt x="76200" y="177800"/>
                </a:lnTo>
                <a:lnTo>
                  <a:pt x="76200" y="160867"/>
                </a:lnTo>
                <a:lnTo>
                  <a:pt x="76200" y="143934"/>
                </a:lnTo>
                <a:lnTo>
                  <a:pt x="76200" y="127000"/>
                </a:lnTo>
                <a:lnTo>
                  <a:pt x="76200" y="110067"/>
                </a:lnTo>
                <a:lnTo>
                  <a:pt x="84667" y="93134"/>
                </a:lnTo>
                <a:lnTo>
                  <a:pt x="84667" y="76200"/>
                </a:lnTo>
                <a:lnTo>
                  <a:pt x="93133" y="67734"/>
                </a:lnTo>
                <a:lnTo>
                  <a:pt x="101600" y="59267"/>
                </a:lnTo>
                <a:lnTo>
                  <a:pt x="110067" y="50800"/>
                </a:lnTo>
                <a:lnTo>
                  <a:pt x="118533" y="50800"/>
                </a:lnTo>
                <a:lnTo>
                  <a:pt x="127000" y="50800"/>
                </a:lnTo>
                <a:lnTo>
                  <a:pt x="143933" y="59267"/>
                </a:lnTo>
                <a:lnTo>
                  <a:pt x="152400" y="67734"/>
                </a:lnTo>
                <a:lnTo>
                  <a:pt x="160867" y="84667"/>
                </a:lnTo>
                <a:lnTo>
                  <a:pt x="177800" y="93134"/>
                </a:lnTo>
                <a:lnTo>
                  <a:pt x="186267" y="110067"/>
                </a:lnTo>
                <a:lnTo>
                  <a:pt x="203200" y="127000"/>
                </a:lnTo>
                <a:lnTo>
                  <a:pt x="211667" y="152400"/>
                </a:lnTo>
                <a:lnTo>
                  <a:pt x="220133" y="169334"/>
                </a:lnTo>
                <a:lnTo>
                  <a:pt x="228600" y="186267"/>
                </a:lnTo>
                <a:lnTo>
                  <a:pt x="237067" y="203200"/>
                </a:lnTo>
                <a:lnTo>
                  <a:pt x="237067" y="220134"/>
                </a:lnTo>
                <a:lnTo>
                  <a:pt x="245533" y="237067"/>
                </a:lnTo>
                <a:lnTo>
                  <a:pt x="245533" y="245534"/>
                </a:lnTo>
                <a:lnTo>
                  <a:pt x="245533" y="254000"/>
                </a:lnTo>
                <a:lnTo>
                  <a:pt x="245533" y="262467"/>
                </a:lnTo>
                <a:lnTo>
                  <a:pt x="254000" y="262467"/>
                </a:lnTo>
                <a:lnTo>
                  <a:pt x="254000" y="262467"/>
                </a:lnTo>
                <a:lnTo>
                  <a:pt x="254000" y="262467"/>
                </a:lnTo>
                <a:lnTo>
                  <a:pt x="254000" y="254000"/>
                </a:lnTo>
                <a:lnTo>
                  <a:pt x="245533" y="254000"/>
                </a:lnTo>
                <a:lnTo>
                  <a:pt x="245533" y="237067"/>
                </a:lnTo>
                <a:lnTo>
                  <a:pt x="245533" y="228600"/>
                </a:lnTo>
                <a:lnTo>
                  <a:pt x="237067" y="211667"/>
                </a:lnTo>
                <a:lnTo>
                  <a:pt x="237067" y="194734"/>
                </a:lnTo>
                <a:lnTo>
                  <a:pt x="237067" y="169334"/>
                </a:lnTo>
                <a:lnTo>
                  <a:pt x="237067" y="152400"/>
                </a:lnTo>
                <a:lnTo>
                  <a:pt x="237067" y="135467"/>
                </a:lnTo>
                <a:lnTo>
                  <a:pt x="245533" y="118534"/>
                </a:lnTo>
                <a:lnTo>
                  <a:pt x="254000" y="110067"/>
                </a:lnTo>
                <a:lnTo>
                  <a:pt x="262467" y="101600"/>
                </a:lnTo>
                <a:lnTo>
                  <a:pt x="270933" y="93134"/>
                </a:lnTo>
                <a:lnTo>
                  <a:pt x="287867" y="84667"/>
                </a:lnTo>
                <a:lnTo>
                  <a:pt x="296333" y="84667"/>
                </a:lnTo>
                <a:lnTo>
                  <a:pt x="313267" y="76200"/>
                </a:lnTo>
                <a:lnTo>
                  <a:pt x="330200" y="76200"/>
                </a:lnTo>
                <a:lnTo>
                  <a:pt x="347133" y="84667"/>
                </a:lnTo>
                <a:lnTo>
                  <a:pt x="364067" y="84667"/>
                </a:lnTo>
                <a:lnTo>
                  <a:pt x="372533" y="93134"/>
                </a:lnTo>
                <a:lnTo>
                  <a:pt x="389467" y="110067"/>
                </a:lnTo>
                <a:lnTo>
                  <a:pt x="397933" y="118534"/>
                </a:lnTo>
                <a:lnTo>
                  <a:pt x="397933" y="143934"/>
                </a:lnTo>
                <a:lnTo>
                  <a:pt x="406400" y="152400"/>
                </a:lnTo>
                <a:lnTo>
                  <a:pt x="414867" y="169334"/>
                </a:lnTo>
                <a:lnTo>
                  <a:pt x="414867" y="186267"/>
                </a:lnTo>
                <a:lnTo>
                  <a:pt x="414867" y="203200"/>
                </a:lnTo>
                <a:lnTo>
                  <a:pt x="414867" y="220134"/>
                </a:lnTo>
                <a:lnTo>
                  <a:pt x="414867" y="228600"/>
                </a:lnTo>
                <a:lnTo>
                  <a:pt x="414867" y="237067"/>
                </a:lnTo>
                <a:lnTo>
                  <a:pt x="423333" y="237067"/>
                </a:lnTo>
                <a:lnTo>
                  <a:pt x="423333" y="237067"/>
                </a:lnTo>
                <a:lnTo>
                  <a:pt x="423333" y="237067"/>
                </a:lnTo>
                <a:lnTo>
                  <a:pt x="431800" y="220134"/>
                </a:lnTo>
                <a:lnTo>
                  <a:pt x="431800" y="220134"/>
                </a:lnTo>
                <a:lnTo>
                  <a:pt x="431800" y="211667"/>
                </a:lnTo>
                <a:lnTo>
                  <a:pt x="4318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9" name="Freeform 6168"/>
          <p:cNvSpPr/>
          <p:nvPr/>
        </p:nvSpPr>
        <p:spPr>
          <a:xfrm>
            <a:off x="1540933" y="3793067"/>
            <a:ext cx="237068" cy="338667"/>
          </a:xfrm>
          <a:custGeom>
            <a:avLst/>
            <a:gdLst/>
            <a:ahLst/>
            <a:cxnLst/>
            <a:rect l="0" t="0" r="0" b="0"/>
            <a:pathLst>
              <a:path w="237068" h="338667">
                <a:moveTo>
                  <a:pt x="33867" y="0"/>
                </a:moveTo>
                <a:lnTo>
                  <a:pt x="42334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16933"/>
                </a:lnTo>
                <a:lnTo>
                  <a:pt x="59267" y="16933"/>
                </a:lnTo>
                <a:lnTo>
                  <a:pt x="67734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76200"/>
                </a:lnTo>
                <a:lnTo>
                  <a:pt x="76200" y="93133"/>
                </a:lnTo>
                <a:lnTo>
                  <a:pt x="76200" y="118533"/>
                </a:lnTo>
                <a:lnTo>
                  <a:pt x="67734" y="135466"/>
                </a:lnTo>
                <a:lnTo>
                  <a:pt x="67734" y="160866"/>
                </a:lnTo>
                <a:lnTo>
                  <a:pt x="59267" y="186266"/>
                </a:lnTo>
                <a:lnTo>
                  <a:pt x="50800" y="211666"/>
                </a:lnTo>
                <a:lnTo>
                  <a:pt x="42334" y="228600"/>
                </a:lnTo>
                <a:lnTo>
                  <a:pt x="25400" y="254000"/>
                </a:lnTo>
                <a:lnTo>
                  <a:pt x="16934" y="270933"/>
                </a:lnTo>
                <a:lnTo>
                  <a:pt x="8467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0" y="313266"/>
                </a:lnTo>
                <a:lnTo>
                  <a:pt x="0" y="313266"/>
                </a:lnTo>
                <a:lnTo>
                  <a:pt x="0" y="321733"/>
                </a:lnTo>
                <a:lnTo>
                  <a:pt x="0" y="321733"/>
                </a:lnTo>
                <a:lnTo>
                  <a:pt x="8467" y="321733"/>
                </a:lnTo>
                <a:lnTo>
                  <a:pt x="25400" y="321733"/>
                </a:lnTo>
                <a:lnTo>
                  <a:pt x="42334" y="321733"/>
                </a:lnTo>
                <a:lnTo>
                  <a:pt x="50800" y="321733"/>
                </a:lnTo>
                <a:lnTo>
                  <a:pt x="76200" y="321733"/>
                </a:lnTo>
                <a:lnTo>
                  <a:pt x="93134" y="321733"/>
                </a:lnTo>
                <a:lnTo>
                  <a:pt x="118534" y="321733"/>
                </a:lnTo>
                <a:lnTo>
                  <a:pt x="135467" y="321733"/>
                </a:lnTo>
                <a:lnTo>
                  <a:pt x="160867" y="321733"/>
                </a:lnTo>
                <a:lnTo>
                  <a:pt x="177800" y="321733"/>
                </a:lnTo>
                <a:lnTo>
                  <a:pt x="186267" y="330200"/>
                </a:lnTo>
                <a:lnTo>
                  <a:pt x="203200" y="330200"/>
                </a:lnTo>
                <a:lnTo>
                  <a:pt x="211667" y="338666"/>
                </a:lnTo>
                <a:lnTo>
                  <a:pt x="220134" y="338666"/>
                </a:lnTo>
                <a:lnTo>
                  <a:pt x="228600" y="338666"/>
                </a:lnTo>
                <a:lnTo>
                  <a:pt x="228600" y="338666"/>
                </a:lnTo>
                <a:lnTo>
                  <a:pt x="228600" y="338666"/>
                </a:lnTo>
                <a:lnTo>
                  <a:pt x="237067" y="338666"/>
                </a:lnTo>
                <a:lnTo>
                  <a:pt x="237067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0" name="Freeform 6169"/>
          <p:cNvSpPr/>
          <p:nvPr/>
        </p:nvSpPr>
        <p:spPr>
          <a:xfrm>
            <a:off x="1913467" y="3835400"/>
            <a:ext cx="50801" cy="287868"/>
          </a:xfrm>
          <a:custGeom>
            <a:avLst/>
            <a:gdLst/>
            <a:ahLst/>
            <a:cxnLst/>
            <a:rect l="0" t="0" r="0" b="0"/>
            <a:pathLst>
              <a:path w="50801" h="287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86267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37067"/>
                </a:lnTo>
                <a:lnTo>
                  <a:pt x="33866" y="254000"/>
                </a:lnTo>
                <a:lnTo>
                  <a:pt x="33866" y="262467"/>
                </a:lnTo>
                <a:lnTo>
                  <a:pt x="33866" y="279400"/>
                </a:lnTo>
                <a:lnTo>
                  <a:pt x="42333" y="279400"/>
                </a:lnTo>
                <a:lnTo>
                  <a:pt x="50800" y="287867"/>
                </a:lnTo>
                <a:lnTo>
                  <a:pt x="50800" y="287867"/>
                </a:lnTo>
                <a:lnTo>
                  <a:pt x="50800" y="287867"/>
                </a:lnTo>
                <a:lnTo>
                  <a:pt x="50800" y="287867"/>
                </a:lnTo>
                <a:lnTo>
                  <a:pt x="5080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1" name="Freeform 6170"/>
          <p:cNvSpPr/>
          <p:nvPr/>
        </p:nvSpPr>
        <p:spPr>
          <a:xfrm>
            <a:off x="2074333" y="39285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2" name="Freeform 6171"/>
          <p:cNvSpPr/>
          <p:nvPr/>
        </p:nvSpPr>
        <p:spPr>
          <a:xfrm>
            <a:off x="2082800" y="40301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270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3" name="Freeform 6172"/>
          <p:cNvSpPr/>
          <p:nvPr/>
        </p:nvSpPr>
        <p:spPr>
          <a:xfrm>
            <a:off x="2489200" y="3759200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169333" y="76200"/>
                </a:moveTo>
                <a:lnTo>
                  <a:pt x="169333" y="76200"/>
                </a:lnTo>
                <a:lnTo>
                  <a:pt x="169333" y="67733"/>
                </a:lnTo>
                <a:lnTo>
                  <a:pt x="169333" y="67733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9333" y="33867"/>
                </a:lnTo>
                <a:lnTo>
                  <a:pt x="160867" y="25400"/>
                </a:lnTo>
                <a:lnTo>
                  <a:pt x="160867" y="16933"/>
                </a:lnTo>
                <a:lnTo>
                  <a:pt x="160867" y="16933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8467"/>
                </a:lnTo>
                <a:lnTo>
                  <a:pt x="84667" y="8467"/>
                </a:lnTo>
                <a:lnTo>
                  <a:pt x="67733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25400" y="143933"/>
                </a:lnTo>
                <a:lnTo>
                  <a:pt x="33867" y="152400"/>
                </a:lnTo>
                <a:lnTo>
                  <a:pt x="42333" y="160867"/>
                </a:lnTo>
                <a:lnTo>
                  <a:pt x="50800" y="169333"/>
                </a:lnTo>
                <a:lnTo>
                  <a:pt x="67733" y="169333"/>
                </a:lnTo>
                <a:lnTo>
                  <a:pt x="76200" y="169333"/>
                </a:lnTo>
                <a:lnTo>
                  <a:pt x="93133" y="160867"/>
                </a:lnTo>
                <a:lnTo>
                  <a:pt x="101600" y="160867"/>
                </a:lnTo>
                <a:lnTo>
                  <a:pt x="118533" y="143933"/>
                </a:lnTo>
                <a:lnTo>
                  <a:pt x="127000" y="143933"/>
                </a:lnTo>
                <a:lnTo>
                  <a:pt x="135467" y="127000"/>
                </a:lnTo>
                <a:lnTo>
                  <a:pt x="152400" y="118533"/>
                </a:lnTo>
                <a:lnTo>
                  <a:pt x="152400" y="110067"/>
                </a:lnTo>
                <a:lnTo>
                  <a:pt x="160867" y="101600"/>
                </a:lnTo>
                <a:lnTo>
                  <a:pt x="169333" y="93133"/>
                </a:lnTo>
                <a:lnTo>
                  <a:pt x="169333" y="84667"/>
                </a:lnTo>
                <a:lnTo>
                  <a:pt x="169333" y="76200"/>
                </a:lnTo>
                <a:lnTo>
                  <a:pt x="169333" y="67733"/>
                </a:lnTo>
                <a:lnTo>
                  <a:pt x="169333" y="67733"/>
                </a:lnTo>
                <a:lnTo>
                  <a:pt x="169333" y="67733"/>
                </a:lnTo>
                <a:lnTo>
                  <a:pt x="169333" y="67733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0867" y="84667"/>
                </a:lnTo>
                <a:lnTo>
                  <a:pt x="160867" y="93133"/>
                </a:lnTo>
                <a:lnTo>
                  <a:pt x="160867" y="110067"/>
                </a:lnTo>
                <a:lnTo>
                  <a:pt x="160867" y="127000"/>
                </a:lnTo>
                <a:lnTo>
                  <a:pt x="160867" y="135467"/>
                </a:lnTo>
                <a:lnTo>
                  <a:pt x="160867" y="152400"/>
                </a:lnTo>
                <a:lnTo>
                  <a:pt x="160867" y="169333"/>
                </a:lnTo>
                <a:lnTo>
                  <a:pt x="160867" y="186267"/>
                </a:lnTo>
                <a:lnTo>
                  <a:pt x="160867" y="211667"/>
                </a:lnTo>
                <a:lnTo>
                  <a:pt x="160867" y="228600"/>
                </a:lnTo>
                <a:lnTo>
                  <a:pt x="160867" y="237067"/>
                </a:lnTo>
                <a:lnTo>
                  <a:pt x="160867" y="254000"/>
                </a:lnTo>
                <a:lnTo>
                  <a:pt x="160867" y="270933"/>
                </a:lnTo>
                <a:lnTo>
                  <a:pt x="160867" y="279400"/>
                </a:lnTo>
                <a:lnTo>
                  <a:pt x="160867" y="287867"/>
                </a:lnTo>
                <a:lnTo>
                  <a:pt x="160867" y="296333"/>
                </a:lnTo>
                <a:lnTo>
                  <a:pt x="160867" y="296333"/>
                </a:lnTo>
                <a:lnTo>
                  <a:pt x="160867" y="296333"/>
                </a:lnTo>
                <a:lnTo>
                  <a:pt x="169333" y="296333"/>
                </a:lnTo>
                <a:lnTo>
                  <a:pt x="169333" y="287867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77800" y="262467"/>
                </a:lnTo>
                <a:lnTo>
                  <a:pt x="1778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4" name="Freeform 6173"/>
          <p:cNvSpPr/>
          <p:nvPr/>
        </p:nvSpPr>
        <p:spPr>
          <a:xfrm>
            <a:off x="2734733" y="3759200"/>
            <a:ext cx="186268" cy="262468"/>
          </a:xfrm>
          <a:custGeom>
            <a:avLst/>
            <a:gdLst/>
            <a:ahLst/>
            <a:cxnLst/>
            <a:rect l="0" t="0" r="0" b="0"/>
            <a:pathLst>
              <a:path w="186268" h="262468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42334" y="16933"/>
                </a:lnTo>
                <a:lnTo>
                  <a:pt x="42334" y="16933"/>
                </a:lnTo>
                <a:lnTo>
                  <a:pt x="33867" y="33867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11667"/>
                </a:lnTo>
                <a:lnTo>
                  <a:pt x="16934" y="220133"/>
                </a:lnTo>
                <a:lnTo>
                  <a:pt x="25400" y="228600"/>
                </a:lnTo>
                <a:lnTo>
                  <a:pt x="42334" y="237067"/>
                </a:lnTo>
                <a:lnTo>
                  <a:pt x="59267" y="245533"/>
                </a:lnTo>
                <a:lnTo>
                  <a:pt x="76200" y="254000"/>
                </a:lnTo>
                <a:lnTo>
                  <a:pt x="93134" y="262467"/>
                </a:lnTo>
                <a:lnTo>
                  <a:pt x="110067" y="262467"/>
                </a:lnTo>
                <a:lnTo>
                  <a:pt x="127000" y="262467"/>
                </a:lnTo>
                <a:lnTo>
                  <a:pt x="135467" y="262467"/>
                </a:lnTo>
                <a:lnTo>
                  <a:pt x="152400" y="262467"/>
                </a:lnTo>
                <a:lnTo>
                  <a:pt x="160867" y="254000"/>
                </a:lnTo>
                <a:lnTo>
                  <a:pt x="169334" y="254000"/>
                </a:lnTo>
                <a:lnTo>
                  <a:pt x="177800" y="245533"/>
                </a:lnTo>
                <a:lnTo>
                  <a:pt x="186267" y="237067"/>
                </a:lnTo>
                <a:lnTo>
                  <a:pt x="186267" y="228600"/>
                </a:lnTo>
                <a:lnTo>
                  <a:pt x="186267" y="220133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69334" y="194733"/>
                </a:lnTo>
                <a:lnTo>
                  <a:pt x="160867" y="186267"/>
                </a:lnTo>
                <a:lnTo>
                  <a:pt x="152400" y="186267"/>
                </a:lnTo>
                <a:lnTo>
                  <a:pt x="135467" y="186267"/>
                </a:lnTo>
                <a:lnTo>
                  <a:pt x="127000" y="186267"/>
                </a:lnTo>
                <a:lnTo>
                  <a:pt x="118534" y="194733"/>
                </a:lnTo>
                <a:lnTo>
                  <a:pt x="110067" y="203200"/>
                </a:lnTo>
                <a:lnTo>
                  <a:pt x="101600" y="211667"/>
                </a:lnTo>
                <a:lnTo>
                  <a:pt x="93134" y="220133"/>
                </a:lnTo>
                <a:lnTo>
                  <a:pt x="84667" y="228600"/>
                </a:lnTo>
                <a:lnTo>
                  <a:pt x="84667" y="237067"/>
                </a:lnTo>
                <a:lnTo>
                  <a:pt x="84667" y="237067"/>
                </a:lnTo>
                <a:lnTo>
                  <a:pt x="84667" y="245533"/>
                </a:lnTo>
                <a:lnTo>
                  <a:pt x="84667" y="245533"/>
                </a:lnTo>
                <a:lnTo>
                  <a:pt x="101600" y="245533"/>
                </a:lnTo>
                <a:lnTo>
                  <a:pt x="101600" y="245533"/>
                </a:lnTo>
                <a:lnTo>
                  <a:pt x="101600" y="245533"/>
                </a:lnTo>
                <a:lnTo>
                  <a:pt x="10160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5" name="Freeform 6174"/>
          <p:cNvSpPr/>
          <p:nvPr/>
        </p:nvSpPr>
        <p:spPr>
          <a:xfrm>
            <a:off x="3090333" y="38692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93134" y="16933"/>
                </a:lnTo>
                <a:lnTo>
                  <a:pt x="110067" y="16933"/>
                </a:lnTo>
                <a:lnTo>
                  <a:pt x="118534" y="16933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6" name="Freeform 6175"/>
          <p:cNvSpPr/>
          <p:nvPr/>
        </p:nvSpPr>
        <p:spPr>
          <a:xfrm>
            <a:off x="3158067" y="3810000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7" name="Freeform 6176"/>
          <p:cNvSpPr/>
          <p:nvPr/>
        </p:nvSpPr>
        <p:spPr>
          <a:xfrm>
            <a:off x="3183467" y="39962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8" name="Freeform 6177"/>
          <p:cNvSpPr/>
          <p:nvPr/>
        </p:nvSpPr>
        <p:spPr>
          <a:xfrm>
            <a:off x="3386667" y="3835400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50800"/>
                </a:lnTo>
                <a:lnTo>
                  <a:pt x="76200" y="59267"/>
                </a:lnTo>
                <a:lnTo>
                  <a:pt x="76200" y="67733"/>
                </a:lnTo>
                <a:lnTo>
                  <a:pt x="67733" y="84667"/>
                </a:lnTo>
                <a:lnTo>
                  <a:pt x="59266" y="93133"/>
                </a:lnTo>
                <a:lnTo>
                  <a:pt x="59266" y="101600"/>
                </a:lnTo>
                <a:lnTo>
                  <a:pt x="50800" y="118533"/>
                </a:lnTo>
                <a:lnTo>
                  <a:pt x="42333" y="127000"/>
                </a:lnTo>
                <a:lnTo>
                  <a:pt x="33866" y="135467"/>
                </a:lnTo>
                <a:lnTo>
                  <a:pt x="25400" y="143933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77800"/>
                </a:lnTo>
                <a:lnTo>
                  <a:pt x="33866" y="186267"/>
                </a:lnTo>
                <a:lnTo>
                  <a:pt x="42333" y="186267"/>
                </a:lnTo>
                <a:lnTo>
                  <a:pt x="50800" y="194733"/>
                </a:lnTo>
                <a:lnTo>
                  <a:pt x="59266" y="194733"/>
                </a:lnTo>
                <a:lnTo>
                  <a:pt x="76200" y="194733"/>
                </a:lnTo>
                <a:lnTo>
                  <a:pt x="93133" y="203200"/>
                </a:lnTo>
                <a:lnTo>
                  <a:pt x="110066" y="203200"/>
                </a:lnTo>
                <a:lnTo>
                  <a:pt x="127000" y="203200"/>
                </a:lnTo>
                <a:lnTo>
                  <a:pt x="135466" y="203200"/>
                </a:lnTo>
                <a:lnTo>
                  <a:pt x="152400" y="203200"/>
                </a:lnTo>
                <a:lnTo>
                  <a:pt x="169333" y="203200"/>
                </a:lnTo>
                <a:lnTo>
                  <a:pt x="177800" y="203200"/>
                </a:lnTo>
                <a:lnTo>
                  <a:pt x="186266" y="203200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1947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9" name="Freeform 6178"/>
          <p:cNvSpPr/>
          <p:nvPr/>
        </p:nvSpPr>
        <p:spPr>
          <a:xfrm>
            <a:off x="3733800" y="3869267"/>
            <a:ext cx="135468" cy="8467"/>
          </a:xfrm>
          <a:custGeom>
            <a:avLst/>
            <a:gdLst/>
            <a:ahLst/>
            <a:cxnLst/>
            <a:rect l="0" t="0" r="0" b="0"/>
            <a:pathLst>
              <a:path w="1354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0" name="Freeform 6179"/>
          <p:cNvSpPr/>
          <p:nvPr/>
        </p:nvSpPr>
        <p:spPr>
          <a:xfrm>
            <a:off x="3750733" y="39793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0"/>
                </a:lnTo>
                <a:lnTo>
                  <a:pt x="101600" y="0"/>
                </a:lnTo>
                <a:lnTo>
                  <a:pt x="1016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1" name="Freeform 6180"/>
          <p:cNvSpPr/>
          <p:nvPr/>
        </p:nvSpPr>
        <p:spPr>
          <a:xfrm>
            <a:off x="4072467" y="3776133"/>
            <a:ext cx="203201" cy="177801"/>
          </a:xfrm>
          <a:custGeom>
            <a:avLst/>
            <a:gdLst/>
            <a:ahLst/>
            <a:cxnLst/>
            <a:rect l="0" t="0" r="0" b="0"/>
            <a:pathLst>
              <a:path w="203201" h="1778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8466" y="160867"/>
                </a:lnTo>
                <a:lnTo>
                  <a:pt x="16933" y="169334"/>
                </a:lnTo>
                <a:lnTo>
                  <a:pt x="25400" y="169334"/>
                </a:lnTo>
                <a:lnTo>
                  <a:pt x="33866" y="177800"/>
                </a:lnTo>
                <a:lnTo>
                  <a:pt x="50800" y="177800"/>
                </a:lnTo>
                <a:lnTo>
                  <a:pt x="67733" y="177800"/>
                </a:lnTo>
                <a:lnTo>
                  <a:pt x="93133" y="177800"/>
                </a:lnTo>
                <a:lnTo>
                  <a:pt x="110066" y="169334"/>
                </a:lnTo>
                <a:lnTo>
                  <a:pt x="135466" y="169334"/>
                </a:lnTo>
                <a:lnTo>
                  <a:pt x="152400" y="169334"/>
                </a:lnTo>
                <a:lnTo>
                  <a:pt x="169333" y="160867"/>
                </a:lnTo>
                <a:lnTo>
                  <a:pt x="186266" y="160867"/>
                </a:lnTo>
                <a:lnTo>
                  <a:pt x="194733" y="152400"/>
                </a:lnTo>
                <a:lnTo>
                  <a:pt x="194733" y="152400"/>
                </a:lnTo>
                <a:lnTo>
                  <a:pt x="203200" y="152400"/>
                </a:lnTo>
                <a:lnTo>
                  <a:pt x="2032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2" name="Freeform 6181"/>
          <p:cNvSpPr/>
          <p:nvPr/>
        </p:nvSpPr>
        <p:spPr>
          <a:xfrm>
            <a:off x="4174067" y="3776133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8466" y="194734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37067"/>
                </a:lnTo>
                <a:lnTo>
                  <a:pt x="16933" y="245534"/>
                </a:lnTo>
                <a:lnTo>
                  <a:pt x="16933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3" name="Freeform 6182"/>
          <p:cNvSpPr/>
          <p:nvPr/>
        </p:nvSpPr>
        <p:spPr>
          <a:xfrm>
            <a:off x="4309533" y="3776133"/>
            <a:ext cx="160868" cy="287868"/>
          </a:xfrm>
          <a:custGeom>
            <a:avLst/>
            <a:gdLst/>
            <a:ahLst/>
            <a:cxnLst/>
            <a:rect l="0" t="0" r="0" b="0"/>
            <a:pathLst>
              <a:path w="160868" h="287868">
                <a:moveTo>
                  <a:pt x="135467" y="42334"/>
                </a:moveTo>
                <a:lnTo>
                  <a:pt x="135467" y="42334"/>
                </a:lnTo>
                <a:lnTo>
                  <a:pt x="143934" y="33867"/>
                </a:lnTo>
                <a:lnTo>
                  <a:pt x="143934" y="33867"/>
                </a:lnTo>
                <a:lnTo>
                  <a:pt x="143934" y="25400"/>
                </a:lnTo>
                <a:lnTo>
                  <a:pt x="152400" y="25400"/>
                </a:lnTo>
                <a:lnTo>
                  <a:pt x="152400" y="16934"/>
                </a:lnTo>
                <a:lnTo>
                  <a:pt x="143934" y="16934"/>
                </a:lnTo>
                <a:lnTo>
                  <a:pt x="143934" y="8467"/>
                </a:lnTo>
                <a:lnTo>
                  <a:pt x="135467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8467"/>
                </a:lnTo>
                <a:lnTo>
                  <a:pt x="50800" y="16934"/>
                </a:lnTo>
                <a:lnTo>
                  <a:pt x="33867" y="16934"/>
                </a:lnTo>
                <a:lnTo>
                  <a:pt x="16934" y="25400"/>
                </a:lnTo>
                <a:lnTo>
                  <a:pt x="8467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4"/>
                </a:lnTo>
                <a:lnTo>
                  <a:pt x="16934" y="76200"/>
                </a:lnTo>
                <a:lnTo>
                  <a:pt x="25400" y="93134"/>
                </a:lnTo>
                <a:lnTo>
                  <a:pt x="42334" y="101600"/>
                </a:lnTo>
                <a:lnTo>
                  <a:pt x="59267" y="118534"/>
                </a:lnTo>
                <a:lnTo>
                  <a:pt x="76200" y="127000"/>
                </a:lnTo>
                <a:lnTo>
                  <a:pt x="101600" y="143934"/>
                </a:lnTo>
                <a:lnTo>
                  <a:pt x="118534" y="160867"/>
                </a:lnTo>
                <a:lnTo>
                  <a:pt x="135467" y="177800"/>
                </a:lnTo>
                <a:lnTo>
                  <a:pt x="143934" y="194734"/>
                </a:lnTo>
                <a:lnTo>
                  <a:pt x="160867" y="211667"/>
                </a:lnTo>
                <a:lnTo>
                  <a:pt x="160867" y="228600"/>
                </a:lnTo>
                <a:lnTo>
                  <a:pt x="160867" y="237067"/>
                </a:lnTo>
                <a:lnTo>
                  <a:pt x="160867" y="254000"/>
                </a:lnTo>
                <a:lnTo>
                  <a:pt x="152400" y="262467"/>
                </a:lnTo>
                <a:lnTo>
                  <a:pt x="143934" y="270934"/>
                </a:lnTo>
                <a:lnTo>
                  <a:pt x="135467" y="279400"/>
                </a:lnTo>
                <a:lnTo>
                  <a:pt x="127000" y="279400"/>
                </a:lnTo>
                <a:lnTo>
                  <a:pt x="118534" y="287867"/>
                </a:lnTo>
                <a:lnTo>
                  <a:pt x="101600" y="279400"/>
                </a:lnTo>
                <a:lnTo>
                  <a:pt x="93134" y="279400"/>
                </a:lnTo>
                <a:lnTo>
                  <a:pt x="76200" y="270934"/>
                </a:lnTo>
                <a:lnTo>
                  <a:pt x="67734" y="262467"/>
                </a:lnTo>
                <a:lnTo>
                  <a:pt x="67734" y="254000"/>
                </a:lnTo>
                <a:lnTo>
                  <a:pt x="59267" y="245534"/>
                </a:lnTo>
                <a:lnTo>
                  <a:pt x="50800" y="228600"/>
                </a:lnTo>
                <a:lnTo>
                  <a:pt x="50800" y="211667"/>
                </a:lnTo>
                <a:lnTo>
                  <a:pt x="59267" y="194734"/>
                </a:lnTo>
                <a:lnTo>
                  <a:pt x="59267" y="177800"/>
                </a:lnTo>
                <a:lnTo>
                  <a:pt x="67734" y="160867"/>
                </a:lnTo>
                <a:lnTo>
                  <a:pt x="76200" y="143934"/>
                </a:lnTo>
                <a:lnTo>
                  <a:pt x="84667" y="127000"/>
                </a:lnTo>
                <a:lnTo>
                  <a:pt x="101600" y="110067"/>
                </a:lnTo>
                <a:lnTo>
                  <a:pt x="110067" y="101600"/>
                </a:lnTo>
                <a:lnTo>
                  <a:pt x="118534" y="93134"/>
                </a:lnTo>
                <a:lnTo>
                  <a:pt x="127000" y="84667"/>
                </a:lnTo>
                <a:lnTo>
                  <a:pt x="127000" y="76200"/>
                </a:lnTo>
                <a:lnTo>
                  <a:pt x="135467" y="67734"/>
                </a:lnTo>
                <a:lnTo>
                  <a:pt x="135467" y="67734"/>
                </a:lnTo>
                <a:lnTo>
                  <a:pt x="135467" y="67734"/>
                </a:lnTo>
                <a:lnTo>
                  <a:pt x="135467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4" name="Freeform 6183"/>
          <p:cNvSpPr/>
          <p:nvPr/>
        </p:nvSpPr>
        <p:spPr>
          <a:xfrm>
            <a:off x="4555067" y="3632200"/>
            <a:ext cx="67734" cy="76201"/>
          </a:xfrm>
          <a:custGeom>
            <a:avLst/>
            <a:gdLst/>
            <a:ahLst/>
            <a:cxnLst/>
            <a:rect l="0" t="0" r="0" b="0"/>
            <a:pathLst>
              <a:path w="67734" h="76201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76200"/>
                </a:lnTo>
                <a:lnTo>
                  <a:pt x="50800" y="76200"/>
                </a:lnTo>
                <a:lnTo>
                  <a:pt x="59266" y="67733"/>
                </a:lnTo>
                <a:lnTo>
                  <a:pt x="67733" y="59267"/>
                </a:lnTo>
                <a:lnTo>
                  <a:pt x="67733" y="50800"/>
                </a:lnTo>
                <a:lnTo>
                  <a:pt x="67733" y="42333"/>
                </a:lnTo>
                <a:lnTo>
                  <a:pt x="67733" y="33867"/>
                </a:lnTo>
                <a:lnTo>
                  <a:pt x="59266" y="16933"/>
                </a:lnTo>
                <a:lnTo>
                  <a:pt x="50800" y="8467"/>
                </a:lnTo>
                <a:lnTo>
                  <a:pt x="42333" y="8467"/>
                </a:lnTo>
                <a:lnTo>
                  <a:pt x="25400" y="0"/>
                </a:lnTo>
                <a:lnTo>
                  <a:pt x="25400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5" name="Freeform 6184"/>
          <p:cNvSpPr/>
          <p:nvPr/>
        </p:nvSpPr>
        <p:spPr>
          <a:xfrm>
            <a:off x="914400" y="4368800"/>
            <a:ext cx="321734" cy="313268"/>
          </a:xfrm>
          <a:custGeom>
            <a:avLst/>
            <a:gdLst/>
            <a:ahLst/>
            <a:cxnLst/>
            <a:rect l="0" t="0" r="0" b="0"/>
            <a:pathLst>
              <a:path w="321734" h="313268">
                <a:moveTo>
                  <a:pt x="0" y="0"/>
                </a:moveTo>
                <a:lnTo>
                  <a:pt x="0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16933" y="76200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62467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0933"/>
                </a:lnTo>
                <a:lnTo>
                  <a:pt x="16933" y="262467"/>
                </a:lnTo>
                <a:lnTo>
                  <a:pt x="16933" y="254000"/>
                </a:lnTo>
                <a:lnTo>
                  <a:pt x="16933" y="237067"/>
                </a:lnTo>
                <a:lnTo>
                  <a:pt x="16933" y="220133"/>
                </a:lnTo>
                <a:lnTo>
                  <a:pt x="16933" y="194733"/>
                </a:lnTo>
                <a:lnTo>
                  <a:pt x="25400" y="177800"/>
                </a:lnTo>
                <a:lnTo>
                  <a:pt x="25400" y="152400"/>
                </a:lnTo>
                <a:lnTo>
                  <a:pt x="25400" y="127000"/>
                </a:lnTo>
                <a:lnTo>
                  <a:pt x="33867" y="110067"/>
                </a:lnTo>
                <a:lnTo>
                  <a:pt x="42333" y="84667"/>
                </a:lnTo>
                <a:lnTo>
                  <a:pt x="50800" y="76200"/>
                </a:lnTo>
                <a:lnTo>
                  <a:pt x="50800" y="67733"/>
                </a:lnTo>
                <a:lnTo>
                  <a:pt x="67733" y="59267"/>
                </a:lnTo>
                <a:lnTo>
                  <a:pt x="76200" y="59267"/>
                </a:lnTo>
                <a:lnTo>
                  <a:pt x="84667" y="67733"/>
                </a:lnTo>
                <a:lnTo>
                  <a:pt x="101600" y="76200"/>
                </a:lnTo>
                <a:lnTo>
                  <a:pt x="110067" y="84667"/>
                </a:lnTo>
                <a:lnTo>
                  <a:pt x="118533" y="110067"/>
                </a:lnTo>
                <a:lnTo>
                  <a:pt x="127000" y="127000"/>
                </a:lnTo>
                <a:lnTo>
                  <a:pt x="135467" y="152400"/>
                </a:lnTo>
                <a:lnTo>
                  <a:pt x="143933" y="177800"/>
                </a:lnTo>
                <a:lnTo>
                  <a:pt x="152400" y="211667"/>
                </a:lnTo>
                <a:lnTo>
                  <a:pt x="152400" y="228600"/>
                </a:lnTo>
                <a:lnTo>
                  <a:pt x="152400" y="245533"/>
                </a:lnTo>
                <a:lnTo>
                  <a:pt x="160867" y="262467"/>
                </a:lnTo>
                <a:lnTo>
                  <a:pt x="160867" y="270933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60867" y="270933"/>
                </a:lnTo>
                <a:lnTo>
                  <a:pt x="160867" y="254000"/>
                </a:lnTo>
                <a:lnTo>
                  <a:pt x="160867" y="245533"/>
                </a:lnTo>
                <a:lnTo>
                  <a:pt x="160867" y="220133"/>
                </a:lnTo>
                <a:lnTo>
                  <a:pt x="160867" y="203200"/>
                </a:lnTo>
                <a:lnTo>
                  <a:pt x="160867" y="177800"/>
                </a:lnTo>
                <a:lnTo>
                  <a:pt x="169333" y="152400"/>
                </a:lnTo>
                <a:lnTo>
                  <a:pt x="177800" y="127000"/>
                </a:lnTo>
                <a:lnTo>
                  <a:pt x="177800" y="110067"/>
                </a:lnTo>
                <a:lnTo>
                  <a:pt x="186267" y="93133"/>
                </a:lnTo>
                <a:lnTo>
                  <a:pt x="194733" y="84667"/>
                </a:lnTo>
                <a:lnTo>
                  <a:pt x="211667" y="76200"/>
                </a:lnTo>
                <a:lnTo>
                  <a:pt x="220133" y="76200"/>
                </a:lnTo>
                <a:lnTo>
                  <a:pt x="237067" y="84667"/>
                </a:lnTo>
                <a:lnTo>
                  <a:pt x="245533" y="93133"/>
                </a:lnTo>
                <a:lnTo>
                  <a:pt x="254000" y="101600"/>
                </a:lnTo>
                <a:lnTo>
                  <a:pt x="262467" y="118533"/>
                </a:lnTo>
                <a:lnTo>
                  <a:pt x="270933" y="135467"/>
                </a:lnTo>
                <a:lnTo>
                  <a:pt x="287867" y="160867"/>
                </a:lnTo>
                <a:lnTo>
                  <a:pt x="287867" y="194733"/>
                </a:lnTo>
                <a:lnTo>
                  <a:pt x="296333" y="220133"/>
                </a:lnTo>
                <a:lnTo>
                  <a:pt x="296333" y="245533"/>
                </a:lnTo>
                <a:lnTo>
                  <a:pt x="304800" y="262467"/>
                </a:lnTo>
                <a:lnTo>
                  <a:pt x="304800" y="279400"/>
                </a:lnTo>
                <a:lnTo>
                  <a:pt x="304800" y="296333"/>
                </a:lnTo>
                <a:lnTo>
                  <a:pt x="313267" y="304800"/>
                </a:lnTo>
                <a:lnTo>
                  <a:pt x="313267" y="313267"/>
                </a:lnTo>
                <a:lnTo>
                  <a:pt x="313267" y="313267"/>
                </a:lnTo>
                <a:lnTo>
                  <a:pt x="321733" y="313267"/>
                </a:lnTo>
                <a:lnTo>
                  <a:pt x="321733" y="313267"/>
                </a:lnTo>
                <a:lnTo>
                  <a:pt x="321733" y="313267"/>
                </a:lnTo>
                <a:lnTo>
                  <a:pt x="321733" y="304800"/>
                </a:lnTo>
                <a:lnTo>
                  <a:pt x="3217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6" name="Freeform 6185"/>
          <p:cNvSpPr/>
          <p:nvPr/>
        </p:nvSpPr>
        <p:spPr>
          <a:xfrm>
            <a:off x="1439333" y="4394200"/>
            <a:ext cx="211668" cy="270934"/>
          </a:xfrm>
          <a:custGeom>
            <a:avLst/>
            <a:gdLst/>
            <a:ahLst/>
            <a:cxnLst/>
            <a:rect l="0" t="0" r="0" b="0"/>
            <a:pathLst>
              <a:path w="211668" h="270934">
                <a:moveTo>
                  <a:pt x="127000" y="0"/>
                </a:moveTo>
                <a:lnTo>
                  <a:pt x="127000" y="8467"/>
                </a:lnTo>
                <a:lnTo>
                  <a:pt x="127000" y="8467"/>
                </a:lnTo>
                <a:lnTo>
                  <a:pt x="118534" y="16933"/>
                </a:lnTo>
                <a:lnTo>
                  <a:pt x="118534" y="25400"/>
                </a:lnTo>
                <a:lnTo>
                  <a:pt x="110067" y="42333"/>
                </a:lnTo>
                <a:lnTo>
                  <a:pt x="101600" y="59267"/>
                </a:lnTo>
                <a:lnTo>
                  <a:pt x="93134" y="76200"/>
                </a:lnTo>
                <a:lnTo>
                  <a:pt x="84667" y="101600"/>
                </a:lnTo>
                <a:lnTo>
                  <a:pt x="76200" y="118533"/>
                </a:lnTo>
                <a:lnTo>
                  <a:pt x="59267" y="143933"/>
                </a:lnTo>
                <a:lnTo>
                  <a:pt x="50800" y="169333"/>
                </a:lnTo>
                <a:lnTo>
                  <a:pt x="33867" y="186267"/>
                </a:lnTo>
                <a:lnTo>
                  <a:pt x="16934" y="203200"/>
                </a:lnTo>
                <a:lnTo>
                  <a:pt x="8467" y="220133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8467" y="237067"/>
                </a:lnTo>
                <a:lnTo>
                  <a:pt x="16934" y="237067"/>
                </a:lnTo>
                <a:lnTo>
                  <a:pt x="25400" y="237067"/>
                </a:lnTo>
                <a:lnTo>
                  <a:pt x="42334" y="237067"/>
                </a:lnTo>
                <a:lnTo>
                  <a:pt x="59267" y="228600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18534" y="237067"/>
                </a:lnTo>
                <a:lnTo>
                  <a:pt x="135467" y="237067"/>
                </a:lnTo>
                <a:lnTo>
                  <a:pt x="152400" y="245533"/>
                </a:lnTo>
                <a:lnTo>
                  <a:pt x="169334" y="245533"/>
                </a:lnTo>
                <a:lnTo>
                  <a:pt x="186267" y="254000"/>
                </a:lnTo>
                <a:lnTo>
                  <a:pt x="194734" y="262467"/>
                </a:lnTo>
                <a:lnTo>
                  <a:pt x="203200" y="270933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116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7" name="Freeform 6186"/>
          <p:cNvSpPr/>
          <p:nvPr/>
        </p:nvSpPr>
        <p:spPr>
          <a:xfrm>
            <a:off x="1786467" y="4411133"/>
            <a:ext cx="211667" cy="296335"/>
          </a:xfrm>
          <a:custGeom>
            <a:avLst/>
            <a:gdLst/>
            <a:ahLst/>
            <a:cxnLst/>
            <a:rect l="0" t="0" r="0" b="0"/>
            <a:pathLst>
              <a:path w="211667" h="296335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16934"/>
                </a:lnTo>
                <a:lnTo>
                  <a:pt x="93133" y="25400"/>
                </a:lnTo>
                <a:lnTo>
                  <a:pt x="93133" y="42334"/>
                </a:lnTo>
                <a:lnTo>
                  <a:pt x="93133" y="59267"/>
                </a:lnTo>
                <a:lnTo>
                  <a:pt x="101600" y="76200"/>
                </a:lnTo>
                <a:lnTo>
                  <a:pt x="93133" y="93134"/>
                </a:lnTo>
                <a:lnTo>
                  <a:pt x="93133" y="118534"/>
                </a:lnTo>
                <a:lnTo>
                  <a:pt x="76200" y="135467"/>
                </a:lnTo>
                <a:lnTo>
                  <a:pt x="67733" y="160867"/>
                </a:lnTo>
                <a:lnTo>
                  <a:pt x="59266" y="177800"/>
                </a:lnTo>
                <a:lnTo>
                  <a:pt x="42333" y="194734"/>
                </a:lnTo>
                <a:lnTo>
                  <a:pt x="33866" y="211667"/>
                </a:lnTo>
                <a:lnTo>
                  <a:pt x="25400" y="228600"/>
                </a:lnTo>
                <a:lnTo>
                  <a:pt x="25400" y="237067"/>
                </a:lnTo>
                <a:lnTo>
                  <a:pt x="16933" y="245534"/>
                </a:lnTo>
                <a:lnTo>
                  <a:pt x="16933" y="254000"/>
                </a:lnTo>
                <a:lnTo>
                  <a:pt x="16933" y="262467"/>
                </a:lnTo>
                <a:lnTo>
                  <a:pt x="25400" y="270934"/>
                </a:lnTo>
                <a:lnTo>
                  <a:pt x="25400" y="270934"/>
                </a:lnTo>
                <a:lnTo>
                  <a:pt x="42333" y="279400"/>
                </a:lnTo>
                <a:lnTo>
                  <a:pt x="50800" y="287867"/>
                </a:lnTo>
                <a:lnTo>
                  <a:pt x="67733" y="287867"/>
                </a:lnTo>
                <a:lnTo>
                  <a:pt x="84666" y="287867"/>
                </a:lnTo>
                <a:lnTo>
                  <a:pt x="110066" y="296334"/>
                </a:lnTo>
                <a:lnTo>
                  <a:pt x="127000" y="296334"/>
                </a:lnTo>
                <a:lnTo>
                  <a:pt x="152400" y="296334"/>
                </a:lnTo>
                <a:lnTo>
                  <a:pt x="177800" y="287867"/>
                </a:lnTo>
                <a:lnTo>
                  <a:pt x="194733" y="287867"/>
                </a:lnTo>
                <a:lnTo>
                  <a:pt x="194733" y="287867"/>
                </a:lnTo>
                <a:lnTo>
                  <a:pt x="211666" y="279400"/>
                </a:lnTo>
                <a:lnTo>
                  <a:pt x="211666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8" name="Freeform 6187"/>
          <p:cNvSpPr/>
          <p:nvPr/>
        </p:nvSpPr>
        <p:spPr>
          <a:xfrm>
            <a:off x="2057400" y="4546600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16933"/>
                </a:move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9" name="Freeform 6188"/>
          <p:cNvSpPr/>
          <p:nvPr/>
        </p:nvSpPr>
        <p:spPr>
          <a:xfrm>
            <a:off x="2074333" y="46482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84667" y="0"/>
                </a:lnTo>
                <a:lnTo>
                  <a:pt x="84667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2" name="Freeform 6191"/>
          <p:cNvSpPr/>
          <p:nvPr/>
        </p:nvSpPr>
        <p:spPr>
          <a:xfrm>
            <a:off x="2497667" y="4368800"/>
            <a:ext cx="228601" cy="177801"/>
          </a:xfrm>
          <a:custGeom>
            <a:avLst/>
            <a:gdLst/>
            <a:ahLst/>
            <a:cxnLst/>
            <a:rect l="0" t="0" r="0" b="0"/>
            <a:pathLst>
              <a:path w="228601" h="177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18533"/>
                </a:lnTo>
                <a:lnTo>
                  <a:pt x="25400" y="127000"/>
                </a:lnTo>
                <a:lnTo>
                  <a:pt x="33866" y="135467"/>
                </a:lnTo>
                <a:lnTo>
                  <a:pt x="33866" y="143933"/>
                </a:lnTo>
                <a:lnTo>
                  <a:pt x="42333" y="152400"/>
                </a:lnTo>
                <a:lnTo>
                  <a:pt x="42333" y="152400"/>
                </a:lnTo>
                <a:lnTo>
                  <a:pt x="50800" y="160867"/>
                </a:lnTo>
                <a:lnTo>
                  <a:pt x="59266" y="160867"/>
                </a:lnTo>
                <a:lnTo>
                  <a:pt x="67733" y="160867"/>
                </a:lnTo>
                <a:lnTo>
                  <a:pt x="76200" y="169333"/>
                </a:lnTo>
                <a:lnTo>
                  <a:pt x="93133" y="169333"/>
                </a:lnTo>
                <a:lnTo>
                  <a:pt x="110066" y="169333"/>
                </a:lnTo>
                <a:lnTo>
                  <a:pt x="127000" y="169333"/>
                </a:lnTo>
                <a:lnTo>
                  <a:pt x="135466" y="169333"/>
                </a:lnTo>
                <a:lnTo>
                  <a:pt x="152400" y="169333"/>
                </a:lnTo>
                <a:lnTo>
                  <a:pt x="169333" y="169333"/>
                </a:lnTo>
                <a:lnTo>
                  <a:pt x="186266" y="169333"/>
                </a:lnTo>
                <a:lnTo>
                  <a:pt x="194733" y="169333"/>
                </a:lnTo>
                <a:lnTo>
                  <a:pt x="203200" y="177800"/>
                </a:lnTo>
                <a:lnTo>
                  <a:pt x="211666" y="177800"/>
                </a:lnTo>
                <a:lnTo>
                  <a:pt x="220133" y="169333"/>
                </a:lnTo>
                <a:lnTo>
                  <a:pt x="228600" y="169333"/>
                </a:lnTo>
                <a:lnTo>
                  <a:pt x="228600" y="160867"/>
                </a:lnTo>
                <a:lnTo>
                  <a:pt x="228600" y="160867"/>
                </a:lnTo>
                <a:lnTo>
                  <a:pt x="228600" y="160867"/>
                </a:lnTo>
                <a:lnTo>
                  <a:pt x="2286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3" name="Freeform 6192"/>
          <p:cNvSpPr/>
          <p:nvPr/>
        </p:nvSpPr>
        <p:spPr>
          <a:xfrm>
            <a:off x="2624667" y="4343400"/>
            <a:ext cx="16934" cy="330201"/>
          </a:xfrm>
          <a:custGeom>
            <a:avLst/>
            <a:gdLst/>
            <a:ahLst/>
            <a:cxnLst/>
            <a:rect l="0" t="0" r="0" b="0"/>
            <a:pathLst>
              <a:path w="16934" h="330201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8466" y="279400"/>
                </a:lnTo>
                <a:lnTo>
                  <a:pt x="8466" y="287867"/>
                </a:lnTo>
                <a:lnTo>
                  <a:pt x="8466" y="304800"/>
                </a:lnTo>
                <a:lnTo>
                  <a:pt x="8466" y="321733"/>
                </a:lnTo>
                <a:lnTo>
                  <a:pt x="16933" y="321733"/>
                </a:lnTo>
                <a:lnTo>
                  <a:pt x="16933" y="321733"/>
                </a:lnTo>
                <a:lnTo>
                  <a:pt x="16933" y="330200"/>
                </a:lnTo>
                <a:lnTo>
                  <a:pt x="16933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4" name="Freeform 6193"/>
          <p:cNvSpPr/>
          <p:nvPr/>
        </p:nvSpPr>
        <p:spPr>
          <a:xfrm>
            <a:off x="2794000" y="4385733"/>
            <a:ext cx="160868" cy="304801"/>
          </a:xfrm>
          <a:custGeom>
            <a:avLst/>
            <a:gdLst/>
            <a:ahLst/>
            <a:cxnLst/>
            <a:rect l="0" t="0" r="0" b="0"/>
            <a:pathLst>
              <a:path w="160868" h="304801">
                <a:moveTo>
                  <a:pt x="59267" y="16934"/>
                </a:moveTo>
                <a:lnTo>
                  <a:pt x="50800" y="16934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16933" y="254000"/>
                </a:lnTo>
                <a:lnTo>
                  <a:pt x="25400" y="270934"/>
                </a:lnTo>
                <a:lnTo>
                  <a:pt x="42333" y="279400"/>
                </a:lnTo>
                <a:lnTo>
                  <a:pt x="50800" y="296334"/>
                </a:lnTo>
                <a:lnTo>
                  <a:pt x="59267" y="296334"/>
                </a:lnTo>
                <a:lnTo>
                  <a:pt x="76200" y="304800"/>
                </a:lnTo>
                <a:lnTo>
                  <a:pt x="84667" y="304800"/>
                </a:lnTo>
                <a:lnTo>
                  <a:pt x="101600" y="304800"/>
                </a:lnTo>
                <a:lnTo>
                  <a:pt x="110067" y="296334"/>
                </a:lnTo>
                <a:lnTo>
                  <a:pt x="118533" y="296334"/>
                </a:lnTo>
                <a:lnTo>
                  <a:pt x="127000" y="287867"/>
                </a:lnTo>
                <a:lnTo>
                  <a:pt x="135467" y="279400"/>
                </a:lnTo>
                <a:lnTo>
                  <a:pt x="143933" y="270934"/>
                </a:lnTo>
                <a:lnTo>
                  <a:pt x="152400" y="254000"/>
                </a:lnTo>
                <a:lnTo>
                  <a:pt x="160867" y="237067"/>
                </a:lnTo>
                <a:lnTo>
                  <a:pt x="160867" y="220134"/>
                </a:lnTo>
                <a:lnTo>
                  <a:pt x="160867" y="194734"/>
                </a:lnTo>
                <a:lnTo>
                  <a:pt x="160867" y="177800"/>
                </a:lnTo>
                <a:lnTo>
                  <a:pt x="160867" y="160867"/>
                </a:lnTo>
                <a:lnTo>
                  <a:pt x="152400" y="135467"/>
                </a:lnTo>
                <a:lnTo>
                  <a:pt x="143933" y="118534"/>
                </a:lnTo>
                <a:lnTo>
                  <a:pt x="135467" y="101600"/>
                </a:lnTo>
                <a:lnTo>
                  <a:pt x="127000" y="84667"/>
                </a:lnTo>
                <a:lnTo>
                  <a:pt x="118533" y="67734"/>
                </a:lnTo>
                <a:lnTo>
                  <a:pt x="110067" y="50800"/>
                </a:lnTo>
                <a:lnTo>
                  <a:pt x="101600" y="33867"/>
                </a:lnTo>
                <a:lnTo>
                  <a:pt x="93133" y="25400"/>
                </a:lnTo>
                <a:lnTo>
                  <a:pt x="76200" y="16934"/>
                </a:lnTo>
                <a:lnTo>
                  <a:pt x="67733" y="8467"/>
                </a:lnTo>
                <a:lnTo>
                  <a:pt x="59267" y="8467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08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5" name="Freeform 6194"/>
          <p:cNvSpPr/>
          <p:nvPr/>
        </p:nvSpPr>
        <p:spPr>
          <a:xfrm>
            <a:off x="3098800" y="4512733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6" name="Freeform 6195"/>
          <p:cNvSpPr/>
          <p:nvPr/>
        </p:nvSpPr>
        <p:spPr>
          <a:xfrm>
            <a:off x="3175000" y="4385733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7" name="Freeform 6196"/>
          <p:cNvSpPr/>
          <p:nvPr/>
        </p:nvSpPr>
        <p:spPr>
          <a:xfrm>
            <a:off x="3191933" y="4605867"/>
            <a:ext cx="50801" cy="16934"/>
          </a:xfrm>
          <a:custGeom>
            <a:avLst/>
            <a:gdLst/>
            <a:ahLst/>
            <a:cxnLst/>
            <a:rect l="0" t="0" r="0" b="0"/>
            <a:pathLst>
              <a:path w="508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08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8" name="Freeform 6197"/>
          <p:cNvSpPr/>
          <p:nvPr/>
        </p:nvSpPr>
        <p:spPr>
          <a:xfrm>
            <a:off x="3437467" y="4419600"/>
            <a:ext cx="177801" cy="211668"/>
          </a:xfrm>
          <a:custGeom>
            <a:avLst/>
            <a:gdLst/>
            <a:ahLst/>
            <a:cxnLst/>
            <a:rect l="0" t="0" r="0" b="0"/>
            <a:pathLst>
              <a:path w="177801" h="211668">
                <a:moveTo>
                  <a:pt x="16933" y="33867"/>
                </a:moveTo>
                <a:lnTo>
                  <a:pt x="16933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33867"/>
                </a:lnTo>
                <a:lnTo>
                  <a:pt x="101600" y="42333"/>
                </a:lnTo>
                <a:lnTo>
                  <a:pt x="93133" y="59267"/>
                </a:lnTo>
                <a:lnTo>
                  <a:pt x="84666" y="76200"/>
                </a:lnTo>
                <a:lnTo>
                  <a:pt x="76200" y="93133"/>
                </a:lnTo>
                <a:lnTo>
                  <a:pt x="67733" y="101600"/>
                </a:lnTo>
                <a:lnTo>
                  <a:pt x="50800" y="118533"/>
                </a:lnTo>
                <a:lnTo>
                  <a:pt x="33866" y="135467"/>
                </a:lnTo>
                <a:lnTo>
                  <a:pt x="25400" y="143933"/>
                </a:lnTo>
                <a:lnTo>
                  <a:pt x="16933" y="160867"/>
                </a:lnTo>
                <a:lnTo>
                  <a:pt x="8466" y="169333"/>
                </a:lnTo>
                <a:lnTo>
                  <a:pt x="8466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8466" y="203200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6" y="211667"/>
                </a:lnTo>
                <a:lnTo>
                  <a:pt x="50800" y="211667"/>
                </a:lnTo>
                <a:lnTo>
                  <a:pt x="67733" y="211667"/>
                </a:lnTo>
                <a:lnTo>
                  <a:pt x="84666" y="211667"/>
                </a:lnTo>
                <a:lnTo>
                  <a:pt x="101600" y="211667"/>
                </a:lnTo>
                <a:lnTo>
                  <a:pt x="118533" y="211667"/>
                </a:lnTo>
                <a:lnTo>
                  <a:pt x="135466" y="211667"/>
                </a:lnTo>
                <a:lnTo>
                  <a:pt x="143933" y="211667"/>
                </a:lnTo>
                <a:lnTo>
                  <a:pt x="160866" y="211667"/>
                </a:lnTo>
                <a:lnTo>
                  <a:pt x="169333" y="211667"/>
                </a:lnTo>
                <a:lnTo>
                  <a:pt x="169333" y="211667"/>
                </a:lnTo>
                <a:lnTo>
                  <a:pt x="177800" y="211667"/>
                </a:lnTo>
                <a:lnTo>
                  <a:pt x="177800" y="211667"/>
                </a:lnTo>
                <a:lnTo>
                  <a:pt x="177800" y="211667"/>
                </a:lnTo>
                <a:lnTo>
                  <a:pt x="1778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9" name="Freeform 6198"/>
          <p:cNvSpPr/>
          <p:nvPr/>
        </p:nvSpPr>
        <p:spPr>
          <a:xfrm>
            <a:off x="3725333" y="44619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0" name="Freeform 6199"/>
          <p:cNvSpPr/>
          <p:nvPr/>
        </p:nvSpPr>
        <p:spPr>
          <a:xfrm>
            <a:off x="3767667" y="45550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9266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1" name="Freeform 6200"/>
          <p:cNvSpPr/>
          <p:nvPr/>
        </p:nvSpPr>
        <p:spPr>
          <a:xfrm>
            <a:off x="4123267" y="4368800"/>
            <a:ext cx="237067" cy="270934"/>
          </a:xfrm>
          <a:custGeom>
            <a:avLst/>
            <a:gdLst/>
            <a:ahLst/>
            <a:cxnLst/>
            <a:rect l="0" t="0" r="0" b="0"/>
            <a:pathLst>
              <a:path w="237067" h="2709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16933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101600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52400" y="59267"/>
                </a:lnTo>
                <a:lnTo>
                  <a:pt x="143933" y="76200"/>
                </a:lnTo>
                <a:lnTo>
                  <a:pt x="127000" y="93133"/>
                </a:lnTo>
                <a:lnTo>
                  <a:pt x="110066" y="110067"/>
                </a:lnTo>
                <a:lnTo>
                  <a:pt x="101600" y="118533"/>
                </a:lnTo>
                <a:lnTo>
                  <a:pt x="84666" y="135467"/>
                </a:lnTo>
                <a:lnTo>
                  <a:pt x="76200" y="152400"/>
                </a:lnTo>
                <a:lnTo>
                  <a:pt x="59266" y="160867"/>
                </a:lnTo>
                <a:lnTo>
                  <a:pt x="50800" y="177800"/>
                </a:lnTo>
                <a:lnTo>
                  <a:pt x="50800" y="186267"/>
                </a:lnTo>
                <a:lnTo>
                  <a:pt x="50800" y="194733"/>
                </a:lnTo>
                <a:lnTo>
                  <a:pt x="50800" y="211667"/>
                </a:lnTo>
                <a:lnTo>
                  <a:pt x="59266" y="220133"/>
                </a:lnTo>
                <a:lnTo>
                  <a:pt x="67733" y="228600"/>
                </a:lnTo>
                <a:lnTo>
                  <a:pt x="84666" y="237067"/>
                </a:lnTo>
                <a:lnTo>
                  <a:pt x="101600" y="245533"/>
                </a:lnTo>
                <a:lnTo>
                  <a:pt x="118533" y="254000"/>
                </a:lnTo>
                <a:lnTo>
                  <a:pt x="135466" y="254000"/>
                </a:lnTo>
                <a:lnTo>
                  <a:pt x="152400" y="262467"/>
                </a:lnTo>
                <a:lnTo>
                  <a:pt x="177800" y="270933"/>
                </a:lnTo>
                <a:lnTo>
                  <a:pt x="194733" y="270933"/>
                </a:lnTo>
                <a:lnTo>
                  <a:pt x="220133" y="262467"/>
                </a:lnTo>
                <a:lnTo>
                  <a:pt x="220133" y="262467"/>
                </a:lnTo>
                <a:lnTo>
                  <a:pt x="237066" y="262467"/>
                </a:lnTo>
                <a:lnTo>
                  <a:pt x="237066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2" name="Freeform 6201"/>
          <p:cNvSpPr/>
          <p:nvPr/>
        </p:nvSpPr>
        <p:spPr>
          <a:xfrm>
            <a:off x="4411133" y="4377267"/>
            <a:ext cx="143935" cy="211667"/>
          </a:xfrm>
          <a:custGeom>
            <a:avLst/>
            <a:gdLst/>
            <a:ahLst/>
            <a:cxnLst/>
            <a:rect l="0" t="0" r="0" b="0"/>
            <a:pathLst>
              <a:path w="143935" h="211667">
                <a:moveTo>
                  <a:pt x="42334" y="16933"/>
                </a:moveTo>
                <a:lnTo>
                  <a:pt x="42334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25400" y="169333"/>
                </a:lnTo>
                <a:lnTo>
                  <a:pt x="33867" y="186266"/>
                </a:lnTo>
                <a:lnTo>
                  <a:pt x="42334" y="194733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7" y="211666"/>
                </a:lnTo>
                <a:lnTo>
                  <a:pt x="101600" y="211666"/>
                </a:lnTo>
                <a:lnTo>
                  <a:pt x="118534" y="203200"/>
                </a:lnTo>
                <a:lnTo>
                  <a:pt x="127000" y="194733"/>
                </a:lnTo>
                <a:lnTo>
                  <a:pt x="135467" y="177800"/>
                </a:lnTo>
                <a:lnTo>
                  <a:pt x="143934" y="160866"/>
                </a:lnTo>
                <a:lnTo>
                  <a:pt x="143934" y="135466"/>
                </a:lnTo>
                <a:lnTo>
                  <a:pt x="143934" y="118533"/>
                </a:lnTo>
                <a:lnTo>
                  <a:pt x="143934" y="93133"/>
                </a:lnTo>
                <a:lnTo>
                  <a:pt x="135467" y="76200"/>
                </a:lnTo>
                <a:lnTo>
                  <a:pt x="127000" y="59266"/>
                </a:lnTo>
                <a:lnTo>
                  <a:pt x="118534" y="42333"/>
                </a:lnTo>
                <a:lnTo>
                  <a:pt x="110067" y="33866"/>
                </a:lnTo>
                <a:lnTo>
                  <a:pt x="93134" y="25400"/>
                </a:lnTo>
                <a:lnTo>
                  <a:pt x="76200" y="16933"/>
                </a:lnTo>
                <a:lnTo>
                  <a:pt x="59267" y="16933"/>
                </a:lnTo>
                <a:lnTo>
                  <a:pt x="50800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3" name="Freeform 6202"/>
          <p:cNvSpPr/>
          <p:nvPr/>
        </p:nvSpPr>
        <p:spPr>
          <a:xfrm>
            <a:off x="4631267" y="4267200"/>
            <a:ext cx="84667" cy="101601"/>
          </a:xfrm>
          <a:custGeom>
            <a:avLst/>
            <a:gdLst/>
            <a:ahLst/>
            <a:cxnLst/>
            <a:rect l="0" t="0" r="0" b="0"/>
            <a:pathLst>
              <a:path w="84667" h="101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59266" y="16933"/>
                </a:lnTo>
                <a:lnTo>
                  <a:pt x="59266" y="25400"/>
                </a:lnTo>
                <a:lnTo>
                  <a:pt x="59266" y="33867"/>
                </a:lnTo>
                <a:lnTo>
                  <a:pt x="50800" y="42333"/>
                </a:lnTo>
                <a:lnTo>
                  <a:pt x="50800" y="50800"/>
                </a:lnTo>
                <a:lnTo>
                  <a:pt x="33866" y="59267"/>
                </a:lnTo>
                <a:lnTo>
                  <a:pt x="25400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6" y="101600"/>
                </a:lnTo>
                <a:lnTo>
                  <a:pt x="42333" y="101600"/>
                </a:lnTo>
                <a:lnTo>
                  <a:pt x="50800" y="93133"/>
                </a:lnTo>
                <a:lnTo>
                  <a:pt x="59266" y="93133"/>
                </a:lnTo>
                <a:lnTo>
                  <a:pt x="67733" y="84667"/>
                </a:lnTo>
                <a:lnTo>
                  <a:pt x="76200" y="76200"/>
                </a:lnTo>
                <a:lnTo>
                  <a:pt x="76200" y="67733"/>
                </a:lnTo>
                <a:lnTo>
                  <a:pt x="84666" y="67733"/>
                </a:lnTo>
                <a:lnTo>
                  <a:pt x="84666" y="59267"/>
                </a:lnTo>
                <a:lnTo>
                  <a:pt x="84666" y="50800"/>
                </a:lnTo>
                <a:lnTo>
                  <a:pt x="84666" y="50800"/>
                </a:lnTo>
                <a:lnTo>
                  <a:pt x="76200" y="42333"/>
                </a:lnTo>
                <a:lnTo>
                  <a:pt x="67733" y="33867"/>
                </a:lnTo>
                <a:lnTo>
                  <a:pt x="59266" y="25400"/>
                </a:lnTo>
                <a:lnTo>
                  <a:pt x="50800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4" name="Freeform 6203"/>
          <p:cNvSpPr/>
          <p:nvPr/>
        </p:nvSpPr>
        <p:spPr>
          <a:xfrm>
            <a:off x="999067" y="5046133"/>
            <a:ext cx="347134" cy="287868"/>
          </a:xfrm>
          <a:custGeom>
            <a:avLst/>
            <a:gdLst/>
            <a:ahLst/>
            <a:cxnLst/>
            <a:rect l="0" t="0" r="0" b="0"/>
            <a:pathLst>
              <a:path w="347134" h="287868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43934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4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54000"/>
                </a:lnTo>
                <a:lnTo>
                  <a:pt x="25400" y="245534"/>
                </a:lnTo>
                <a:lnTo>
                  <a:pt x="25400" y="228600"/>
                </a:lnTo>
                <a:lnTo>
                  <a:pt x="25400" y="211667"/>
                </a:lnTo>
                <a:lnTo>
                  <a:pt x="25400" y="186267"/>
                </a:lnTo>
                <a:lnTo>
                  <a:pt x="25400" y="160867"/>
                </a:lnTo>
                <a:lnTo>
                  <a:pt x="25400" y="127000"/>
                </a:lnTo>
                <a:lnTo>
                  <a:pt x="33866" y="101600"/>
                </a:lnTo>
                <a:lnTo>
                  <a:pt x="42333" y="67734"/>
                </a:lnTo>
                <a:lnTo>
                  <a:pt x="50800" y="42334"/>
                </a:lnTo>
                <a:lnTo>
                  <a:pt x="59266" y="25400"/>
                </a:lnTo>
                <a:lnTo>
                  <a:pt x="67733" y="16934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43933" y="42334"/>
                </a:lnTo>
                <a:lnTo>
                  <a:pt x="143933" y="67734"/>
                </a:lnTo>
                <a:lnTo>
                  <a:pt x="152400" y="93134"/>
                </a:lnTo>
                <a:lnTo>
                  <a:pt x="160866" y="118534"/>
                </a:lnTo>
                <a:lnTo>
                  <a:pt x="160866" y="143934"/>
                </a:lnTo>
                <a:lnTo>
                  <a:pt x="160866" y="169334"/>
                </a:lnTo>
                <a:lnTo>
                  <a:pt x="160866" y="194734"/>
                </a:lnTo>
                <a:lnTo>
                  <a:pt x="160866" y="211667"/>
                </a:lnTo>
                <a:lnTo>
                  <a:pt x="160866" y="220134"/>
                </a:lnTo>
                <a:lnTo>
                  <a:pt x="160866" y="228600"/>
                </a:lnTo>
                <a:lnTo>
                  <a:pt x="160866" y="237067"/>
                </a:lnTo>
                <a:lnTo>
                  <a:pt x="160866" y="228600"/>
                </a:lnTo>
                <a:lnTo>
                  <a:pt x="160866" y="228600"/>
                </a:lnTo>
                <a:lnTo>
                  <a:pt x="160866" y="220134"/>
                </a:lnTo>
                <a:lnTo>
                  <a:pt x="169333" y="203200"/>
                </a:lnTo>
                <a:lnTo>
                  <a:pt x="169333" y="177800"/>
                </a:lnTo>
                <a:lnTo>
                  <a:pt x="169333" y="160867"/>
                </a:lnTo>
                <a:lnTo>
                  <a:pt x="177800" y="135467"/>
                </a:lnTo>
                <a:lnTo>
                  <a:pt x="186266" y="110067"/>
                </a:lnTo>
                <a:lnTo>
                  <a:pt x="194733" y="84667"/>
                </a:lnTo>
                <a:lnTo>
                  <a:pt x="203200" y="59267"/>
                </a:lnTo>
                <a:lnTo>
                  <a:pt x="211666" y="42334"/>
                </a:lnTo>
                <a:lnTo>
                  <a:pt x="220133" y="25400"/>
                </a:lnTo>
                <a:lnTo>
                  <a:pt x="228600" y="16934"/>
                </a:lnTo>
                <a:lnTo>
                  <a:pt x="245533" y="16934"/>
                </a:lnTo>
                <a:lnTo>
                  <a:pt x="262466" y="16934"/>
                </a:lnTo>
                <a:lnTo>
                  <a:pt x="270933" y="25400"/>
                </a:lnTo>
                <a:lnTo>
                  <a:pt x="287866" y="33867"/>
                </a:lnTo>
                <a:lnTo>
                  <a:pt x="296333" y="50800"/>
                </a:lnTo>
                <a:lnTo>
                  <a:pt x="304800" y="67734"/>
                </a:lnTo>
                <a:lnTo>
                  <a:pt x="313266" y="84667"/>
                </a:lnTo>
                <a:lnTo>
                  <a:pt x="313266" y="110067"/>
                </a:lnTo>
                <a:lnTo>
                  <a:pt x="321733" y="135467"/>
                </a:lnTo>
                <a:lnTo>
                  <a:pt x="321733" y="160867"/>
                </a:lnTo>
                <a:lnTo>
                  <a:pt x="330200" y="186267"/>
                </a:lnTo>
                <a:lnTo>
                  <a:pt x="330200" y="211667"/>
                </a:lnTo>
                <a:lnTo>
                  <a:pt x="330200" y="228600"/>
                </a:lnTo>
                <a:lnTo>
                  <a:pt x="330200" y="254000"/>
                </a:lnTo>
                <a:lnTo>
                  <a:pt x="330200" y="262467"/>
                </a:lnTo>
                <a:lnTo>
                  <a:pt x="330200" y="279400"/>
                </a:lnTo>
                <a:lnTo>
                  <a:pt x="330200" y="287867"/>
                </a:lnTo>
                <a:lnTo>
                  <a:pt x="338666" y="287867"/>
                </a:lnTo>
                <a:lnTo>
                  <a:pt x="338666" y="279400"/>
                </a:lnTo>
                <a:lnTo>
                  <a:pt x="338666" y="270934"/>
                </a:lnTo>
                <a:lnTo>
                  <a:pt x="338666" y="270934"/>
                </a:lnTo>
                <a:lnTo>
                  <a:pt x="347133" y="254000"/>
                </a:lnTo>
                <a:lnTo>
                  <a:pt x="3471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5" name="Freeform 6204"/>
          <p:cNvSpPr/>
          <p:nvPr/>
        </p:nvSpPr>
        <p:spPr>
          <a:xfrm>
            <a:off x="1490133" y="5046133"/>
            <a:ext cx="211668" cy="220135"/>
          </a:xfrm>
          <a:custGeom>
            <a:avLst/>
            <a:gdLst/>
            <a:ahLst/>
            <a:cxnLst/>
            <a:rect l="0" t="0" r="0" b="0"/>
            <a:pathLst>
              <a:path w="211668" h="220135">
                <a:moveTo>
                  <a:pt x="110067" y="0"/>
                </a:moveTo>
                <a:lnTo>
                  <a:pt x="110067" y="8467"/>
                </a:lnTo>
                <a:lnTo>
                  <a:pt x="110067" y="8467"/>
                </a:lnTo>
                <a:lnTo>
                  <a:pt x="101600" y="25400"/>
                </a:lnTo>
                <a:lnTo>
                  <a:pt x="101600" y="33867"/>
                </a:lnTo>
                <a:lnTo>
                  <a:pt x="93134" y="50800"/>
                </a:lnTo>
                <a:lnTo>
                  <a:pt x="84667" y="76200"/>
                </a:lnTo>
                <a:lnTo>
                  <a:pt x="76200" y="93134"/>
                </a:lnTo>
                <a:lnTo>
                  <a:pt x="59267" y="118534"/>
                </a:lnTo>
                <a:lnTo>
                  <a:pt x="50800" y="135467"/>
                </a:lnTo>
                <a:lnTo>
                  <a:pt x="42334" y="152400"/>
                </a:lnTo>
                <a:lnTo>
                  <a:pt x="33867" y="169334"/>
                </a:lnTo>
                <a:lnTo>
                  <a:pt x="16934" y="186267"/>
                </a:lnTo>
                <a:lnTo>
                  <a:pt x="8467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7" y="194734"/>
                </a:lnTo>
                <a:lnTo>
                  <a:pt x="16934" y="194734"/>
                </a:lnTo>
                <a:lnTo>
                  <a:pt x="33867" y="186267"/>
                </a:lnTo>
                <a:lnTo>
                  <a:pt x="50800" y="177800"/>
                </a:lnTo>
                <a:lnTo>
                  <a:pt x="67734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4" y="177800"/>
                </a:lnTo>
                <a:lnTo>
                  <a:pt x="135467" y="186267"/>
                </a:lnTo>
                <a:lnTo>
                  <a:pt x="152400" y="194734"/>
                </a:lnTo>
                <a:lnTo>
                  <a:pt x="160867" y="203200"/>
                </a:lnTo>
                <a:lnTo>
                  <a:pt x="177800" y="211667"/>
                </a:lnTo>
                <a:lnTo>
                  <a:pt x="186267" y="220134"/>
                </a:lnTo>
                <a:lnTo>
                  <a:pt x="203200" y="220134"/>
                </a:lnTo>
                <a:lnTo>
                  <a:pt x="203200" y="220134"/>
                </a:lnTo>
                <a:lnTo>
                  <a:pt x="211667" y="220134"/>
                </a:lnTo>
                <a:lnTo>
                  <a:pt x="211667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6" name="Freeform 6205"/>
          <p:cNvSpPr/>
          <p:nvPr/>
        </p:nvSpPr>
        <p:spPr>
          <a:xfrm>
            <a:off x="1778000" y="5003800"/>
            <a:ext cx="237068" cy="304801"/>
          </a:xfrm>
          <a:custGeom>
            <a:avLst/>
            <a:gdLst/>
            <a:ahLst/>
            <a:cxnLst/>
            <a:rect l="0" t="0" r="0" b="0"/>
            <a:pathLst>
              <a:path w="2370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42333"/>
                </a:lnTo>
                <a:lnTo>
                  <a:pt x="101600" y="59267"/>
                </a:lnTo>
                <a:lnTo>
                  <a:pt x="101600" y="67733"/>
                </a:lnTo>
                <a:lnTo>
                  <a:pt x="101600" y="84667"/>
                </a:lnTo>
                <a:lnTo>
                  <a:pt x="93133" y="93133"/>
                </a:lnTo>
                <a:lnTo>
                  <a:pt x="84667" y="110067"/>
                </a:lnTo>
                <a:lnTo>
                  <a:pt x="76200" y="127000"/>
                </a:lnTo>
                <a:lnTo>
                  <a:pt x="76200" y="135467"/>
                </a:lnTo>
                <a:lnTo>
                  <a:pt x="59267" y="143933"/>
                </a:lnTo>
                <a:lnTo>
                  <a:pt x="50800" y="143933"/>
                </a:lnTo>
                <a:lnTo>
                  <a:pt x="42333" y="152400"/>
                </a:lnTo>
                <a:lnTo>
                  <a:pt x="42333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3" y="143933"/>
                </a:lnTo>
                <a:lnTo>
                  <a:pt x="42333" y="135467"/>
                </a:lnTo>
                <a:lnTo>
                  <a:pt x="50800" y="135467"/>
                </a:lnTo>
                <a:lnTo>
                  <a:pt x="67733" y="127000"/>
                </a:lnTo>
                <a:lnTo>
                  <a:pt x="76200" y="127000"/>
                </a:lnTo>
                <a:lnTo>
                  <a:pt x="93133" y="118533"/>
                </a:lnTo>
                <a:lnTo>
                  <a:pt x="118533" y="127000"/>
                </a:lnTo>
                <a:lnTo>
                  <a:pt x="135467" y="135467"/>
                </a:lnTo>
                <a:lnTo>
                  <a:pt x="160867" y="143933"/>
                </a:lnTo>
                <a:lnTo>
                  <a:pt x="177800" y="152400"/>
                </a:lnTo>
                <a:lnTo>
                  <a:pt x="194733" y="169333"/>
                </a:lnTo>
                <a:lnTo>
                  <a:pt x="211667" y="186267"/>
                </a:lnTo>
                <a:lnTo>
                  <a:pt x="220133" y="194733"/>
                </a:lnTo>
                <a:lnTo>
                  <a:pt x="228600" y="211667"/>
                </a:lnTo>
                <a:lnTo>
                  <a:pt x="237067" y="228600"/>
                </a:lnTo>
                <a:lnTo>
                  <a:pt x="237067" y="237067"/>
                </a:lnTo>
                <a:lnTo>
                  <a:pt x="237067" y="254000"/>
                </a:lnTo>
                <a:lnTo>
                  <a:pt x="228600" y="262467"/>
                </a:lnTo>
                <a:lnTo>
                  <a:pt x="220133" y="270933"/>
                </a:lnTo>
                <a:lnTo>
                  <a:pt x="211667" y="279400"/>
                </a:lnTo>
                <a:lnTo>
                  <a:pt x="194733" y="287867"/>
                </a:lnTo>
                <a:lnTo>
                  <a:pt x="177800" y="296333"/>
                </a:lnTo>
                <a:lnTo>
                  <a:pt x="160867" y="304800"/>
                </a:lnTo>
                <a:lnTo>
                  <a:pt x="143933" y="304800"/>
                </a:lnTo>
                <a:lnTo>
                  <a:pt x="127000" y="304800"/>
                </a:lnTo>
                <a:lnTo>
                  <a:pt x="110067" y="304800"/>
                </a:lnTo>
                <a:lnTo>
                  <a:pt x="101600" y="304800"/>
                </a:lnTo>
                <a:lnTo>
                  <a:pt x="93133" y="304800"/>
                </a:lnTo>
                <a:lnTo>
                  <a:pt x="93133" y="304800"/>
                </a:lnTo>
                <a:lnTo>
                  <a:pt x="84667" y="296333"/>
                </a:lnTo>
                <a:lnTo>
                  <a:pt x="846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7" name="Freeform 6206"/>
          <p:cNvSpPr/>
          <p:nvPr/>
        </p:nvSpPr>
        <p:spPr>
          <a:xfrm>
            <a:off x="2184400" y="5080000"/>
            <a:ext cx="84668" cy="8468"/>
          </a:xfrm>
          <a:custGeom>
            <a:avLst/>
            <a:gdLst/>
            <a:ahLst/>
            <a:cxnLst/>
            <a:rect l="0" t="0" r="0" b="0"/>
            <a:pathLst>
              <a:path w="84668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8" name="Freeform 6207"/>
          <p:cNvSpPr/>
          <p:nvPr/>
        </p:nvSpPr>
        <p:spPr>
          <a:xfrm>
            <a:off x="2150533" y="5215467"/>
            <a:ext cx="93135" cy="8467"/>
          </a:xfrm>
          <a:custGeom>
            <a:avLst/>
            <a:gdLst/>
            <a:ahLst/>
            <a:cxnLst/>
            <a:rect l="0" t="0" r="0" b="0"/>
            <a:pathLst>
              <a:path w="93135" h="8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423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93134" y="8466"/>
                </a:lnTo>
                <a:lnTo>
                  <a:pt x="93134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1" name="Freeform 6210"/>
          <p:cNvSpPr/>
          <p:nvPr/>
        </p:nvSpPr>
        <p:spPr>
          <a:xfrm>
            <a:off x="2683933" y="4961467"/>
            <a:ext cx="8468" cy="279401"/>
          </a:xfrm>
          <a:custGeom>
            <a:avLst/>
            <a:gdLst/>
            <a:ahLst/>
            <a:cxnLst/>
            <a:rect l="0" t="0" r="0" b="0"/>
            <a:pathLst>
              <a:path w="8468" h="279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2" name="Freeform 6211"/>
          <p:cNvSpPr/>
          <p:nvPr/>
        </p:nvSpPr>
        <p:spPr>
          <a:xfrm>
            <a:off x="2802467" y="4986867"/>
            <a:ext cx="152401" cy="245534"/>
          </a:xfrm>
          <a:custGeom>
            <a:avLst/>
            <a:gdLst/>
            <a:ahLst/>
            <a:cxnLst/>
            <a:rect l="0" t="0" r="0" b="0"/>
            <a:pathLst>
              <a:path w="152401" h="245534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0866"/>
                </a:lnTo>
                <a:lnTo>
                  <a:pt x="8466" y="177800"/>
                </a:lnTo>
                <a:lnTo>
                  <a:pt x="16933" y="194733"/>
                </a:lnTo>
                <a:lnTo>
                  <a:pt x="25400" y="203200"/>
                </a:lnTo>
                <a:lnTo>
                  <a:pt x="42333" y="220133"/>
                </a:lnTo>
                <a:lnTo>
                  <a:pt x="50800" y="228600"/>
                </a:lnTo>
                <a:lnTo>
                  <a:pt x="67733" y="237066"/>
                </a:lnTo>
                <a:lnTo>
                  <a:pt x="84666" y="245533"/>
                </a:lnTo>
                <a:lnTo>
                  <a:pt x="101600" y="245533"/>
                </a:lnTo>
                <a:lnTo>
                  <a:pt x="110066" y="237066"/>
                </a:lnTo>
                <a:lnTo>
                  <a:pt x="127000" y="237066"/>
                </a:lnTo>
                <a:lnTo>
                  <a:pt x="135466" y="228600"/>
                </a:lnTo>
                <a:lnTo>
                  <a:pt x="143933" y="220133"/>
                </a:lnTo>
                <a:lnTo>
                  <a:pt x="152400" y="203200"/>
                </a:lnTo>
                <a:lnTo>
                  <a:pt x="152400" y="194733"/>
                </a:lnTo>
                <a:lnTo>
                  <a:pt x="152400" y="177800"/>
                </a:lnTo>
                <a:lnTo>
                  <a:pt x="152400" y="160866"/>
                </a:lnTo>
                <a:lnTo>
                  <a:pt x="152400" y="143933"/>
                </a:lnTo>
                <a:lnTo>
                  <a:pt x="143933" y="127000"/>
                </a:lnTo>
                <a:lnTo>
                  <a:pt x="135466" y="110066"/>
                </a:lnTo>
                <a:lnTo>
                  <a:pt x="127000" y="93133"/>
                </a:lnTo>
                <a:lnTo>
                  <a:pt x="118533" y="76200"/>
                </a:lnTo>
                <a:lnTo>
                  <a:pt x="101600" y="67733"/>
                </a:lnTo>
                <a:lnTo>
                  <a:pt x="93133" y="50800"/>
                </a:lnTo>
                <a:lnTo>
                  <a:pt x="84666" y="42333"/>
                </a:lnTo>
                <a:lnTo>
                  <a:pt x="76200" y="33866"/>
                </a:lnTo>
                <a:lnTo>
                  <a:pt x="67733" y="25400"/>
                </a:lnTo>
                <a:lnTo>
                  <a:pt x="59266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3" name="Freeform 6212"/>
          <p:cNvSpPr/>
          <p:nvPr/>
        </p:nvSpPr>
        <p:spPr>
          <a:xfrm>
            <a:off x="3022600" y="4986867"/>
            <a:ext cx="203201" cy="321734"/>
          </a:xfrm>
          <a:custGeom>
            <a:avLst/>
            <a:gdLst/>
            <a:ahLst/>
            <a:cxnLst/>
            <a:rect l="0" t="0" r="0" b="0"/>
            <a:pathLst>
              <a:path w="203201" h="321734">
                <a:moveTo>
                  <a:pt x="93133" y="16933"/>
                </a:moveTo>
                <a:lnTo>
                  <a:pt x="84667" y="16933"/>
                </a:lnTo>
                <a:lnTo>
                  <a:pt x="76200" y="8466"/>
                </a:lnTo>
                <a:lnTo>
                  <a:pt x="67733" y="8466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16933" y="76200"/>
                </a:lnTo>
                <a:lnTo>
                  <a:pt x="25400" y="84666"/>
                </a:lnTo>
                <a:lnTo>
                  <a:pt x="42333" y="101600"/>
                </a:lnTo>
                <a:lnTo>
                  <a:pt x="50800" y="118533"/>
                </a:lnTo>
                <a:lnTo>
                  <a:pt x="67733" y="135466"/>
                </a:lnTo>
                <a:lnTo>
                  <a:pt x="93133" y="152400"/>
                </a:lnTo>
                <a:lnTo>
                  <a:pt x="110067" y="169333"/>
                </a:lnTo>
                <a:lnTo>
                  <a:pt x="127000" y="186266"/>
                </a:lnTo>
                <a:lnTo>
                  <a:pt x="143933" y="211666"/>
                </a:lnTo>
                <a:lnTo>
                  <a:pt x="160867" y="228600"/>
                </a:lnTo>
                <a:lnTo>
                  <a:pt x="177800" y="245533"/>
                </a:lnTo>
                <a:lnTo>
                  <a:pt x="194733" y="262466"/>
                </a:lnTo>
                <a:lnTo>
                  <a:pt x="203200" y="270933"/>
                </a:lnTo>
                <a:lnTo>
                  <a:pt x="203200" y="287866"/>
                </a:lnTo>
                <a:lnTo>
                  <a:pt x="203200" y="296333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194733" y="321733"/>
                </a:lnTo>
                <a:lnTo>
                  <a:pt x="177800" y="321733"/>
                </a:lnTo>
                <a:lnTo>
                  <a:pt x="169333" y="321733"/>
                </a:lnTo>
                <a:lnTo>
                  <a:pt x="160867" y="321733"/>
                </a:lnTo>
                <a:lnTo>
                  <a:pt x="143933" y="321733"/>
                </a:lnTo>
                <a:lnTo>
                  <a:pt x="135467" y="313266"/>
                </a:lnTo>
                <a:lnTo>
                  <a:pt x="118533" y="313266"/>
                </a:lnTo>
                <a:lnTo>
                  <a:pt x="110067" y="304800"/>
                </a:lnTo>
                <a:lnTo>
                  <a:pt x="93133" y="287866"/>
                </a:lnTo>
                <a:lnTo>
                  <a:pt x="84667" y="279400"/>
                </a:lnTo>
                <a:lnTo>
                  <a:pt x="76200" y="262466"/>
                </a:lnTo>
                <a:lnTo>
                  <a:pt x="67733" y="254000"/>
                </a:lnTo>
                <a:lnTo>
                  <a:pt x="67733" y="237066"/>
                </a:lnTo>
                <a:lnTo>
                  <a:pt x="67733" y="228600"/>
                </a:lnTo>
                <a:lnTo>
                  <a:pt x="67733" y="211666"/>
                </a:lnTo>
                <a:lnTo>
                  <a:pt x="67733" y="194733"/>
                </a:lnTo>
                <a:lnTo>
                  <a:pt x="67733" y="177800"/>
                </a:lnTo>
                <a:lnTo>
                  <a:pt x="84667" y="160866"/>
                </a:lnTo>
                <a:lnTo>
                  <a:pt x="93133" y="152400"/>
                </a:lnTo>
                <a:lnTo>
                  <a:pt x="101600" y="135466"/>
                </a:lnTo>
                <a:lnTo>
                  <a:pt x="110067" y="127000"/>
                </a:lnTo>
                <a:lnTo>
                  <a:pt x="118533" y="110066"/>
                </a:lnTo>
                <a:lnTo>
                  <a:pt x="127000" y="101600"/>
                </a:lnTo>
                <a:lnTo>
                  <a:pt x="135467" y="93133"/>
                </a:lnTo>
                <a:lnTo>
                  <a:pt x="143933" y="84666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67733"/>
                </a:lnTo>
                <a:lnTo>
                  <a:pt x="143933" y="59266"/>
                </a:lnTo>
                <a:lnTo>
                  <a:pt x="135467" y="50800"/>
                </a:lnTo>
                <a:lnTo>
                  <a:pt x="127000" y="50800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0067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25400"/>
                </a:lnTo>
                <a:lnTo>
                  <a:pt x="1016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4" name="Freeform 6213"/>
          <p:cNvSpPr/>
          <p:nvPr/>
        </p:nvSpPr>
        <p:spPr>
          <a:xfrm>
            <a:off x="3352800" y="51477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778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5" name="Freeform 6214"/>
          <p:cNvSpPr/>
          <p:nvPr/>
        </p:nvSpPr>
        <p:spPr>
          <a:xfrm>
            <a:off x="3454400" y="5029200"/>
            <a:ext cx="16934" cy="50801"/>
          </a:xfrm>
          <a:custGeom>
            <a:avLst/>
            <a:gdLst/>
            <a:ahLst/>
            <a:cxnLst/>
            <a:rect l="0" t="0" r="0" b="0"/>
            <a:pathLst>
              <a:path w="16934" h="50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6" name="Freeform 6215"/>
          <p:cNvSpPr/>
          <p:nvPr/>
        </p:nvSpPr>
        <p:spPr>
          <a:xfrm>
            <a:off x="3454400" y="5232400"/>
            <a:ext cx="33868" cy="8468"/>
          </a:xfrm>
          <a:custGeom>
            <a:avLst/>
            <a:gdLst/>
            <a:ahLst/>
            <a:cxnLst/>
            <a:rect l="0" t="0" r="0" b="0"/>
            <a:pathLst>
              <a:path w="33868" h="8468">
                <a:moveTo>
                  <a:pt x="8467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7" name="Freeform 6216"/>
          <p:cNvSpPr/>
          <p:nvPr/>
        </p:nvSpPr>
        <p:spPr>
          <a:xfrm>
            <a:off x="3674533" y="5012267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0" y="33866"/>
                </a:moveTo>
                <a:lnTo>
                  <a:pt x="8467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25400"/>
                </a:lnTo>
                <a:lnTo>
                  <a:pt x="101600" y="33866"/>
                </a:lnTo>
                <a:lnTo>
                  <a:pt x="101600" y="42333"/>
                </a:lnTo>
                <a:lnTo>
                  <a:pt x="93134" y="50800"/>
                </a:lnTo>
                <a:lnTo>
                  <a:pt x="76200" y="59266"/>
                </a:lnTo>
                <a:lnTo>
                  <a:pt x="67734" y="59266"/>
                </a:lnTo>
                <a:lnTo>
                  <a:pt x="50800" y="67733"/>
                </a:lnTo>
                <a:lnTo>
                  <a:pt x="42334" y="76200"/>
                </a:lnTo>
                <a:lnTo>
                  <a:pt x="33867" y="84666"/>
                </a:lnTo>
                <a:lnTo>
                  <a:pt x="16934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35466"/>
                </a:lnTo>
                <a:lnTo>
                  <a:pt x="8467" y="143933"/>
                </a:lnTo>
                <a:lnTo>
                  <a:pt x="16934" y="152400"/>
                </a:lnTo>
                <a:lnTo>
                  <a:pt x="33867" y="160866"/>
                </a:lnTo>
                <a:lnTo>
                  <a:pt x="42334" y="169333"/>
                </a:lnTo>
                <a:lnTo>
                  <a:pt x="50800" y="177800"/>
                </a:lnTo>
                <a:lnTo>
                  <a:pt x="67734" y="186266"/>
                </a:lnTo>
                <a:lnTo>
                  <a:pt x="84667" y="186266"/>
                </a:lnTo>
                <a:lnTo>
                  <a:pt x="101600" y="194733"/>
                </a:lnTo>
                <a:lnTo>
                  <a:pt x="118534" y="194733"/>
                </a:lnTo>
                <a:lnTo>
                  <a:pt x="135467" y="203200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9334" y="194733"/>
                </a:lnTo>
                <a:lnTo>
                  <a:pt x="177800" y="194733"/>
                </a:lnTo>
                <a:lnTo>
                  <a:pt x="194734" y="186266"/>
                </a:lnTo>
                <a:lnTo>
                  <a:pt x="194734" y="186266"/>
                </a:lnTo>
                <a:lnTo>
                  <a:pt x="203200" y="177800"/>
                </a:lnTo>
                <a:lnTo>
                  <a:pt x="203200" y="177800"/>
                </a:lnTo>
                <a:lnTo>
                  <a:pt x="203200" y="169333"/>
                </a:lnTo>
                <a:lnTo>
                  <a:pt x="2032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8" name="Freeform 6217"/>
          <p:cNvSpPr/>
          <p:nvPr/>
        </p:nvSpPr>
        <p:spPr>
          <a:xfrm>
            <a:off x="3987800" y="5054600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16933"/>
                </a:moveTo>
                <a:lnTo>
                  <a:pt x="0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9" name="Freeform 6218"/>
          <p:cNvSpPr/>
          <p:nvPr/>
        </p:nvSpPr>
        <p:spPr>
          <a:xfrm>
            <a:off x="3996267" y="5181600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0" name="Freeform 6219"/>
          <p:cNvSpPr/>
          <p:nvPr/>
        </p:nvSpPr>
        <p:spPr>
          <a:xfrm>
            <a:off x="4250267" y="4961467"/>
            <a:ext cx="245534" cy="254001"/>
          </a:xfrm>
          <a:custGeom>
            <a:avLst/>
            <a:gdLst/>
            <a:ahLst/>
            <a:cxnLst/>
            <a:rect l="0" t="0" r="0" b="0"/>
            <a:pathLst>
              <a:path w="245534" h="254001">
                <a:moveTo>
                  <a:pt x="203200" y="0"/>
                </a:moveTo>
                <a:lnTo>
                  <a:pt x="203200" y="0"/>
                </a:lnTo>
                <a:lnTo>
                  <a:pt x="203200" y="0"/>
                </a:lnTo>
                <a:lnTo>
                  <a:pt x="194733" y="0"/>
                </a:lnTo>
                <a:lnTo>
                  <a:pt x="186266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6" y="0"/>
                </a:lnTo>
                <a:lnTo>
                  <a:pt x="143933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6" y="8466"/>
                </a:lnTo>
                <a:lnTo>
                  <a:pt x="93133" y="8466"/>
                </a:lnTo>
                <a:lnTo>
                  <a:pt x="76200" y="8466"/>
                </a:lnTo>
                <a:lnTo>
                  <a:pt x="59266" y="16933"/>
                </a:lnTo>
                <a:lnTo>
                  <a:pt x="50800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50800"/>
                </a:lnTo>
                <a:lnTo>
                  <a:pt x="33866" y="59266"/>
                </a:lnTo>
                <a:lnTo>
                  <a:pt x="50800" y="67733"/>
                </a:lnTo>
                <a:lnTo>
                  <a:pt x="67733" y="76200"/>
                </a:lnTo>
                <a:lnTo>
                  <a:pt x="84666" y="76200"/>
                </a:lnTo>
                <a:lnTo>
                  <a:pt x="101600" y="93133"/>
                </a:lnTo>
                <a:lnTo>
                  <a:pt x="118533" y="93133"/>
                </a:lnTo>
                <a:lnTo>
                  <a:pt x="143933" y="110066"/>
                </a:lnTo>
                <a:lnTo>
                  <a:pt x="160866" y="110066"/>
                </a:lnTo>
                <a:lnTo>
                  <a:pt x="177800" y="118533"/>
                </a:lnTo>
                <a:lnTo>
                  <a:pt x="194733" y="127000"/>
                </a:lnTo>
                <a:lnTo>
                  <a:pt x="203200" y="135466"/>
                </a:lnTo>
                <a:lnTo>
                  <a:pt x="211666" y="152400"/>
                </a:lnTo>
                <a:lnTo>
                  <a:pt x="228600" y="160866"/>
                </a:lnTo>
                <a:lnTo>
                  <a:pt x="237066" y="169333"/>
                </a:lnTo>
                <a:lnTo>
                  <a:pt x="245533" y="177800"/>
                </a:lnTo>
                <a:lnTo>
                  <a:pt x="245533" y="194733"/>
                </a:lnTo>
                <a:lnTo>
                  <a:pt x="245533" y="203200"/>
                </a:lnTo>
                <a:lnTo>
                  <a:pt x="245533" y="211666"/>
                </a:lnTo>
                <a:lnTo>
                  <a:pt x="245533" y="228600"/>
                </a:lnTo>
                <a:lnTo>
                  <a:pt x="237066" y="237066"/>
                </a:lnTo>
                <a:lnTo>
                  <a:pt x="228600" y="245533"/>
                </a:lnTo>
                <a:lnTo>
                  <a:pt x="220133" y="254000"/>
                </a:lnTo>
                <a:lnTo>
                  <a:pt x="203200" y="254000"/>
                </a:lnTo>
                <a:lnTo>
                  <a:pt x="186266" y="254000"/>
                </a:lnTo>
                <a:lnTo>
                  <a:pt x="169333" y="254000"/>
                </a:lnTo>
                <a:lnTo>
                  <a:pt x="152400" y="254000"/>
                </a:lnTo>
                <a:lnTo>
                  <a:pt x="135466" y="254000"/>
                </a:lnTo>
                <a:lnTo>
                  <a:pt x="118533" y="245533"/>
                </a:lnTo>
                <a:lnTo>
                  <a:pt x="110066" y="237066"/>
                </a:lnTo>
                <a:lnTo>
                  <a:pt x="93133" y="228600"/>
                </a:lnTo>
                <a:lnTo>
                  <a:pt x="84666" y="220133"/>
                </a:lnTo>
                <a:lnTo>
                  <a:pt x="76200" y="203200"/>
                </a:lnTo>
                <a:lnTo>
                  <a:pt x="76200" y="203200"/>
                </a:lnTo>
                <a:lnTo>
                  <a:pt x="67733" y="194733"/>
                </a:lnTo>
                <a:lnTo>
                  <a:pt x="677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1" name="Freeform 6220"/>
          <p:cNvSpPr/>
          <p:nvPr/>
        </p:nvSpPr>
        <p:spPr>
          <a:xfrm>
            <a:off x="4538133" y="4961467"/>
            <a:ext cx="220135" cy="135467"/>
          </a:xfrm>
          <a:custGeom>
            <a:avLst/>
            <a:gdLst/>
            <a:ahLst/>
            <a:cxnLst/>
            <a:rect l="0" t="0" r="0" b="0"/>
            <a:pathLst>
              <a:path w="220135" h="135467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7" y="93133"/>
                </a:lnTo>
                <a:lnTo>
                  <a:pt x="8467" y="110066"/>
                </a:lnTo>
                <a:lnTo>
                  <a:pt x="16934" y="110066"/>
                </a:lnTo>
                <a:lnTo>
                  <a:pt x="33867" y="118533"/>
                </a:lnTo>
                <a:lnTo>
                  <a:pt x="42334" y="127000"/>
                </a:lnTo>
                <a:lnTo>
                  <a:pt x="59267" y="127000"/>
                </a:lnTo>
                <a:lnTo>
                  <a:pt x="67734" y="135466"/>
                </a:lnTo>
                <a:lnTo>
                  <a:pt x="93134" y="135466"/>
                </a:lnTo>
                <a:lnTo>
                  <a:pt x="110067" y="135466"/>
                </a:lnTo>
                <a:lnTo>
                  <a:pt x="127000" y="135466"/>
                </a:lnTo>
                <a:lnTo>
                  <a:pt x="152400" y="135466"/>
                </a:lnTo>
                <a:lnTo>
                  <a:pt x="169334" y="135466"/>
                </a:lnTo>
                <a:lnTo>
                  <a:pt x="186267" y="135466"/>
                </a:lnTo>
                <a:lnTo>
                  <a:pt x="203200" y="127000"/>
                </a:lnTo>
                <a:lnTo>
                  <a:pt x="211667" y="118533"/>
                </a:lnTo>
                <a:lnTo>
                  <a:pt x="211667" y="118533"/>
                </a:lnTo>
                <a:lnTo>
                  <a:pt x="220134" y="110066"/>
                </a:lnTo>
                <a:lnTo>
                  <a:pt x="220134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2" name="Freeform 6221"/>
          <p:cNvSpPr/>
          <p:nvPr/>
        </p:nvSpPr>
        <p:spPr>
          <a:xfrm>
            <a:off x="4707467" y="4927600"/>
            <a:ext cx="16934" cy="364068"/>
          </a:xfrm>
          <a:custGeom>
            <a:avLst/>
            <a:gdLst/>
            <a:ahLst/>
            <a:cxnLst/>
            <a:rect l="0" t="0" r="0" b="0"/>
            <a:pathLst>
              <a:path w="16934" h="364068">
                <a:moveTo>
                  <a:pt x="8466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0" y="330200"/>
                </a:lnTo>
                <a:lnTo>
                  <a:pt x="0" y="338667"/>
                </a:lnTo>
                <a:lnTo>
                  <a:pt x="8466" y="355600"/>
                </a:lnTo>
                <a:lnTo>
                  <a:pt x="8466" y="364067"/>
                </a:lnTo>
                <a:lnTo>
                  <a:pt x="8466" y="364067"/>
                </a:lnTo>
                <a:lnTo>
                  <a:pt x="8466" y="364067"/>
                </a:lnTo>
                <a:lnTo>
                  <a:pt x="16933" y="364067"/>
                </a:lnTo>
                <a:lnTo>
                  <a:pt x="16933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3" name="Freeform 6222"/>
          <p:cNvSpPr/>
          <p:nvPr/>
        </p:nvSpPr>
        <p:spPr>
          <a:xfrm>
            <a:off x="4876800" y="4834467"/>
            <a:ext cx="76201" cy="135467"/>
          </a:xfrm>
          <a:custGeom>
            <a:avLst/>
            <a:gdLst/>
            <a:ahLst/>
            <a:cxnLst/>
            <a:rect l="0" t="0" r="0" b="0"/>
            <a:pathLst>
              <a:path w="76201" h="135467">
                <a:moveTo>
                  <a:pt x="25400" y="33866"/>
                </a:moveTo>
                <a:lnTo>
                  <a:pt x="25400" y="33866"/>
                </a:lnTo>
                <a:lnTo>
                  <a:pt x="25400" y="33866"/>
                </a:lnTo>
                <a:lnTo>
                  <a:pt x="16933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25400" y="118533"/>
                </a:lnTo>
                <a:lnTo>
                  <a:pt x="33867" y="127000"/>
                </a:lnTo>
                <a:lnTo>
                  <a:pt x="42333" y="135466"/>
                </a:lnTo>
                <a:lnTo>
                  <a:pt x="50800" y="135466"/>
                </a:lnTo>
                <a:lnTo>
                  <a:pt x="59267" y="135466"/>
                </a:lnTo>
                <a:lnTo>
                  <a:pt x="59267" y="135466"/>
                </a:lnTo>
                <a:lnTo>
                  <a:pt x="67733" y="127000"/>
                </a:lnTo>
                <a:lnTo>
                  <a:pt x="76200" y="127000"/>
                </a:lnTo>
                <a:lnTo>
                  <a:pt x="76200" y="110066"/>
                </a:lnTo>
                <a:lnTo>
                  <a:pt x="76200" y="101600"/>
                </a:lnTo>
                <a:lnTo>
                  <a:pt x="76200" y="84666"/>
                </a:lnTo>
                <a:lnTo>
                  <a:pt x="67733" y="76200"/>
                </a:lnTo>
                <a:lnTo>
                  <a:pt x="59267" y="59266"/>
                </a:lnTo>
                <a:lnTo>
                  <a:pt x="59267" y="42333"/>
                </a:lnTo>
                <a:lnTo>
                  <a:pt x="42333" y="33866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4" name="Freeform 6223"/>
          <p:cNvSpPr/>
          <p:nvPr/>
        </p:nvSpPr>
        <p:spPr>
          <a:xfrm>
            <a:off x="1159933" y="5621867"/>
            <a:ext cx="389468" cy="245534"/>
          </a:xfrm>
          <a:custGeom>
            <a:avLst/>
            <a:gdLst/>
            <a:ahLst/>
            <a:cxnLst/>
            <a:rect l="0" t="0" r="0" b="0"/>
            <a:pathLst>
              <a:path w="389468" h="2455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0" y="194733"/>
                </a:lnTo>
                <a:lnTo>
                  <a:pt x="8467" y="177800"/>
                </a:lnTo>
                <a:lnTo>
                  <a:pt x="8467" y="152400"/>
                </a:lnTo>
                <a:lnTo>
                  <a:pt x="16934" y="135466"/>
                </a:lnTo>
                <a:lnTo>
                  <a:pt x="16934" y="110066"/>
                </a:lnTo>
                <a:lnTo>
                  <a:pt x="25400" y="93133"/>
                </a:lnTo>
                <a:lnTo>
                  <a:pt x="33867" y="67733"/>
                </a:lnTo>
                <a:lnTo>
                  <a:pt x="50800" y="50800"/>
                </a:lnTo>
                <a:lnTo>
                  <a:pt x="59267" y="33866"/>
                </a:lnTo>
                <a:lnTo>
                  <a:pt x="67734" y="16933"/>
                </a:lnTo>
                <a:lnTo>
                  <a:pt x="84667" y="8466"/>
                </a:lnTo>
                <a:lnTo>
                  <a:pt x="93134" y="8466"/>
                </a:lnTo>
                <a:lnTo>
                  <a:pt x="110067" y="0"/>
                </a:lnTo>
                <a:lnTo>
                  <a:pt x="118534" y="8466"/>
                </a:lnTo>
                <a:lnTo>
                  <a:pt x="127000" y="8466"/>
                </a:lnTo>
                <a:lnTo>
                  <a:pt x="135467" y="16933"/>
                </a:lnTo>
                <a:lnTo>
                  <a:pt x="152400" y="33866"/>
                </a:lnTo>
                <a:lnTo>
                  <a:pt x="160867" y="42333"/>
                </a:lnTo>
                <a:lnTo>
                  <a:pt x="169334" y="59266"/>
                </a:lnTo>
                <a:lnTo>
                  <a:pt x="177800" y="84666"/>
                </a:lnTo>
                <a:lnTo>
                  <a:pt x="186267" y="101600"/>
                </a:lnTo>
                <a:lnTo>
                  <a:pt x="186267" y="118533"/>
                </a:lnTo>
                <a:lnTo>
                  <a:pt x="194734" y="143933"/>
                </a:lnTo>
                <a:lnTo>
                  <a:pt x="203200" y="160866"/>
                </a:lnTo>
                <a:lnTo>
                  <a:pt x="203200" y="169333"/>
                </a:lnTo>
                <a:lnTo>
                  <a:pt x="211667" y="186266"/>
                </a:lnTo>
                <a:lnTo>
                  <a:pt x="211667" y="194733"/>
                </a:lnTo>
                <a:lnTo>
                  <a:pt x="211667" y="203200"/>
                </a:lnTo>
                <a:lnTo>
                  <a:pt x="211667" y="211666"/>
                </a:lnTo>
                <a:lnTo>
                  <a:pt x="211667" y="211666"/>
                </a:lnTo>
                <a:lnTo>
                  <a:pt x="211667" y="203200"/>
                </a:lnTo>
                <a:lnTo>
                  <a:pt x="211667" y="203200"/>
                </a:lnTo>
                <a:lnTo>
                  <a:pt x="220134" y="194733"/>
                </a:lnTo>
                <a:lnTo>
                  <a:pt x="220134" y="177800"/>
                </a:lnTo>
                <a:lnTo>
                  <a:pt x="228600" y="160866"/>
                </a:lnTo>
                <a:lnTo>
                  <a:pt x="237067" y="143933"/>
                </a:lnTo>
                <a:lnTo>
                  <a:pt x="245534" y="135466"/>
                </a:lnTo>
                <a:lnTo>
                  <a:pt x="262467" y="118533"/>
                </a:lnTo>
                <a:lnTo>
                  <a:pt x="270934" y="101600"/>
                </a:lnTo>
                <a:lnTo>
                  <a:pt x="279400" y="93133"/>
                </a:lnTo>
                <a:lnTo>
                  <a:pt x="296334" y="84666"/>
                </a:lnTo>
                <a:lnTo>
                  <a:pt x="313267" y="76200"/>
                </a:lnTo>
                <a:lnTo>
                  <a:pt x="321734" y="76200"/>
                </a:lnTo>
                <a:lnTo>
                  <a:pt x="338667" y="76200"/>
                </a:lnTo>
                <a:lnTo>
                  <a:pt x="347134" y="76200"/>
                </a:lnTo>
                <a:lnTo>
                  <a:pt x="355600" y="84666"/>
                </a:lnTo>
                <a:lnTo>
                  <a:pt x="364067" y="93133"/>
                </a:lnTo>
                <a:lnTo>
                  <a:pt x="372534" y="110066"/>
                </a:lnTo>
                <a:lnTo>
                  <a:pt x="372534" y="118533"/>
                </a:lnTo>
                <a:lnTo>
                  <a:pt x="372534" y="135466"/>
                </a:lnTo>
                <a:lnTo>
                  <a:pt x="381000" y="152400"/>
                </a:lnTo>
                <a:lnTo>
                  <a:pt x="381000" y="169333"/>
                </a:lnTo>
                <a:lnTo>
                  <a:pt x="381000" y="186266"/>
                </a:lnTo>
                <a:lnTo>
                  <a:pt x="381000" y="211666"/>
                </a:lnTo>
                <a:lnTo>
                  <a:pt x="381000" y="220133"/>
                </a:lnTo>
                <a:lnTo>
                  <a:pt x="381000" y="237066"/>
                </a:lnTo>
                <a:lnTo>
                  <a:pt x="381000" y="245533"/>
                </a:lnTo>
                <a:lnTo>
                  <a:pt x="381000" y="245533"/>
                </a:lnTo>
                <a:lnTo>
                  <a:pt x="381000" y="245533"/>
                </a:lnTo>
                <a:lnTo>
                  <a:pt x="381000" y="237066"/>
                </a:lnTo>
                <a:lnTo>
                  <a:pt x="381000" y="237066"/>
                </a:lnTo>
                <a:lnTo>
                  <a:pt x="389467" y="228600"/>
                </a:lnTo>
                <a:lnTo>
                  <a:pt x="3894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5" name="Freeform 6224"/>
          <p:cNvSpPr/>
          <p:nvPr/>
        </p:nvSpPr>
        <p:spPr>
          <a:xfrm>
            <a:off x="1676400" y="5579533"/>
            <a:ext cx="177801" cy="220135"/>
          </a:xfrm>
          <a:custGeom>
            <a:avLst/>
            <a:gdLst/>
            <a:ahLst/>
            <a:cxnLst/>
            <a:rect l="0" t="0" r="0" b="0"/>
            <a:pathLst>
              <a:path w="177801" h="220135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16934"/>
                </a:lnTo>
                <a:lnTo>
                  <a:pt x="84667" y="25400"/>
                </a:lnTo>
                <a:lnTo>
                  <a:pt x="76200" y="42334"/>
                </a:lnTo>
                <a:lnTo>
                  <a:pt x="67733" y="59267"/>
                </a:lnTo>
                <a:lnTo>
                  <a:pt x="59267" y="76200"/>
                </a:lnTo>
                <a:lnTo>
                  <a:pt x="50800" y="93134"/>
                </a:lnTo>
                <a:lnTo>
                  <a:pt x="42333" y="110067"/>
                </a:lnTo>
                <a:lnTo>
                  <a:pt x="33867" y="127000"/>
                </a:lnTo>
                <a:lnTo>
                  <a:pt x="25400" y="135467"/>
                </a:lnTo>
                <a:lnTo>
                  <a:pt x="16933" y="152400"/>
                </a:lnTo>
                <a:lnTo>
                  <a:pt x="8467" y="169334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8467" y="203200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7" y="211667"/>
                </a:lnTo>
                <a:lnTo>
                  <a:pt x="50800" y="211667"/>
                </a:lnTo>
                <a:lnTo>
                  <a:pt x="67733" y="211667"/>
                </a:lnTo>
                <a:lnTo>
                  <a:pt x="84667" y="220134"/>
                </a:lnTo>
                <a:lnTo>
                  <a:pt x="101600" y="220134"/>
                </a:lnTo>
                <a:lnTo>
                  <a:pt x="127000" y="220134"/>
                </a:lnTo>
                <a:lnTo>
                  <a:pt x="143933" y="220134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77800" y="211667"/>
                </a:lnTo>
                <a:lnTo>
                  <a:pt x="1778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6" name="Freeform 6225"/>
          <p:cNvSpPr/>
          <p:nvPr/>
        </p:nvSpPr>
        <p:spPr>
          <a:xfrm>
            <a:off x="2006600" y="5579533"/>
            <a:ext cx="127001" cy="169335"/>
          </a:xfrm>
          <a:custGeom>
            <a:avLst/>
            <a:gdLst/>
            <a:ahLst/>
            <a:cxnLst/>
            <a:rect l="0" t="0" r="0" b="0"/>
            <a:pathLst>
              <a:path w="127001" h="1693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101600"/>
                </a:lnTo>
                <a:lnTo>
                  <a:pt x="33867" y="118534"/>
                </a:lnTo>
                <a:lnTo>
                  <a:pt x="42333" y="135467"/>
                </a:lnTo>
                <a:lnTo>
                  <a:pt x="59267" y="143934"/>
                </a:lnTo>
                <a:lnTo>
                  <a:pt x="76200" y="160867"/>
                </a:lnTo>
                <a:lnTo>
                  <a:pt x="93133" y="169334"/>
                </a:lnTo>
                <a:lnTo>
                  <a:pt x="110067" y="169334"/>
                </a:lnTo>
                <a:lnTo>
                  <a:pt x="110067" y="169334"/>
                </a:lnTo>
                <a:lnTo>
                  <a:pt x="127000" y="169334"/>
                </a:lnTo>
                <a:lnTo>
                  <a:pt x="1270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7" name="Freeform 6226"/>
          <p:cNvSpPr/>
          <p:nvPr/>
        </p:nvSpPr>
        <p:spPr>
          <a:xfrm>
            <a:off x="2125133" y="5537200"/>
            <a:ext cx="50801" cy="338668"/>
          </a:xfrm>
          <a:custGeom>
            <a:avLst/>
            <a:gdLst/>
            <a:ahLst/>
            <a:cxnLst/>
            <a:rect l="0" t="0" r="0" b="0"/>
            <a:pathLst>
              <a:path w="50801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7"/>
                </a:lnTo>
                <a:lnTo>
                  <a:pt x="16934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33867" y="169333"/>
                </a:lnTo>
                <a:lnTo>
                  <a:pt x="33867" y="194733"/>
                </a:lnTo>
                <a:lnTo>
                  <a:pt x="33867" y="220133"/>
                </a:lnTo>
                <a:lnTo>
                  <a:pt x="33867" y="254000"/>
                </a:lnTo>
                <a:lnTo>
                  <a:pt x="42334" y="270933"/>
                </a:lnTo>
                <a:lnTo>
                  <a:pt x="42334" y="296333"/>
                </a:lnTo>
                <a:lnTo>
                  <a:pt x="42334" y="313267"/>
                </a:lnTo>
                <a:lnTo>
                  <a:pt x="42334" y="330200"/>
                </a:lnTo>
                <a:lnTo>
                  <a:pt x="42334" y="330200"/>
                </a:lnTo>
                <a:lnTo>
                  <a:pt x="50800" y="338667"/>
                </a:lnTo>
                <a:lnTo>
                  <a:pt x="5080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8" name="Freeform 6227"/>
          <p:cNvSpPr/>
          <p:nvPr/>
        </p:nvSpPr>
        <p:spPr>
          <a:xfrm>
            <a:off x="2286000" y="56388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8467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9" name="Freeform 6228"/>
          <p:cNvSpPr/>
          <p:nvPr/>
        </p:nvSpPr>
        <p:spPr>
          <a:xfrm>
            <a:off x="2302933" y="5748867"/>
            <a:ext cx="127001" cy="42334"/>
          </a:xfrm>
          <a:custGeom>
            <a:avLst/>
            <a:gdLst/>
            <a:ahLst/>
            <a:cxnLst/>
            <a:rect l="0" t="0" r="0" b="0"/>
            <a:pathLst>
              <a:path w="127001" h="423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33867" y="25400"/>
                </a:lnTo>
                <a:lnTo>
                  <a:pt x="59267" y="33866"/>
                </a:lnTo>
                <a:lnTo>
                  <a:pt x="76200" y="42333"/>
                </a:lnTo>
                <a:lnTo>
                  <a:pt x="93134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27000" y="42333"/>
                </a:lnTo>
                <a:lnTo>
                  <a:pt x="12700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0" name="Freeform 6229"/>
          <p:cNvSpPr/>
          <p:nvPr/>
        </p:nvSpPr>
        <p:spPr>
          <a:xfrm>
            <a:off x="1456267" y="6206067"/>
            <a:ext cx="321734" cy="254001"/>
          </a:xfrm>
          <a:custGeom>
            <a:avLst/>
            <a:gdLst/>
            <a:ahLst/>
            <a:cxnLst/>
            <a:rect l="0" t="0" r="0" b="0"/>
            <a:pathLst>
              <a:path w="321734" h="254001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35466"/>
                </a:lnTo>
                <a:lnTo>
                  <a:pt x="33866" y="160866"/>
                </a:lnTo>
                <a:lnTo>
                  <a:pt x="33866" y="186266"/>
                </a:lnTo>
                <a:lnTo>
                  <a:pt x="33866" y="211666"/>
                </a:lnTo>
                <a:lnTo>
                  <a:pt x="25400" y="228600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54000"/>
                </a:lnTo>
                <a:lnTo>
                  <a:pt x="16933" y="254000"/>
                </a:lnTo>
                <a:lnTo>
                  <a:pt x="16933" y="245533"/>
                </a:lnTo>
                <a:lnTo>
                  <a:pt x="16933" y="237066"/>
                </a:lnTo>
                <a:lnTo>
                  <a:pt x="8466" y="228600"/>
                </a:lnTo>
                <a:lnTo>
                  <a:pt x="0" y="203200"/>
                </a:lnTo>
                <a:lnTo>
                  <a:pt x="0" y="186266"/>
                </a:lnTo>
                <a:lnTo>
                  <a:pt x="0" y="160866"/>
                </a:lnTo>
                <a:lnTo>
                  <a:pt x="8466" y="135466"/>
                </a:lnTo>
                <a:lnTo>
                  <a:pt x="16933" y="110066"/>
                </a:lnTo>
                <a:lnTo>
                  <a:pt x="25400" y="84666"/>
                </a:lnTo>
                <a:lnTo>
                  <a:pt x="33866" y="67733"/>
                </a:lnTo>
                <a:lnTo>
                  <a:pt x="42333" y="50800"/>
                </a:lnTo>
                <a:lnTo>
                  <a:pt x="59266" y="33866"/>
                </a:lnTo>
                <a:lnTo>
                  <a:pt x="67733" y="25400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6" y="33866"/>
                </a:lnTo>
                <a:lnTo>
                  <a:pt x="127000" y="42333"/>
                </a:lnTo>
                <a:lnTo>
                  <a:pt x="135466" y="59266"/>
                </a:lnTo>
                <a:lnTo>
                  <a:pt x="143933" y="76200"/>
                </a:lnTo>
                <a:lnTo>
                  <a:pt x="143933" y="93133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60866" y="160866"/>
                </a:lnTo>
                <a:lnTo>
                  <a:pt x="160866" y="177800"/>
                </a:lnTo>
                <a:lnTo>
                  <a:pt x="160866" y="194733"/>
                </a:lnTo>
                <a:lnTo>
                  <a:pt x="160866" y="211666"/>
                </a:lnTo>
                <a:lnTo>
                  <a:pt x="160866" y="220133"/>
                </a:lnTo>
                <a:lnTo>
                  <a:pt x="169333" y="228600"/>
                </a:lnTo>
                <a:lnTo>
                  <a:pt x="169333" y="228600"/>
                </a:lnTo>
                <a:lnTo>
                  <a:pt x="169333" y="228600"/>
                </a:lnTo>
                <a:lnTo>
                  <a:pt x="169333" y="220133"/>
                </a:lnTo>
                <a:lnTo>
                  <a:pt x="169333" y="211666"/>
                </a:lnTo>
                <a:lnTo>
                  <a:pt x="169333" y="194733"/>
                </a:lnTo>
                <a:lnTo>
                  <a:pt x="177800" y="169333"/>
                </a:lnTo>
                <a:lnTo>
                  <a:pt x="177800" y="152400"/>
                </a:lnTo>
                <a:lnTo>
                  <a:pt x="177800" y="127000"/>
                </a:lnTo>
                <a:lnTo>
                  <a:pt x="186266" y="101600"/>
                </a:lnTo>
                <a:lnTo>
                  <a:pt x="186266" y="76200"/>
                </a:lnTo>
                <a:lnTo>
                  <a:pt x="194733" y="59266"/>
                </a:lnTo>
                <a:lnTo>
                  <a:pt x="194733" y="33866"/>
                </a:lnTo>
                <a:lnTo>
                  <a:pt x="203200" y="25400"/>
                </a:lnTo>
                <a:lnTo>
                  <a:pt x="211666" y="16933"/>
                </a:lnTo>
                <a:lnTo>
                  <a:pt x="220133" y="8466"/>
                </a:lnTo>
                <a:lnTo>
                  <a:pt x="237066" y="8466"/>
                </a:lnTo>
                <a:lnTo>
                  <a:pt x="245533" y="8466"/>
                </a:lnTo>
                <a:lnTo>
                  <a:pt x="254000" y="16933"/>
                </a:lnTo>
                <a:lnTo>
                  <a:pt x="270933" y="33866"/>
                </a:lnTo>
                <a:lnTo>
                  <a:pt x="279400" y="42333"/>
                </a:lnTo>
                <a:lnTo>
                  <a:pt x="287866" y="59266"/>
                </a:lnTo>
                <a:lnTo>
                  <a:pt x="296333" y="76200"/>
                </a:lnTo>
                <a:lnTo>
                  <a:pt x="304800" y="101600"/>
                </a:lnTo>
                <a:lnTo>
                  <a:pt x="304800" y="118533"/>
                </a:lnTo>
                <a:lnTo>
                  <a:pt x="313266" y="143933"/>
                </a:lnTo>
                <a:lnTo>
                  <a:pt x="313266" y="160866"/>
                </a:lnTo>
                <a:lnTo>
                  <a:pt x="313266" y="177800"/>
                </a:lnTo>
                <a:lnTo>
                  <a:pt x="313266" y="194733"/>
                </a:lnTo>
                <a:lnTo>
                  <a:pt x="313266" y="203200"/>
                </a:lnTo>
                <a:lnTo>
                  <a:pt x="313266" y="211666"/>
                </a:lnTo>
                <a:lnTo>
                  <a:pt x="313266" y="211666"/>
                </a:lnTo>
                <a:lnTo>
                  <a:pt x="321733" y="211666"/>
                </a:lnTo>
                <a:lnTo>
                  <a:pt x="321733" y="211666"/>
                </a:lnTo>
                <a:lnTo>
                  <a:pt x="321733" y="203200"/>
                </a:lnTo>
                <a:lnTo>
                  <a:pt x="3217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1" name="Freeform 6230"/>
          <p:cNvSpPr/>
          <p:nvPr/>
        </p:nvSpPr>
        <p:spPr>
          <a:xfrm>
            <a:off x="1888067" y="6129867"/>
            <a:ext cx="211667" cy="220134"/>
          </a:xfrm>
          <a:custGeom>
            <a:avLst/>
            <a:gdLst/>
            <a:ahLst/>
            <a:cxnLst/>
            <a:rect l="0" t="0" r="0" b="0"/>
            <a:pathLst>
              <a:path w="211667" h="220134">
                <a:moveTo>
                  <a:pt x="118533" y="0"/>
                </a:move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6"/>
                </a:lnTo>
                <a:lnTo>
                  <a:pt x="135466" y="8466"/>
                </a:lnTo>
                <a:lnTo>
                  <a:pt x="135466" y="25400"/>
                </a:lnTo>
                <a:lnTo>
                  <a:pt x="127000" y="33866"/>
                </a:lnTo>
                <a:lnTo>
                  <a:pt x="118533" y="42333"/>
                </a:lnTo>
                <a:lnTo>
                  <a:pt x="101600" y="59266"/>
                </a:lnTo>
                <a:lnTo>
                  <a:pt x="93133" y="76200"/>
                </a:lnTo>
                <a:lnTo>
                  <a:pt x="84666" y="93133"/>
                </a:lnTo>
                <a:lnTo>
                  <a:pt x="67733" y="110066"/>
                </a:lnTo>
                <a:lnTo>
                  <a:pt x="50800" y="118533"/>
                </a:lnTo>
                <a:lnTo>
                  <a:pt x="33866" y="135466"/>
                </a:lnTo>
                <a:lnTo>
                  <a:pt x="16933" y="152400"/>
                </a:lnTo>
                <a:lnTo>
                  <a:pt x="8466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8466" y="194733"/>
                </a:lnTo>
                <a:lnTo>
                  <a:pt x="16933" y="194733"/>
                </a:lnTo>
                <a:lnTo>
                  <a:pt x="25400" y="194733"/>
                </a:lnTo>
                <a:lnTo>
                  <a:pt x="42333" y="203200"/>
                </a:lnTo>
                <a:lnTo>
                  <a:pt x="59266" y="203200"/>
                </a:lnTo>
                <a:lnTo>
                  <a:pt x="76200" y="211666"/>
                </a:lnTo>
                <a:lnTo>
                  <a:pt x="93133" y="211666"/>
                </a:lnTo>
                <a:lnTo>
                  <a:pt x="118533" y="211666"/>
                </a:lnTo>
                <a:lnTo>
                  <a:pt x="135466" y="211666"/>
                </a:lnTo>
                <a:lnTo>
                  <a:pt x="152400" y="220133"/>
                </a:lnTo>
                <a:lnTo>
                  <a:pt x="169333" y="220133"/>
                </a:lnTo>
                <a:lnTo>
                  <a:pt x="186266" y="220133"/>
                </a:lnTo>
                <a:lnTo>
                  <a:pt x="194733" y="220133"/>
                </a:lnTo>
                <a:lnTo>
                  <a:pt x="194733" y="220133"/>
                </a:lnTo>
                <a:lnTo>
                  <a:pt x="211666" y="211666"/>
                </a:lnTo>
                <a:lnTo>
                  <a:pt x="211666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2" name="Freeform 6231"/>
          <p:cNvSpPr/>
          <p:nvPr/>
        </p:nvSpPr>
        <p:spPr>
          <a:xfrm>
            <a:off x="2209800" y="6180667"/>
            <a:ext cx="203201" cy="262467"/>
          </a:xfrm>
          <a:custGeom>
            <a:avLst/>
            <a:gdLst/>
            <a:ahLst/>
            <a:cxnLst/>
            <a:rect l="0" t="0" r="0" b="0"/>
            <a:pathLst>
              <a:path w="203201" h="262467">
                <a:moveTo>
                  <a:pt x="25400" y="0"/>
                </a:moveTo>
                <a:lnTo>
                  <a:pt x="25400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7" y="84666"/>
                </a:lnTo>
                <a:lnTo>
                  <a:pt x="16933" y="93133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0" y="110066"/>
                </a:lnTo>
                <a:lnTo>
                  <a:pt x="59267" y="110066"/>
                </a:lnTo>
                <a:lnTo>
                  <a:pt x="76200" y="110066"/>
                </a:lnTo>
                <a:lnTo>
                  <a:pt x="84667" y="118533"/>
                </a:lnTo>
                <a:lnTo>
                  <a:pt x="101600" y="118533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43933" y="118533"/>
                </a:lnTo>
                <a:lnTo>
                  <a:pt x="152400" y="127000"/>
                </a:lnTo>
                <a:lnTo>
                  <a:pt x="169333" y="135466"/>
                </a:lnTo>
                <a:lnTo>
                  <a:pt x="177800" y="143933"/>
                </a:lnTo>
                <a:lnTo>
                  <a:pt x="194733" y="160866"/>
                </a:lnTo>
                <a:lnTo>
                  <a:pt x="194733" y="169333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203200" y="211666"/>
                </a:lnTo>
                <a:lnTo>
                  <a:pt x="194733" y="220133"/>
                </a:lnTo>
                <a:lnTo>
                  <a:pt x="186267" y="237066"/>
                </a:lnTo>
                <a:lnTo>
                  <a:pt x="169333" y="245533"/>
                </a:lnTo>
                <a:lnTo>
                  <a:pt x="160867" y="254000"/>
                </a:lnTo>
                <a:lnTo>
                  <a:pt x="143933" y="254000"/>
                </a:lnTo>
                <a:lnTo>
                  <a:pt x="127000" y="262466"/>
                </a:lnTo>
                <a:lnTo>
                  <a:pt x="110067" y="262466"/>
                </a:lnTo>
                <a:lnTo>
                  <a:pt x="84667" y="262466"/>
                </a:lnTo>
                <a:lnTo>
                  <a:pt x="67733" y="254000"/>
                </a:lnTo>
                <a:lnTo>
                  <a:pt x="50800" y="237066"/>
                </a:lnTo>
                <a:lnTo>
                  <a:pt x="50800" y="237066"/>
                </a:lnTo>
                <a:lnTo>
                  <a:pt x="42333" y="220133"/>
                </a:lnTo>
                <a:lnTo>
                  <a:pt x="423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3" name="Freeform 6232"/>
          <p:cNvSpPr/>
          <p:nvPr/>
        </p:nvSpPr>
        <p:spPr>
          <a:xfrm>
            <a:off x="2209800" y="6129867"/>
            <a:ext cx="177801" cy="8467"/>
          </a:xfrm>
          <a:custGeom>
            <a:avLst/>
            <a:gdLst/>
            <a:ahLst/>
            <a:cxnLst/>
            <a:rect l="0" t="0" r="0" b="0"/>
            <a:pathLst>
              <a:path w="177801" h="8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354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77800" y="8466"/>
                </a:lnTo>
                <a:lnTo>
                  <a:pt x="1778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4" name="Freeform 6233"/>
          <p:cNvSpPr/>
          <p:nvPr/>
        </p:nvSpPr>
        <p:spPr>
          <a:xfrm>
            <a:off x="2548467" y="6290733"/>
            <a:ext cx="110067" cy="59268"/>
          </a:xfrm>
          <a:custGeom>
            <a:avLst/>
            <a:gdLst/>
            <a:ahLst/>
            <a:cxnLst/>
            <a:rect l="0" t="0" r="0" b="0"/>
            <a:pathLst>
              <a:path w="110067" h="59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25400" y="16934"/>
                </a:lnTo>
                <a:lnTo>
                  <a:pt x="33866" y="25400"/>
                </a:lnTo>
                <a:lnTo>
                  <a:pt x="50800" y="33867"/>
                </a:lnTo>
                <a:lnTo>
                  <a:pt x="67733" y="42334"/>
                </a:lnTo>
                <a:lnTo>
                  <a:pt x="84666" y="50800"/>
                </a:lnTo>
                <a:lnTo>
                  <a:pt x="93133" y="50800"/>
                </a:lnTo>
                <a:lnTo>
                  <a:pt x="93133" y="50800"/>
                </a:lnTo>
                <a:lnTo>
                  <a:pt x="110066" y="59267"/>
                </a:lnTo>
                <a:lnTo>
                  <a:pt x="110066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5" name="Freeform 6234"/>
          <p:cNvSpPr/>
          <p:nvPr/>
        </p:nvSpPr>
        <p:spPr>
          <a:xfrm>
            <a:off x="2565400" y="6392333"/>
            <a:ext cx="67734" cy="50801"/>
          </a:xfrm>
          <a:custGeom>
            <a:avLst/>
            <a:gdLst/>
            <a:ahLst/>
            <a:cxnLst/>
            <a:rect l="0" t="0" r="0" b="0"/>
            <a:pathLst>
              <a:path w="67734" h="50801">
                <a:moveTo>
                  <a:pt x="8467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42334"/>
                </a:lnTo>
                <a:lnTo>
                  <a:pt x="59267" y="42334"/>
                </a:lnTo>
                <a:lnTo>
                  <a:pt x="59267" y="42334"/>
                </a:lnTo>
                <a:lnTo>
                  <a:pt x="67733" y="50800"/>
                </a:lnTo>
                <a:lnTo>
                  <a:pt x="67733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8" name="Freeform 6237"/>
          <p:cNvSpPr/>
          <p:nvPr/>
        </p:nvSpPr>
        <p:spPr>
          <a:xfrm>
            <a:off x="7670800" y="3115733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8467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50800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76200"/>
                </a:lnTo>
                <a:lnTo>
                  <a:pt x="42333" y="76200"/>
                </a:lnTo>
                <a:lnTo>
                  <a:pt x="42333" y="84667"/>
                </a:lnTo>
                <a:lnTo>
                  <a:pt x="42333" y="93134"/>
                </a:lnTo>
                <a:lnTo>
                  <a:pt x="42333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4" y="101600"/>
                </a:lnTo>
                <a:lnTo>
                  <a:pt x="67734" y="101600"/>
                </a:lnTo>
                <a:lnTo>
                  <a:pt x="76200" y="93134"/>
                </a:lnTo>
                <a:lnTo>
                  <a:pt x="84667" y="93134"/>
                </a:lnTo>
                <a:lnTo>
                  <a:pt x="93133" y="84667"/>
                </a:lnTo>
                <a:lnTo>
                  <a:pt x="101600" y="76200"/>
                </a:lnTo>
                <a:lnTo>
                  <a:pt x="101600" y="67734"/>
                </a:lnTo>
                <a:lnTo>
                  <a:pt x="110067" y="59267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50800"/>
                </a:lnTo>
                <a:lnTo>
                  <a:pt x="127000" y="42334"/>
                </a:lnTo>
                <a:lnTo>
                  <a:pt x="127000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9" name="Freeform 6238"/>
          <p:cNvSpPr/>
          <p:nvPr/>
        </p:nvSpPr>
        <p:spPr>
          <a:xfrm>
            <a:off x="7789333" y="3073400"/>
            <a:ext cx="101602" cy="101601"/>
          </a:xfrm>
          <a:custGeom>
            <a:avLst/>
            <a:gdLst/>
            <a:ahLst/>
            <a:cxnLst/>
            <a:rect l="0" t="0" r="0" b="0"/>
            <a:pathLst>
              <a:path w="101602" h="101601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84667"/>
                </a:lnTo>
                <a:lnTo>
                  <a:pt x="25401" y="93133"/>
                </a:lnTo>
                <a:lnTo>
                  <a:pt x="25401" y="93133"/>
                </a:lnTo>
                <a:lnTo>
                  <a:pt x="33867" y="101600"/>
                </a:lnTo>
                <a:lnTo>
                  <a:pt x="42334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4" y="93133"/>
                </a:lnTo>
                <a:lnTo>
                  <a:pt x="76200" y="93133"/>
                </a:lnTo>
                <a:lnTo>
                  <a:pt x="84667" y="84667"/>
                </a:lnTo>
                <a:lnTo>
                  <a:pt x="84667" y="76200"/>
                </a:lnTo>
                <a:lnTo>
                  <a:pt x="93133" y="67733"/>
                </a:lnTo>
                <a:lnTo>
                  <a:pt x="93133" y="59267"/>
                </a:lnTo>
                <a:lnTo>
                  <a:pt x="101601" y="50800"/>
                </a:lnTo>
                <a:lnTo>
                  <a:pt x="101601" y="42333"/>
                </a:lnTo>
                <a:lnTo>
                  <a:pt x="101601" y="42333"/>
                </a:lnTo>
                <a:lnTo>
                  <a:pt x="101601" y="33867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7" y="8467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0"/>
                </a:lnTo>
                <a:lnTo>
                  <a:pt x="25401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8467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0" name="Freeform 6239"/>
          <p:cNvSpPr/>
          <p:nvPr/>
        </p:nvSpPr>
        <p:spPr>
          <a:xfrm>
            <a:off x="8204200" y="2582333"/>
            <a:ext cx="110068" cy="127001"/>
          </a:xfrm>
          <a:custGeom>
            <a:avLst/>
            <a:gdLst/>
            <a:ahLst/>
            <a:cxnLst/>
            <a:rect l="0" t="0" r="0" b="0"/>
            <a:pathLst>
              <a:path w="110068" h="127001">
                <a:moveTo>
                  <a:pt x="42333" y="0"/>
                </a:move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42333" y="50800"/>
                </a:lnTo>
                <a:lnTo>
                  <a:pt x="50800" y="42334"/>
                </a:lnTo>
                <a:lnTo>
                  <a:pt x="59266" y="42334"/>
                </a:lnTo>
                <a:lnTo>
                  <a:pt x="67734" y="42334"/>
                </a:lnTo>
                <a:lnTo>
                  <a:pt x="76200" y="42334"/>
                </a:lnTo>
                <a:lnTo>
                  <a:pt x="84667" y="42334"/>
                </a:lnTo>
                <a:lnTo>
                  <a:pt x="93133" y="42334"/>
                </a:lnTo>
                <a:lnTo>
                  <a:pt x="101600" y="50800"/>
                </a:lnTo>
                <a:lnTo>
                  <a:pt x="101600" y="50800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67734"/>
                </a:lnTo>
                <a:lnTo>
                  <a:pt x="110067" y="76200"/>
                </a:lnTo>
                <a:lnTo>
                  <a:pt x="110067" y="84667"/>
                </a:lnTo>
                <a:lnTo>
                  <a:pt x="110067" y="84667"/>
                </a:lnTo>
                <a:lnTo>
                  <a:pt x="110067" y="93134"/>
                </a:lnTo>
                <a:lnTo>
                  <a:pt x="101600" y="101600"/>
                </a:lnTo>
                <a:lnTo>
                  <a:pt x="101600" y="110067"/>
                </a:lnTo>
                <a:lnTo>
                  <a:pt x="93133" y="118534"/>
                </a:lnTo>
                <a:lnTo>
                  <a:pt x="93133" y="118534"/>
                </a:lnTo>
                <a:lnTo>
                  <a:pt x="84667" y="118534"/>
                </a:lnTo>
                <a:lnTo>
                  <a:pt x="84667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1" name="Freeform 6240"/>
          <p:cNvSpPr/>
          <p:nvPr/>
        </p:nvSpPr>
        <p:spPr>
          <a:xfrm>
            <a:off x="8238067" y="2523067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8466" y="76200"/>
                </a:move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50800"/>
                </a:lnTo>
                <a:lnTo>
                  <a:pt x="25399" y="42333"/>
                </a:lnTo>
                <a:lnTo>
                  <a:pt x="25399" y="33866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16933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2" name="Freeform 6241"/>
          <p:cNvSpPr/>
          <p:nvPr/>
        </p:nvSpPr>
        <p:spPr>
          <a:xfrm>
            <a:off x="8322733" y="2523067"/>
            <a:ext cx="67735" cy="59267"/>
          </a:xfrm>
          <a:custGeom>
            <a:avLst/>
            <a:gdLst/>
            <a:ahLst/>
            <a:cxnLst/>
            <a:rect l="0" t="0" r="0" b="0"/>
            <a:pathLst>
              <a:path w="67735" h="59267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50800"/>
                </a:lnTo>
                <a:lnTo>
                  <a:pt x="16933" y="59266"/>
                </a:lnTo>
                <a:lnTo>
                  <a:pt x="25401" y="59266"/>
                </a:lnTo>
                <a:lnTo>
                  <a:pt x="33867" y="59266"/>
                </a:lnTo>
                <a:lnTo>
                  <a:pt x="42334" y="59266"/>
                </a:lnTo>
                <a:lnTo>
                  <a:pt x="50800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67734" y="50800"/>
                </a:lnTo>
                <a:lnTo>
                  <a:pt x="67734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3" name="Freeform 6242"/>
          <p:cNvSpPr/>
          <p:nvPr/>
        </p:nvSpPr>
        <p:spPr>
          <a:xfrm>
            <a:off x="8382000" y="2489200"/>
            <a:ext cx="33867" cy="186268"/>
          </a:xfrm>
          <a:custGeom>
            <a:avLst/>
            <a:gdLst/>
            <a:ahLst/>
            <a:cxnLst/>
            <a:rect l="0" t="0" r="0" b="0"/>
            <a:pathLst>
              <a:path w="33867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59267"/>
                </a:lnTo>
                <a:lnTo>
                  <a:pt x="16933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33866" y="160867"/>
                </a:lnTo>
                <a:lnTo>
                  <a:pt x="33866" y="160867"/>
                </a:lnTo>
                <a:lnTo>
                  <a:pt x="33866" y="186267"/>
                </a:lnTo>
                <a:lnTo>
                  <a:pt x="33866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4" name="Freeform 6243"/>
          <p:cNvSpPr/>
          <p:nvPr/>
        </p:nvSpPr>
        <p:spPr>
          <a:xfrm>
            <a:off x="2810933" y="5477933"/>
            <a:ext cx="76201" cy="372535"/>
          </a:xfrm>
          <a:custGeom>
            <a:avLst/>
            <a:gdLst/>
            <a:ahLst/>
            <a:cxnLst/>
            <a:rect l="0" t="0" r="0" b="0"/>
            <a:pathLst>
              <a:path w="76201" h="372535">
                <a:moveTo>
                  <a:pt x="76200" y="0"/>
                </a:moveTo>
                <a:lnTo>
                  <a:pt x="76200" y="0"/>
                </a:lnTo>
                <a:lnTo>
                  <a:pt x="76200" y="8467"/>
                </a:lnTo>
                <a:lnTo>
                  <a:pt x="67734" y="16934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50800"/>
                </a:lnTo>
                <a:lnTo>
                  <a:pt x="50800" y="67734"/>
                </a:lnTo>
                <a:lnTo>
                  <a:pt x="50800" y="93134"/>
                </a:lnTo>
                <a:lnTo>
                  <a:pt x="42334" y="110067"/>
                </a:lnTo>
                <a:lnTo>
                  <a:pt x="33867" y="135467"/>
                </a:lnTo>
                <a:lnTo>
                  <a:pt x="33867" y="160867"/>
                </a:lnTo>
                <a:lnTo>
                  <a:pt x="25400" y="186267"/>
                </a:lnTo>
                <a:lnTo>
                  <a:pt x="16934" y="211667"/>
                </a:lnTo>
                <a:lnTo>
                  <a:pt x="8467" y="245534"/>
                </a:lnTo>
                <a:lnTo>
                  <a:pt x="8467" y="270934"/>
                </a:lnTo>
                <a:lnTo>
                  <a:pt x="8467" y="296334"/>
                </a:lnTo>
                <a:lnTo>
                  <a:pt x="8467" y="321734"/>
                </a:lnTo>
                <a:lnTo>
                  <a:pt x="0" y="347134"/>
                </a:lnTo>
                <a:lnTo>
                  <a:pt x="8467" y="355600"/>
                </a:lnTo>
                <a:lnTo>
                  <a:pt x="8467" y="364067"/>
                </a:lnTo>
                <a:lnTo>
                  <a:pt x="8467" y="364067"/>
                </a:lnTo>
                <a:lnTo>
                  <a:pt x="8467" y="372534"/>
                </a:lnTo>
                <a:lnTo>
                  <a:pt x="8467" y="372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5" name="Freeform 6244"/>
          <p:cNvSpPr/>
          <p:nvPr/>
        </p:nvSpPr>
        <p:spPr>
          <a:xfrm>
            <a:off x="2946400" y="5503333"/>
            <a:ext cx="160868" cy="338668"/>
          </a:xfrm>
          <a:custGeom>
            <a:avLst/>
            <a:gdLst/>
            <a:ahLst/>
            <a:cxnLst/>
            <a:rect l="0" t="0" r="0" b="0"/>
            <a:pathLst>
              <a:path w="160868" h="338668">
                <a:moveTo>
                  <a:pt x="127000" y="25400"/>
                </a:moveTo>
                <a:lnTo>
                  <a:pt x="127000" y="25400"/>
                </a:lnTo>
                <a:lnTo>
                  <a:pt x="127000" y="25400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27000" y="16934"/>
                </a:lnTo>
                <a:lnTo>
                  <a:pt x="118533" y="16934"/>
                </a:lnTo>
                <a:lnTo>
                  <a:pt x="110067" y="25400"/>
                </a:lnTo>
                <a:lnTo>
                  <a:pt x="93133" y="33867"/>
                </a:lnTo>
                <a:lnTo>
                  <a:pt x="76200" y="42334"/>
                </a:lnTo>
                <a:lnTo>
                  <a:pt x="59267" y="50800"/>
                </a:lnTo>
                <a:lnTo>
                  <a:pt x="42333" y="59267"/>
                </a:lnTo>
                <a:lnTo>
                  <a:pt x="25400" y="76200"/>
                </a:lnTo>
                <a:lnTo>
                  <a:pt x="16933" y="84667"/>
                </a:lnTo>
                <a:lnTo>
                  <a:pt x="8467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7"/>
                </a:lnTo>
                <a:lnTo>
                  <a:pt x="16933" y="118534"/>
                </a:lnTo>
                <a:lnTo>
                  <a:pt x="33867" y="127000"/>
                </a:lnTo>
                <a:lnTo>
                  <a:pt x="59267" y="135467"/>
                </a:lnTo>
                <a:lnTo>
                  <a:pt x="76200" y="143934"/>
                </a:lnTo>
                <a:lnTo>
                  <a:pt x="101600" y="152400"/>
                </a:lnTo>
                <a:lnTo>
                  <a:pt x="118533" y="160867"/>
                </a:lnTo>
                <a:lnTo>
                  <a:pt x="127000" y="169334"/>
                </a:lnTo>
                <a:lnTo>
                  <a:pt x="143933" y="186267"/>
                </a:lnTo>
                <a:lnTo>
                  <a:pt x="152400" y="194734"/>
                </a:lnTo>
                <a:lnTo>
                  <a:pt x="160867" y="211667"/>
                </a:lnTo>
                <a:lnTo>
                  <a:pt x="160867" y="228600"/>
                </a:lnTo>
                <a:lnTo>
                  <a:pt x="160867" y="237067"/>
                </a:lnTo>
                <a:lnTo>
                  <a:pt x="152400" y="254000"/>
                </a:lnTo>
                <a:lnTo>
                  <a:pt x="143933" y="270934"/>
                </a:lnTo>
                <a:lnTo>
                  <a:pt x="127000" y="287867"/>
                </a:lnTo>
                <a:lnTo>
                  <a:pt x="110067" y="304800"/>
                </a:lnTo>
                <a:lnTo>
                  <a:pt x="93133" y="321734"/>
                </a:lnTo>
                <a:lnTo>
                  <a:pt x="76200" y="330200"/>
                </a:lnTo>
                <a:lnTo>
                  <a:pt x="59267" y="338667"/>
                </a:lnTo>
                <a:lnTo>
                  <a:pt x="50800" y="338667"/>
                </a:lnTo>
                <a:lnTo>
                  <a:pt x="42333" y="338667"/>
                </a:lnTo>
                <a:lnTo>
                  <a:pt x="33867" y="330200"/>
                </a:lnTo>
                <a:lnTo>
                  <a:pt x="33867" y="321734"/>
                </a:lnTo>
                <a:lnTo>
                  <a:pt x="33867" y="304800"/>
                </a:lnTo>
                <a:lnTo>
                  <a:pt x="42333" y="287867"/>
                </a:lnTo>
                <a:lnTo>
                  <a:pt x="50800" y="270934"/>
                </a:lnTo>
                <a:lnTo>
                  <a:pt x="59267" y="245534"/>
                </a:lnTo>
                <a:lnTo>
                  <a:pt x="67733" y="228600"/>
                </a:lnTo>
                <a:lnTo>
                  <a:pt x="84667" y="203200"/>
                </a:lnTo>
                <a:lnTo>
                  <a:pt x="93133" y="177800"/>
                </a:lnTo>
                <a:lnTo>
                  <a:pt x="110067" y="160867"/>
                </a:lnTo>
                <a:lnTo>
                  <a:pt x="118533" y="135467"/>
                </a:lnTo>
                <a:lnTo>
                  <a:pt x="127000" y="118534"/>
                </a:lnTo>
                <a:lnTo>
                  <a:pt x="135467" y="101600"/>
                </a:lnTo>
                <a:lnTo>
                  <a:pt x="143933" y="84667"/>
                </a:lnTo>
                <a:lnTo>
                  <a:pt x="152400" y="67734"/>
                </a:lnTo>
                <a:lnTo>
                  <a:pt x="152400" y="50800"/>
                </a:lnTo>
                <a:lnTo>
                  <a:pt x="152400" y="42334"/>
                </a:lnTo>
                <a:lnTo>
                  <a:pt x="152400" y="25400"/>
                </a:lnTo>
                <a:lnTo>
                  <a:pt x="143933" y="16934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6" name="Freeform 6245"/>
          <p:cNvSpPr/>
          <p:nvPr/>
        </p:nvSpPr>
        <p:spPr>
          <a:xfrm>
            <a:off x="3200400" y="5511800"/>
            <a:ext cx="177801" cy="321734"/>
          </a:xfrm>
          <a:custGeom>
            <a:avLst/>
            <a:gdLst/>
            <a:ahLst/>
            <a:cxnLst/>
            <a:rect l="0" t="0" r="0" b="0"/>
            <a:pathLst>
              <a:path w="177801" h="321734">
                <a:moveTo>
                  <a:pt x="118533" y="0"/>
                </a:moveTo>
                <a:lnTo>
                  <a:pt x="127000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7" y="33867"/>
                </a:lnTo>
                <a:lnTo>
                  <a:pt x="135467" y="33867"/>
                </a:lnTo>
                <a:lnTo>
                  <a:pt x="127000" y="42333"/>
                </a:lnTo>
                <a:lnTo>
                  <a:pt x="127000" y="50800"/>
                </a:lnTo>
                <a:lnTo>
                  <a:pt x="118533" y="59267"/>
                </a:lnTo>
                <a:lnTo>
                  <a:pt x="101600" y="67733"/>
                </a:lnTo>
                <a:lnTo>
                  <a:pt x="93133" y="76200"/>
                </a:lnTo>
                <a:lnTo>
                  <a:pt x="76200" y="93133"/>
                </a:lnTo>
                <a:lnTo>
                  <a:pt x="67733" y="110067"/>
                </a:lnTo>
                <a:lnTo>
                  <a:pt x="42333" y="127000"/>
                </a:lnTo>
                <a:lnTo>
                  <a:pt x="33867" y="143933"/>
                </a:lnTo>
                <a:lnTo>
                  <a:pt x="25400" y="160867"/>
                </a:lnTo>
                <a:lnTo>
                  <a:pt x="16933" y="186267"/>
                </a:lnTo>
                <a:lnTo>
                  <a:pt x="8467" y="203200"/>
                </a:lnTo>
                <a:lnTo>
                  <a:pt x="0" y="220133"/>
                </a:lnTo>
                <a:lnTo>
                  <a:pt x="0" y="245533"/>
                </a:lnTo>
                <a:lnTo>
                  <a:pt x="0" y="254000"/>
                </a:lnTo>
                <a:lnTo>
                  <a:pt x="8467" y="270933"/>
                </a:lnTo>
                <a:lnTo>
                  <a:pt x="16933" y="287867"/>
                </a:lnTo>
                <a:lnTo>
                  <a:pt x="25400" y="296333"/>
                </a:lnTo>
                <a:lnTo>
                  <a:pt x="33867" y="304800"/>
                </a:lnTo>
                <a:lnTo>
                  <a:pt x="50800" y="313267"/>
                </a:lnTo>
                <a:lnTo>
                  <a:pt x="59267" y="321733"/>
                </a:lnTo>
                <a:lnTo>
                  <a:pt x="76200" y="321733"/>
                </a:lnTo>
                <a:lnTo>
                  <a:pt x="84667" y="321733"/>
                </a:lnTo>
                <a:lnTo>
                  <a:pt x="101600" y="321733"/>
                </a:lnTo>
                <a:lnTo>
                  <a:pt x="110067" y="313267"/>
                </a:lnTo>
                <a:lnTo>
                  <a:pt x="127000" y="304800"/>
                </a:lnTo>
                <a:lnTo>
                  <a:pt x="143933" y="296333"/>
                </a:lnTo>
                <a:lnTo>
                  <a:pt x="152400" y="287867"/>
                </a:lnTo>
                <a:lnTo>
                  <a:pt x="160867" y="270933"/>
                </a:lnTo>
                <a:lnTo>
                  <a:pt x="160867" y="254000"/>
                </a:lnTo>
                <a:lnTo>
                  <a:pt x="169333" y="237067"/>
                </a:lnTo>
                <a:lnTo>
                  <a:pt x="177800" y="228600"/>
                </a:lnTo>
                <a:lnTo>
                  <a:pt x="177800" y="203200"/>
                </a:lnTo>
                <a:lnTo>
                  <a:pt x="169333" y="194733"/>
                </a:lnTo>
                <a:lnTo>
                  <a:pt x="160867" y="177800"/>
                </a:lnTo>
                <a:lnTo>
                  <a:pt x="160867" y="160867"/>
                </a:lnTo>
                <a:lnTo>
                  <a:pt x="152400" y="143933"/>
                </a:lnTo>
                <a:lnTo>
                  <a:pt x="143933" y="135467"/>
                </a:lnTo>
                <a:lnTo>
                  <a:pt x="135467" y="118533"/>
                </a:lnTo>
                <a:lnTo>
                  <a:pt x="127000" y="101600"/>
                </a:lnTo>
                <a:lnTo>
                  <a:pt x="127000" y="93133"/>
                </a:lnTo>
                <a:lnTo>
                  <a:pt x="110067" y="84667"/>
                </a:lnTo>
                <a:lnTo>
                  <a:pt x="110067" y="76200"/>
                </a:lnTo>
                <a:lnTo>
                  <a:pt x="101600" y="67733"/>
                </a:lnTo>
                <a:lnTo>
                  <a:pt x="93133" y="67733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50800"/>
                </a:lnTo>
                <a:lnTo>
                  <a:pt x="101600" y="50800"/>
                </a:lnTo>
                <a:lnTo>
                  <a:pt x="10160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7" name="Freeform 6246"/>
          <p:cNvSpPr/>
          <p:nvPr/>
        </p:nvSpPr>
        <p:spPr>
          <a:xfrm>
            <a:off x="3471333" y="5698067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0"/>
                </a:moveTo>
                <a:lnTo>
                  <a:pt x="8467" y="8466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4" y="25400"/>
                </a:lnTo>
                <a:lnTo>
                  <a:pt x="101600" y="25400"/>
                </a:lnTo>
                <a:lnTo>
                  <a:pt x="118534" y="25400"/>
                </a:lnTo>
                <a:lnTo>
                  <a:pt x="135467" y="25400"/>
                </a:lnTo>
                <a:lnTo>
                  <a:pt x="143934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8" name="Freeform 6247"/>
          <p:cNvSpPr/>
          <p:nvPr/>
        </p:nvSpPr>
        <p:spPr>
          <a:xfrm>
            <a:off x="3767667" y="5621867"/>
            <a:ext cx="186267" cy="186267"/>
          </a:xfrm>
          <a:custGeom>
            <a:avLst/>
            <a:gdLst/>
            <a:ahLst/>
            <a:cxnLst/>
            <a:rect l="0" t="0" r="0" b="0"/>
            <a:pathLst>
              <a:path w="186267" h="186267">
                <a:moveTo>
                  <a:pt x="93133" y="0"/>
                </a:move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8466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9333" y="33866"/>
                </a:lnTo>
                <a:lnTo>
                  <a:pt x="169333" y="42333"/>
                </a:lnTo>
                <a:lnTo>
                  <a:pt x="169333" y="59266"/>
                </a:lnTo>
                <a:lnTo>
                  <a:pt x="160866" y="76200"/>
                </a:lnTo>
                <a:lnTo>
                  <a:pt x="160866" y="93133"/>
                </a:lnTo>
                <a:lnTo>
                  <a:pt x="152400" y="110066"/>
                </a:lnTo>
                <a:lnTo>
                  <a:pt x="143933" y="127000"/>
                </a:lnTo>
                <a:lnTo>
                  <a:pt x="135466" y="143933"/>
                </a:lnTo>
                <a:lnTo>
                  <a:pt x="127000" y="160866"/>
                </a:lnTo>
                <a:lnTo>
                  <a:pt x="110066" y="169333"/>
                </a:lnTo>
                <a:lnTo>
                  <a:pt x="101600" y="177800"/>
                </a:lnTo>
                <a:lnTo>
                  <a:pt x="84666" y="186266"/>
                </a:lnTo>
                <a:lnTo>
                  <a:pt x="67733" y="186266"/>
                </a:lnTo>
                <a:lnTo>
                  <a:pt x="59266" y="186266"/>
                </a:lnTo>
                <a:lnTo>
                  <a:pt x="50800" y="186266"/>
                </a:lnTo>
                <a:lnTo>
                  <a:pt x="42333" y="177800"/>
                </a:lnTo>
                <a:lnTo>
                  <a:pt x="25400" y="169333"/>
                </a:lnTo>
                <a:lnTo>
                  <a:pt x="16933" y="160866"/>
                </a:lnTo>
                <a:lnTo>
                  <a:pt x="8466" y="152400"/>
                </a:lnTo>
                <a:lnTo>
                  <a:pt x="8466" y="135466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6"/>
                </a:lnTo>
                <a:lnTo>
                  <a:pt x="0" y="101600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42333" y="101600"/>
                </a:lnTo>
                <a:lnTo>
                  <a:pt x="50800" y="110066"/>
                </a:lnTo>
                <a:lnTo>
                  <a:pt x="67733" y="110066"/>
                </a:lnTo>
                <a:lnTo>
                  <a:pt x="84666" y="127000"/>
                </a:lnTo>
                <a:lnTo>
                  <a:pt x="101600" y="135466"/>
                </a:lnTo>
                <a:lnTo>
                  <a:pt x="110066" y="143933"/>
                </a:lnTo>
                <a:lnTo>
                  <a:pt x="127000" y="152400"/>
                </a:lnTo>
                <a:lnTo>
                  <a:pt x="135466" y="160866"/>
                </a:lnTo>
                <a:lnTo>
                  <a:pt x="152400" y="169333"/>
                </a:lnTo>
                <a:lnTo>
                  <a:pt x="160866" y="169333"/>
                </a:lnTo>
                <a:lnTo>
                  <a:pt x="169333" y="169333"/>
                </a:lnTo>
                <a:lnTo>
                  <a:pt x="177800" y="169333"/>
                </a:lnTo>
                <a:lnTo>
                  <a:pt x="186266" y="169333"/>
                </a:lnTo>
                <a:lnTo>
                  <a:pt x="186266" y="169333"/>
                </a:lnTo>
                <a:lnTo>
                  <a:pt x="186266" y="160866"/>
                </a:lnTo>
                <a:lnTo>
                  <a:pt x="186266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9" name="Freeform 6248"/>
          <p:cNvSpPr/>
          <p:nvPr/>
        </p:nvSpPr>
        <p:spPr>
          <a:xfrm>
            <a:off x="4021667" y="5588000"/>
            <a:ext cx="143934" cy="220134"/>
          </a:xfrm>
          <a:custGeom>
            <a:avLst/>
            <a:gdLst/>
            <a:ahLst/>
            <a:cxnLst/>
            <a:rect l="0" t="0" r="0" b="0"/>
            <a:pathLst>
              <a:path w="143934" h="220134">
                <a:moveTo>
                  <a:pt x="50800" y="8467"/>
                </a:moveTo>
                <a:lnTo>
                  <a:pt x="50800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42333" y="33867"/>
                </a:lnTo>
                <a:lnTo>
                  <a:pt x="33866" y="42333"/>
                </a:lnTo>
                <a:lnTo>
                  <a:pt x="25400" y="59267"/>
                </a:lnTo>
                <a:lnTo>
                  <a:pt x="16933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194733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6" y="220133"/>
                </a:lnTo>
                <a:lnTo>
                  <a:pt x="42333" y="220133"/>
                </a:lnTo>
                <a:lnTo>
                  <a:pt x="59266" y="220133"/>
                </a:lnTo>
                <a:lnTo>
                  <a:pt x="76200" y="220133"/>
                </a:lnTo>
                <a:lnTo>
                  <a:pt x="93133" y="211667"/>
                </a:lnTo>
                <a:lnTo>
                  <a:pt x="101600" y="203200"/>
                </a:lnTo>
                <a:lnTo>
                  <a:pt x="118533" y="186267"/>
                </a:lnTo>
                <a:lnTo>
                  <a:pt x="127000" y="177800"/>
                </a:lnTo>
                <a:lnTo>
                  <a:pt x="135466" y="160867"/>
                </a:lnTo>
                <a:lnTo>
                  <a:pt x="143933" y="143933"/>
                </a:lnTo>
                <a:lnTo>
                  <a:pt x="143933" y="127000"/>
                </a:lnTo>
                <a:lnTo>
                  <a:pt x="143933" y="110067"/>
                </a:lnTo>
                <a:lnTo>
                  <a:pt x="143933" y="93133"/>
                </a:lnTo>
                <a:lnTo>
                  <a:pt x="143933" y="76200"/>
                </a:lnTo>
                <a:lnTo>
                  <a:pt x="127000" y="67733"/>
                </a:lnTo>
                <a:lnTo>
                  <a:pt x="118533" y="50800"/>
                </a:lnTo>
                <a:lnTo>
                  <a:pt x="110066" y="42333"/>
                </a:lnTo>
                <a:lnTo>
                  <a:pt x="101600" y="33867"/>
                </a:lnTo>
                <a:lnTo>
                  <a:pt x="84666" y="25400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0" name="Freeform 6249"/>
          <p:cNvSpPr/>
          <p:nvPr/>
        </p:nvSpPr>
        <p:spPr>
          <a:xfrm>
            <a:off x="4241800" y="5647267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25400"/>
                </a:lnTo>
                <a:lnTo>
                  <a:pt x="59267" y="25400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8466"/>
                </a:lnTo>
                <a:lnTo>
                  <a:pt x="101600" y="8466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1" name="Freeform 6250"/>
          <p:cNvSpPr/>
          <p:nvPr/>
        </p:nvSpPr>
        <p:spPr>
          <a:xfrm>
            <a:off x="4402667" y="5503333"/>
            <a:ext cx="237067" cy="304801"/>
          </a:xfrm>
          <a:custGeom>
            <a:avLst/>
            <a:gdLst/>
            <a:ahLst/>
            <a:cxnLst/>
            <a:rect l="0" t="0" r="0" b="0"/>
            <a:pathLst>
              <a:path w="237067" h="304801">
                <a:moveTo>
                  <a:pt x="194733" y="0"/>
                </a:move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16934"/>
                </a:lnTo>
                <a:lnTo>
                  <a:pt x="194733" y="16934"/>
                </a:lnTo>
                <a:lnTo>
                  <a:pt x="186266" y="16934"/>
                </a:lnTo>
                <a:lnTo>
                  <a:pt x="177800" y="16934"/>
                </a:lnTo>
                <a:lnTo>
                  <a:pt x="169333" y="25400"/>
                </a:lnTo>
                <a:lnTo>
                  <a:pt x="160866" y="25400"/>
                </a:lnTo>
                <a:lnTo>
                  <a:pt x="143933" y="25400"/>
                </a:lnTo>
                <a:lnTo>
                  <a:pt x="135466" y="25400"/>
                </a:lnTo>
                <a:lnTo>
                  <a:pt x="118533" y="25400"/>
                </a:lnTo>
                <a:lnTo>
                  <a:pt x="101600" y="33867"/>
                </a:lnTo>
                <a:lnTo>
                  <a:pt x="84666" y="33867"/>
                </a:lnTo>
                <a:lnTo>
                  <a:pt x="67733" y="33867"/>
                </a:lnTo>
                <a:lnTo>
                  <a:pt x="50800" y="33867"/>
                </a:lnTo>
                <a:lnTo>
                  <a:pt x="42333" y="33867"/>
                </a:lnTo>
                <a:lnTo>
                  <a:pt x="33866" y="42334"/>
                </a:lnTo>
                <a:lnTo>
                  <a:pt x="25400" y="42334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8466" y="118534"/>
                </a:lnTo>
                <a:lnTo>
                  <a:pt x="8466" y="118534"/>
                </a:lnTo>
                <a:lnTo>
                  <a:pt x="16933" y="118534"/>
                </a:lnTo>
                <a:lnTo>
                  <a:pt x="16933" y="110067"/>
                </a:lnTo>
                <a:lnTo>
                  <a:pt x="33866" y="110067"/>
                </a:lnTo>
                <a:lnTo>
                  <a:pt x="42333" y="101600"/>
                </a:lnTo>
                <a:lnTo>
                  <a:pt x="59266" y="101600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8533" y="110067"/>
                </a:lnTo>
                <a:lnTo>
                  <a:pt x="135466" y="118534"/>
                </a:lnTo>
                <a:lnTo>
                  <a:pt x="160866" y="127000"/>
                </a:lnTo>
                <a:lnTo>
                  <a:pt x="177800" y="135467"/>
                </a:lnTo>
                <a:lnTo>
                  <a:pt x="194733" y="152400"/>
                </a:lnTo>
                <a:lnTo>
                  <a:pt x="211666" y="160867"/>
                </a:lnTo>
                <a:lnTo>
                  <a:pt x="228600" y="177800"/>
                </a:lnTo>
                <a:lnTo>
                  <a:pt x="228600" y="194734"/>
                </a:lnTo>
                <a:lnTo>
                  <a:pt x="237066" y="220134"/>
                </a:lnTo>
                <a:lnTo>
                  <a:pt x="237066" y="237067"/>
                </a:lnTo>
                <a:lnTo>
                  <a:pt x="228600" y="254000"/>
                </a:lnTo>
                <a:lnTo>
                  <a:pt x="220133" y="270934"/>
                </a:lnTo>
                <a:lnTo>
                  <a:pt x="211666" y="279400"/>
                </a:lnTo>
                <a:lnTo>
                  <a:pt x="194733" y="287867"/>
                </a:lnTo>
                <a:lnTo>
                  <a:pt x="177800" y="296334"/>
                </a:lnTo>
                <a:lnTo>
                  <a:pt x="160866" y="304800"/>
                </a:lnTo>
                <a:lnTo>
                  <a:pt x="143933" y="304800"/>
                </a:lnTo>
                <a:lnTo>
                  <a:pt x="118533" y="304800"/>
                </a:lnTo>
                <a:lnTo>
                  <a:pt x="101600" y="304800"/>
                </a:lnTo>
                <a:lnTo>
                  <a:pt x="84666" y="296334"/>
                </a:lnTo>
                <a:lnTo>
                  <a:pt x="76200" y="296334"/>
                </a:lnTo>
                <a:lnTo>
                  <a:pt x="59266" y="279400"/>
                </a:lnTo>
                <a:lnTo>
                  <a:pt x="50800" y="270934"/>
                </a:lnTo>
                <a:lnTo>
                  <a:pt x="50800" y="270934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2" name="Freeform 6251"/>
          <p:cNvSpPr/>
          <p:nvPr/>
        </p:nvSpPr>
        <p:spPr>
          <a:xfrm>
            <a:off x="4648200" y="5537200"/>
            <a:ext cx="186268" cy="152401"/>
          </a:xfrm>
          <a:custGeom>
            <a:avLst/>
            <a:gdLst/>
            <a:ahLst/>
            <a:cxnLst/>
            <a:rect l="0" t="0" r="0" b="0"/>
            <a:pathLst>
              <a:path w="186268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16933" y="93133"/>
                </a:lnTo>
                <a:lnTo>
                  <a:pt x="25400" y="101600"/>
                </a:lnTo>
                <a:lnTo>
                  <a:pt x="33867" y="110067"/>
                </a:lnTo>
                <a:lnTo>
                  <a:pt x="42333" y="118533"/>
                </a:lnTo>
                <a:lnTo>
                  <a:pt x="59267" y="127000"/>
                </a:lnTo>
                <a:lnTo>
                  <a:pt x="67733" y="143933"/>
                </a:lnTo>
                <a:lnTo>
                  <a:pt x="84667" y="143933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43933" y="152400"/>
                </a:lnTo>
                <a:lnTo>
                  <a:pt x="160867" y="152400"/>
                </a:lnTo>
                <a:lnTo>
                  <a:pt x="169333" y="143933"/>
                </a:lnTo>
                <a:lnTo>
                  <a:pt x="169333" y="143933"/>
                </a:lnTo>
                <a:lnTo>
                  <a:pt x="186267" y="135467"/>
                </a:lnTo>
                <a:lnTo>
                  <a:pt x="1862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3" name="Freeform 6252"/>
          <p:cNvSpPr/>
          <p:nvPr/>
        </p:nvSpPr>
        <p:spPr>
          <a:xfrm>
            <a:off x="4766733" y="5486400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8467" y="0"/>
                </a:move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8467" y="313267"/>
                </a:lnTo>
                <a:lnTo>
                  <a:pt x="16934" y="321733"/>
                </a:lnTo>
                <a:lnTo>
                  <a:pt x="16934" y="330200"/>
                </a:lnTo>
                <a:lnTo>
                  <a:pt x="16934" y="330200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4" name="Freeform 6253"/>
          <p:cNvSpPr/>
          <p:nvPr/>
        </p:nvSpPr>
        <p:spPr>
          <a:xfrm>
            <a:off x="4919133" y="55964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5" name="Freeform 6254"/>
          <p:cNvSpPr/>
          <p:nvPr/>
        </p:nvSpPr>
        <p:spPr>
          <a:xfrm>
            <a:off x="4885267" y="5647267"/>
            <a:ext cx="135467" cy="33867"/>
          </a:xfrm>
          <a:custGeom>
            <a:avLst/>
            <a:gdLst/>
            <a:ahLst/>
            <a:cxnLst/>
            <a:rect l="0" t="0" r="0" b="0"/>
            <a:pathLst>
              <a:path w="135467" h="33867">
                <a:moveTo>
                  <a:pt x="0" y="0"/>
                </a:moveTo>
                <a:lnTo>
                  <a:pt x="8466" y="8466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25400"/>
                </a:lnTo>
                <a:lnTo>
                  <a:pt x="76200" y="33866"/>
                </a:lnTo>
                <a:lnTo>
                  <a:pt x="110066" y="33866"/>
                </a:lnTo>
                <a:lnTo>
                  <a:pt x="110066" y="33866"/>
                </a:lnTo>
                <a:lnTo>
                  <a:pt x="135466" y="33866"/>
                </a:lnTo>
                <a:lnTo>
                  <a:pt x="135466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6" name="Freeform 6255"/>
          <p:cNvSpPr/>
          <p:nvPr/>
        </p:nvSpPr>
        <p:spPr>
          <a:xfrm>
            <a:off x="5240867" y="5477933"/>
            <a:ext cx="42334" cy="397935"/>
          </a:xfrm>
          <a:custGeom>
            <a:avLst/>
            <a:gdLst/>
            <a:ahLst/>
            <a:cxnLst/>
            <a:rect l="0" t="0" r="0" b="0"/>
            <a:pathLst>
              <a:path w="42334" h="397935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42333" y="16934"/>
                </a:lnTo>
                <a:lnTo>
                  <a:pt x="33866" y="25400"/>
                </a:lnTo>
                <a:lnTo>
                  <a:pt x="33866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0" y="355600"/>
                </a:lnTo>
                <a:lnTo>
                  <a:pt x="0" y="372534"/>
                </a:lnTo>
                <a:lnTo>
                  <a:pt x="8466" y="389467"/>
                </a:lnTo>
                <a:lnTo>
                  <a:pt x="16933" y="389467"/>
                </a:lnTo>
                <a:lnTo>
                  <a:pt x="16933" y="389467"/>
                </a:lnTo>
                <a:lnTo>
                  <a:pt x="16933" y="397934"/>
                </a:lnTo>
                <a:lnTo>
                  <a:pt x="16933" y="397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7" name="Freeform 6256"/>
          <p:cNvSpPr/>
          <p:nvPr/>
        </p:nvSpPr>
        <p:spPr>
          <a:xfrm>
            <a:off x="5376333" y="5554133"/>
            <a:ext cx="220135" cy="347135"/>
          </a:xfrm>
          <a:custGeom>
            <a:avLst/>
            <a:gdLst/>
            <a:ahLst/>
            <a:cxnLst/>
            <a:rect l="0" t="0" r="0" b="0"/>
            <a:pathLst>
              <a:path w="220135" h="347135">
                <a:moveTo>
                  <a:pt x="76200" y="0"/>
                </a:moveTo>
                <a:lnTo>
                  <a:pt x="76200" y="8467"/>
                </a:lnTo>
                <a:lnTo>
                  <a:pt x="67734" y="16934"/>
                </a:lnTo>
                <a:lnTo>
                  <a:pt x="67734" y="25400"/>
                </a:lnTo>
                <a:lnTo>
                  <a:pt x="59267" y="33867"/>
                </a:lnTo>
                <a:lnTo>
                  <a:pt x="50800" y="50800"/>
                </a:lnTo>
                <a:lnTo>
                  <a:pt x="42334" y="59267"/>
                </a:lnTo>
                <a:lnTo>
                  <a:pt x="33867" y="76200"/>
                </a:lnTo>
                <a:lnTo>
                  <a:pt x="25400" y="84667"/>
                </a:lnTo>
                <a:lnTo>
                  <a:pt x="16934" y="110067"/>
                </a:lnTo>
                <a:lnTo>
                  <a:pt x="8467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45534"/>
                </a:lnTo>
                <a:lnTo>
                  <a:pt x="16934" y="262467"/>
                </a:lnTo>
                <a:lnTo>
                  <a:pt x="25400" y="279400"/>
                </a:lnTo>
                <a:lnTo>
                  <a:pt x="33867" y="296334"/>
                </a:lnTo>
                <a:lnTo>
                  <a:pt x="50800" y="313267"/>
                </a:lnTo>
                <a:lnTo>
                  <a:pt x="67734" y="321734"/>
                </a:lnTo>
                <a:lnTo>
                  <a:pt x="84667" y="330200"/>
                </a:lnTo>
                <a:lnTo>
                  <a:pt x="110067" y="338667"/>
                </a:lnTo>
                <a:lnTo>
                  <a:pt x="127000" y="347134"/>
                </a:lnTo>
                <a:lnTo>
                  <a:pt x="143934" y="347134"/>
                </a:lnTo>
                <a:lnTo>
                  <a:pt x="160867" y="338667"/>
                </a:lnTo>
                <a:lnTo>
                  <a:pt x="177800" y="330200"/>
                </a:lnTo>
                <a:lnTo>
                  <a:pt x="194734" y="321734"/>
                </a:lnTo>
                <a:lnTo>
                  <a:pt x="203200" y="304800"/>
                </a:lnTo>
                <a:lnTo>
                  <a:pt x="211667" y="287867"/>
                </a:lnTo>
                <a:lnTo>
                  <a:pt x="220134" y="270934"/>
                </a:lnTo>
                <a:lnTo>
                  <a:pt x="220134" y="254000"/>
                </a:lnTo>
                <a:lnTo>
                  <a:pt x="220134" y="228600"/>
                </a:lnTo>
                <a:lnTo>
                  <a:pt x="220134" y="203200"/>
                </a:lnTo>
                <a:lnTo>
                  <a:pt x="211667" y="186267"/>
                </a:lnTo>
                <a:lnTo>
                  <a:pt x="203200" y="160867"/>
                </a:lnTo>
                <a:lnTo>
                  <a:pt x="194734" y="143934"/>
                </a:lnTo>
                <a:lnTo>
                  <a:pt x="186267" y="118534"/>
                </a:lnTo>
                <a:lnTo>
                  <a:pt x="169334" y="101600"/>
                </a:lnTo>
                <a:lnTo>
                  <a:pt x="152400" y="84667"/>
                </a:lnTo>
                <a:lnTo>
                  <a:pt x="135467" y="67734"/>
                </a:lnTo>
                <a:lnTo>
                  <a:pt x="110067" y="59267"/>
                </a:lnTo>
                <a:lnTo>
                  <a:pt x="93134" y="50800"/>
                </a:lnTo>
                <a:lnTo>
                  <a:pt x="67734" y="42334"/>
                </a:lnTo>
                <a:lnTo>
                  <a:pt x="50800" y="42334"/>
                </a:lnTo>
                <a:lnTo>
                  <a:pt x="33867" y="42334"/>
                </a:lnTo>
                <a:lnTo>
                  <a:pt x="16934" y="42334"/>
                </a:lnTo>
                <a:lnTo>
                  <a:pt x="8467" y="50800"/>
                </a:lnTo>
                <a:lnTo>
                  <a:pt x="0" y="50800"/>
                </a:lnTo>
                <a:lnTo>
                  <a:pt x="0" y="59267"/>
                </a:lnTo>
                <a:lnTo>
                  <a:pt x="8467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33867" y="59267"/>
                </a:lnTo>
                <a:lnTo>
                  <a:pt x="33867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8" name="Freeform 6257"/>
          <p:cNvSpPr/>
          <p:nvPr/>
        </p:nvSpPr>
        <p:spPr>
          <a:xfrm>
            <a:off x="5672667" y="5545667"/>
            <a:ext cx="228601" cy="364067"/>
          </a:xfrm>
          <a:custGeom>
            <a:avLst/>
            <a:gdLst/>
            <a:ahLst/>
            <a:cxnLst/>
            <a:rect l="0" t="0" r="0" b="0"/>
            <a:pathLst>
              <a:path w="228601" h="364067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6" y="245533"/>
                </a:lnTo>
                <a:lnTo>
                  <a:pt x="8466" y="270933"/>
                </a:lnTo>
                <a:lnTo>
                  <a:pt x="16933" y="287866"/>
                </a:lnTo>
                <a:lnTo>
                  <a:pt x="25400" y="304800"/>
                </a:lnTo>
                <a:lnTo>
                  <a:pt x="42333" y="321733"/>
                </a:lnTo>
                <a:lnTo>
                  <a:pt x="59266" y="338666"/>
                </a:lnTo>
                <a:lnTo>
                  <a:pt x="76200" y="347133"/>
                </a:lnTo>
                <a:lnTo>
                  <a:pt x="93133" y="355600"/>
                </a:lnTo>
                <a:lnTo>
                  <a:pt x="110066" y="364066"/>
                </a:lnTo>
                <a:lnTo>
                  <a:pt x="127000" y="364066"/>
                </a:lnTo>
                <a:lnTo>
                  <a:pt x="143933" y="364066"/>
                </a:lnTo>
                <a:lnTo>
                  <a:pt x="160866" y="364066"/>
                </a:lnTo>
                <a:lnTo>
                  <a:pt x="177800" y="355600"/>
                </a:lnTo>
                <a:lnTo>
                  <a:pt x="186266" y="347133"/>
                </a:lnTo>
                <a:lnTo>
                  <a:pt x="194733" y="338666"/>
                </a:lnTo>
                <a:lnTo>
                  <a:pt x="211666" y="321733"/>
                </a:lnTo>
                <a:lnTo>
                  <a:pt x="220133" y="304800"/>
                </a:lnTo>
                <a:lnTo>
                  <a:pt x="220133" y="287866"/>
                </a:lnTo>
                <a:lnTo>
                  <a:pt x="228600" y="279400"/>
                </a:lnTo>
                <a:lnTo>
                  <a:pt x="228600" y="262466"/>
                </a:lnTo>
                <a:lnTo>
                  <a:pt x="228600" y="245533"/>
                </a:lnTo>
                <a:lnTo>
                  <a:pt x="220133" y="228600"/>
                </a:lnTo>
                <a:lnTo>
                  <a:pt x="211666" y="211666"/>
                </a:lnTo>
                <a:lnTo>
                  <a:pt x="203200" y="203200"/>
                </a:lnTo>
                <a:lnTo>
                  <a:pt x="194733" y="194733"/>
                </a:lnTo>
                <a:lnTo>
                  <a:pt x="186266" y="186266"/>
                </a:lnTo>
                <a:lnTo>
                  <a:pt x="169333" y="177800"/>
                </a:lnTo>
                <a:lnTo>
                  <a:pt x="160866" y="177800"/>
                </a:lnTo>
                <a:lnTo>
                  <a:pt x="152400" y="177800"/>
                </a:lnTo>
                <a:lnTo>
                  <a:pt x="135466" y="186266"/>
                </a:lnTo>
                <a:lnTo>
                  <a:pt x="127000" y="186266"/>
                </a:lnTo>
                <a:lnTo>
                  <a:pt x="118533" y="203200"/>
                </a:lnTo>
                <a:lnTo>
                  <a:pt x="110066" y="211666"/>
                </a:lnTo>
                <a:lnTo>
                  <a:pt x="110066" y="228600"/>
                </a:lnTo>
                <a:lnTo>
                  <a:pt x="110066" y="245533"/>
                </a:lnTo>
                <a:lnTo>
                  <a:pt x="110066" y="254000"/>
                </a:lnTo>
                <a:lnTo>
                  <a:pt x="110066" y="270933"/>
                </a:lnTo>
                <a:lnTo>
                  <a:pt x="118533" y="279400"/>
                </a:lnTo>
                <a:lnTo>
                  <a:pt x="127000" y="296333"/>
                </a:lnTo>
                <a:lnTo>
                  <a:pt x="135466" y="296333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69333" y="304800"/>
                </a:lnTo>
                <a:lnTo>
                  <a:pt x="1693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9" name="Freeform 6258"/>
          <p:cNvSpPr/>
          <p:nvPr/>
        </p:nvSpPr>
        <p:spPr>
          <a:xfrm>
            <a:off x="5952067" y="5367867"/>
            <a:ext cx="67734" cy="118534"/>
          </a:xfrm>
          <a:custGeom>
            <a:avLst/>
            <a:gdLst/>
            <a:ahLst/>
            <a:cxnLst/>
            <a:rect l="0" t="0" r="0" b="0"/>
            <a:pathLst>
              <a:path w="67734" h="118534">
                <a:moveTo>
                  <a:pt x="42333" y="76200"/>
                </a:moveTo>
                <a:lnTo>
                  <a:pt x="42333" y="76200"/>
                </a:lnTo>
                <a:lnTo>
                  <a:pt x="33866" y="76200"/>
                </a:lnTo>
                <a:lnTo>
                  <a:pt x="33866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84666"/>
                </a:lnTo>
                <a:lnTo>
                  <a:pt x="25400" y="84666"/>
                </a:lnTo>
                <a:lnTo>
                  <a:pt x="25400" y="93133"/>
                </a:lnTo>
                <a:lnTo>
                  <a:pt x="25400" y="101600"/>
                </a:lnTo>
                <a:lnTo>
                  <a:pt x="33866" y="101600"/>
                </a:lnTo>
                <a:lnTo>
                  <a:pt x="42333" y="110066"/>
                </a:lnTo>
                <a:lnTo>
                  <a:pt x="50800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59266" y="118533"/>
                </a:lnTo>
                <a:lnTo>
                  <a:pt x="67733" y="110066"/>
                </a:lnTo>
                <a:lnTo>
                  <a:pt x="67733" y="101600"/>
                </a:lnTo>
                <a:lnTo>
                  <a:pt x="67733" y="93133"/>
                </a:lnTo>
                <a:lnTo>
                  <a:pt x="59266" y="84666"/>
                </a:lnTo>
                <a:lnTo>
                  <a:pt x="59266" y="67733"/>
                </a:lnTo>
                <a:lnTo>
                  <a:pt x="50800" y="50800"/>
                </a:lnTo>
                <a:lnTo>
                  <a:pt x="33866" y="42333"/>
                </a:lnTo>
                <a:lnTo>
                  <a:pt x="25400" y="25400"/>
                </a:lnTo>
                <a:lnTo>
                  <a:pt x="8466" y="8466"/>
                </a:lnTo>
                <a:lnTo>
                  <a:pt x="8466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0" name="Freeform 6259"/>
          <p:cNvSpPr/>
          <p:nvPr/>
        </p:nvSpPr>
        <p:spPr>
          <a:xfrm>
            <a:off x="8712200" y="2624667"/>
            <a:ext cx="372534" cy="228601"/>
          </a:xfrm>
          <a:custGeom>
            <a:avLst/>
            <a:gdLst/>
            <a:ahLst/>
            <a:cxnLst/>
            <a:rect l="0" t="0" r="0" b="0"/>
            <a:pathLst>
              <a:path w="372534" h="228601">
                <a:moveTo>
                  <a:pt x="0" y="228600"/>
                </a:moveTo>
                <a:lnTo>
                  <a:pt x="8466" y="228600"/>
                </a:lnTo>
                <a:lnTo>
                  <a:pt x="8466" y="228600"/>
                </a:lnTo>
                <a:lnTo>
                  <a:pt x="16934" y="228600"/>
                </a:lnTo>
                <a:lnTo>
                  <a:pt x="16934" y="220133"/>
                </a:lnTo>
                <a:lnTo>
                  <a:pt x="25400" y="220133"/>
                </a:lnTo>
                <a:lnTo>
                  <a:pt x="33867" y="211666"/>
                </a:lnTo>
                <a:lnTo>
                  <a:pt x="33867" y="203200"/>
                </a:lnTo>
                <a:lnTo>
                  <a:pt x="42333" y="203200"/>
                </a:lnTo>
                <a:lnTo>
                  <a:pt x="50800" y="203200"/>
                </a:lnTo>
                <a:lnTo>
                  <a:pt x="59267" y="194733"/>
                </a:lnTo>
                <a:lnTo>
                  <a:pt x="67733" y="194733"/>
                </a:lnTo>
                <a:lnTo>
                  <a:pt x="76200" y="186266"/>
                </a:lnTo>
                <a:lnTo>
                  <a:pt x="76200" y="186266"/>
                </a:lnTo>
                <a:lnTo>
                  <a:pt x="84666" y="177800"/>
                </a:lnTo>
                <a:lnTo>
                  <a:pt x="93134" y="177800"/>
                </a:lnTo>
                <a:lnTo>
                  <a:pt x="101600" y="169333"/>
                </a:lnTo>
                <a:lnTo>
                  <a:pt x="110067" y="169333"/>
                </a:lnTo>
                <a:lnTo>
                  <a:pt x="118533" y="160866"/>
                </a:lnTo>
                <a:lnTo>
                  <a:pt x="127000" y="152400"/>
                </a:lnTo>
                <a:lnTo>
                  <a:pt x="135467" y="152400"/>
                </a:lnTo>
                <a:lnTo>
                  <a:pt x="135467" y="143933"/>
                </a:lnTo>
                <a:lnTo>
                  <a:pt x="143933" y="135466"/>
                </a:lnTo>
                <a:lnTo>
                  <a:pt x="160866" y="135466"/>
                </a:lnTo>
                <a:lnTo>
                  <a:pt x="169334" y="127000"/>
                </a:lnTo>
                <a:lnTo>
                  <a:pt x="177800" y="118533"/>
                </a:lnTo>
                <a:lnTo>
                  <a:pt x="186267" y="110066"/>
                </a:lnTo>
                <a:lnTo>
                  <a:pt x="194733" y="101600"/>
                </a:lnTo>
                <a:lnTo>
                  <a:pt x="211667" y="101600"/>
                </a:lnTo>
                <a:lnTo>
                  <a:pt x="220133" y="93133"/>
                </a:lnTo>
                <a:lnTo>
                  <a:pt x="228600" y="84666"/>
                </a:lnTo>
                <a:lnTo>
                  <a:pt x="237066" y="76200"/>
                </a:lnTo>
                <a:lnTo>
                  <a:pt x="254000" y="67733"/>
                </a:lnTo>
                <a:lnTo>
                  <a:pt x="262467" y="67733"/>
                </a:lnTo>
                <a:lnTo>
                  <a:pt x="270933" y="59266"/>
                </a:lnTo>
                <a:lnTo>
                  <a:pt x="279400" y="50800"/>
                </a:lnTo>
                <a:lnTo>
                  <a:pt x="287867" y="42333"/>
                </a:lnTo>
                <a:lnTo>
                  <a:pt x="304800" y="42333"/>
                </a:lnTo>
                <a:lnTo>
                  <a:pt x="313266" y="33866"/>
                </a:lnTo>
                <a:lnTo>
                  <a:pt x="321734" y="25400"/>
                </a:lnTo>
                <a:lnTo>
                  <a:pt x="330200" y="25400"/>
                </a:lnTo>
                <a:lnTo>
                  <a:pt x="338667" y="16933"/>
                </a:lnTo>
                <a:lnTo>
                  <a:pt x="347133" y="16933"/>
                </a:lnTo>
                <a:lnTo>
                  <a:pt x="355600" y="8466"/>
                </a:lnTo>
                <a:lnTo>
                  <a:pt x="364067" y="8466"/>
                </a:lnTo>
                <a:lnTo>
                  <a:pt x="364067" y="8466"/>
                </a:lnTo>
                <a:lnTo>
                  <a:pt x="372533" y="0"/>
                </a:lnTo>
                <a:lnTo>
                  <a:pt x="372533" y="0"/>
                </a:lnTo>
                <a:lnTo>
                  <a:pt x="372533" y="0"/>
                </a:lnTo>
                <a:lnTo>
                  <a:pt x="372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1" name="Freeform 6260"/>
          <p:cNvSpPr/>
          <p:nvPr/>
        </p:nvSpPr>
        <p:spPr>
          <a:xfrm>
            <a:off x="8873066" y="2624667"/>
            <a:ext cx="270935" cy="1600201"/>
          </a:xfrm>
          <a:custGeom>
            <a:avLst/>
            <a:gdLst/>
            <a:ahLst/>
            <a:cxnLst/>
            <a:rect l="0" t="0" r="0" b="0"/>
            <a:pathLst>
              <a:path w="270935" h="1600201">
                <a:moveTo>
                  <a:pt x="270934" y="0"/>
                </a:moveTo>
                <a:lnTo>
                  <a:pt x="270934" y="0"/>
                </a:lnTo>
                <a:lnTo>
                  <a:pt x="270934" y="8466"/>
                </a:lnTo>
                <a:lnTo>
                  <a:pt x="270934" y="8466"/>
                </a:lnTo>
                <a:lnTo>
                  <a:pt x="270934" y="16933"/>
                </a:lnTo>
                <a:lnTo>
                  <a:pt x="270934" y="16933"/>
                </a:lnTo>
                <a:lnTo>
                  <a:pt x="262467" y="16933"/>
                </a:lnTo>
                <a:lnTo>
                  <a:pt x="262467" y="25400"/>
                </a:lnTo>
                <a:lnTo>
                  <a:pt x="262467" y="33866"/>
                </a:lnTo>
                <a:lnTo>
                  <a:pt x="254001" y="33866"/>
                </a:lnTo>
                <a:lnTo>
                  <a:pt x="254001" y="42333"/>
                </a:lnTo>
                <a:lnTo>
                  <a:pt x="254001" y="50800"/>
                </a:lnTo>
                <a:lnTo>
                  <a:pt x="254001" y="59266"/>
                </a:lnTo>
                <a:lnTo>
                  <a:pt x="245534" y="67733"/>
                </a:lnTo>
                <a:lnTo>
                  <a:pt x="245534" y="84666"/>
                </a:lnTo>
                <a:lnTo>
                  <a:pt x="245534" y="93133"/>
                </a:lnTo>
                <a:lnTo>
                  <a:pt x="237068" y="110066"/>
                </a:lnTo>
                <a:lnTo>
                  <a:pt x="237068" y="118533"/>
                </a:lnTo>
                <a:lnTo>
                  <a:pt x="237068" y="135466"/>
                </a:lnTo>
                <a:lnTo>
                  <a:pt x="228600" y="143933"/>
                </a:lnTo>
                <a:lnTo>
                  <a:pt x="228600" y="160866"/>
                </a:lnTo>
                <a:lnTo>
                  <a:pt x="228600" y="177800"/>
                </a:lnTo>
                <a:lnTo>
                  <a:pt x="220134" y="186266"/>
                </a:lnTo>
                <a:lnTo>
                  <a:pt x="220134" y="203200"/>
                </a:lnTo>
                <a:lnTo>
                  <a:pt x="220134" y="220133"/>
                </a:lnTo>
                <a:lnTo>
                  <a:pt x="211667" y="237066"/>
                </a:lnTo>
                <a:lnTo>
                  <a:pt x="211667" y="254000"/>
                </a:lnTo>
                <a:lnTo>
                  <a:pt x="203201" y="270933"/>
                </a:lnTo>
                <a:lnTo>
                  <a:pt x="203201" y="287866"/>
                </a:lnTo>
                <a:lnTo>
                  <a:pt x="194734" y="313266"/>
                </a:lnTo>
                <a:lnTo>
                  <a:pt x="194734" y="330200"/>
                </a:lnTo>
                <a:lnTo>
                  <a:pt x="194734" y="347133"/>
                </a:lnTo>
                <a:lnTo>
                  <a:pt x="186267" y="372533"/>
                </a:lnTo>
                <a:lnTo>
                  <a:pt x="186267" y="389466"/>
                </a:lnTo>
                <a:lnTo>
                  <a:pt x="177801" y="406400"/>
                </a:lnTo>
                <a:lnTo>
                  <a:pt x="177801" y="423333"/>
                </a:lnTo>
                <a:lnTo>
                  <a:pt x="177801" y="448733"/>
                </a:lnTo>
                <a:lnTo>
                  <a:pt x="169334" y="474133"/>
                </a:lnTo>
                <a:lnTo>
                  <a:pt x="169334" y="491066"/>
                </a:lnTo>
                <a:lnTo>
                  <a:pt x="169334" y="516466"/>
                </a:lnTo>
                <a:lnTo>
                  <a:pt x="169334" y="533400"/>
                </a:lnTo>
                <a:lnTo>
                  <a:pt x="160868" y="558800"/>
                </a:lnTo>
                <a:lnTo>
                  <a:pt x="152400" y="584200"/>
                </a:lnTo>
                <a:lnTo>
                  <a:pt x="152400" y="601133"/>
                </a:lnTo>
                <a:lnTo>
                  <a:pt x="143934" y="626533"/>
                </a:lnTo>
                <a:lnTo>
                  <a:pt x="143934" y="651933"/>
                </a:lnTo>
                <a:lnTo>
                  <a:pt x="143934" y="668866"/>
                </a:lnTo>
                <a:lnTo>
                  <a:pt x="135467" y="694266"/>
                </a:lnTo>
                <a:lnTo>
                  <a:pt x="135467" y="719666"/>
                </a:lnTo>
                <a:lnTo>
                  <a:pt x="127001" y="745066"/>
                </a:lnTo>
                <a:lnTo>
                  <a:pt x="127001" y="770466"/>
                </a:lnTo>
                <a:lnTo>
                  <a:pt x="118534" y="795866"/>
                </a:lnTo>
                <a:lnTo>
                  <a:pt x="118534" y="821266"/>
                </a:lnTo>
                <a:lnTo>
                  <a:pt x="110067" y="846666"/>
                </a:lnTo>
                <a:lnTo>
                  <a:pt x="110067" y="872066"/>
                </a:lnTo>
                <a:lnTo>
                  <a:pt x="101601" y="897466"/>
                </a:lnTo>
                <a:lnTo>
                  <a:pt x="93134" y="922866"/>
                </a:lnTo>
                <a:lnTo>
                  <a:pt x="84668" y="948266"/>
                </a:lnTo>
                <a:lnTo>
                  <a:pt x="84668" y="973666"/>
                </a:lnTo>
                <a:lnTo>
                  <a:pt x="76200" y="999066"/>
                </a:lnTo>
                <a:lnTo>
                  <a:pt x="67734" y="1024466"/>
                </a:lnTo>
                <a:lnTo>
                  <a:pt x="59267" y="1049866"/>
                </a:lnTo>
                <a:lnTo>
                  <a:pt x="59267" y="1075266"/>
                </a:lnTo>
                <a:lnTo>
                  <a:pt x="50801" y="1100666"/>
                </a:lnTo>
                <a:lnTo>
                  <a:pt x="42334" y="1126066"/>
                </a:lnTo>
                <a:lnTo>
                  <a:pt x="42334" y="1151466"/>
                </a:lnTo>
                <a:lnTo>
                  <a:pt x="33867" y="1176866"/>
                </a:lnTo>
                <a:lnTo>
                  <a:pt x="33867" y="1202266"/>
                </a:lnTo>
                <a:lnTo>
                  <a:pt x="25401" y="1227666"/>
                </a:lnTo>
                <a:lnTo>
                  <a:pt x="25401" y="1261533"/>
                </a:lnTo>
                <a:lnTo>
                  <a:pt x="25401" y="1278466"/>
                </a:lnTo>
                <a:lnTo>
                  <a:pt x="16934" y="1303866"/>
                </a:lnTo>
                <a:lnTo>
                  <a:pt x="16934" y="1337733"/>
                </a:lnTo>
                <a:lnTo>
                  <a:pt x="16934" y="1363133"/>
                </a:lnTo>
                <a:lnTo>
                  <a:pt x="16934" y="1388533"/>
                </a:lnTo>
                <a:lnTo>
                  <a:pt x="8468" y="1413933"/>
                </a:lnTo>
                <a:lnTo>
                  <a:pt x="8468" y="1439333"/>
                </a:lnTo>
                <a:lnTo>
                  <a:pt x="8468" y="1464733"/>
                </a:lnTo>
                <a:lnTo>
                  <a:pt x="8468" y="1490133"/>
                </a:lnTo>
                <a:lnTo>
                  <a:pt x="0" y="1524000"/>
                </a:lnTo>
                <a:lnTo>
                  <a:pt x="0" y="1549400"/>
                </a:lnTo>
                <a:lnTo>
                  <a:pt x="0" y="1574800"/>
                </a:lnTo>
                <a:lnTo>
                  <a:pt x="0" y="1574800"/>
                </a:lnTo>
                <a:lnTo>
                  <a:pt x="0" y="1600200"/>
                </a:lnTo>
                <a:lnTo>
                  <a:pt x="0" y="160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2" name="Freeform 6261"/>
          <p:cNvSpPr/>
          <p:nvPr/>
        </p:nvSpPr>
        <p:spPr>
          <a:xfrm>
            <a:off x="7171267" y="2650067"/>
            <a:ext cx="1930400" cy="939801"/>
          </a:xfrm>
          <a:custGeom>
            <a:avLst/>
            <a:gdLst/>
            <a:ahLst/>
            <a:cxnLst/>
            <a:rect l="0" t="0" r="0" b="0"/>
            <a:pathLst>
              <a:path w="1930400" h="939801">
                <a:moveTo>
                  <a:pt x="1930399" y="0"/>
                </a:moveTo>
                <a:lnTo>
                  <a:pt x="1930399" y="0"/>
                </a:lnTo>
                <a:lnTo>
                  <a:pt x="1921933" y="0"/>
                </a:lnTo>
                <a:lnTo>
                  <a:pt x="1921933" y="0"/>
                </a:lnTo>
                <a:lnTo>
                  <a:pt x="1921933" y="8466"/>
                </a:lnTo>
                <a:lnTo>
                  <a:pt x="1921933" y="8466"/>
                </a:lnTo>
                <a:lnTo>
                  <a:pt x="1913466" y="8466"/>
                </a:lnTo>
                <a:lnTo>
                  <a:pt x="1913466" y="8466"/>
                </a:lnTo>
                <a:lnTo>
                  <a:pt x="1905000" y="8466"/>
                </a:lnTo>
                <a:lnTo>
                  <a:pt x="1905000" y="8466"/>
                </a:lnTo>
                <a:lnTo>
                  <a:pt x="1905000" y="8466"/>
                </a:lnTo>
                <a:lnTo>
                  <a:pt x="1896533" y="8466"/>
                </a:lnTo>
                <a:lnTo>
                  <a:pt x="1896533" y="8466"/>
                </a:lnTo>
                <a:lnTo>
                  <a:pt x="1896533" y="8466"/>
                </a:lnTo>
                <a:lnTo>
                  <a:pt x="1888066" y="8466"/>
                </a:lnTo>
                <a:lnTo>
                  <a:pt x="1888066" y="16933"/>
                </a:lnTo>
                <a:lnTo>
                  <a:pt x="1879600" y="16933"/>
                </a:lnTo>
                <a:lnTo>
                  <a:pt x="1871133" y="16933"/>
                </a:lnTo>
                <a:lnTo>
                  <a:pt x="1871133" y="25400"/>
                </a:lnTo>
                <a:lnTo>
                  <a:pt x="1862667" y="25400"/>
                </a:lnTo>
                <a:lnTo>
                  <a:pt x="1854199" y="25400"/>
                </a:lnTo>
                <a:lnTo>
                  <a:pt x="1845733" y="33866"/>
                </a:lnTo>
                <a:lnTo>
                  <a:pt x="1837266" y="33866"/>
                </a:lnTo>
                <a:lnTo>
                  <a:pt x="1828800" y="42333"/>
                </a:lnTo>
                <a:lnTo>
                  <a:pt x="1820333" y="42333"/>
                </a:lnTo>
                <a:lnTo>
                  <a:pt x="1811866" y="50800"/>
                </a:lnTo>
                <a:lnTo>
                  <a:pt x="1811866" y="50800"/>
                </a:lnTo>
                <a:lnTo>
                  <a:pt x="1794933" y="59266"/>
                </a:lnTo>
                <a:lnTo>
                  <a:pt x="1786467" y="67733"/>
                </a:lnTo>
                <a:lnTo>
                  <a:pt x="1777999" y="67733"/>
                </a:lnTo>
                <a:lnTo>
                  <a:pt x="1769533" y="76200"/>
                </a:lnTo>
                <a:lnTo>
                  <a:pt x="1761066" y="84666"/>
                </a:lnTo>
                <a:lnTo>
                  <a:pt x="1752600" y="93133"/>
                </a:lnTo>
                <a:lnTo>
                  <a:pt x="1735666" y="101600"/>
                </a:lnTo>
                <a:lnTo>
                  <a:pt x="1727200" y="101600"/>
                </a:lnTo>
                <a:lnTo>
                  <a:pt x="1718733" y="110066"/>
                </a:lnTo>
                <a:lnTo>
                  <a:pt x="1710267" y="118533"/>
                </a:lnTo>
                <a:lnTo>
                  <a:pt x="1693333" y="127000"/>
                </a:lnTo>
                <a:lnTo>
                  <a:pt x="1684866" y="135466"/>
                </a:lnTo>
                <a:lnTo>
                  <a:pt x="1676400" y="143933"/>
                </a:lnTo>
                <a:lnTo>
                  <a:pt x="1667933" y="143933"/>
                </a:lnTo>
                <a:lnTo>
                  <a:pt x="1651000" y="152400"/>
                </a:lnTo>
                <a:lnTo>
                  <a:pt x="1642533" y="160866"/>
                </a:lnTo>
                <a:lnTo>
                  <a:pt x="1634067" y="169333"/>
                </a:lnTo>
                <a:lnTo>
                  <a:pt x="1625599" y="177800"/>
                </a:lnTo>
                <a:lnTo>
                  <a:pt x="1617133" y="177800"/>
                </a:lnTo>
                <a:lnTo>
                  <a:pt x="1600200" y="186266"/>
                </a:lnTo>
                <a:lnTo>
                  <a:pt x="1591733" y="194733"/>
                </a:lnTo>
                <a:lnTo>
                  <a:pt x="1574800" y="194733"/>
                </a:lnTo>
                <a:lnTo>
                  <a:pt x="1566333" y="203200"/>
                </a:lnTo>
                <a:lnTo>
                  <a:pt x="1557867" y="211666"/>
                </a:lnTo>
                <a:lnTo>
                  <a:pt x="1549399" y="211666"/>
                </a:lnTo>
                <a:lnTo>
                  <a:pt x="1540933" y="220133"/>
                </a:lnTo>
                <a:lnTo>
                  <a:pt x="1524000" y="228600"/>
                </a:lnTo>
                <a:lnTo>
                  <a:pt x="1515533" y="228600"/>
                </a:lnTo>
                <a:lnTo>
                  <a:pt x="1507066" y="237066"/>
                </a:lnTo>
                <a:lnTo>
                  <a:pt x="1498600" y="237066"/>
                </a:lnTo>
                <a:lnTo>
                  <a:pt x="1481667" y="245533"/>
                </a:lnTo>
                <a:lnTo>
                  <a:pt x="1464733" y="254000"/>
                </a:lnTo>
                <a:lnTo>
                  <a:pt x="1456266" y="254000"/>
                </a:lnTo>
                <a:lnTo>
                  <a:pt x="1447800" y="262466"/>
                </a:lnTo>
                <a:lnTo>
                  <a:pt x="1439333" y="262466"/>
                </a:lnTo>
                <a:lnTo>
                  <a:pt x="1422400" y="270933"/>
                </a:lnTo>
                <a:lnTo>
                  <a:pt x="1413933" y="270933"/>
                </a:lnTo>
                <a:lnTo>
                  <a:pt x="1405467" y="279400"/>
                </a:lnTo>
                <a:lnTo>
                  <a:pt x="1388533" y="279400"/>
                </a:lnTo>
                <a:lnTo>
                  <a:pt x="1380066" y="287866"/>
                </a:lnTo>
                <a:lnTo>
                  <a:pt x="1363133" y="296333"/>
                </a:lnTo>
                <a:lnTo>
                  <a:pt x="1354666" y="296333"/>
                </a:lnTo>
                <a:lnTo>
                  <a:pt x="1346200" y="296333"/>
                </a:lnTo>
                <a:lnTo>
                  <a:pt x="1329267" y="304800"/>
                </a:lnTo>
                <a:lnTo>
                  <a:pt x="1320799" y="304800"/>
                </a:lnTo>
                <a:lnTo>
                  <a:pt x="1312333" y="313266"/>
                </a:lnTo>
                <a:lnTo>
                  <a:pt x="1295400" y="313266"/>
                </a:lnTo>
                <a:lnTo>
                  <a:pt x="1286933" y="321733"/>
                </a:lnTo>
                <a:lnTo>
                  <a:pt x="1278466" y="321733"/>
                </a:lnTo>
                <a:lnTo>
                  <a:pt x="1261533" y="330200"/>
                </a:lnTo>
                <a:lnTo>
                  <a:pt x="1253067" y="330200"/>
                </a:lnTo>
                <a:lnTo>
                  <a:pt x="1236133" y="338666"/>
                </a:lnTo>
                <a:lnTo>
                  <a:pt x="1227666" y="338666"/>
                </a:lnTo>
                <a:lnTo>
                  <a:pt x="1219200" y="347133"/>
                </a:lnTo>
                <a:lnTo>
                  <a:pt x="1202266" y="347133"/>
                </a:lnTo>
                <a:lnTo>
                  <a:pt x="1193800" y="347133"/>
                </a:lnTo>
                <a:lnTo>
                  <a:pt x="1176867" y="355600"/>
                </a:lnTo>
                <a:lnTo>
                  <a:pt x="1168399" y="364066"/>
                </a:lnTo>
                <a:lnTo>
                  <a:pt x="1159933" y="364066"/>
                </a:lnTo>
                <a:lnTo>
                  <a:pt x="1143000" y="364066"/>
                </a:lnTo>
                <a:lnTo>
                  <a:pt x="1126066" y="372533"/>
                </a:lnTo>
                <a:lnTo>
                  <a:pt x="1117600" y="372533"/>
                </a:lnTo>
                <a:lnTo>
                  <a:pt x="1100667" y="381000"/>
                </a:lnTo>
                <a:lnTo>
                  <a:pt x="1083733" y="389466"/>
                </a:lnTo>
                <a:lnTo>
                  <a:pt x="1075266" y="389466"/>
                </a:lnTo>
                <a:lnTo>
                  <a:pt x="1058333" y="397933"/>
                </a:lnTo>
                <a:lnTo>
                  <a:pt x="1049866" y="397933"/>
                </a:lnTo>
                <a:lnTo>
                  <a:pt x="1032933" y="406400"/>
                </a:lnTo>
                <a:lnTo>
                  <a:pt x="1015999" y="414866"/>
                </a:lnTo>
                <a:lnTo>
                  <a:pt x="1007533" y="414866"/>
                </a:lnTo>
                <a:lnTo>
                  <a:pt x="990600" y="423333"/>
                </a:lnTo>
                <a:lnTo>
                  <a:pt x="973666" y="431800"/>
                </a:lnTo>
                <a:lnTo>
                  <a:pt x="956733" y="440266"/>
                </a:lnTo>
                <a:lnTo>
                  <a:pt x="948267" y="440266"/>
                </a:lnTo>
                <a:lnTo>
                  <a:pt x="931333" y="448733"/>
                </a:lnTo>
                <a:lnTo>
                  <a:pt x="914400" y="457200"/>
                </a:lnTo>
                <a:lnTo>
                  <a:pt x="897466" y="465666"/>
                </a:lnTo>
                <a:lnTo>
                  <a:pt x="889000" y="474133"/>
                </a:lnTo>
                <a:lnTo>
                  <a:pt x="863599" y="474133"/>
                </a:lnTo>
                <a:lnTo>
                  <a:pt x="855133" y="482600"/>
                </a:lnTo>
                <a:lnTo>
                  <a:pt x="838200" y="491066"/>
                </a:lnTo>
                <a:lnTo>
                  <a:pt x="821266" y="499533"/>
                </a:lnTo>
                <a:lnTo>
                  <a:pt x="804333" y="508000"/>
                </a:lnTo>
                <a:lnTo>
                  <a:pt x="787399" y="516466"/>
                </a:lnTo>
                <a:lnTo>
                  <a:pt x="778933" y="524933"/>
                </a:lnTo>
                <a:lnTo>
                  <a:pt x="753533" y="533400"/>
                </a:lnTo>
                <a:lnTo>
                  <a:pt x="745066" y="541866"/>
                </a:lnTo>
                <a:lnTo>
                  <a:pt x="728133" y="550333"/>
                </a:lnTo>
                <a:lnTo>
                  <a:pt x="702733" y="558800"/>
                </a:lnTo>
                <a:lnTo>
                  <a:pt x="694266" y="567266"/>
                </a:lnTo>
                <a:lnTo>
                  <a:pt x="677333" y="575733"/>
                </a:lnTo>
                <a:lnTo>
                  <a:pt x="660400" y="584200"/>
                </a:lnTo>
                <a:lnTo>
                  <a:pt x="643467" y="592666"/>
                </a:lnTo>
                <a:lnTo>
                  <a:pt x="626533" y="601133"/>
                </a:lnTo>
                <a:lnTo>
                  <a:pt x="609600" y="609600"/>
                </a:lnTo>
                <a:lnTo>
                  <a:pt x="592666" y="618066"/>
                </a:lnTo>
                <a:lnTo>
                  <a:pt x="575733" y="626533"/>
                </a:lnTo>
                <a:lnTo>
                  <a:pt x="567267" y="635000"/>
                </a:lnTo>
                <a:lnTo>
                  <a:pt x="541866" y="635000"/>
                </a:lnTo>
                <a:lnTo>
                  <a:pt x="533400" y="643466"/>
                </a:lnTo>
                <a:lnTo>
                  <a:pt x="516466" y="651933"/>
                </a:lnTo>
                <a:lnTo>
                  <a:pt x="499533" y="660400"/>
                </a:lnTo>
                <a:lnTo>
                  <a:pt x="482599" y="668866"/>
                </a:lnTo>
                <a:lnTo>
                  <a:pt x="474133" y="668866"/>
                </a:lnTo>
                <a:lnTo>
                  <a:pt x="457200" y="677333"/>
                </a:lnTo>
                <a:lnTo>
                  <a:pt x="448733" y="685800"/>
                </a:lnTo>
                <a:lnTo>
                  <a:pt x="423333" y="685800"/>
                </a:lnTo>
                <a:lnTo>
                  <a:pt x="414867" y="694266"/>
                </a:lnTo>
                <a:lnTo>
                  <a:pt x="397933" y="702733"/>
                </a:lnTo>
                <a:lnTo>
                  <a:pt x="381000" y="711200"/>
                </a:lnTo>
                <a:lnTo>
                  <a:pt x="372533" y="711200"/>
                </a:lnTo>
                <a:lnTo>
                  <a:pt x="355600" y="719666"/>
                </a:lnTo>
                <a:lnTo>
                  <a:pt x="347133" y="728133"/>
                </a:lnTo>
                <a:lnTo>
                  <a:pt x="330199" y="728133"/>
                </a:lnTo>
                <a:lnTo>
                  <a:pt x="313266" y="736600"/>
                </a:lnTo>
                <a:lnTo>
                  <a:pt x="304800" y="745066"/>
                </a:lnTo>
                <a:lnTo>
                  <a:pt x="287866" y="753533"/>
                </a:lnTo>
                <a:lnTo>
                  <a:pt x="270933" y="762000"/>
                </a:lnTo>
                <a:lnTo>
                  <a:pt x="253999" y="762000"/>
                </a:lnTo>
                <a:lnTo>
                  <a:pt x="245533" y="778933"/>
                </a:lnTo>
                <a:lnTo>
                  <a:pt x="228600" y="778933"/>
                </a:lnTo>
                <a:lnTo>
                  <a:pt x="211666" y="787400"/>
                </a:lnTo>
                <a:lnTo>
                  <a:pt x="203200" y="795866"/>
                </a:lnTo>
                <a:lnTo>
                  <a:pt x="186267" y="804333"/>
                </a:lnTo>
                <a:lnTo>
                  <a:pt x="177799" y="812800"/>
                </a:lnTo>
                <a:lnTo>
                  <a:pt x="160866" y="821266"/>
                </a:lnTo>
                <a:lnTo>
                  <a:pt x="143933" y="829733"/>
                </a:lnTo>
                <a:lnTo>
                  <a:pt x="135466" y="838200"/>
                </a:lnTo>
                <a:lnTo>
                  <a:pt x="118533" y="846666"/>
                </a:lnTo>
                <a:lnTo>
                  <a:pt x="110067" y="855133"/>
                </a:lnTo>
                <a:lnTo>
                  <a:pt x="93133" y="863600"/>
                </a:lnTo>
                <a:lnTo>
                  <a:pt x="84666" y="863600"/>
                </a:lnTo>
                <a:lnTo>
                  <a:pt x="67733" y="872066"/>
                </a:lnTo>
                <a:lnTo>
                  <a:pt x="59266" y="880533"/>
                </a:lnTo>
                <a:lnTo>
                  <a:pt x="50800" y="889000"/>
                </a:lnTo>
                <a:lnTo>
                  <a:pt x="42333" y="897466"/>
                </a:lnTo>
                <a:lnTo>
                  <a:pt x="25399" y="905933"/>
                </a:lnTo>
                <a:lnTo>
                  <a:pt x="16933" y="914400"/>
                </a:lnTo>
                <a:lnTo>
                  <a:pt x="8466" y="931333"/>
                </a:lnTo>
                <a:lnTo>
                  <a:pt x="8466" y="931333"/>
                </a:lnTo>
                <a:lnTo>
                  <a:pt x="0" y="939800"/>
                </a:lnTo>
                <a:lnTo>
                  <a:pt x="0" y="939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3" name="Freeform 6262"/>
          <p:cNvSpPr/>
          <p:nvPr/>
        </p:nvSpPr>
        <p:spPr>
          <a:xfrm>
            <a:off x="9110134" y="2607733"/>
            <a:ext cx="8467" cy="42335"/>
          </a:xfrm>
          <a:custGeom>
            <a:avLst/>
            <a:gdLst/>
            <a:ahLst/>
            <a:cxnLst/>
            <a:rect l="0" t="0" r="0" b="0"/>
            <a:pathLst>
              <a:path w="8467" h="42335">
                <a:moveTo>
                  <a:pt x="8466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4" name="Freeform 6263"/>
          <p:cNvSpPr/>
          <p:nvPr/>
        </p:nvSpPr>
        <p:spPr>
          <a:xfrm>
            <a:off x="2954867" y="6146800"/>
            <a:ext cx="59267" cy="355601"/>
          </a:xfrm>
          <a:custGeom>
            <a:avLst/>
            <a:gdLst/>
            <a:ahLst/>
            <a:cxnLst/>
            <a:rect l="0" t="0" r="0" b="0"/>
            <a:pathLst>
              <a:path w="59267" h="355601">
                <a:moveTo>
                  <a:pt x="59266" y="0"/>
                </a:moveTo>
                <a:lnTo>
                  <a:pt x="59266" y="0"/>
                </a:lnTo>
                <a:lnTo>
                  <a:pt x="59266" y="8467"/>
                </a:lnTo>
                <a:lnTo>
                  <a:pt x="59266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3" y="67733"/>
                </a:lnTo>
                <a:lnTo>
                  <a:pt x="42333" y="93133"/>
                </a:lnTo>
                <a:lnTo>
                  <a:pt x="33866" y="110067"/>
                </a:lnTo>
                <a:lnTo>
                  <a:pt x="33866" y="135467"/>
                </a:lnTo>
                <a:lnTo>
                  <a:pt x="25400" y="160867"/>
                </a:lnTo>
                <a:lnTo>
                  <a:pt x="25400" y="177800"/>
                </a:lnTo>
                <a:lnTo>
                  <a:pt x="16933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0" y="321733"/>
                </a:lnTo>
                <a:lnTo>
                  <a:pt x="0" y="338667"/>
                </a:lnTo>
                <a:lnTo>
                  <a:pt x="8466" y="347133"/>
                </a:lnTo>
                <a:lnTo>
                  <a:pt x="8466" y="355600"/>
                </a:lnTo>
                <a:lnTo>
                  <a:pt x="16933" y="355600"/>
                </a:lnTo>
                <a:lnTo>
                  <a:pt x="25400" y="355600"/>
                </a:lnTo>
                <a:lnTo>
                  <a:pt x="25400" y="347133"/>
                </a:lnTo>
                <a:lnTo>
                  <a:pt x="25400" y="347133"/>
                </a:lnTo>
                <a:lnTo>
                  <a:pt x="42333" y="338667"/>
                </a:lnTo>
                <a:lnTo>
                  <a:pt x="42333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5" name="Freeform 6264"/>
          <p:cNvSpPr/>
          <p:nvPr/>
        </p:nvSpPr>
        <p:spPr>
          <a:xfrm>
            <a:off x="3107267" y="6172200"/>
            <a:ext cx="186267" cy="338667"/>
          </a:xfrm>
          <a:custGeom>
            <a:avLst/>
            <a:gdLst/>
            <a:ahLst/>
            <a:cxnLst/>
            <a:rect l="0" t="0" r="0" b="0"/>
            <a:pathLst>
              <a:path w="186267" h="338667">
                <a:moveTo>
                  <a:pt x="93133" y="33867"/>
                </a:move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42333"/>
                </a:lnTo>
                <a:lnTo>
                  <a:pt x="84666" y="42333"/>
                </a:lnTo>
                <a:lnTo>
                  <a:pt x="84666" y="50800"/>
                </a:lnTo>
                <a:lnTo>
                  <a:pt x="76200" y="50800"/>
                </a:lnTo>
                <a:lnTo>
                  <a:pt x="67733" y="67733"/>
                </a:lnTo>
                <a:lnTo>
                  <a:pt x="59266" y="76200"/>
                </a:lnTo>
                <a:lnTo>
                  <a:pt x="50800" y="93133"/>
                </a:lnTo>
                <a:lnTo>
                  <a:pt x="42333" y="110067"/>
                </a:lnTo>
                <a:lnTo>
                  <a:pt x="33866" y="127000"/>
                </a:lnTo>
                <a:lnTo>
                  <a:pt x="25400" y="152400"/>
                </a:lnTo>
                <a:lnTo>
                  <a:pt x="16933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8466" y="313267"/>
                </a:lnTo>
                <a:lnTo>
                  <a:pt x="16933" y="321733"/>
                </a:lnTo>
                <a:lnTo>
                  <a:pt x="25400" y="338666"/>
                </a:lnTo>
                <a:lnTo>
                  <a:pt x="42333" y="338666"/>
                </a:lnTo>
                <a:lnTo>
                  <a:pt x="59266" y="338666"/>
                </a:lnTo>
                <a:lnTo>
                  <a:pt x="76200" y="338666"/>
                </a:lnTo>
                <a:lnTo>
                  <a:pt x="84666" y="338666"/>
                </a:lnTo>
                <a:lnTo>
                  <a:pt x="101600" y="321733"/>
                </a:lnTo>
                <a:lnTo>
                  <a:pt x="118533" y="313267"/>
                </a:lnTo>
                <a:lnTo>
                  <a:pt x="135466" y="296333"/>
                </a:lnTo>
                <a:lnTo>
                  <a:pt x="143933" y="279400"/>
                </a:lnTo>
                <a:lnTo>
                  <a:pt x="160866" y="262467"/>
                </a:lnTo>
                <a:lnTo>
                  <a:pt x="169333" y="237067"/>
                </a:lnTo>
                <a:lnTo>
                  <a:pt x="177800" y="220133"/>
                </a:lnTo>
                <a:lnTo>
                  <a:pt x="177800" y="194733"/>
                </a:lnTo>
                <a:lnTo>
                  <a:pt x="177800" y="169333"/>
                </a:lnTo>
                <a:lnTo>
                  <a:pt x="186266" y="152400"/>
                </a:lnTo>
                <a:lnTo>
                  <a:pt x="177800" y="127000"/>
                </a:lnTo>
                <a:lnTo>
                  <a:pt x="169333" y="101600"/>
                </a:lnTo>
                <a:lnTo>
                  <a:pt x="169333" y="84667"/>
                </a:lnTo>
                <a:lnTo>
                  <a:pt x="152400" y="67733"/>
                </a:lnTo>
                <a:lnTo>
                  <a:pt x="143933" y="50800"/>
                </a:lnTo>
                <a:lnTo>
                  <a:pt x="127000" y="33867"/>
                </a:lnTo>
                <a:lnTo>
                  <a:pt x="110066" y="25400"/>
                </a:lnTo>
                <a:lnTo>
                  <a:pt x="93133" y="16933"/>
                </a:lnTo>
                <a:lnTo>
                  <a:pt x="84666" y="8467"/>
                </a:lnTo>
                <a:lnTo>
                  <a:pt x="67733" y="8467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6" name="Freeform 6265"/>
          <p:cNvSpPr/>
          <p:nvPr/>
        </p:nvSpPr>
        <p:spPr>
          <a:xfrm>
            <a:off x="3327400" y="6121400"/>
            <a:ext cx="211668" cy="364068"/>
          </a:xfrm>
          <a:custGeom>
            <a:avLst/>
            <a:gdLst/>
            <a:ahLst/>
            <a:cxnLst/>
            <a:rect l="0" t="0" r="0" b="0"/>
            <a:pathLst>
              <a:path w="211668" h="364068">
                <a:moveTo>
                  <a:pt x="177800" y="59267"/>
                </a:moveTo>
                <a:lnTo>
                  <a:pt x="177800" y="59267"/>
                </a:lnTo>
                <a:lnTo>
                  <a:pt x="169333" y="59267"/>
                </a:lnTo>
                <a:lnTo>
                  <a:pt x="160867" y="59267"/>
                </a:lnTo>
                <a:lnTo>
                  <a:pt x="135467" y="50800"/>
                </a:lnTo>
                <a:lnTo>
                  <a:pt x="118533" y="42333"/>
                </a:lnTo>
                <a:lnTo>
                  <a:pt x="101600" y="33867"/>
                </a:lnTo>
                <a:lnTo>
                  <a:pt x="84667" y="33867"/>
                </a:lnTo>
                <a:lnTo>
                  <a:pt x="59267" y="25400"/>
                </a:lnTo>
                <a:lnTo>
                  <a:pt x="42333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59267"/>
                </a:lnTo>
                <a:lnTo>
                  <a:pt x="33867" y="76200"/>
                </a:lnTo>
                <a:lnTo>
                  <a:pt x="50800" y="84667"/>
                </a:lnTo>
                <a:lnTo>
                  <a:pt x="67733" y="101600"/>
                </a:lnTo>
                <a:lnTo>
                  <a:pt x="93133" y="127000"/>
                </a:lnTo>
                <a:lnTo>
                  <a:pt x="118533" y="143933"/>
                </a:lnTo>
                <a:lnTo>
                  <a:pt x="135467" y="169333"/>
                </a:lnTo>
                <a:lnTo>
                  <a:pt x="160867" y="194733"/>
                </a:lnTo>
                <a:lnTo>
                  <a:pt x="177800" y="211667"/>
                </a:lnTo>
                <a:lnTo>
                  <a:pt x="186267" y="237067"/>
                </a:lnTo>
                <a:lnTo>
                  <a:pt x="194733" y="262467"/>
                </a:lnTo>
                <a:lnTo>
                  <a:pt x="203200" y="279400"/>
                </a:lnTo>
                <a:lnTo>
                  <a:pt x="211667" y="296333"/>
                </a:lnTo>
                <a:lnTo>
                  <a:pt x="211667" y="313267"/>
                </a:lnTo>
                <a:lnTo>
                  <a:pt x="211667" y="330200"/>
                </a:lnTo>
                <a:lnTo>
                  <a:pt x="203200" y="347133"/>
                </a:lnTo>
                <a:lnTo>
                  <a:pt x="194733" y="355600"/>
                </a:lnTo>
                <a:lnTo>
                  <a:pt x="186267" y="364067"/>
                </a:lnTo>
                <a:lnTo>
                  <a:pt x="177800" y="364067"/>
                </a:lnTo>
                <a:lnTo>
                  <a:pt x="160867" y="364067"/>
                </a:lnTo>
                <a:lnTo>
                  <a:pt x="152400" y="364067"/>
                </a:lnTo>
                <a:lnTo>
                  <a:pt x="135467" y="364067"/>
                </a:lnTo>
                <a:lnTo>
                  <a:pt x="127000" y="355600"/>
                </a:lnTo>
                <a:lnTo>
                  <a:pt x="110067" y="347133"/>
                </a:lnTo>
                <a:lnTo>
                  <a:pt x="101600" y="338667"/>
                </a:lnTo>
                <a:lnTo>
                  <a:pt x="84667" y="330200"/>
                </a:lnTo>
                <a:lnTo>
                  <a:pt x="84667" y="313267"/>
                </a:lnTo>
                <a:lnTo>
                  <a:pt x="76200" y="304800"/>
                </a:lnTo>
                <a:lnTo>
                  <a:pt x="76200" y="287867"/>
                </a:lnTo>
                <a:lnTo>
                  <a:pt x="76200" y="270933"/>
                </a:lnTo>
                <a:lnTo>
                  <a:pt x="84667" y="262467"/>
                </a:lnTo>
                <a:lnTo>
                  <a:pt x="84667" y="245533"/>
                </a:lnTo>
                <a:lnTo>
                  <a:pt x="93133" y="228600"/>
                </a:lnTo>
                <a:lnTo>
                  <a:pt x="101600" y="211667"/>
                </a:lnTo>
                <a:lnTo>
                  <a:pt x="110067" y="194733"/>
                </a:lnTo>
                <a:lnTo>
                  <a:pt x="118533" y="177800"/>
                </a:lnTo>
                <a:lnTo>
                  <a:pt x="135467" y="160867"/>
                </a:lnTo>
                <a:lnTo>
                  <a:pt x="143933" y="143933"/>
                </a:lnTo>
                <a:lnTo>
                  <a:pt x="143933" y="127000"/>
                </a:lnTo>
                <a:lnTo>
                  <a:pt x="160867" y="110067"/>
                </a:lnTo>
                <a:lnTo>
                  <a:pt x="169333" y="101600"/>
                </a:lnTo>
                <a:lnTo>
                  <a:pt x="169333" y="84667"/>
                </a:lnTo>
                <a:lnTo>
                  <a:pt x="177800" y="67733"/>
                </a:lnTo>
                <a:lnTo>
                  <a:pt x="177800" y="50800"/>
                </a:lnTo>
                <a:lnTo>
                  <a:pt x="177800" y="42333"/>
                </a:lnTo>
                <a:lnTo>
                  <a:pt x="177800" y="25400"/>
                </a:lnTo>
                <a:lnTo>
                  <a:pt x="177800" y="16933"/>
                </a:lnTo>
                <a:lnTo>
                  <a:pt x="177800" y="16933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7" name="Freeform 6266"/>
          <p:cNvSpPr/>
          <p:nvPr/>
        </p:nvSpPr>
        <p:spPr>
          <a:xfrm>
            <a:off x="3615267" y="6324600"/>
            <a:ext cx="270934" cy="25401"/>
          </a:xfrm>
          <a:custGeom>
            <a:avLst/>
            <a:gdLst/>
            <a:ahLst/>
            <a:cxnLst/>
            <a:rect l="0" t="0" r="0" b="0"/>
            <a:pathLst>
              <a:path w="270934" h="25401">
                <a:moveTo>
                  <a:pt x="0" y="8467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69333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11666" y="16933"/>
                </a:lnTo>
                <a:lnTo>
                  <a:pt x="228600" y="16933"/>
                </a:lnTo>
                <a:lnTo>
                  <a:pt x="237066" y="16933"/>
                </a:lnTo>
                <a:lnTo>
                  <a:pt x="254000" y="16933"/>
                </a:lnTo>
                <a:lnTo>
                  <a:pt x="262466" y="8467"/>
                </a:lnTo>
                <a:lnTo>
                  <a:pt x="262466" y="8467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8" name="Freeform 6267"/>
          <p:cNvSpPr/>
          <p:nvPr/>
        </p:nvSpPr>
        <p:spPr>
          <a:xfrm>
            <a:off x="3708400" y="6129867"/>
            <a:ext cx="16934" cy="42334"/>
          </a:xfrm>
          <a:custGeom>
            <a:avLst/>
            <a:gdLst/>
            <a:ahLst/>
            <a:cxnLst/>
            <a:rect l="0" t="0" r="0" b="0"/>
            <a:pathLst>
              <a:path w="16934" h="42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9" name="Freeform 6268"/>
          <p:cNvSpPr/>
          <p:nvPr/>
        </p:nvSpPr>
        <p:spPr>
          <a:xfrm>
            <a:off x="3767667" y="6451600"/>
            <a:ext cx="42334" cy="50801"/>
          </a:xfrm>
          <a:custGeom>
            <a:avLst/>
            <a:gdLst/>
            <a:ahLst/>
            <a:cxnLst/>
            <a:rect l="0" t="0" r="0" b="0"/>
            <a:pathLst>
              <a:path w="42334" h="50801">
                <a:moveTo>
                  <a:pt x="8466" y="42333"/>
                </a:move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0" name="Freeform 6269"/>
          <p:cNvSpPr/>
          <p:nvPr/>
        </p:nvSpPr>
        <p:spPr>
          <a:xfrm>
            <a:off x="3953933" y="6189133"/>
            <a:ext cx="186268" cy="321734"/>
          </a:xfrm>
          <a:custGeom>
            <a:avLst/>
            <a:gdLst/>
            <a:ahLst/>
            <a:cxnLst/>
            <a:rect l="0" t="0" r="0" b="0"/>
            <a:pathLst>
              <a:path w="186268" h="321734">
                <a:moveTo>
                  <a:pt x="59267" y="25400"/>
                </a:moveTo>
                <a:lnTo>
                  <a:pt x="59267" y="25400"/>
                </a:lnTo>
                <a:lnTo>
                  <a:pt x="59267" y="25400"/>
                </a:lnTo>
                <a:lnTo>
                  <a:pt x="59267" y="16934"/>
                </a:lnTo>
                <a:lnTo>
                  <a:pt x="67734" y="16934"/>
                </a:lnTo>
                <a:lnTo>
                  <a:pt x="76200" y="8467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27000" y="16934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42334"/>
                </a:lnTo>
                <a:lnTo>
                  <a:pt x="135467" y="50800"/>
                </a:lnTo>
                <a:lnTo>
                  <a:pt x="127000" y="59267"/>
                </a:lnTo>
                <a:lnTo>
                  <a:pt x="118534" y="67734"/>
                </a:lnTo>
                <a:lnTo>
                  <a:pt x="110067" y="76200"/>
                </a:lnTo>
                <a:lnTo>
                  <a:pt x="101600" y="93134"/>
                </a:lnTo>
                <a:lnTo>
                  <a:pt x="84667" y="101600"/>
                </a:lnTo>
                <a:lnTo>
                  <a:pt x="76200" y="118534"/>
                </a:lnTo>
                <a:lnTo>
                  <a:pt x="59267" y="127000"/>
                </a:lnTo>
                <a:lnTo>
                  <a:pt x="42334" y="135467"/>
                </a:lnTo>
                <a:lnTo>
                  <a:pt x="33867" y="152400"/>
                </a:lnTo>
                <a:lnTo>
                  <a:pt x="16934" y="169334"/>
                </a:lnTo>
                <a:lnTo>
                  <a:pt x="8467" y="186267"/>
                </a:lnTo>
                <a:lnTo>
                  <a:pt x="0" y="194734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8467" y="254000"/>
                </a:lnTo>
                <a:lnTo>
                  <a:pt x="16934" y="262467"/>
                </a:lnTo>
                <a:lnTo>
                  <a:pt x="25400" y="279400"/>
                </a:lnTo>
                <a:lnTo>
                  <a:pt x="33867" y="287867"/>
                </a:lnTo>
                <a:lnTo>
                  <a:pt x="50800" y="296334"/>
                </a:lnTo>
                <a:lnTo>
                  <a:pt x="67734" y="304800"/>
                </a:lnTo>
                <a:lnTo>
                  <a:pt x="84667" y="313267"/>
                </a:lnTo>
                <a:lnTo>
                  <a:pt x="93134" y="313267"/>
                </a:lnTo>
                <a:lnTo>
                  <a:pt x="110067" y="321733"/>
                </a:lnTo>
                <a:lnTo>
                  <a:pt x="127000" y="321733"/>
                </a:lnTo>
                <a:lnTo>
                  <a:pt x="143934" y="321733"/>
                </a:lnTo>
                <a:lnTo>
                  <a:pt x="152400" y="321733"/>
                </a:lnTo>
                <a:lnTo>
                  <a:pt x="160867" y="313267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86267" y="296334"/>
                </a:lnTo>
                <a:lnTo>
                  <a:pt x="186267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1" name="Freeform 6270"/>
          <p:cNvSpPr/>
          <p:nvPr/>
        </p:nvSpPr>
        <p:spPr>
          <a:xfrm>
            <a:off x="4199467" y="6324600"/>
            <a:ext cx="110067" cy="25401"/>
          </a:xfrm>
          <a:custGeom>
            <a:avLst/>
            <a:gdLst/>
            <a:ahLst/>
            <a:cxnLst/>
            <a:rect l="0" t="0" r="0" b="0"/>
            <a:pathLst>
              <a:path w="110067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25400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00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2" name="Freeform 6271"/>
          <p:cNvSpPr/>
          <p:nvPr/>
        </p:nvSpPr>
        <p:spPr>
          <a:xfrm>
            <a:off x="4250267" y="6434667"/>
            <a:ext cx="93134" cy="76200"/>
          </a:xfrm>
          <a:custGeom>
            <a:avLst/>
            <a:gdLst/>
            <a:ahLst/>
            <a:cxnLst/>
            <a:rect l="0" t="0" r="0" b="0"/>
            <a:pathLst>
              <a:path w="93134" h="76200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8466" y="50800"/>
                </a:lnTo>
                <a:lnTo>
                  <a:pt x="16933" y="59266"/>
                </a:lnTo>
                <a:lnTo>
                  <a:pt x="25400" y="67733"/>
                </a:lnTo>
                <a:lnTo>
                  <a:pt x="42333" y="76199"/>
                </a:lnTo>
                <a:lnTo>
                  <a:pt x="59266" y="76199"/>
                </a:lnTo>
                <a:lnTo>
                  <a:pt x="67733" y="76199"/>
                </a:lnTo>
                <a:lnTo>
                  <a:pt x="84666" y="67733"/>
                </a:lnTo>
                <a:lnTo>
                  <a:pt x="84666" y="67733"/>
                </a:lnTo>
                <a:lnTo>
                  <a:pt x="93133" y="59266"/>
                </a:lnTo>
                <a:lnTo>
                  <a:pt x="93133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3" name="Freeform 6272"/>
          <p:cNvSpPr/>
          <p:nvPr/>
        </p:nvSpPr>
        <p:spPr>
          <a:xfrm>
            <a:off x="4445000" y="6214533"/>
            <a:ext cx="245534" cy="304802"/>
          </a:xfrm>
          <a:custGeom>
            <a:avLst/>
            <a:gdLst/>
            <a:ahLst/>
            <a:cxnLst/>
            <a:rect l="0" t="0" r="0" b="0"/>
            <a:pathLst>
              <a:path w="245534" h="304802">
                <a:moveTo>
                  <a:pt x="186267" y="8467"/>
                </a:moveTo>
                <a:lnTo>
                  <a:pt x="186267" y="8467"/>
                </a:lnTo>
                <a:lnTo>
                  <a:pt x="177800" y="8467"/>
                </a:lnTo>
                <a:lnTo>
                  <a:pt x="169333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3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8467"/>
                </a:lnTo>
                <a:lnTo>
                  <a:pt x="76200" y="16934"/>
                </a:lnTo>
                <a:lnTo>
                  <a:pt x="59267" y="25400"/>
                </a:lnTo>
                <a:lnTo>
                  <a:pt x="42333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8467" y="110067"/>
                </a:lnTo>
                <a:lnTo>
                  <a:pt x="8467" y="110067"/>
                </a:lnTo>
                <a:lnTo>
                  <a:pt x="25400" y="118534"/>
                </a:lnTo>
                <a:lnTo>
                  <a:pt x="33867" y="118534"/>
                </a:lnTo>
                <a:lnTo>
                  <a:pt x="50800" y="127000"/>
                </a:lnTo>
                <a:lnTo>
                  <a:pt x="67733" y="127000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18533" y="143934"/>
                </a:lnTo>
                <a:lnTo>
                  <a:pt x="143933" y="152400"/>
                </a:lnTo>
                <a:lnTo>
                  <a:pt x="160867" y="160867"/>
                </a:lnTo>
                <a:lnTo>
                  <a:pt x="177800" y="177800"/>
                </a:lnTo>
                <a:lnTo>
                  <a:pt x="194733" y="186267"/>
                </a:lnTo>
                <a:lnTo>
                  <a:pt x="211667" y="203200"/>
                </a:lnTo>
                <a:lnTo>
                  <a:pt x="220133" y="220134"/>
                </a:lnTo>
                <a:lnTo>
                  <a:pt x="237067" y="237067"/>
                </a:lnTo>
                <a:lnTo>
                  <a:pt x="237067" y="245534"/>
                </a:lnTo>
                <a:lnTo>
                  <a:pt x="237067" y="262467"/>
                </a:lnTo>
                <a:lnTo>
                  <a:pt x="245533" y="270934"/>
                </a:lnTo>
                <a:lnTo>
                  <a:pt x="237067" y="287867"/>
                </a:lnTo>
                <a:lnTo>
                  <a:pt x="228600" y="296333"/>
                </a:lnTo>
                <a:lnTo>
                  <a:pt x="220133" y="296333"/>
                </a:lnTo>
                <a:lnTo>
                  <a:pt x="211667" y="304801"/>
                </a:lnTo>
                <a:lnTo>
                  <a:pt x="194733" y="304801"/>
                </a:lnTo>
                <a:lnTo>
                  <a:pt x="169333" y="304801"/>
                </a:lnTo>
                <a:lnTo>
                  <a:pt x="152400" y="304801"/>
                </a:lnTo>
                <a:lnTo>
                  <a:pt x="143933" y="304801"/>
                </a:lnTo>
                <a:lnTo>
                  <a:pt x="127000" y="296333"/>
                </a:lnTo>
                <a:lnTo>
                  <a:pt x="110067" y="296333"/>
                </a:lnTo>
                <a:lnTo>
                  <a:pt x="93133" y="296333"/>
                </a:lnTo>
                <a:lnTo>
                  <a:pt x="84667" y="287867"/>
                </a:lnTo>
                <a:lnTo>
                  <a:pt x="84667" y="279400"/>
                </a:lnTo>
                <a:lnTo>
                  <a:pt x="84667" y="279400"/>
                </a:lnTo>
                <a:lnTo>
                  <a:pt x="84667" y="270934"/>
                </a:lnTo>
                <a:lnTo>
                  <a:pt x="84667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4" name="Freeform 6273"/>
          <p:cNvSpPr/>
          <p:nvPr/>
        </p:nvSpPr>
        <p:spPr>
          <a:xfrm>
            <a:off x="4724400" y="6265333"/>
            <a:ext cx="211668" cy="135468"/>
          </a:xfrm>
          <a:custGeom>
            <a:avLst/>
            <a:gdLst/>
            <a:ahLst/>
            <a:cxnLst/>
            <a:rect l="0" t="0" r="0" b="0"/>
            <a:pathLst>
              <a:path w="211668" h="135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3" y="84667"/>
                </a:lnTo>
                <a:lnTo>
                  <a:pt x="50800" y="93134"/>
                </a:lnTo>
                <a:lnTo>
                  <a:pt x="59267" y="110067"/>
                </a:lnTo>
                <a:lnTo>
                  <a:pt x="76200" y="118534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27000" y="135467"/>
                </a:lnTo>
                <a:lnTo>
                  <a:pt x="143933" y="135467"/>
                </a:lnTo>
                <a:lnTo>
                  <a:pt x="152400" y="135467"/>
                </a:lnTo>
                <a:lnTo>
                  <a:pt x="169333" y="135467"/>
                </a:lnTo>
                <a:lnTo>
                  <a:pt x="186267" y="127000"/>
                </a:lnTo>
                <a:lnTo>
                  <a:pt x="194733" y="118534"/>
                </a:lnTo>
                <a:lnTo>
                  <a:pt x="203200" y="101600"/>
                </a:lnTo>
                <a:lnTo>
                  <a:pt x="203200" y="101600"/>
                </a:lnTo>
                <a:lnTo>
                  <a:pt x="211667" y="84667"/>
                </a:lnTo>
                <a:lnTo>
                  <a:pt x="211667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5" name="Freeform 6274"/>
          <p:cNvSpPr/>
          <p:nvPr/>
        </p:nvSpPr>
        <p:spPr>
          <a:xfrm>
            <a:off x="4876800" y="6180667"/>
            <a:ext cx="25401" cy="406400"/>
          </a:xfrm>
          <a:custGeom>
            <a:avLst/>
            <a:gdLst/>
            <a:ahLst/>
            <a:cxnLst/>
            <a:rect l="0" t="0" r="0" b="0"/>
            <a:pathLst>
              <a:path w="25401" h="406400">
                <a:moveTo>
                  <a:pt x="25400" y="0"/>
                </a:moveTo>
                <a:lnTo>
                  <a:pt x="16933" y="8466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6"/>
                </a:lnTo>
                <a:lnTo>
                  <a:pt x="0" y="160866"/>
                </a:lnTo>
                <a:lnTo>
                  <a:pt x="0" y="194733"/>
                </a:lnTo>
                <a:lnTo>
                  <a:pt x="8467" y="228600"/>
                </a:lnTo>
                <a:lnTo>
                  <a:pt x="8467" y="262466"/>
                </a:lnTo>
                <a:lnTo>
                  <a:pt x="8467" y="287866"/>
                </a:lnTo>
                <a:lnTo>
                  <a:pt x="8467" y="321733"/>
                </a:lnTo>
                <a:lnTo>
                  <a:pt x="8467" y="347133"/>
                </a:lnTo>
                <a:lnTo>
                  <a:pt x="8467" y="372533"/>
                </a:lnTo>
                <a:lnTo>
                  <a:pt x="16933" y="389466"/>
                </a:lnTo>
                <a:lnTo>
                  <a:pt x="25400" y="406399"/>
                </a:lnTo>
                <a:lnTo>
                  <a:pt x="25400" y="406399"/>
                </a:lnTo>
                <a:lnTo>
                  <a:pt x="25400" y="406399"/>
                </a:lnTo>
                <a:lnTo>
                  <a:pt x="25400" y="406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6" name="Freeform 6275"/>
          <p:cNvSpPr/>
          <p:nvPr/>
        </p:nvSpPr>
        <p:spPr>
          <a:xfrm>
            <a:off x="5063067" y="6129867"/>
            <a:ext cx="42334" cy="118534"/>
          </a:xfrm>
          <a:custGeom>
            <a:avLst/>
            <a:gdLst/>
            <a:ahLst/>
            <a:cxnLst/>
            <a:rect l="0" t="0" r="0" b="0"/>
            <a:pathLst>
              <a:path w="42334" h="118534">
                <a:moveTo>
                  <a:pt x="33866" y="0"/>
                </a:move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59266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6" y="101600"/>
                </a:lnTo>
                <a:lnTo>
                  <a:pt x="33866" y="110066"/>
                </a:lnTo>
                <a:lnTo>
                  <a:pt x="42333" y="118533"/>
                </a:lnTo>
                <a:lnTo>
                  <a:pt x="42333" y="118533"/>
                </a:lnTo>
                <a:lnTo>
                  <a:pt x="42333" y="110066"/>
                </a:lnTo>
                <a:lnTo>
                  <a:pt x="42333" y="101600"/>
                </a:lnTo>
                <a:lnTo>
                  <a:pt x="33866" y="93133"/>
                </a:lnTo>
                <a:lnTo>
                  <a:pt x="33866" y="76200"/>
                </a:lnTo>
                <a:lnTo>
                  <a:pt x="25400" y="59266"/>
                </a:lnTo>
                <a:lnTo>
                  <a:pt x="16933" y="42333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Theorems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1"/>
            <a:ext cx="39814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4146176"/>
            <a:ext cx="17811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2489200" y="2116667"/>
            <a:ext cx="482601" cy="897467"/>
          </a:xfrm>
          <a:custGeom>
            <a:avLst/>
            <a:gdLst/>
            <a:ahLst/>
            <a:cxnLst/>
            <a:rect l="0" t="0" r="0" b="0"/>
            <a:pathLst>
              <a:path w="482601" h="897467">
                <a:moveTo>
                  <a:pt x="0" y="872066"/>
                </a:moveTo>
                <a:lnTo>
                  <a:pt x="0" y="872066"/>
                </a:lnTo>
                <a:lnTo>
                  <a:pt x="0" y="880533"/>
                </a:lnTo>
                <a:lnTo>
                  <a:pt x="0" y="880533"/>
                </a:lnTo>
                <a:lnTo>
                  <a:pt x="0" y="880533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97466"/>
                </a:lnTo>
                <a:lnTo>
                  <a:pt x="8467" y="897466"/>
                </a:lnTo>
                <a:lnTo>
                  <a:pt x="8467" y="897466"/>
                </a:lnTo>
                <a:lnTo>
                  <a:pt x="8467" y="897466"/>
                </a:lnTo>
                <a:lnTo>
                  <a:pt x="8467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97466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9000"/>
                </a:lnTo>
                <a:lnTo>
                  <a:pt x="0" y="880533"/>
                </a:lnTo>
                <a:lnTo>
                  <a:pt x="0" y="880533"/>
                </a:lnTo>
                <a:lnTo>
                  <a:pt x="0" y="880533"/>
                </a:lnTo>
                <a:lnTo>
                  <a:pt x="0" y="880533"/>
                </a:lnTo>
                <a:lnTo>
                  <a:pt x="0" y="880533"/>
                </a:lnTo>
                <a:lnTo>
                  <a:pt x="0" y="880533"/>
                </a:lnTo>
                <a:lnTo>
                  <a:pt x="0" y="872066"/>
                </a:lnTo>
                <a:lnTo>
                  <a:pt x="0" y="872066"/>
                </a:lnTo>
                <a:lnTo>
                  <a:pt x="0" y="872066"/>
                </a:lnTo>
                <a:lnTo>
                  <a:pt x="0" y="872066"/>
                </a:lnTo>
                <a:lnTo>
                  <a:pt x="0" y="863600"/>
                </a:lnTo>
                <a:lnTo>
                  <a:pt x="0" y="863600"/>
                </a:lnTo>
                <a:lnTo>
                  <a:pt x="0" y="863600"/>
                </a:lnTo>
                <a:lnTo>
                  <a:pt x="0" y="855133"/>
                </a:lnTo>
                <a:lnTo>
                  <a:pt x="0" y="855133"/>
                </a:lnTo>
                <a:lnTo>
                  <a:pt x="0" y="855133"/>
                </a:lnTo>
                <a:lnTo>
                  <a:pt x="0" y="846666"/>
                </a:lnTo>
                <a:lnTo>
                  <a:pt x="8467" y="846666"/>
                </a:lnTo>
                <a:lnTo>
                  <a:pt x="8467" y="838200"/>
                </a:lnTo>
                <a:lnTo>
                  <a:pt x="8467" y="838200"/>
                </a:lnTo>
                <a:lnTo>
                  <a:pt x="8467" y="829733"/>
                </a:lnTo>
                <a:lnTo>
                  <a:pt x="16933" y="829733"/>
                </a:lnTo>
                <a:lnTo>
                  <a:pt x="16933" y="821266"/>
                </a:lnTo>
                <a:lnTo>
                  <a:pt x="16933" y="812800"/>
                </a:lnTo>
                <a:lnTo>
                  <a:pt x="16933" y="812800"/>
                </a:lnTo>
                <a:lnTo>
                  <a:pt x="16933" y="804333"/>
                </a:lnTo>
                <a:lnTo>
                  <a:pt x="16933" y="795866"/>
                </a:lnTo>
                <a:lnTo>
                  <a:pt x="16933" y="787400"/>
                </a:lnTo>
                <a:lnTo>
                  <a:pt x="16933" y="787400"/>
                </a:lnTo>
                <a:lnTo>
                  <a:pt x="16933" y="778933"/>
                </a:lnTo>
                <a:lnTo>
                  <a:pt x="16933" y="770466"/>
                </a:lnTo>
                <a:lnTo>
                  <a:pt x="16933" y="762000"/>
                </a:lnTo>
                <a:lnTo>
                  <a:pt x="25400" y="753533"/>
                </a:lnTo>
                <a:lnTo>
                  <a:pt x="25400" y="745066"/>
                </a:lnTo>
                <a:lnTo>
                  <a:pt x="25400" y="736600"/>
                </a:lnTo>
                <a:lnTo>
                  <a:pt x="25400" y="728133"/>
                </a:lnTo>
                <a:lnTo>
                  <a:pt x="25400" y="719666"/>
                </a:lnTo>
                <a:lnTo>
                  <a:pt x="25400" y="711200"/>
                </a:lnTo>
                <a:lnTo>
                  <a:pt x="33867" y="702733"/>
                </a:lnTo>
                <a:lnTo>
                  <a:pt x="33867" y="694266"/>
                </a:lnTo>
                <a:lnTo>
                  <a:pt x="33867" y="685800"/>
                </a:lnTo>
                <a:lnTo>
                  <a:pt x="33867" y="677333"/>
                </a:lnTo>
                <a:lnTo>
                  <a:pt x="33867" y="660400"/>
                </a:lnTo>
                <a:lnTo>
                  <a:pt x="33867" y="651933"/>
                </a:lnTo>
                <a:lnTo>
                  <a:pt x="33867" y="643466"/>
                </a:lnTo>
                <a:lnTo>
                  <a:pt x="33867" y="635000"/>
                </a:lnTo>
                <a:lnTo>
                  <a:pt x="33867" y="626533"/>
                </a:lnTo>
                <a:lnTo>
                  <a:pt x="33867" y="609600"/>
                </a:lnTo>
                <a:lnTo>
                  <a:pt x="33867" y="601133"/>
                </a:lnTo>
                <a:lnTo>
                  <a:pt x="33867" y="592666"/>
                </a:lnTo>
                <a:lnTo>
                  <a:pt x="33867" y="584200"/>
                </a:lnTo>
                <a:lnTo>
                  <a:pt x="33867" y="567266"/>
                </a:lnTo>
                <a:lnTo>
                  <a:pt x="33867" y="558800"/>
                </a:lnTo>
                <a:lnTo>
                  <a:pt x="33867" y="550333"/>
                </a:lnTo>
                <a:lnTo>
                  <a:pt x="33867" y="533400"/>
                </a:lnTo>
                <a:lnTo>
                  <a:pt x="33867" y="524933"/>
                </a:lnTo>
                <a:lnTo>
                  <a:pt x="33867" y="508000"/>
                </a:lnTo>
                <a:lnTo>
                  <a:pt x="33867" y="499533"/>
                </a:lnTo>
                <a:lnTo>
                  <a:pt x="33867" y="491066"/>
                </a:lnTo>
                <a:lnTo>
                  <a:pt x="33867" y="474133"/>
                </a:lnTo>
                <a:lnTo>
                  <a:pt x="33867" y="465666"/>
                </a:lnTo>
                <a:lnTo>
                  <a:pt x="33867" y="448733"/>
                </a:lnTo>
                <a:lnTo>
                  <a:pt x="42333" y="440266"/>
                </a:lnTo>
                <a:lnTo>
                  <a:pt x="42333" y="431800"/>
                </a:lnTo>
                <a:lnTo>
                  <a:pt x="42333" y="414866"/>
                </a:lnTo>
                <a:lnTo>
                  <a:pt x="42333" y="397933"/>
                </a:lnTo>
                <a:lnTo>
                  <a:pt x="42333" y="389466"/>
                </a:lnTo>
                <a:lnTo>
                  <a:pt x="42333" y="381000"/>
                </a:lnTo>
                <a:lnTo>
                  <a:pt x="42333" y="364066"/>
                </a:lnTo>
                <a:lnTo>
                  <a:pt x="42333" y="355600"/>
                </a:lnTo>
                <a:lnTo>
                  <a:pt x="42333" y="338666"/>
                </a:lnTo>
                <a:lnTo>
                  <a:pt x="42333" y="330200"/>
                </a:lnTo>
                <a:lnTo>
                  <a:pt x="42333" y="321733"/>
                </a:lnTo>
                <a:lnTo>
                  <a:pt x="42333" y="304800"/>
                </a:lnTo>
                <a:lnTo>
                  <a:pt x="42333" y="296333"/>
                </a:lnTo>
                <a:lnTo>
                  <a:pt x="42333" y="279400"/>
                </a:lnTo>
                <a:lnTo>
                  <a:pt x="33867" y="270933"/>
                </a:lnTo>
                <a:lnTo>
                  <a:pt x="33867" y="262466"/>
                </a:lnTo>
                <a:lnTo>
                  <a:pt x="33867" y="245533"/>
                </a:lnTo>
                <a:lnTo>
                  <a:pt x="33867" y="237066"/>
                </a:lnTo>
                <a:lnTo>
                  <a:pt x="33867" y="228600"/>
                </a:lnTo>
                <a:lnTo>
                  <a:pt x="33867" y="211666"/>
                </a:lnTo>
                <a:lnTo>
                  <a:pt x="33867" y="203200"/>
                </a:lnTo>
                <a:lnTo>
                  <a:pt x="33867" y="194733"/>
                </a:lnTo>
                <a:lnTo>
                  <a:pt x="33867" y="177800"/>
                </a:lnTo>
                <a:lnTo>
                  <a:pt x="33867" y="169333"/>
                </a:lnTo>
                <a:lnTo>
                  <a:pt x="33867" y="160866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27000"/>
                </a:lnTo>
                <a:lnTo>
                  <a:pt x="33867" y="118533"/>
                </a:lnTo>
                <a:lnTo>
                  <a:pt x="33867" y="110066"/>
                </a:lnTo>
                <a:lnTo>
                  <a:pt x="33867" y="101600"/>
                </a:lnTo>
                <a:lnTo>
                  <a:pt x="33867" y="93133"/>
                </a:lnTo>
                <a:lnTo>
                  <a:pt x="33867" y="84666"/>
                </a:lnTo>
                <a:lnTo>
                  <a:pt x="25400" y="76200"/>
                </a:lnTo>
                <a:lnTo>
                  <a:pt x="25400" y="67733"/>
                </a:lnTo>
                <a:lnTo>
                  <a:pt x="25400" y="59266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33866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50800"/>
                </a:lnTo>
                <a:lnTo>
                  <a:pt x="50800" y="50800"/>
                </a:lnTo>
                <a:lnTo>
                  <a:pt x="50800" y="59266"/>
                </a:lnTo>
                <a:lnTo>
                  <a:pt x="50800" y="59266"/>
                </a:lnTo>
                <a:lnTo>
                  <a:pt x="50800" y="67733"/>
                </a:lnTo>
                <a:lnTo>
                  <a:pt x="59267" y="76200"/>
                </a:lnTo>
                <a:lnTo>
                  <a:pt x="59267" y="76200"/>
                </a:lnTo>
                <a:lnTo>
                  <a:pt x="59267" y="84666"/>
                </a:lnTo>
                <a:lnTo>
                  <a:pt x="59267" y="93133"/>
                </a:lnTo>
                <a:lnTo>
                  <a:pt x="67733" y="101600"/>
                </a:lnTo>
                <a:lnTo>
                  <a:pt x="76200" y="101600"/>
                </a:lnTo>
                <a:lnTo>
                  <a:pt x="76200" y="110066"/>
                </a:lnTo>
                <a:lnTo>
                  <a:pt x="76200" y="118533"/>
                </a:lnTo>
                <a:lnTo>
                  <a:pt x="84667" y="127000"/>
                </a:lnTo>
                <a:lnTo>
                  <a:pt x="84667" y="135466"/>
                </a:lnTo>
                <a:lnTo>
                  <a:pt x="93133" y="143933"/>
                </a:lnTo>
                <a:lnTo>
                  <a:pt x="93133" y="152400"/>
                </a:lnTo>
                <a:lnTo>
                  <a:pt x="101600" y="152400"/>
                </a:lnTo>
                <a:lnTo>
                  <a:pt x="101600" y="169333"/>
                </a:lnTo>
                <a:lnTo>
                  <a:pt x="110067" y="177800"/>
                </a:lnTo>
                <a:lnTo>
                  <a:pt x="110067" y="186266"/>
                </a:lnTo>
                <a:lnTo>
                  <a:pt x="118533" y="194733"/>
                </a:lnTo>
                <a:lnTo>
                  <a:pt x="118533" y="203200"/>
                </a:lnTo>
                <a:lnTo>
                  <a:pt x="127000" y="203200"/>
                </a:lnTo>
                <a:lnTo>
                  <a:pt x="135467" y="220133"/>
                </a:lnTo>
                <a:lnTo>
                  <a:pt x="135467" y="220133"/>
                </a:lnTo>
                <a:lnTo>
                  <a:pt x="143933" y="237066"/>
                </a:lnTo>
                <a:lnTo>
                  <a:pt x="143933" y="245533"/>
                </a:lnTo>
                <a:lnTo>
                  <a:pt x="152400" y="254000"/>
                </a:lnTo>
                <a:lnTo>
                  <a:pt x="152400" y="262466"/>
                </a:lnTo>
                <a:lnTo>
                  <a:pt x="160867" y="270933"/>
                </a:lnTo>
                <a:lnTo>
                  <a:pt x="160867" y="279400"/>
                </a:lnTo>
                <a:lnTo>
                  <a:pt x="169333" y="287866"/>
                </a:lnTo>
                <a:lnTo>
                  <a:pt x="177800" y="296333"/>
                </a:lnTo>
                <a:lnTo>
                  <a:pt x="177800" y="304800"/>
                </a:lnTo>
                <a:lnTo>
                  <a:pt x="186267" y="313266"/>
                </a:lnTo>
                <a:lnTo>
                  <a:pt x="186267" y="321733"/>
                </a:lnTo>
                <a:lnTo>
                  <a:pt x="194733" y="330200"/>
                </a:lnTo>
                <a:lnTo>
                  <a:pt x="194733" y="338666"/>
                </a:lnTo>
                <a:lnTo>
                  <a:pt x="203200" y="347133"/>
                </a:lnTo>
                <a:lnTo>
                  <a:pt x="203200" y="355600"/>
                </a:lnTo>
                <a:lnTo>
                  <a:pt x="211667" y="364066"/>
                </a:lnTo>
                <a:lnTo>
                  <a:pt x="211667" y="372533"/>
                </a:lnTo>
                <a:lnTo>
                  <a:pt x="220133" y="381000"/>
                </a:lnTo>
                <a:lnTo>
                  <a:pt x="220133" y="389466"/>
                </a:lnTo>
                <a:lnTo>
                  <a:pt x="228600" y="397933"/>
                </a:lnTo>
                <a:lnTo>
                  <a:pt x="237067" y="406400"/>
                </a:lnTo>
                <a:lnTo>
                  <a:pt x="245533" y="414866"/>
                </a:lnTo>
                <a:lnTo>
                  <a:pt x="245533" y="423333"/>
                </a:lnTo>
                <a:lnTo>
                  <a:pt x="254000" y="431800"/>
                </a:lnTo>
                <a:lnTo>
                  <a:pt x="254000" y="440266"/>
                </a:lnTo>
                <a:lnTo>
                  <a:pt x="262467" y="448733"/>
                </a:lnTo>
                <a:lnTo>
                  <a:pt x="270933" y="457200"/>
                </a:lnTo>
                <a:lnTo>
                  <a:pt x="270933" y="465666"/>
                </a:lnTo>
                <a:lnTo>
                  <a:pt x="279400" y="474133"/>
                </a:lnTo>
                <a:lnTo>
                  <a:pt x="287867" y="482600"/>
                </a:lnTo>
                <a:lnTo>
                  <a:pt x="287867" y="491066"/>
                </a:lnTo>
                <a:lnTo>
                  <a:pt x="296333" y="499533"/>
                </a:lnTo>
                <a:lnTo>
                  <a:pt x="296333" y="508000"/>
                </a:lnTo>
                <a:lnTo>
                  <a:pt x="304800" y="516466"/>
                </a:lnTo>
                <a:lnTo>
                  <a:pt x="313267" y="524933"/>
                </a:lnTo>
                <a:lnTo>
                  <a:pt x="313267" y="533400"/>
                </a:lnTo>
                <a:lnTo>
                  <a:pt x="313267" y="541866"/>
                </a:lnTo>
                <a:lnTo>
                  <a:pt x="321733" y="550333"/>
                </a:lnTo>
                <a:lnTo>
                  <a:pt x="321733" y="558800"/>
                </a:lnTo>
                <a:lnTo>
                  <a:pt x="330200" y="567266"/>
                </a:lnTo>
                <a:lnTo>
                  <a:pt x="330200" y="575733"/>
                </a:lnTo>
                <a:lnTo>
                  <a:pt x="338667" y="584200"/>
                </a:lnTo>
                <a:lnTo>
                  <a:pt x="338667" y="592666"/>
                </a:lnTo>
                <a:lnTo>
                  <a:pt x="347133" y="601133"/>
                </a:lnTo>
                <a:lnTo>
                  <a:pt x="347133" y="609600"/>
                </a:lnTo>
                <a:lnTo>
                  <a:pt x="355600" y="618066"/>
                </a:lnTo>
                <a:lnTo>
                  <a:pt x="355600" y="626533"/>
                </a:lnTo>
                <a:lnTo>
                  <a:pt x="364067" y="635000"/>
                </a:lnTo>
                <a:lnTo>
                  <a:pt x="364067" y="643466"/>
                </a:lnTo>
                <a:lnTo>
                  <a:pt x="364067" y="651933"/>
                </a:lnTo>
                <a:lnTo>
                  <a:pt x="372533" y="660400"/>
                </a:lnTo>
                <a:lnTo>
                  <a:pt x="372533" y="668866"/>
                </a:lnTo>
                <a:lnTo>
                  <a:pt x="381000" y="677333"/>
                </a:lnTo>
                <a:lnTo>
                  <a:pt x="381000" y="685800"/>
                </a:lnTo>
                <a:lnTo>
                  <a:pt x="389467" y="694266"/>
                </a:lnTo>
                <a:lnTo>
                  <a:pt x="389467" y="702733"/>
                </a:lnTo>
                <a:lnTo>
                  <a:pt x="397933" y="711200"/>
                </a:lnTo>
                <a:lnTo>
                  <a:pt x="397933" y="719666"/>
                </a:lnTo>
                <a:lnTo>
                  <a:pt x="406400" y="728133"/>
                </a:lnTo>
                <a:lnTo>
                  <a:pt x="406400" y="728133"/>
                </a:lnTo>
                <a:lnTo>
                  <a:pt x="414867" y="736600"/>
                </a:lnTo>
                <a:lnTo>
                  <a:pt x="414867" y="745066"/>
                </a:lnTo>
                <a:lnTo>
                  <a:pt x="423333" y="753533"/>
                </a:lnTo>
                <a:lnTo>
                  <a:pt x="423333" y="762000"/>
                </a:lnTo>
                <a:lnTo>
                  <a:pt x="431800" y="770466"/>
                </a:lnTo>
                <a:lnTo>
                  <a:pt x="431800" y="770466"/>
                </a:lnTo>
                <a:lnTo>
                  <a:pt x="440267" y="778933"/>
                </a:lnTo>
                <a:lnTo>
                  <a:pt x="440267" y="778933"/>
                </a:lnTo>
                <a:lnTo>
                  <a:pt x="440267" y="787400"/>
                </a:lnTo>
                <a:lnTo>
                  <a:pt x="448733" y="795866"/>
                </a:lnTo>
                <a:lnTo>
                  <a:pt x="448733" y="795866"/>
                </a:lnTo>
                <a:lnTo>
                  <a:pt x="457200" y="804333"/>
                </a:lnTo>
                <a:lnTo>
                  <a:pt x="457200" y="804333"/>
                </a:lnTo>
                <a:lnTo>
                  <a:pt x="457200" y="812800"/>
                </a:lnTo>
                <a:lnTo>
                  <a:pt x="465667" y="812800"/>
                </a:lnTo>
                <a:lnTo>
                  <a:pt x="465667" y="821266"/>
                </a:lnTo>
                <a:lnTo>
                  <a:pt x="465667" y="821266"/>
                </a:lnTo>
                <a:lnTo>
                  <a:pt x="465667" y="829733"/>
                </a:lnTo>
                <a:lnTo>
                  <a:pt x="465667" y="829733"/>
                </a:lnTo>
                <a:lnTo>
                  <a:pt x="465667" y="829733"/>
                </a:lnTo>
                <a:lnTo>
                  <a:pt x="474133" y="838200"/>
                </a:lnTo>
                <a:lnTo>
                  <a:pt x="474133" y="838200"/>
                </a:lnTo>
                <a:lnTo>
                  <a:pt x="474133" y="846666"/>
                </a:lnTo>
                <a:lnTo>
                  <a:pt x="474133" y="846666"/>
                </a:lnTo>
                <a:lnTo>
                  <a:pt x="474133" y="846666"/>
                </a:lnTo>
                <a:lnTo>
                  <a:pt x="474133" y="855133"/>
                </a:lnTo>
                <a:lnTo>
                  <a:pt x="474133" y="855133"/>
                </a:lnTo>
                <a:lnTo>
                  <a:pt x="474133" y="863600"/>
                </a:lnTo>
                <a:lnTo>
                  <a:pt x="474133" y="863600"/>
                </a:lnTo>
                <a:lnTo>
                  <a:pt x="474133" y="863600"/>
                </a:lnTo>
                <a:lnTo>
                  <a:pt x="474133" y="863600"/>
                </a:lnTo>
                <a:lnTo>
                  <a:pt x="474133" y="863600"/>
                </a:lnTo>
                <a:lnTo>
                  <a:pt x="482600" y="872066"/>
                </a:lnTo>
                <a:lnTo>
                  <a:pt x="482600" y="872066"/>
                </a:lnTo>
                <a:lnTo>
                  <a:pt x="482600" y="872066"/>
                </a:lnTo>
                <a:lnTo>
                  <a:pt x="482600" y="872066"/>
                </a:lnTo>
                <a:lnTo>
                  <a:pt x="482600" y="872066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  <a:lnTo>
                  <a:pt x="482600" y="880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489200" y="2099733"/>
            <a:ext cx="474134" cy="897468"/>
          </a:xfrm>
          <a:custGeom>
            <a:avLst/>
            <a:gdLst/>
            <a:ahLst/>
            <a:cxnLst/>
            <a:rect l="0" t="0" r="0" b="0"/>
            <a:pathLst>
              <a:path w="474134" h="897468">
                <a:moveTo>
                  <a:pt x="8467" y="897467"/>
                </a:moveTo>
                <a:lnTo>
                  <a:pt x="0" y="897467"/>
                </a:lnTo>
                <a:lnTo>
                  <a:pt x="0" y="897467"/>
                </a:lnTo>
                <a:lnTo>
                  <a:pt x="0" y="897467"/>
                </a:lnTo>
                <a:lnTo>
                  <a:pt x="0" y="897467"/>
                </a:lnTo>
                <a:lnTo>
                  <a:pt x="0" y="897467"/>
                </a:lnTo>
                <a:lnTo>
                  <a:pt x="0" y="897467"/>
                </a:lnTo>
                <a:lnTo>
                  <a:pt x="0" y="897467"/>
                </a:lnTo>
                <a:lnTo>
                  <a:pt x="0" y="897467"/>
                </a:lnTo>
                <a:lnTo>
                  <a:pt x="0" y="897467"/>
                </a:lnTo>
                <a:lnTo>
                  <a:pt x="8467" y="897467"/>
                </a:lnTo>
                <a:lnTo>
                  <a:pt x="8467" y="889000"/>
                </a:lnTo>
                <a:lnTo>
                  <a:pt x="8467" y="889000"/>
                </a:lnTo>
                <a:lnTo>
                  <a:pt x="8467" y="889000"/>
                </a:lnTo>
                <a:lnTo>
                  <a:pt x="16933" y="889000"/>
                </a:lnTo>
                <a:lnTo>
                  <a:pt x="16933" y="889000"/>
                </a:lnTo>
                <a:lnTo>
                  <a:pt x="16933" y="889000"/>
                </a:lnTo>
                <a:lnTo>
                  <a:pt x="16933" y="889000"/>
                </a:lnTo>
                <a:lnTo>
                  <a:pt x="16933" y="889000"/>
                </a:lnTo>
                <a:lnTo>
                  <a:pt x="16933" y="889000"/>
                </a:lnTo>
                <a:lnTo>
                  <a:pt x="16933" y="889000"/>
                </a:lnTo>
                <a:lnTo>
                  <a:pt x="25400" y="889000"/>
                </a:lnTo>
                <a:lnTo>
                  <a:pt x="25400" y="880534"/>
                </a:lnTo>
                <a:lnTo>
                  <a:pt x="25400" y="880534"/>
                </a:lnTo>
                <a:lnTo>
                  <a:pt x="25400" y="872067"/>
                </a:lnTo>
                <a:lnTo>
                  <a:pt x="33867" y="872067"/>
                </a:lnTo>
                <a:lnTo>
                  <a:pt x="33867" y="863600"/>
                </a:lnTo>
                <a:lnTo>
                  <a:pt x="42333" y="863600"/>
                </a:lnTo>
                <a:lnTo>
                  <a:pt x="42333" y="855134"/>
                </a:lnTo>
                <a:lnTo>
                  <a:pt x="50800" y="846667"/>
                </a:lnTo>
                <a:lnTo>
                  <a:pt x="50800" y="846667"/>
                </a:lnTo>
                <a:lnTo>
                  <a:pt x="50800" y="838200"/>
                </a:lnTo>
                <a:lnTo>
                  <a:pt x="59267" y="829734"/>
                </a:lnTo>
                <a:lnTo>
                  <a:pt x="59267" y="821267"/>
                </a:lnTo>
                <a:lnTo>
                  <a:pt x="67733" y="821267"/>
                </a:lnTo>
                <a:lnTo>
                  <a:pt x="76200" y="812800"/>
                </a:lnTo>
                <a:lnTo>
                  <a:pt x="76200" y="804334"/>
                </a:lnTo>
                <a:lnTo>
                  <a:pt x="84667" y="795867"/>
                </a:lnTo>
                <a:lnTo>
                  <a:pt x="93133" y="787400"/>
                </a:lnTo>
                <a:lnTo>
                  <a:pt x="93133" y="770467"/>
                </a:lnTo>
                <a:lnTo>
                  <a:pt x="101600" y="762000"/>
                </a:lnTo>
                <a:lnTo>
                  <a:pt x="110067" y="753534"/>
                </a:lnTo>
                <a:lnTo>
                  <a:pt x="110067" y="745067"/>
                </a:lnTo>
                <a:lnTo>
                  <a:pt x="118533" y="736600"/>
                </a:lnTo>
                <a:lnTo>
                  <a:pt x="127000" y="728134"/>
                </a:lnTo>
                <a:lnTo>
                  <a:pt x="127000" y="711200"/>
                </a:lnTo>
                <a:lnTo>
                  <a:pt x="135467" y="702734"/>
                </a:lnTo>
                <a:lnTo>
                  <a:pt x="143933" y="694267"/>
                </a:lnTo>
                <a:lnTo>
                  <a:pt x="143933" y="677334"/>
                </a:lnTo>
                <a:lnTo>
                  <a:pt x="152400" y="668867"/>
                </a:lnTo>
                <a:lnTo>
                  <a:pt x="160867" y="660400"/>
                </a:lnTo>
                <a:lnTo>
                  <a:pt x="160867" y="651934"/>
                </a:lnTo>
                <a:lnTo>
                  <a:pt x="169333" y="635000"/>
                </a:lnTo>
                <a:lnTo>
                  <a:pt x="177800" y="626534"/>
                </a:lnTo>
                <a:lnTo>
                  <a:pt x="177800" y="618067"/>
                </a:lnTo>
                <a:lnTo>
                  <a:pt x="186267" y="601134"/>
                </a:lnTo>
                <a:lnTo>
                  <a:pt x="194733" y="584200"/>
                </a:lnTo>
                <a:lnTo>
                  <a:pt x="194733" y="575734"/>
                </a:lnTo>
                <a:lnTo>
                  <a:pt x="203200" y="567267"/>
                </a:lnTo>
                <a:lnTo>
                  <a:pt x="203200" y="550334"/>
                </a:lnTo>
                <a:lnTo>
                  <a:pt x="211667" y="541867"/>
                </a:lnTo>
                <a:lnTo>
                  <a:pt x="220133" y="524934"/>
                </a:lnTo>
                <a:lnTo>
                  <a:pt x="228600" y="516467"/>
                </a:lnTo>
                <a:lnTo>
                  <a:pt x="237067" y="499534"/>
                </a:lnTo>
                <a:lnTo>
                  <a:pt x="237067" y="491067"/>
                </a:lnTo>
                <a:lnTo>
                  <a:pt x="245533" y="474134"/>
                </a:lnTo>
                <a:lnTo>
                  <a:pt x="254000" y="465667"/>
                </a:lnTo>
                <a:lnTo>
                  <a:pt x="262467" y="448734"/>
                </a:lnTo>
                <a:lnTo>
                  <a:pt x="262467" y="440267"/>
                </a:lnTo>
                <a:lnTo>
                  <a:pt x="270933" y="431800"/>
                </a:lnTo>
                <a:lnTo>
                  <a:pt x="279400" y="414867"/>
                </a:lnTo>
                <a:lnTo>
                  <a:pt x="287867" y="406400"/>
                </a:lnTo>
                <a:lnTo>
                  <a:pt x="287867" y="389467"/>
                </a:lnTo>
                <a:lnTo>
                  <a:pt x="296333" y="381000"/>
                </a:lnTo>
                <a:lnTo>
                  <a:pt x="304800" y="372534"/>
                </a:lnTo>
                <a:lnTo>
                  <a:pt x="304800" y="355600"/>
                </a:lnTo>
                <a:lnTo>
                  <a:pt x="313267" y="338667"/>
                </a:lnTo>
                <a:lnTo>
                  <a:pt x="321733" y="330200"/>
                </a:lnTo>
                <a:lnTo>
                  <a:pt x="321733" y="321734"/>
                </a:lnTo>
                <a:lnTo>
                  <a:pt x="330200" y="304800"/>
                </a:lnTo>
                <a:lnTo>
                  <a:pt x="330200" y="296334"/>
                </a:lnTo>
                <a:lnTo>
                  <a:pt x="330200" y="279400"/>
                </a:lnTo>
                <a:lnTo>
                  <a:pt x="338667" y="270934"/>
                </a:lnTo>
                <a:lnTo>
                  <a:pt x="347133" y="254000"/>
                </a:lnTo>
                <a:lnTo>
                  <a:pt x="355600" y="245534"/>
                </a:lnTo>
                <a:lnTo>
                  <a:pt x="355600" y="237067"/>
                </a:lnTo>
                <a:lnTo>
                  <a:pt x="364067" y="220134"/>
                </a:lnTo>
                <a:lnTo>
                  <a:pt x="372533" y="211667"/>
                </a:lnTo>
                <a:lnTo>
                  <a:pt x="372533" y="203200"/>
                </a:lnTo>
                <a:lnTo>
                  <a:pt x="381000" y="186267"/>
                </a:lnTo>
                <a:lnTo>
                  <a:pt x="381000" y="177800"/>
                </a:lnTo>
                <a:lnTo>
                  <a:pt x="389467" y="169334"/>
                </a:lnTo>
                <a:lnTo>
                  <a:pt x="397933" y="160867"/>
                </a:lnTo>
                <a:lnTo>
                  <a:pt x="397933" y="143934"/>
                </a:lnTo>
                <a:lnTo>
                  <a:pt x="406400" y="135467"/>
                </a:lnTo>
                <a:lnTo>
                  <a:pt x="406400" y="127000"/>
                </a:lnTo>
                <a:lnTo>
                  <a:pt x="414867" y="110067"/>
                </a:lnTo>
                <a:lnTo>
                  <a:pt x="414867" y="101600"/>
                </a:lnTo>
                <a:lnTo>
                  <a:pt x="423333" y="93134"/>
                </a:lnTo>
                <a:lnTo>
                  <a:pt x="423333" y="84667"/>
                </a:lnTo>
                <a:lnTo>
                  <a:pt x="431800" y="76200"/>
                </a:lnTo>
                <a:lnTo>
                  <a:pt x="431800" y="67734"/>
                </a:lnTo>
                <a:lnTo>
                  <a:pt x="440267" y="59267"/>
                </a:lnTo>
                <a:lnTo>
                  <a:pt x="440267" y="50800"/>
                </a:lnTo>
                <a:lnTo>
                  <a:pt x="448733" y="50800"/>
                </a:lnTo>
                <a:lnTo>
                  <a:pt x="457200" y="42334"/>
                </a:lnTo>
                <a:lnTo>
                  <a:pt x="457200" y="33867"/>
                </a:lnTo>
                <a:lnTo>
                  <a:pt x="465667" y="25400"/>
                </a:lnTo>
                <a:lnTo>
                  <a:pt x="465667" y="25400"/>
                </a:lnTo>
                <a:lnTo>
                  <a:pt x="474133" y="16934"/>
                </a:lnTo>
                <a:lnTo>
                  <a:pt x="474133" y="16934"/>
                </a:lnTo>
                <a:lnTo>
                  <a:pt x="474133" y="8467"/>
                </a:lnTo>
                <a:lnTo>
                  <a:pt x="474133" y="8467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912533" y="2133600"/>
            <a:ext cx="84668" cy="905934"/>
          </a:xfrm>
          <a:custGeom>
            <a:avLst/>
            <a:gdLst/>
            <a:ahLst/>
            <a:cxnLst/>
            <a:rect l="0" t="0" r="0" b="0"/>
            <a:pathLst>
              <a:path w="84668" h="905934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76200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33867"/>
                </a:lnTo>
                <a:lnTo>
                  <a:pt x="76200" y="33867"/>
                </a:lnTo>
                <a:lnTo>
                  <a:pt x="76200" y="42333"/>
                </a:lnTo>
                <a:lnTo>
                  <a:pt x="76200" y="42333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9267"/>
                </a:lnTo>
                <a:lnTo>
                  <a:pt x="59267" y="67733"/>
                </a:lnTo>
                <a:lnTo>
                  <a:pt x="59267" y="76200"/>
                </a:lnTo>
                <a:lnTo>
                  <a:pt x="59267" y="76200"/>
                </a:lnTo>
                <a:lnTo>
                  <a:pt x="50800" y="84667"/>
                </a:lnTo>
                <a:lnTo>
                  <a:pt x="50800" y="93133"/>
                </a:lnTo>
                <a:lnTo>
                  <a:pt x="50800" y="101600"/>
                </a:lnTo>
                <a:lnTo>
                  <a:pt x="42334" y="110067"/>
                </a:lnTo>
                <a:lnTo>
                  <a:pt x="42334" y="118533"/>
                </a:lnTo>
                <a:lnTo>
                  <a:pt x="42334" y="127000"/>
                </a:lnTo>
                <a:lnTo>
                  <a:pt x="33867" y="135467"/>
                </a:lnTo>
                <a:lnTo>
                  <a:pt x="33867" y="143933"/>
                </a:lnTo>
                <a:lnTo>
                  <a:pt x="33867" y="152400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86267"/>
                </a:lnTo>
                <a:lnTo>
                  <a:pt x="16934" y="194733"/>
                </a:lnTo>
                <a:lnTo>
                  <a:pt x="16934" y="203200"/>
                </a:lnTo>
                <a:lnTo>
                  <a:pt x="16934" y="211667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87867"/>
                </a:lnTo>
                <a:lnTo>
                  <a:pt x="0" y="296333"/>
                </a:lnTo>
                <a:lnTo>
                  <a:pt x="0" y="313267"/>
                </a:lnTo>
                <a:lnTo>
                  <a:pt x="0" y="321733"/>
                </a:lnTo>
                <a:lnTo>
                  <a:pt x="0" y="330200"/>
                </a:lnTo>
                <a:lnTo>
                  <a:pt x="0" y="347133"/>
                </a:lnTo>
                <a:lnTo>
                  <a:pt x="0" y="355600"/>
                </a:lnTo>
                <a:lnTo>
                  <a:pt x="0" y="364067"/>
                </a:lnTo>
                <a:lnTo>
                  <a:pt x="0" y="381000"/>
                </a:lnTo>
                <a:lnTo>
                  <a:pt x="8467" y="389467"/>
                </a:lnTo>
                <a:lnTo>
                  <a:pt x="8467" y="406400"/>
                </a:lnTo>
                <a:lnTo>
                  <a:pt x="8467" y="414867"/>
                </a:lnTo>
                <a:lnTo>
                  <a:pt x="8467" y="423333"/>
                </a:lnTo>
                <a:lnTo>
                  <a:pt x="8467" y="440267"/>
                </a:lnTo>
                <a:lnTo>
                  <a:pt x="8467" y="448733"/>
                </a:lnTo>
                <a:lnTo>
                  <a:pt x="8467" y="465667"/>
                </a:lnTo>
                <a:lnTo>
                  <a:pt x="8467" y="474133"/>
                </a:lnTo>
                <a:lnTo>
                  <a:pt x="16934" y="491067"/>
                </a:lnTo>
                <a:lnTo>
                  <a:pt x="16934" y="499533"/>
                </a:lnTo>
                <a:lnTo>
                  <a:pt x="16934" y="516467"/>
                </a:lnTo>
                <a:lnTo>
                  <a:pt x="16934" y="524933"/>
                </a:lnTo>
                <a:lnTo>
                  <a:pt x="16934" y="541867"/>
                </a:lnTo>
                <a:lnTo>
                  <a:pt x="16934" y="550333"/>
                </a:lnTo>
                <a:lnTo>
                  <a:pt x="16934" y="567267"/>
                </a:lnTo>
                <a:lnTo>
                  <a:pt x="16934" y="575733"/>
                </a:lnTo>
                <a:lnTo>
                  <a:pt x="16934" y="584200"/>
                </a:lnTo>
                <a:lnTo>
                  <a:pt x="16934" y="601133"/>
                </a:lnTo>
                <a:lnTo>
                  <a:pt x="25400" y="609600"/>
                </a:lnTo>
                <a:lnTo>
                  <a:pt x="25400" y="626533"/>
                </a:lnTo>
                <a:lnTo>
                  <a:pt x="25400" y="635000"/>
                </a:lnTo>
                <a:lnTo>
                  <a:pt x="25400" y="651933"/>
                </a:lnTo>
                <a:lnTo>
                  <a:pt x="33867" y="660400"/>
                </a:lnTo>
                <a:lnTo>
                  <a:pt x="33867" y="668867"/>
                </a:lnTo>
                <a:lnTo>
                  <a:pt x="33867" y="685800"/>
                </a:lnTo>
                <a:lnTo>
                  <a:pt x="33867" y="694267"/>
                </a:lnTo>
                <a:lnTo>
                  <a:pt x="33867" y="711200"/>
                </a:lnTo>
                <a:lnTo>
                  <a:pt x="33867" y="719667"/>
                </a:lnTo>
                <a:lnTo>
                  <a:pt x="33867" y="728133"/>
                </a:lnTo>
                <a:lnTo>
                  <a:pt x="33867" y="736600"/>
                </a:lnTo>
                <a:lnTo>
                  <a:pt x="42334" y="753533"/>
                </a:lnTo>
                <a:lnTo>
                  <a:pt x="42334" y="762000"/>
                </a:lnTo>
                <a:lnTo>
                  <a:pt x="42334" y="770467"/>
                </a:lnTo>
                <a:lnTo>
                  <a:pt x="42334" y="778933"/>
                </a:lnTo>
                <a:lnTo>
                  <a:pt x="42334" y="787400"/>
                </a:lnTo>
                <a:lnTo>
                  <a:pt x="42334" y="795867"/>
                </a:lnTo>
                <a:lnTo>
                  <a:pt x="42334" y="804333"/>
                </a:lnTo>
                <a:lnTo>
                  <a:pt x="42334" y="812800"/>
                </a:lnTo>
                <a:lnTo>
                  <a:pt x="42334" y="821267"/>
                </a:lnTo>
                <a:lnTo>
                  <a:pt x="42334" y="829733"/>
                </a:lnTo>
                <a:lnTo>
                  <a:pt x="42334" y="838200"/>
                </a:lnTo>
                <a:lnTo>
                  <a:pt x="42334" y="846667"/>
                </a:lnTo>
                <a:lnTo>
                  <a:pt x="42334" y="855133"/>
                </a:lnTo>
                <a:lnTo>
                  <a:pt x="42334" y="863600"/>
                </a:lnTo>
                <a:lnTo>
                  <a:pt x="42334" y="863600"/>
                </a:lnTo>
                <a:lnTo>
                  <a:pt x="42334" y="872067"/>
                </a:lnTo>
                <a:lnTo>
                  <a:pt x="50800" y="880533"/>
                </a:lnTo>
                <a:lnTo>
                  <a:pt x="50800" y="880533"/>
                </a:lnTo>
                <a:lnTo>
                  <a:pt x="50800" y="889000"/>
                </a:lnTo>
                <a:lnTo>
                  <a:pt x="50800" y="897467"/>
                </a:lnTo>
                <a:lnTo>
                  <a:pt x="50800" y="897467"/>
                </a:lnTo>
                <a:lnTo>
                  <a:pt x="42334" y="905933"/>
                </a:lnTo>
                <a:lnTo>
                  <a:pt x="42334" y="905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489200" y="2353733"/>
            <a:ext cx="177801" cy="67735"/>
          </a:xfrm>
          <a:custGeom>
            <a:avLst/>
            <a:gdLst/>
            <a:ahLst/>
            <a:cxnLst/>
            <a:rect l="0" t="0" r="0" b="0"/>
            <a:pathLst>
              <a:path w="177801" h="67735">
                <a:moveTo>
                  <a:pt x="8467" y="50800"/>
                </a:move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4"/>
                </a:lnTo>
                <a:lnTo>
                  <a:pt x="16933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33867" y="67734"/>
                </a:lnTo>
                <a:lnTo>
                  <a:pt x="42333" y="67734"/>
                </a:lnTo>
                <a:lnTo>
                  <a:pt x="59267" y="67734"/>
                </a:lnTo>
                <a:lnTo>
                  <a:pt x="67733" y="59267"/>
                </a:lnTo>
                <a:lnTo>
                  <a:pt x="76200" y="59267"/>
                </a:lnTo>
                <a:lnTo>
                  <a:pt x="84667" y="59267"/>
                </a:lnTo>
                <a:lnTo>
                  <a:pt x="93133" y="50800"/>
                </a:lnTo>
                <a:lnTo>
                  <a:pt x="101600" y="50800"/>
                </a:lnTo>
                <a:lnTo>
                  <a:pt x="110067" y="42334"/>
                </a:lnTo>
                <a:lnTo>
                  <a:pt x="127000" y="33867"/>
                </a:lnTo>
                <a:lnTo>
                  <a:pt x="135467" y="33867"/>
                </a:lnTo>
                <a:lnTo>
                  <a:pt x="143933" y="25400"/>
                </a:lnTo>
                <a:lnTo>
                  <a:pt x="152400" y="25400"/>
                </a:lnTo>
                <a:lnTo>
                  <a:pt x="160867" y="16934"/>
                </a:lnTo>
                <a:lnTo>
                  <a:pt x="169333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10933" y="2328333"/>
            <a:ext cx="186268" cy="42335"/>
          </a:xfrm>
          <a:custGeom>
            <a:avLst/>
            <a:gdLst/>
            <a:ahLst/>
            <a:cxnLst/>
            <a:rect l="0" t="0" r="0" b="0"/>
            <a:pathLst>
              <a:path w="186268" h="42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42334" y="25400"/>
                </a:lnTo>
                <a:lnTo>
                  <a:pt x="50800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84667" y="42334"/>
                </a:lnTo>
                <a:lnTo>
                  <a:pt x="93134" y="42334"/>
                </a:lnTo>
                <a:lnTo>
                  <a:pt x="101600" y="42334"/>
                </a:lnTo>
                <a:lnTo>
                  <a:pt x="118534" y="42334"/>
                </a:lnTo>
                <a:lnTo>
                  <a:pt x="127000" y="42334"/>
                </a:lnTo>
                <a:lnTo>
                  <a:pt x="143934" y="33867"/>
                </a:lnTo>
                <a:lnTo>
                  <a:pt x="152400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86267" y="16934"/>
                </a:lnTo>
                <a:lnTo>
                  <a:pt x="1862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63800" y="2370667"/>
            <a:ext cx="245534" cy="50801"/>
          </a:xfrm>
          <a:custGeom>
            <a:avLst/>
            <a:gdLst/>
            <a:ahLst/>
            <a:cxnLst/>
            <a:rect l="0" t="0" r="0" b="0"/>
            <a:pathLst>
              <a:path w="245534" h="508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7" y="33866"/>
                </a:lnTo>
                <a:lnTo>
                  <a:pt x="42333" y="42333"/>
                </a:lnTo>
                <a:lnTo>
                  <a:pt x="42333" y="42333"/>
                </a:lnTo>
                <a:lnTo>
                  <a:pt x="50800" y="42333"/>
                </a:lnTo>
                <a:lnTo>
                  <a:pt x="59267" y="42333"/>
                </a:lnTo>
                <a:lnTo>
                  <a:pt x="67733" y="50800"/>
                </a:lnTo>
                <a:lnTo>
                  <a:pt x="84667" y="50800"/>
                </a:lnTo>
                <a:lnTo>
                  <a:pt x="93133" y="50800"/>
                </a:lnTo>
                <a:lnTo>
                  <a:pt x="101600" y="50800"/>
                </a:lnTo>
                <a:lnTo>
                  <a:pt x="118533" y="50800"/>
                </a:lnTo>
                <a:lnTo>
                  <a:pt x="127000" y="50800"/>
                </a:lnTo>
                <a:lnTo>
                  <a:pt x="135467" y="42333"/>
                </a:lnTo>
                <a:lnTo>
                  <a:pt x="152400" y="42333"/>
                </a:lnTo>
                <a:lnTo>
                  <a:pt x="160867" y="42333"/>
                </a:lnTo>
                <a:lnTo>
                  <a:pt x="177800" y="33866"/>
                </a:lnTo>
                <a:lnTo>
                  <a:pt x="186267" y="33866"/>
                </a:lnTo>
                <a:lnTo>
                  <a:pt x="203200" y="25400"/>
                </a:lnTo>
                <a:lnTo>
                  <a:pt x="211667" y="25400"/>
                </a:lnTo>
                <a:lnTo>
                  <a:pt x="220133" y="16933"/>
                </a:lnTo>
                <a:lnTo>
                  <a:pt x="228600" y="16933"/>
                </a:lnTo>
                <a:lnTo>
                  <a:pt x="237067" y="8466"/>
                </a:lnTo>
                <a:lnTo>
                  <a:pt x="237067" y="8466"/>
                </a:lnTo>
                <a:lnTo>
                  <a:pt x="237067" y="8466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94000" y="2328333"/>
            <a:ext cx="203201" cy="42335"/>
          </a:xfrm>
          <a:custGeom>
            <a:avLst/>
            <a:gdLst/>
            <a:ahLst/>
            <a:cxnLst/>
            <a:rect l="0" t="0" r="0" b="0"/>
            <a:pathLst>
              <a:path w="203201" h="42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7" y="25400"/>
                </a:lnTo>
                <a:lnTo>
                  <a:pt x="67733" y="25400"/>
                </a:lnTo>
                <a:lnTo>
                  <a:pt x="67733" y="33867"/>
                </a:lnTo>
                <a:lnTo>
                  <a:pt x="76200" y="33867"/>
                </a:lnTo>
                <a:lnTo>
                  <a:pt x="93133" y="33867"/>
                </a:lnTo>
                <a:lnTo>
                  <a:pt x="101600" y="42334"/>
                </a:lnTo>
                <a:lnTo>
                  <a:pt x="110067" y="42334"/>
                </a:lnTo>
                <a:lnTo>
                  <a:pt x="118533" y="42334"/>
                </a:lnTo>
                <a:lnTo>
                  <a:pt x="127000" y="42334"/>
                </a:lnTo>
                <a:lnTo>
                  <a:pt x="143933" y="42334"/>
                </a:lnTo>
                <a:lnTo>
                  <a:pt x="152400" y="42334"/>
                </a:lnTo>
                <a:lnTo>
                  <a:pt x="169333" y="42334"/>
                </a:lnTo>
                <a:lnTo>
                  <a:pt x="177800" y="33867"/>
                </a:lnTo>
                <a:lnTo>
                  <a:pt x="186267" y="33867"/>
                </a:lnTo>
                <a:lnTo>
                  <a:pt x="194733" y="25400"/>
                </a:lnTo>
                <a:lnTo>
                  <a:pt x="194733" y="25400"/>
                </a:lnTo>
                <a:lnTo>
                  <a:pt x="203200" y="16934"/>
                </a:lnTo>
                <a:lnTo>
                  <a:pt x="203200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19200" y="1473200"/>
            <a:ext cx="237068" cy="270934"/>
          </a:xfrm>
          <a:custGeom>
            <a:avLst/>
            <a:gdLst/>
            <a:ahLst/>
            <a:cxnLst/>
            <a:rect l="0" t="0" r="0" b="0"/>
            <a:pathLst>
              <a:path w="237068" h="270934">
                <a:moveTo>
                  <a:pt x="211667" y="0"/>
                </a:moveTo>
                <a:lnTo>
                  <a:pt x="211667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11667" y="8467"/>
                </a:lnTo>
                <a:lnTo>
                  <a:pt x="211667" y="16933"/>
                </a:lnTo>
                <a:lnTo>
                  <a:pt x="203200" y="33867"/>
                </a:lnTo>
                <a:lnTo>
                  <a:pt x="186267" y="42333"/>
                </a:lnTo>
                <a:lnTo>
                  <a:pt x="177800" y="67733"/>
                </a:lnTo>
                <a:lnTo>
                  <a:pt x="160867" y="84667"/>
                </a:lnTo>
                <a:lnTo>
                  <a:pt x="143933" y="110067"/>
                </a:lnTo>
                <a:lnTo>
                  <a:pt x="127000" y="127000"/>
                </a:lnTo>
                <a:lnTo>
                  <a:pt x="101600" y="152400"/>
                </a:lnTo>
                <a:lnTo>
                  <a:pt x="84667" y="177800"/>
                </a:lnTo>
                <a:lnTo>
                  <a:pt x="67733" y="194733"/>
                </a:lnTo>
                <a:lnTo>
                  <a:pt x="50800" y="211667"/>
                </a:lnTo>
                <a:lnTo>
                  <a:pt x="42333" y="228600"/>
                </a:lnTo>
                <a:lnTo>
                  <a:pt x="25400" y="237067"/>
                </a:lnTo>
                <a:lnTo>
                  <a:pt x="16933" y="254000"/>
                </a:lnTo>
                <a:lnTo>
                  <a:pt x="8467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25400" y="270933"/>
                </a:lnTo>
                <a:lnTo>
                  <a:pt x="42333" y="262467"/>
                </a:lnTo>
                <a:lnTo>
                  <a:pt x="59267" y="262467"/>
                </a:lnTo>
                <a:lnTo>
                  <a:pt x="76200" y="254000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43933" y="245533"/>
                </a:lnTo>
                <a:lnTo>
                  <a:pt x="160867" y="237067"/>
                </a:lnTo>
                <a:lnTo>
                  <a:pt x="169333" y="237067"/>
                </a:lnTo>
                <a:lnTo>
                  <a:pt x="186267" y="245533"/>
                </a:lnTo>
                <a:lnTo>
                  <a:pt x="203200" y="245533"/>
                </a:lnTo>
                <a:lnTo>
                  <a:pt x="211667" y="245533"/>
                </a:lnTo>
                <a:lnTo>
                  <a:pt x="220133" y="245533"/>
                </a:lnTo>
                <a:lnTo>
                  <a:pt x="237067" y="245533"/>
                </a:lnTo>
                <a:lnTo>
                  <a:pt x="237067" y="245533"/>
                </a:lnTo>
                <a:lnTo>
                  <a:pt x="237067" y="245533"/>
                </a:lnTo>
                <a:lnTo>
                  <a:pt x="237067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574800" y="1498600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70933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62467"/>
                </a:lnTo>
                <a:lnTo>
                  <a:pt x="169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40933" y="1498600"/>
            <a:ext cx="186268" cy="262468"/>
          </a:xfrm>
          <a:custGeom>
            <a:avLst/>
            <a:gdLst/>
            <a:ahLst/>
            <a:cxnLst/>
            <a:rect l="0" t="0" r="0" b="0"/>
            <a:pathLst>
              <a:path w="186268" h="262468">
                <a:moveTo>
                  <a:pt x="16934" y="8467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8467"/>
                </a:lnTo>
                <a:lnTo>
                  <a:pt x="76200" y="16933"/>
                </a:lnTo>
                <a:lnTo>
                  <a:pt x="101600" y="25400"/>
                </a:lnTo>
                <a:lnTo>
                  <a:pt x="127000" y="33867"/>
                </a:lnTo>
                <a:lnTo>
                  <a:pt x="143934" y="50800"/>
                </a:lnTo>
                <a:lnTo>
                  <a:pt x="160867" y="67733"/>
                </a:lnTo>
                <a:lnTo>
                  <a:pt x="177800" y="84667"/>
                </a:lnTo>
                <a:lnTo>
                  <a:pt x="186267" y="101600"/>
                </a:lnTo>
                <a:lnTo>
                  <a:pt x="186267" y="118533"/>
                </a:lnTo>
                <a:lnTo>
                  <a:pt x="186267" y="135467"/>
                </a:lnTo>
                <a:lnTo>
                  <a:pt x="186267" y="152400"/>
                </a:lnTo>
                <a:lnTo>
                  <a:pt x="177800" y="169333"/>
                </a:lnTo>
                <a:lnTo>
                  <a:pt x="169334" y="177800"/>
                </a:lnTo>
                <a:lnTo>
                  <a:pt x="143934" y="194733"/>
                </a:lnTo>
                <a:lnTo>
                  <a:pt x="118534" y="211667"/>
                </a:lnTo>
                <a:lnTo>
                  <a:pt x="93134" y="228600"/>
                </a:lnTo>
                <a:lnTo>
                  <a:pt x="59267" y="245533"/>
                </a:lnTo>
                <a:lnTo>
                  <a:pt x="25400" y="254000"/>
                </a:lnTo>
                <a:lnTo>
                  <a:pt x="25400" y="2540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80733" y="3124200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506133" y="3039533"/>
            <a:ext cx="397935" cy="101601"/>
          </a:xfrm>
          <a:custGeom>
            <a:avLst/>
            <a:gdLst/>
            <a:ahLst/>
            <a:cxnLst/>
            <a:rect l="0" t="0" r="0" b="0"/>
            <a:pathLst>
              <a:path w="397935" h="101601">
                <a:moveTo>
                  <a:pt x="355600" y="8467"/>
                </a:moveTo>
                <a:lnTo>
                  <a:pt x="355600" y="8467"/>
                </a:lnTo>
                <a:lnTo>
                  <a:pt x="355600" y="8467"/>
                </a:lnTo>
                <a:lnTo>
                  <a:pt x="355600" y="8467"/>
                </a:lnTo>
                <a:lnTo>
                  <a:pt x="355600" y="16934"/>
                </a:lnTo>
                <a:lnTo>
                  <a:pt x="355600" y="16934"/>
                </a:lnTo>
                <a:lnTo>
                  <a:pt x="347134" y="16934"/>
                </a:lnTo>
                <a:lnTo>
                  <a:pt x="347134" y="16934"/>
                </a:lnTo>
                <a:lnTo>
                  <a:pt x="347134" y="16934"/>
                </a:lnTo>
                <a:lnTo>
                  <a:pt x="338667" y="25400"/>
                </a:lnTo>
                <a:lnTo>
                  <a:pt x="330200" y="33867"/>
                </a:lnTo>
                <a:lnTo>
                  <a:pt x="330200" y="33867"/>
                </a:lnTo>
                <a:lnTo>
                  <a:pt x="321734" y="42334"/>
                </a:lnTo>
                <a:lnTo>
                  <a:pt x="313267" y="42334"/>
                </a:lnTo>
                <a:lnTo>
                  <a:pt x="304800" y="50800"/>
                </a:lnTo>
                <a:lnTo>
                  <a:pt x="287867" y="50800"/>
                </a:lnTo>
                <a:lnTo>
                  <a:pt x="279400" y="50800"/>
                </a:lnTo>
                <a:lnTo>
                  <a:pt x="270934" y="59267"/>
                </a:lnTo>
                <a:lnTo>
                  <a:pt x="254000" y="59267"/>
                </a:lnTo>
                <a:lnTo>
                  <a:pt x="245534" y="67734"/>
                </a:lnTo>
                <a:lnTo>
                  <a:pt x="228600" y="67734"/>
                </a:lnTo>
                <a:lnTo>
                  <a:pt x="220134" y="76200"/>
                </a:lnTo>
                <a:lnTo>
                  <a:pt x="203200" y="76200"/>
                </a:lnTo>
                <a:lnTo>
                  <a:pt x="186267" y="76200"/>
                </a:lnTo>
                <a:lnTo>
                  <a:pt x="177800" y="76200"/>
                </a:lnTo>
                <a:lnTo>
                  <a:pt x="160867" y="76200"/>
                </a:lnTo>
                <a:lnTo>
                  <a:pt x="143934" y="76200"/>
                </a:lnTo>
                <a:lnTo>
                  <a:pt x="135467" y="76200"/>
                </a:lnTo>
                <a:lnTo>
                  <a:pt x="118534" y="76200"/>
                </a:lnTo>
                <a:lnTo>
                  <a:pt x="110067" y="67734"/>
                </a:lnTo>
                <a:lnTo>
                  <a:pt x="101600" y="67734"/>
                </a:lnTo>
                <a:lnTo>
                  <a:pt x="84667" y="59267"/>
                </a:lnTo>
                <a:lnTo>
                  <a:pt x="76200" y="59267"/>
                </a:lnTo>
                <a:lnTo>
                  <a:pt x="67734" y="50800"/>
                </a:lnTo>
                <a:lnTo>
                  <a:pt x="59267" y="50800"/>
                </a:lnTo>
                <a:lnTo>
                  <a:pt x="59267" y="42334"/>
                </a:lnTo>
                <a:lnTo>
                  <a:pt x="50800" y="33867"/>
                </a:lnTo>
                <a:lnTo>
                  <a:pt x="42334" y="33867"/>
                </a:lnTo>
                <a:lnTo>
                  <a:pt x="33867" y="25400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42334" y="33867"/>
                </a:lnTo>
                <a:lnTo>
                  <a:pt x="42334" y="33867"/>
                </a:lnTo>
                <a:lnTo>
                  <a:pt x="50800" y="42334"/>
                </a:lnTo>
                <a:lnTo>
                  <a:pt x="59267" y="50800"/>
                </a:lnTo>
                <a:lnTo>
                  <a:pt x="67734" y="50800"/>
                </a:lnTo>
                <a:lnTo>
                  <a:pt x="67734" y="59267"/>
                </a:lnTo>
                <a:lnTo>
                  <a:pt x="84667" y="59267"/>
                </a:lnTo>
                <a:lnTo>
                  <a:pt x="93134" y="67734"/>
                </a:lnTo>
                <a:lnTo>
                  <a:pt x="101600" y="76200"/>
                </a:lnTo>
                <a:lnTo>
                  <a:pt x="118534" y="76200"/>
                </a:lnTo>
                <a:lnTo>
                  <a:pt x="127000" y="84667"/>
                </a:lnTo>
                <a:lnTo>
                  <a:pt x="143934" y="84667"/>
                </a:lnTo>
                <a:lnTo>
                  <a:pt x="152400" y="93134"/>
                </a:lnTo>
                <a:lnTo>
                  <a:pt x="169334" y="93134"/>
                </a:lnTo>
                <a:lnTo>
                  <a:pt x="177800" y="93134"/>
                </a:lnTo>
                <a:lnTo>
                  <a:pt x="194734" y="93134"/>
                </a:lnTo>
                <a:lnTo>
                  <a:pt x="203200" y="93134"/>
                </a:lnTo>
                <a:lnTo>
                  <a:pt x="220134" y="93134"/>
                </a:lnTo>
                <a:lnTo>
                  <a:pt x="228600" y="93134"/>
                </a:lnTo>
                <a:lnTo>
                  <a:pt x="237067" y="84667"/>
                </a:lnTo>
                <a:lnTo>
                  <a:pt x="254000" y="84667"/>
                </a:lnTo>
                <a:lnTo>
                  <a:pt x="262467" y="84667"/>
                </a:lnTo>
                <a:lnTo>
                  <a:pt x="270934" y="76200"/>
                </a:lnTo>
                <a:lnTo>
                  <a:pt x="279400" y="76200"/>
                </a:lnTo>
                <a:lnTo>
                  <a:pt x="287867" y="67734"/>
                </a:lnTo>
                <a:lnTo>
                  <a:pt x="296334" y="67734"/>
                </a:lnTo>
                <a:lnTo>
                  <a:pt x="304800" y="59267"/>
                </a:lnTo>
                <a:lnTo>
                  <a:pt x="304800" y="59267"/>
                </a:lnTo>
                <a:lnTo>
                  <a:pt x="304800" y="59267"/>
                </a:lnTo>
                <a:lnTo>
                  <a:pt x="304800" y="59267"/>
                </a:lnTo>
                <a:lnTo>
                  <a:pt x="304800" y="59267"/>
                </a:lnTo>
                <a:lnTo>
                  <a:pt x="304800" y="59267"/>
                </a:lnTo>
                <a:lnTo>
                  <a:pt x="304800" y="59267"/>
                </a:lnTo>
                <a:lnTo>
                  <a:pt x="304800" y="59267"/>
                </a:lnTo>
                <a:lnTo>
                  <a:pt x="313267" y="59267"/>
                </a:lnTo>
                <a:lnTo>
                  <a:pt x="321734" y="59267"/>
                </a:lnTo>
                <a:lnTo>
                  <a:pt x="330200" y="50800"/>
                </a:lnTo>
                <a:lnTo>
                  <a:pt x="330200" y="50800"/>
                </a:lnTo>
                <a:lnTo>
                  <a:pt x="338667" y="50800"/>
                </a:lnTo>
                <a:lnTo>
                  <a:pt x="338667" y="42334"/>
                </a:lnTo>
                <a:lnTo>
                  <a:pt x="347134" y="42334"/>
                </a:lnTo>
                <a:lnTo>
                  <a:pt x="347134" y="42334"/>
                </a:lnTo>
                <a:lnTo>
                  <a:pt x="347134" y="42334"/>
                </a:lnTo>
                <a:lnTo>
                  <a:pt x="347134" y="42334"/>
                </a:lnTo>
                <a:lnTo>
                  <a:pt x="347134" y="42334"/>
                </a:lnTo>
                <a:lnTo>
                  <a:pt x="347134" y="42334"/>
                </a:lnTo>
                <a:lnTo>
                  <a:pt x="347134" y="42334"/>
                </a:lnTo>
                <a:lnTo>
                  <a:pt x="347134" y="42334"/>
                </a:lnTo>
                <a:lnTo>
                  <a:pt x="347134" y="42334"/>
                </a:lnTo>
                <a:lnTo>
                  <a:pt x="338667" y="42334"/>
                </a:lnTo>
                <a:lnTo>
                  <a:pt x="338667" y="50800"/>
                </a:lnTo>
                <a:lnTo>
                  <a:pt x="330200" y="50800"/>
                </a:lnTo>
                <a:lnTo>
                  <a:pt x="330200" y="50800"/>
                </a:lnTo>
                <a:lnTo>
                  <a:pt x="313267" y="59267"/>
                </a:lnTo>
                <a:lnTo>
                  <a:pt x="313267" y="59267"/>
                </a:lnTo>
                <a:lnTo>
                  <a:pt x="296334" y="59267"/>
                </a:lnTo>
                <a:lnTo>
                  <a:pt x="287867" y="67734"/>
                </a:lnTo>
                <a:lnTo>
                  <a:pt x="279400" y="67734"/>
                </a:lnTo>
                <a:lnTo>
                  <a:pt x="270934" y="76200"/>
                </a:lnTo>
                <a:lnTo>
                  <a:pt x="254000" y="76200"/>
                </a:lnTo>
                <a:lnTo>
                  <a:pt x="245534" y="76200"/>
                </a:lnTo>
                <a:lnTo>
                  <a:pt x="237067" y="76200"/>
                </a:lnTo>
                <a:lnTo>
                  <a:pt x="220134" y="76200"/>
                </a:lnTo>
                <a:lnTo>
                  <a:pt x="203200" y="84667"/>
                </a:lnTo>
                <a:lnTo>
                  <a:pt x="194734" y="84667"/>
                </a:lnTo>
                <a:lnTo>
                  <a:pt x="177800" y="76200"/>
                </a:lnTo>
                <a:lnTo>
                  <a:pt x="169334" y="76200"/>
                </a:lnTo>
                <a:lnTo>
                  <a:pt x="160867" y="76200"/>
                </a:lnTo>
                <a:lnTo>
                  <a:pt x="143934" y="76200"/>
                </a:lnTo>
                <a:lnTo>
                  <a:pt x="127000" y="76200"/>
                </a:lnTo>
                <a:lnTo>
                  <a:pt x="118534" y="67734"/>
                </a:lnTo>
                <a:lnTo>
                  <a:pt x="110067" y="59267"/>
                </a:lnTo>
                <a:lnTo>
                  <a:pt x="93134" y="59267"/>
                </a:lnTo>
                <a:lnTo>
                  <a:pt x="84667" y="50800"/>
                </a:lnTo>
                <a:lnTo>
                  <a:pt x="76200" y="50800"/>
                </a:lnTo>
                <a:lnTo>
                  <a:pt x="76200" y="42334"/>
                </a:lnTo>
                <a:lnTo>
                  <a:pt x="67734" y="42334"/>
                </a:lnTo>
                <a:lnTo>
                  <a:pt x="59267" y="33867"/>
                </a:lnTo>
                <a:lnTo>
                  <a:pt x="59267" y="33867"/>
                </a:lnTo>
                <a:lnTo>
                  <a:pt x="50800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25400"/>
                </a:lnTo>
                <a:lnTo>
                  <a:pt x="50800" y="25400"/>
                </a:lnTo>
                <a:lnTo>
                  <a:pt x="59267" y="33867"/>
                </a:lnTo>
                <a:lnTo>
                  <a:pt x="59267" y="33867"/>
                </a:lnTo>
                <a:lnTo>
                  <a:pt x="67734" y="42334"/>
                </a:lnTo>
                <a:lnTo>
                  <a:pt x="76200" y="50800"/>
                </a:lnTo>
                <a:lnTo>
                  <a:pt x="84667" y="50800"/>
                </a:lnTo>
                <a:lnTo>
                  <a:pt x="101600" y="59267"/>
                </a:lnTo>
                <a:lnTo>
                  <a:pt x="118534" y="59267"/>
                </a:lnTo>
                <a:lnTo>
                  <a:pt x="127000" y="67734"/>
                </a:lnTo>
                <a:lnTo>
                  <a:pt x="143934" y="76200"/>
                </a:lnTo>
                <a:lnTo>
                  <a:pt x="160867" y="76200"/>
                </a:lnTo>
                <a:lnTo>
                  <a:pt x="177800" y="76200"/>
                </a:lnTo>
                <a:lnTo>
                  <a:pt x="194734" y="84667"/>
                </a:lnTo>
                <a:lnTo>
                  <a:pt x="203200" y="84667"/>
                </a:lnTo>
                <a:lnTo>
                  <a:pt x="228600" y="84667"/>
                </a:lnTo>
                <a:lnTo>
                  <a:pt x="237067" y="84667"/>
                </a:lnTo>
                <a:lnTo>
                  <a:pt x="254000" y="84667"/>
                </a:lnTo>
                <a:lnTo>
                  <a:pt x="270934" y="84667"/>
                </a:lnTo>
                <a:lnTo>
                  <a:pt x="287867" y="76200"/>
                </a:lnTo>
                <a:lnTo>
                  <a:pt x="296334" y="76200"/>
                </a:lnTo>
                <a:lnTo>
                  <a:pt x="304800" y="67734"/>
                </a:lnTo>
                <a:lnTo>
                  <a:pt x="321734" y="67734"/>
                </a:lnTo>
                <a:lnTo>
                  <a:pt x="330200" y="59267"/>
                </a:lnTo>
                <a:lnTo>
                  <a:pt x="338667" y="59267"/>
                </a:lnTo>
                <a:lnTo>
                  <a:pt x="355600" y="50800"/>
                </a:lnTo>
                <a:lnTo>
                  <a:pt x="364067" y="50800"/>
                </a:lnTo>
                <a:lnTo>
                  <a:pt x="364067" y="50800"/>
                </a:lnTo>
                <a:lnTo>
                  <a:pt x="381000" y="42334"/>
                </a:lnTo>
                <a:lnTo>
                  <a:pt x="381000" y="42334"/>
                </a:lnTo>
                <a:lnTo>
                  <a:pt x="389467" y="33867"/>
                </a:lnTo>
                <a:lnTo>
                  <a:pt x="389467" y="33867"/>
                </a:lnTo>
                <a:lnTo>
                  <a:pt x="397934" y="33867"/>
                </a:lnTo>
                <a:lnTo>
                  <a:pt x="397934" y="33867"/>
                </a:lnTo>
                <a:lnTo>
                  <a:pt x="397934" y="25400"/>
                </a:lnTo>
                <a:lnTo>
                  <a:pt x="397934" y="25400"/>
                </a:lnTo>
                <a:lnTo>
                  <a:pt x="397934" y="25400"/>
                </a:lnTo>
                <a:lnTo>
                  <a:pt x="397934" y="33867"/>
                </a:lnTo>
                <a:lnTo>
                  <a:pt x="397934" y="33867"/>
                </a:lnTo>
                <a:lnTo>
                  <a:pt x="397934" y="33867"/>
                </a:lnTo>
                <a:lnTo>
                  <a:pt x="397934" y="33867"/>
                </a:lnTo>
                <a:lnTo>
                  <a:pt x="389467" y="33867"/>
                </a:lnTo>
                <a:lnTo>
                  <a:pt x="389467" y="42334"/>
                </a:lnTo>
                <a:lnTo>
                  <a:pt x="381000" y="42334"/>
                </a:lnTo>
                <a:lnTo>
                  <a:pt x="372534" y="50800"/>
                </a:lnTo>
                <a:lnTo>
                  <a:pt x="364067" y="50800"/>
                </a:lnTo>
                <a:lnTo>
                  <a:pt x="347134" y="59267"/>
                </a:lnTo>
                <a:lnTo>
                  <a:pt x="338667" y="59267"/>
                </a:lnTo>
                <a:lnTo>
                  <a:pt x="321734" y="59267"/>
                </a:lnTo>
                <a:lnTo>
                  <a:pt x="304800" y="67734"/>
                </a:lnTo>
                <a:lnTo>
                  <a:pt x="296334" y="76200"/>
                </a:lnTo>
                <a:lnTo>
                  <a:pt x="279400" y="76200"/>
                </a:lnTo>
                <a:lnTo>
                  <a:pt x="254000" y="76200"/>
                </a:lnTo>
                <a:lnTo>
                  <a:pt x="237067" y="84667"/>
                </a:lnTo>
                <a:lnTo>
                  <a:pt x="220134" y="84667"/>
                </a:lnTo>
                <a:lnTo>
                  <a:pt x="203200" y="84667"/>
                </a:lnTo>
                <a:lnTo>
                  <a:pt x="186267" y="84667"/>
                </a:lnTo>
                <a:lnTo>
                  <a:pt x="160867" y="84667"/>
                </a:lnTo>
                <a:lnTo>
                  <a:pt x="143934" y="84667"/>
                </a:lnTo>
                <a:lnTo>
                  <a:pt x="127000" y="84667"/>
                </a:lnTo>
                <a:lnTo>
                  <a:pt x="110067" y="84667"/>
                </a:lnTo>
                <a:lnTo>
                  <a:pt x="93134" y="84667"/>
                </a:lnTo>
                <a:lnTo>
                  <a:pt x="76200" y="76200"/>
                </a:lnTo>
                <a:lnTo>
                  <a:pt x="67734" y="76200"/>
                </a:lnTo>
                <a:lnTo>
                  <a:pt x="50800" y="76200"/>
                </a:lnTo>
                <a:lnTo>
                  <a:pt x="42334" y="67734"/>
                </a:lnTo>
                <a:lnTo>
                  <a:pt x="25400" y="67734"/>
                </a:lnTo>
                <a:lnTo>
                  <a:pt x="16934" y="59267"/>
                </a:lnTo>
                <a:lnTo>
                  <a:pt x="16934" y="59267"/>
                </a:lnTo>
                <a:lnTo>
                  <a:pt x="8467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0800"/>
                </a:lnTo>
                <a:lnTo>
                  <a:pt x="16934" y="59267"/>
                </a:lnTo>
                <a:lnTo>
                  <a:pt x="25400" y="59267"/>
                </a:lnTo>
                <a:lnTo>
                  <a:pt x="33867" y="67734"/>
                </a:lnTo>
                <a:lnTo>
                  <a:pt x="42334" y="67734"/>
                </a:lnTo>
                <a:lnTo>
                  <a:pt x="59267" y="76200"/>
                </a:lnTo>
                <a:lnTo>
                  <a:pt x="67734" y="76200"/>
                </a:lnTo>
                <a:lnTo>
                  <a:pt x="84667" y="84667"/>
                </a:lnTo>
                <a:lnTo>
                  <a:pt x="93134" y="84667"/>
                </a:lnTo>
                <a:lnTo>
                  <a:pt x="110067" y="93134"/>
                </a:lnTo>
                <a:lnTo>
                  <a:pt x="127000" y="93134"/>
                </a:lnTo>
                <a:lnTo>
                  <a:pt x="143934" y="93134"/>
                </a:lnTo>
                <a:lnTo>
                  <a:pt x="160867" y="93134"/>
                </a:lnTo>
                <a:lnTo>
                  <a:pt x="177800" y="93134"/>
                </a:lnTo>
                <a:lnTo>
                  <a:pt x="194734" y="93134"/>
                </a:lnTo>
                <a:lnTo>
                  <a:pt x="203200" y="93134"/>
                </a:lnTo>
                <a:lnTo>
                  <a:pt x="220134" y="93134"/>
                </a:lnTo>
                <a:lnTo>
                  <a:pt x="237067" y="84667"/>
                </a:lnTo>
                <a:lnTo>
                  <a:pt x="254000" y="84667"/>
                </a:lnTo>
                <a:lnTo>
                  <a:pt x="270934" y="84667"/>
                </a:lnTo>
                <a:lnTo>
                  <a:pt x="279400" y="76200"/>
                </a:lnTo>
                <a:lnTo>
                  <a:pt x="287867" y="67734"/>
                </a:lnTo>
                <a:lnTo>
                  <a:pt x="304800" y="67734"/>
                </a:lnTo>
                <a:lnTo>
                  <a:pt x="313267" y="59267"/>
                </a:lnTo>
                <a:lnTo>
                  <a:pt x="321734" y="59267"/>
                </a:lnTo>
                <a:lnTo>
                  <a:pt x="330200" y="50800"/>
                </a:lnTo>
                <a:lnTo>
                  <a:pt x="338667" y="42334"/>
                </a:lnTo>
                <a:lnTo>
                  <a:pt x="347134" y="42334"/>
                </a:lnTo>
                <a:lnTo>
                  <a:pt x="355600" y="33867"/>
                </a:lnTo>
                <a:lnTo>
                  <a:pt x="364067" y="33867"/>
                </a:lnTo>
                <a:lnTo>
                  <a:pt x="372534" y="25400"/>
                </a:lnTo>
                <a:lnTo>
                  <a:pt x="381000" y="25400"/>
                </a:lnTo>
                <a:lnTo>
                  <a:pt x="381000" y="16934"/>
                </a:lnTo>
                <a:lnTo>
                  <a:pt x="389467" y="16934"/>
                </a:lnTo>
                <a:lnTo>
                  <a:pt x="389467" y="16934"/>
                </a:lnTo>
                <a:lnTo>
                  <a:pt x="389467" y="16934"/>
                </a:lnTo>
                <a:lnTo>
                  <a:pt x="389467" y="16934"/>
                </a:lnTo>
                <a:lnTo>
                  <a:pt x="389467" y="16934"/>
                </a:lnTo>
                <a:lnTo>
                  <a:pt x="389467" y="16934"/>
                </a:lnTo>
                <a:lnTo>
                  <a:pt x="389467" y="16934"/>
                </a:lnTo>
                <a:lnTo>
                  <a:pt x="389467" y="16934"/>
                </a:lnTo>
                <a:lnTo>
                  <a:pt x="389467" y="16934"/>
                </a:lnTo>
                <a:lnTo>
                  <a:pt x="381000" y="16934"/>
                </a:lnTo>
                <a:lnTo>
                  <a:pt x="381000" y="25400"/>
                </a:lnTo>
                <a:lnTo>
                  <a:pt x="372534" y="25400"/>
                </a:lnTo>
                <a:lnTo>
                  <a:pt x="364067" y="33867"/>
                </a:lnTo>
                <a:lnTo>
                  <a:pt x="355600" y="33867"/>
                </a:lnTo>
                <a:lnTo>
                  <a:pt x="347134" y="42334"/>
                </a:lnTo>
                <a:lnTo>
                  <a:pt x="338667" y="42334"/>
                </a:lnTo>
                <a:lnTo>
                  <a:pt x="321734" y="50800"/>
                </a:lnTo>
                <a:lnTo>
                  <a:pt x="304800" y="50800"/>
                </a:lnTo>
                <a:lnTo>
                  <a:pt x="296334" y="50800"/>
                </a:lnTo>
                <a:lnTo>
                  <a:pt x="279400" y="59267"/>
                </a:lnTo>
                <a:lnTo>
                  <a:pt x="262467" y="59267"/>
                </a:lnTo>
                <a:lnTo>
                  <a:pt x="245534" y="59267"/>
                </a:lnTo>
                <a:lnTo>
                  <a:pt x="228600" y="67734"/>
                </a:lnTo>
                <a:lnTo>
                  <a:pt x="203200" y="67734"/>
                </a:lnTo>
                <a:lnTo>
                  <a:pt x="186267" y="67734"/>
                </a:lnTo>
                <a:lnTo>
                  <a:pt x="169334" y="67734"/>
                </a:lnTo>
                <a:lnTo>
                  <a:pt x="152400" y="67734"/>
                </a:lnTo>
                <a:lnTo>
                  <a:pt x="135467" y="67734"/>
                </a:lnTo>
                <a:lnTo>
                  <a:pt x="110067" y="67734"/>
                </a:lnTo>
                <a:lnTo>
                  <a:pt x="93134" y="67734"/>
                </a:lnTo>
                <a:lnTo>
                  <a:pt x="76200" y="67734"/>
                </a:lnTo>
                <a:lnTo>
                  <a:pt x="59267" y="67734"/>
                </a:lnTo>
                <a:lnTo>
                  <a:pt x="50800" y="67734"/>
                </a:lnTo>
                <a:lnTo>
                  <a:pt x="33867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16934" y="67734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7" y="76200"/>
                </a:lnTo>
                <a:lnTo>
                  <a:pt x="33867" y="67734"/>
                </a:lnTo>
                <a:lnTo>
                  <a:pt x="33867" y="67734"/>
                </a:lnTo>
                <a:lnTo>
                  <a:pt x="42334" y="59267"/>
                </a:lnTo>
                <a:lnTo>
                  <a:pt x="42334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86467" y="1388533"/>
            <a:ext cx="203201" cy="296335"/>
          </a:xfrm>
          <a:custGeom>
            <a:avLst/>
            <a:gdLst/>
            <a:ahLst/>
            <a:cxnLst/>
            <a:rect l="0" t="0" r="0" b="0"/>
            <a:pathLst>
              <a:path w="203201" h="296335">
                <a:moveTo>
                  <a:pt x="0" y="287867"/>
                </a:moveTo>
                <a:lnTo>
                  <a:pt x="8466" y="287867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79400"/>
                </a:lnTo>
                <a:lnTo>
                  <a:pt x="8466" y="279400"/>
                </a:lnTo>
                <a:lnTo>
                  <a:pt x="16933" y="279400"/>
                </a:lnTo>
                <a:lnTo>
                  <a:pt x="16933" y="270934"/>
                </a:lnTo>
                <a:lnTo>
                  <a:pt x="16933" y="270934"/>
                </a:lnTo>
                <a:lnTo>
                  <a:pt x="16933" y="270934"/>
                </a:lnTo>
                <a:lnTo>
                  <a:pt x="16933" y="262467"/>
                </a:lnTo>
                <a:lnTo>
                  <a:pt x="16933" y="262467"/>
                </a:lnTo>
                <a:lnTo>
                  <a:pt x="25400" y="254000"/>
                </a:lnTo>
                <a:lnTo>
                  <a:pt x="25400" y="245534"/>
                </a:lnTo>
                <a:lnTo>
                  <a:pt x="33866" y="228600"/>
                </a:lnTo>
                <a:lnTo>
                  <a:pt x="33866" y="220134"/>
                </a:lnTo>
                <a:lnTo>
                  <a:pt x="42333" y="194734"/>
                </a:lnTo>
                <a:lnTo>
                  <a:pt x="42333" y="177800"/>
                </a:lnTo>
                <a:lnTo>
                  <a:pt x="50800" y="152400"/>
                </a:lnTo>
                <a:lnTo>
                  <a:pt x="59266" y="127000"/>
                </a:lnTo>
                <a:lnTo>
                  <a:pt x="67733" y="101600"/>
                </a:lnTo>
                <a:lnTo>
                  <a:pt x="67733" y="84667"/>
                </a:lnTo>
                <a:lnTo>
                  <a:pt x="67733" y="67734"/>
                </a:lnTo>
                <a:lnTo>
                  <a:pt x="76200" y="50800"/>
                </a:lnTo>
                <a:lnTo>
                  <a:pt x="84666" y="33867"/>
                </a:lnTo>
                <a:lnTo>
                  <a:pt x="93133" y="25400"/>
                </a:lnTo>
                <a:lnTo>
                  <a:pt x="101600" y="16934"/>
                </a:lnTo>
                <a:lnTo>
                  <a:pt x="101600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16934"/>
                </a:lnTo>
                <a:lnTo>
                  <a:pt x="135466" y="25400"/>
                </a:lnTo>
                <a:lnTo>
                  <a:pt x="135466" y="42334"/>
                </a:lnTo>
                <a:lnTo>
                  <a:pt x="135466" y="67734"/>
                </a:lnTo>
                <a:lnTo>
                  <a:pt x="143933" y="93134"/>
                </a:lnTo>
                <a:lnTo>
                  <a:pt x="143933" y="118534"/>
                </a:lnTo>
                <a:lnTo>
                  <a:pt x="152400" y="143934"/>
                </a:lnTo>
                <a:lnTo>
                  <a:pt x="160866" y="169334"/>
                </a:lnTo>
                <a:lnTo>
                  <a:pt x="169333" y="194734"/>
                </a:lnTo>
                <a:lnTo>
                  <a:pt x="177800" y="220134"/>
                </a:lnTo>
                <a:lnTo>
                  <a:pt x="186266" y="237067"/>
                </a:lnTo>
                <a:lnTo>
                  <a:pt x="186266" y="254000"/>
                </a:lnTo>
                <a:lnTo>
                  <a:pt x="194733" y="270934"/>
                </a:lnTo>
                <a:lnTo>
                  <a:pt x="194733" y="279400"/>
                </a:lnTo>
                <a:lnTo>
                  <a:pt x="194733" y="287867"/>
                </a:lnTo>
                <a:lnTo>
                  <a:pt x="203200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87867"/>
                </a:lnTo>
                <a:lnTo>
                  <a:pt x="194733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803400" y="1574800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35467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099733" y="1430867"/>
            <a:ext cx="152401" cy="245534"/>
          </a:xfrm>
          <a:custGeom>
            <a:avLst/>
            <a:gdLst/>
            <a:ahLst/>
            <a:cxnLst/>
            <a:rect l="0" t="0" r="0" b="0"/>
            <a:pathLst>
              <a:path w="152401" h="245534">
                <a:moveTo>
                  <a:pt x="143934" y="42333"/>
                </a:moveTo>
                <a:lnTo>
                  <a:pt x="143934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43934" y="33866"/>
                </a:lnTo>
                <a:lnTo>
                  <a:pt x="135467" y="25400"/>
                </a:lnTo>
                <a:lnTo>
                  <a:pt x="135467" y="8466"/>
                </a:lnTo>
                <a:lnTo>
                  <a:pt x="118534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4" y="42333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4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0" y="203200"/>
                </a:lnTo>
                <a:lnTo>
                  <a:pt x="8467" y="211666"/>
                </a:lnTo>
                <a:lnTo>
                  <a:pt x="16934" y="220133"/>
                </a:lnTo>
                <a:lnTo>
                  <a:pt x="25400" y="228600"/>
                </a:lnTo>
                <a:lnTo>
                  <a:pt x="33867" y="237066"/>
                </a:lnTo>
                <a:lnTo>
                  <a:pt x="50800" y="237066"/>
                </a:lnTo>
                <a:lnTo>
                  <a:pt x="59267" y="245533"/>
                </a:lnTo>
                <a:lnTo>
                  <a:pt x="67734" y="245533"/>
                </a:lnTo>
                <a:lnTo>
                  <a:pt x="84667" y="245533"/>
                </a:lnTo>
                <a:lnTo>
                  <a:pt x="93134" y="245533"/>
                </a:lnTo>
                <a:lnTo>
                  <a:pt x="101600" y="245533"/>
                </a:lnTo>
                <a:lnTo>
                  <a:pt x="110067" y="245533"/>
                </a:lnTo>
                <a:lnTo>
                  <a:pt x="118534" y="245533"/>
                </a:lnTo>
                <a:lnTo>
                  <a:pt x="118534" y="245533"/>
                </a:lnTo>
                <a:lnTo>
                  <a:pt x="118534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18534" y="245533"/>
                </a:lnTo>
                <a:lnTo>
                  <a:pt x="118534" y="245533"/>
                </a:lnTo>
                <a:lnTo>
                  <a:pt x="118534" y="245533"/>
                </a:lnTo>
                <a:lnTo>
                  <a:pt x="110067" y="245533"/>
                </a:lnTo>
                <a:lnTo>
                  <a:pt x="110067" y="237066"/>
                </a:lnTo>
                <a:lnTo>
                  <a:pt x="110067" y="237066"/>
                </a:lnTo>
                <a:lnTo>
                  <a:pt x="101600" y="237066"/>
                </a:lnTo>
                <a:lnTo>
                  <a:pt x="10160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55333" y="1413933"/>
            <a:ext cx="296335" cy="135468"/>
          </a:xfrm>
          <a:custGeom>
            <a:avLst/>
            <a:gdLst/>
            <a:ahLst/>
            <a:cxnLst/>
            <a:rect l="0" t="0" r="0" b="0"/>
            <a:pathLst>
              <a:path w="296335" h="135468">
                <a:moveTo>
                  <a:pt x="8467" y="118534"/>
                </a:moveTo>
                <a:lnTo>
                  <a:pt x="8467" y="127000"/>
                </a:lnTo>
                <a:lnTo>
                  <a:pt x="8467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18534"/>
                </a:lnTo>
                <a:lnTo>
                  <a:pt x="8467" y="110067"/>
                </a:lnTo>
                <a:lnTo>
                  <a:pt x="16934" y="101600"/>
                </a:lnTo>
                <a:lnTo>
                  <a:pt x="25400" y="93134"/>
                </a:lnTo>
                <a:lnTo>
                  <a:pt x="33867" y="76200"/>
                </a:lnTo>
                <a:lnTo>
                  <a:pt x="42334" y="59267"/>
                </a:lnTo>
                <a:lnTo>
                  <a:pt x="50800" y="42334"/>
                </a:lnTo>
                <a:lnTo>
                  <a:pt x="59267" y="25400"/>
                </a:lnTo>
                <a:lnTo>
                  <a:pt x="76200" y="16934"/>
                </a:lnTo>
                <a:lnTo>
                  <a:pt x="84667" y="8467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33867"/>
                </a:lnTo>
                <a:lnTo>
                  <a:pt x="127000" y="50800"/>
                </a:lnTo>
                <a:lnTo>
                  <a:pt x="127000" y="67734"/>
                </a:lnTo>
                <a:lnTo>
                  <a:pt x="135467" y="76200"/>
                </a:lnTo>
                <a:lnTo>
                  <a:pt x="143934" y="93134"/>
                </a:lnTo>
                <a:lnTo>
                  <a:pt x="143934" y="93134"/>
                </a:lnTo>
                <a:lnTo>
                  <a:pt x="152400" y="101600"/>
                </a:lnTo>
                <a:lnTo>
                  <a:pt x="160867" y="110067"/>
                </a:lnTo>
                <a:lnTo>
                  <a:pt x="169334" y="110067"/>
                </a:lnTo>
                <a:lnTo>
                  <a:pt x="177800" y="110067"/>
                </a:lnTo>
                <a:lnTo>
                  <a:pt x="186267" y="110067"/>
                </a:lnTo>
                <a:lnTo>
                  <a:pt x="203200" y="101600"/>
                </a:lnTo>
                <a:lnTo>
                  <a:pt x="220134" y="101600"/>
                </a:lnTo>
                <a:lnTo>
                  <a:pt x="237067" y="93134"/>
                </a:lnTo>
                <a:lnTo>
                  <a:pt x="254000" y="84667"/>
                </a:lnTo>
                <a:lnTo>
                  <a:pt x="270934" y="76200"/>
                </a:lnTo>
                <a:lnTo>
                  <a:pt x="279400" y="76200"/>
                </a:lnTo>
                <a:lnTo>
                  <a:pt x="287867" y="67734"/>
                </a:lnTo>
                <a:lnTo>
                  <a:pt x="287867" y="67734"/>
                </a:lnTo>
                <a:lnTo>
                  <a:pt x="296334" y="59267"/>
                </a:lnTo>
                <a:lnTo>
                  <a:pt x="296334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413000" y="1634067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16933"/>
                </a:lnTo>
                <a:lnTo>
                  <a:pt x="76200" y="16933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7" y="8466"/>
                </a:lnTo>
                <a:lnTo>
                  <a:pt x="160867" y="0"/>
                </a:lnTo>
                <a:lnTo>
                  <a:pt x="186267" y="0"/>
                </a:lnTo>
                <a:lnTo>
                  <a:pt x="203200" y="0"/>
                </a:lnTo>
                <a:lnTo>
                  <a:pt x="203200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21467" y="1718733"/>
            <a:ext cx="228601" cy="33868"/>
          </a:xfrm>
          <a:custGeom>
            <a:avLst/>
            <a:gdLst/>
            <a:ahLst/>
            <a:cxnLst/>
            <a:rect l="0" t="0" r="0" b="0"/>
            <a:pathLst>
              <a:path w="228601" h="33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33866" y="33867"/>
                </a:lnTo>
                <a:lnTo>
                  <a:pt x="42333" y="33867"/>
                </a:lnTo>
                <a:lnTo>
                  <a:pt x="67733" y="33867"/>
                </a:lnTo>
                <a:lnTo>
                  <a:pt x="93133" y="25400"/>
                </a:lnTo>
                <a:lnTo>
                  <a:pt x="118533" y="25400"/>
                </a:lnTo>
                <a:lnTo>
                  <a:pt x="143933" y="16934"/>
                </a:lnTo>
                <a:lnTo>
                  <a:pt x="177800" y="16934"/>
                </a:lnTo>
                <a:lnTo>
                  <a:pt x="203200" y="8467"/>
                </a:lnTo>
                <a:lnTo>
                  <a:pt x="203200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912533" y="1413933"/>
            <a:ext cx="270935" cy="287868"/>
          </a:xfrm>
          <a:custGeom>
            <a:avLst/>
            <a:gdLst/>
            <a:ahLst/>
            <a:cxnLst/>
            <a:rect l="0" t="0" r="0" b="0"/>
            <a:pathLst>
              <a:path w="270935" h="287868">
                <a:moveTo>
                  <a:pt x="270934" y="0"/>
                </a:move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62467" y="0"/>
                </a:lnTo>
                <a:lnTo>
                  <a:pt x="262467" y="8467"/>
                </a:lnTo>
                <a:lnTo>
                  <a:pt x="254000" y="8467"/>
                </a:lnTo>
                <a:lnTo>
                  <a:pt x="245534" y="16934"/>
                </a:lnTo>
                <a:lnTo>
                  <a:pt x="228600" y="33867"/>
                </a:lnTo>
                <a:lnTo>
                  <a:pt x="211667" y="50800"/>
                </a:lnTo>
                <a:lnTo>
                  <a:pt x="194734" y="67734"/>
                </a:lnTo>
                <a:lnTo>
                  <a:pt x="177800" y="93134"/>
                </a:lnTo>
                <a:lnTo>
                  <a:pt x="160867" y="118534"/>
                </a:lnTo>
                <a:lnTo>
                  <a:pt x="135467" y="135467"/>
                </a:lnTo>
                <a:lnTo>
                  <a:pt x="110067" y="160867"/>
                </a:lnTo>
                <a:lnTo>
                  <a:pt x="93134" y="186267"/>
                </a:lnTo>
                <a:lnTo>
                  <a:pt x="67734" y="203200"/>
                </a:lnTo>
                <a:lnTo>
                  <a:pt x="42334" y="228600"/>
                </a:lnTo>
                <a:lnTo>
                  <a:pt x="25400" y="237067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8467" y="279400"/>
                </a:lnTo>
                <a:lnTo>
                  <a:pt x="16934" y="287867"/>
                </a:lnTo>
                <a:lnTo>
                  <a:pt x="42334" y="287867"/>
                </a:lnTo>
                <a:lnTo>
                  <a:pt x="67734" y="287867"/>
                </a:lnTo>
                <a:lnTo>
                  <a:pt x="93134" y="279400"/>
                </a:lnTo>
                <a:lnTo>
                  <a:pt x="118534" y="279400"/>
                </a:lnTo>
                <a:lnTo>
                  <a:pt x="143934" y="270934"/>
                </a:lnTo>
                <a:lnTo>
                  <a:pt x="169334" y="262467"/>
                </a:lnTo>
                <a:lnTo>
                  <a:pt x="194734" y="262467"/>
                </a:lnTo>
                <a:lnTo>
                  <a:pt x="194734" y="262467"/>
                </a:lnTo>
                <a:lnTo>
                  <a:pt x="220134" y="254000"/>
                </a:lnTo>
                <a:lnTo>
                  <a:pt x="220134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310467" y="1439333"/>
            <a:ext cx="50801" cy="270935"/>
          </a:xfrm>
          <a:custGeom>
            <a:avLst/>
            <a:gdLst/>
            <a:ahLst/>
            <a:cxnLst/>
            <a:rect l="0" t="0" r="0" b="0"/>
            <a:pathLst>
              <a:path w="50801" h="270935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42333" y="25400"/>
                </a:lnTo>
                <a:lnTo>
                  <a:pt x="42333" y="42334"/>
                </a:lnTo>
                <a:lnTo>
                  <a:pt x="50800" y="67734"/>
                </a:lnTo>
                <a:lnTo>
                  <a:pt x="42333" y="93134"/>
                </a:lnTo>
                <a:lnTo>
                  <a:pt x="42333" y="127000"/>
                </a:lnTo>
                <a:lnTo>
                  <a:pt x="33866" y="160867"/>
                </a:lnTo>
                <a:lnTo>
                  <a:pt x="33866" y="186267"/>
                </a:lnTo>
                <a:lnTo>
                  <a:pt x="25400" y="211667"/>
                </a:lnTo>
                <a:lnTo>
                  <a:pt x="16933" y="237067"/>
                </a:lnTo>
                <a:lnTo>
                  <a:pt x="16933" y="254000"/>
                </a:lnTo>
                <a:lnTo>
                  <a:pt x="8466" y="262467"/>
                </a:lnTo>
                <a:lnTo>
                  <a:pt x="8466" y="270934"/>
                </a:lnTo>
                <a:lnTo>
                  <a:pt x="0" y="270934"/>
                </a:lnTo>
                <a:lnTo>
                  <a:pt x="0" y="262467"/>
                </a:lnTo>
                <a:lnTo>
                  <a:pt x="0" y="262467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93533" y="1413933"/>
            <a:ext cx="228601" cy="355601"/>
          </a:xfrm>
          <a:custGeom>
            <a:avLst/>
            <a:gdLst/>
            <a:ahLst/>
            <a:cxnLst/>
            <a:rect l="0" t="0" r="0" b="0"/>
            <a:pathLst>
              <a:path w="228601" h="3556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4" y="16934"/>
                </a:lnTo>
                <a:lnTo>
                  <a:pt x="186267" y="33867"/>
                </a:lnTo>
                <a:lnTo>
                  <a:pt x="194734" y="50800"/>
                </a:lnTo>
                <a:lnTo>
                  <a:pt x="211667" y="67734"/>
                </a:lnTo>
                <a:lnTo>
                  <a:pt x="220134" y="84667"/>
                </a:lnTo>
                <a:lnTo>
                  <a:pt x="220134" y="110067"/>
                </a:lnTo>
                <a:lnTo>
                  <a:pt x="228600" y="127000"/>
                </a:lnTo>
                <a:lnTo>
                  <a:pt x="220134" y="152400"/>
                </a:lnTo>
                <a:lnTo>
                  <a:pt x="220134" y="177800"/>
                </a:lnTo>
                <a:lnTo>
                  <a:pt x="211667" y="203200"/>
                </a:lnTo>
                <a:lnTo>
                  <a:pt x="203200" y="228600"/>
                </a:lnTo>
                <a:lnTo>
                  <a:pt x="194734" y="245534"/>
                </a:lnTo>
                <a:lnTo>
                  <a:pt x="177800" y="262467"/>
                </a:lnTo>
                <a:lnTo>
                  <a:pt x="160867" y="287867"/>
                </a:lnTo>
                <a:lnTo>
                  <a:pt x="152400" y="296334"/>
                </a:lnTo>
                <a:lnTo>
                  <a:pt x="135467" y="313267"/>
                </a:lnTo>
                <a:lnTo>
                  <a:pt x="110067" y="330200"/>
                </a:lnTo>
                <a:lnTo>
                  <a:pt x="93134" y="338667"/>
                </a:lnTo>
                <a:lnTo>
                  <a:pt x="84667" y="347134"/>
                </a:lnTo>
                <a:lnTo>
                  <a:pt x="59267" y="347134"/>
                </a:lnTo>
                <a:lnTo>
                  <a:pt x="42334" y="355600"/>
                </a:lnTo>
                <a:lnTo>
                  <a:pt x="33867" y="347134"/>
                </a:lnTo>
                <a:lnTo>
                  <a:pt x="16934" y="347134"/>
                </a:lnTo>
                <a:lnTo>
                  <a:pt x="16934" y="347134"/>
                </a:lnTo>
                <a:lnTo>
                  <a:pt x="8467" y="338667"/>
                </a:lnTo>
                <a:lnTo>
                  <a:pt x="8467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64467" y="1422400"/>
            <a:ext cx="262467" cy="364068"/>
          </a:xfrm>
          <a:custGeom>
            <a:avLst/>
            <a:gdLst/>
            <a:ahLst/>
            <a:cxnLst/>
            <a:rect l="0" t="0" r="0" b="0"/>
            <a:pathLst>
              <a:path w="262467" h="364068">
                <a:moveTo>
                  <a:pt x="59266" y="25400"/>
                </a:moveTo>
                <a:lnTo>
                  <a:pt x="59266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42333"/>
                </a:lnTo>
                <a:lnTo>
                  <a:pt x="59266" y="67733"/>
                </a:lnTo>
                <a:lnTo>
                  <a:pt x="59266" y="93133"/>
                </a:lnTo>
                <a:lnTo>
                  <a:pt x="59266" y="118533"/>
                </a:lnTo>
                <a:lnTo>
                  <a:pt x="59266" y="152400"/>
                </a:lnTo>
                <a:lnTo>
                  <a:pt x="59266" y="177800"/>
                </a:lnTo>
                <a:lnTo>
                  <a:pt x="59266" y="211667"/>
                </a:lnTo>
                <a:lnTo>
                  <a:pt x="59266" y="237067"/>
                </a:lnTo>
                <a:lnTo>
                  <a:pt x="59266" y="254000"/>
                </a:lnTo>
                <a:lnTo>
                  <a:pt x="50800" y="262467"/>
                </a:lnTo>
                <a:lnTo>
                  <a:pt x="50800" y="270933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0933"/>
                </a:lnTo>
                <a:lnTo>
                  <a:pt x="50800" y="262467"/>
                </a:lnTo>
                <a:lnTo>
                  <a:pt x="50800" y="254000"/>
                </a:lnTo>
                <a:lnTo>
                  <a:pt x="50800" y="237067"/>
                </a:lnTo>
                <a:lnTo>
                  <a:pt x="50800" y="211667"/>
                </a:lnTo>
                <a:lnTo>
                  <a:pt x="42333" y="186267"/>
                </a:lnTo>
                <a:lnTo>
                  <a:pt x="42333" y="169333"/>
                </a:lnTo>
                <a:lnTo>
                  <a:pt x="33866" y="143933"/>
                </a:lnTo>
                <a:lnTo>
                  <a:pt x="33866" y="118533"/>
                </a:lnTo>
                <a:lnTo>
                  <a:pt x="33866" y="101600"/>
                </a:lnTo>
                <a:lnTo>
                  <a:pt x="33866" y="84667"/>
                </a:lnTo>
                <a:lnTo>
                  <a:pt x="33866" y="67733"/>
                </a:lnTo>
                <a:lnTo>
                  <a:pt x="33866" y="50800"/>
                </a:lnTo>
                <a:lnTo>
                  <a:pt x="42333" y="42333"/>
                </a:lnTo>
                <a:lnTo>
                  <a:pt x="59266" y="25400"/>
                </a:lnTo>
                <a:lnTo>
                  <a:pt x="76200" y="16933"/>
                </a:lnTo>
                <a:lnTo>
                  <a:pt x="101600" y="8467"/>
                </a:lnTo>
                <a:lnTo>
                  <a:pt x="118533" y="0"/>
                </a:lnTo>
                <a:lnTo>
                  <a:pt x="152400" y="0"/>
                </a:lnTo>
                <a:lnTo>
                  <a:pt x="169333" y="0"/>
                </a:lnTo>
                <a:lnTo>
                  <a:pt x="194733" y="8467"/>
                </a:lnTo>
                <a:lnTo>
                  <a:pt x="211666" y="16933"/>
                </a:lnTo>
                <a:lnTo>
                  <a:pt x="220133" y="25400"/>
                </a:lnTo>
                <a:lnTo>
                  <a:pt x="220133" y="42333"/>
                </a:lnTo>
                <a:lnTo>
                  <a:pt x="220133" y="50800"/>
                </a:lnTo>
                <a:lnTo>
                  <a:pt x="220133" y="67733"/>
                </a:lnTo>
                <a:lnTo>
                  <a:pt x="211666" y="93133"/>
                </a:lnTo>
                <a:lnTo>
                  <a:pt x="194733" y="110067"/>
                </a:lnTo>
                <a:lnTo>
                  <a:pt x="177800" y="127000"/>
                </a:lnTo>
                <a:lnTo>
                  <a:pt x="169333" y="135467"/>
                </a:lnTo>
                <a:lnTo>
                  <a:pt x="152400" y="152400"/>
                </a:lnTo>
                <a:lnTo>
                  <a:pt x="135466" y="160867"/>
                </a:lnTo>
                <a:lnTo>
                  <a:pt x="118533" y="169333"/>
                </a:lnTo>
                <a:lnTo>
                  <a:pt x="110066" y="177800"/>
                </a:lnTo>
                <a:lnTo>
                  <a:pt x="101600" y="177800"/>
                </a:lnTo>
                <a:lnTo>
                  <a:pt x="93133" y="177800"/>
                </a:lnTo>
                <a:lnTo>
                  <a:pt x="93133" y="177800"/>
                </a:lnTo>
                <a:lnTo>
                  <a:pt x="93133" y="177800"/>
                </a:lnTo>
                <a:lnTo>
                  <a:pt x="93133" y="177800"/>
                </a:lnTo>
                <a:lnTo>
                  <a:pt x="93133" y="169333"/>
                </a:lnTo>
                <a:lnTo>
                  <a:pt x="101600" y="160867"/>
                </a:lnTo>
                <a:lnTo>
                  <a:pt x="118533" y="143933"/>
                </a:lnTo>
                <a:lnTo>
                  <a:pt x="135466" y="143933"/>
                </a:lnTo>
                <a:lnTo>
                  <a:pt x="152400" y="135467"/>
                </a:lnTo>
                <a:lnTo>
                  <a:pt x="169333" y="135467"/>
                </a:lnTo>
                <a:lnTo>
                  <a:pt x="194733" y="143933"/>
                </a:lnTo>
                <a:lnTo>
                  <a:pt x="211666" y="152400"/>
                </a:lnTo>
                <a:lnTo>
                  <a:pt x="228600" y="160867"/>
                </a:lnTo>
                <a:lnTo>
                  <a:pt x="237066" y="177800"/>
                </a:lnTo>
                <a:lnTo>
                  <a:pt x="254000" y="194733"/>
                </a:lnTo>
                <a:lnTo>
                  <a:pt x="254000" y="220133"/>
                </a:lnTo>
                <a:lnTo>
                  <a:pt x="262466" y="237067"/>
                </a:lnTo>
                <a:lnTo>
                  <a:pt x="262466" y="254000"/>
                </a:lnTo>
                <a:lnTo>
                  <a:pt x="254000" y="270933"/>
                </a:lnTo>
                <a:lnTo>
                  <a:pt x="245533" y="287867"/>
                </a:lnTo>
                <a:lnTo>
                  <a:pt x="228600" y="296333"/>
                </a:lnTo>
                <a:lnTo>
                  <a:pt x="211666" y="313267"/>
                </a:lnTo>
                <a:lnTo>
                  <a:pt x="203200" y="330200"/>
                </a:lnTo>
                <a:lnTo>
                  <a:pt x="177800" y="338667"/>
                </a:lnTo>
                <a:lnTo>
                  <a:pt x="160866" y="347133"/>
                </a:lnTo>
                <a:lnTo>
                  <a:pt x="143933" y="355600"/>
                </a:lnTo>
                <a:lnTo>
                  <a:pt x="118533" y="355600"/>
                </a:lnTo>
                <a:lnTo>
                  <a:pt x="93133" y="364067"/>
                </a:lnTo>
                <a:lnTo>
                  <a:pt x="67733" y="364067"/>
                </a:lnTo>
                <a:lnTo>
                  <a:pt x="50800" y="355600"/>
                </a:lnTo>
                <a:lnTo>
                  <a:pt x="33866" y="347133"/>
                </a:lnTo>
                <a:lnTo>
                  <a:pt x="16933" y="338667"/>
                </a:lnTo>
                <a:lnTo>
                  <a:pt x="8466" y="330200"/>
                </a:lnTo>
                <a:lnTo>
                  <a:pt x="0" y="313267"/>
                </a:lnTo>
                <a:lnTo>
                  <a:pt x="0" y="313267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835400" y="1456267"/>
            <a:ext cx="262468" cy="296334"/>
          </a:xfrm>
          <a:custGeom>
            <a:avLst/>
            <a:gdLst/>
            <a:ahLst/>
            <a:cxnLst/>
            <a:rect l="0" t="0" r="0" b="0"/>
            <a:pathLst>
              <a:path w="262468" h="296334">
                <a:moveTo>
                  <a:pt x="169333" y="8466"/>
                </a:moveTo>
                <a:lnTo>
                  <a:pt x="169333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7" y="0"/>
                </a:lnTo>
                <a:lnTo>
                  <a:pt x="152400" y="8466"/>
                </a:lnTo>
                <a:lnTo>
                  <a:pt x="127000" y="16933"/>
                </a:lnTo>
                <a:lnTo>
                  <a:pt x="110067" y="33866"/>
                </a:lnTo>
                <a:lnTo>
                  <a:pt x="93133" y="42333"/>
                </a:lnTo>
                <a:lnTo>
                  <a:pt x="67733" y="67733"/>
                </a:lnTo>
                <a:lnTo>
                  <a:pt x="50800" y="84666"/>
                </a:lnTo>
                <a:lnTo>
                  <a:pt x="33867" y="110066"/>
                </a:lnTo>
                <a:lnTo>
                  <a:pt x="16933" y="127000"/>
                </a:lnTo>
                <a:lnTo>
                  <a:pt x="8467" y="152400"/>
                </a:lnTo>
                <a:lnTo>
                  <a:pt x="0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25400" y="237066"/>
                </a:lnTo>
                <a:lnTo>
                  <a:pt x="42333" y="254000"/>
                </a:lnTo>
                <a:lnTo>
                  <a:pt x="67733" y="270933"/>
                </a:lnTo>
                <a:lnTo>
                  <a:pt x="101600" y="279400"/>
                </a:lnTo>
                <a:lnTo>
                  <a:pt x="127000" y="287866"/>
                </a:lnTo>
                <a:lnTo>
                  <a:pt x="160867" y="296333"/>
                </a:lnTo>
                <a:lnTo>
                  <a:pt x="186267" y="296333"/>
                </a:lnTo>
                <a:lnTo>
                  <a:pt x="220133" y="296333"/>
                </a:lnTo>
                <a:lnTo>
                  <a:pt x="237067" y="296333"/>
                </a:lnTo>
                <a:lnTo>
                  <a:pt x="237067" y="296333"/>
                </a:lnTo>
                <a:lnTo>
                  <a:pt x="262467" y="287866"/>
                </a:lnTo>
                <a:lnTo>
                  <a:pt x="262467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952067" y="2269067"/>
            <a:ext cx="237067" cy="279401"/>
          </a:xfrm>
          <a:custGeom>
            <a:avLst/>
            <a:gdLst/>
            <a:ahLst/>
            <a:cxnLst/>
            <a:rect l="0" t="0" r="0" b="0"/>
            <a:pathLst>
              <a:path w="237067" h="279401">
                <a:moveTo>
                  <a:pt x="228600" y="0"/>
                </a:moveTo>
                <a:lnTo>
                  <a:pt x="237066" y="8466"/>
                </a:lnTo>
                <a:lnTo>
                  <a:pt x="237066" y="8466"/>
                </a:lnTo>
                <a:lnTo>
                  <a:pt x="237066" y="8466"/>
                </a:lnTo>
                <a:lnTo>
                  <a:pt x="237066" y="16933"/>
                </a:lnTo>
                <a:lnTo>
                  <a:pt x="228600" y="16933"/>
                </a:lnTo>
                <a:lnTo>
                  <a:pt x="228600" y="25400"/>
                </a:lnTo>
                <a:lnTo>
                  <a:pt x="220133" y="33866"/>
                </a:lnTo>
                <a:lnTo>
                  <a:pt x="203200" y="50800"/>
                </a:lnTo>
                <a:lnTo>
                  <a:pt x="186266" y="67733"/>
                </a:lnTo>
                <a:lnTo>
                  <a:pt x="169333" y="93133"/>
                </a:lnTo>
                <a:lnTo>
                  <a:pt x="143933" y="118533"/>
                </a:lnTo>
                <a:lnTo>
                  <a:pt x="118533" y="143933"/>
                </a:lnTo>
                <a:lnTo>
                  <a:pt x="93133" y="169333"/>
                </a:lnTo>
                <a:lnTo>
                  <a:pt x="67733" y="186266"/>
                </a:lnTo>
                <a:lnTo>
                  <a:pt x="50800" y="211666"/>
                </a:lnTo>
                <a:lnTo>
                  <a:pt x="25400" y="228600"/>
                </a:lnTo>
                <a:lnTo>
                  <a:pt x="16933" y="237066"/>
                </a:lnTo>
                <a:lnTo>
                  <a:pt x="8466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8466" y="262466"/>
                </a:lnTo>
                <a:lnTo>
                  <a:pt x="16933" y="262466"/>
                </a:lnTo>
                <a:lnTo>
                  <a:pt x="33866" y="262466"/>
                </a:lnTo>
                <a:lnTo>
                  <a:pt x="50800" y="262466"/>
                </a:lnTo>
                <a:lnTo>
                  <a:pt x="67733" y="262466"/>
                </a:lnTo>
                <a:lnTo>
                  <a:pt x="93133" y="262466"/>
                </a:lnTo>
                <a:lnTo>
                  <a:pt x="118533" y="262466"/>
                </a:lnTo>
                <a:lnTo>
                  <a:pt x="143933" y="262466"/>
                </a:lnTo>
                <a:lnTo>
                  <a:pt x="160866" y="270933"/>
                </a:lnTo>
                <a:lnTo>
                  <a:pt x="186266" y="270933"/>
                </a:lnTo>
                <a:lnTo>
                  <a:pt x="203200" y="279400"/>
                </a:lnTo>
                <a:lnTo>
                  <a:pt x="211666" y="279400"/>
                </a:lnTo>
                <a:lnTo>
                  <a:pt x="220133" y="279400"/>
                </a:lnTo>
                <a:lnTo>
                  <a:pt x="228600" y="279400"/>
                </a:lnTo>
                <a:lnTo>
                  <a:pt x="237066" y="279400"/>
                </a:lnTo>
                <a:lnTo>
                  <a:pt x="237066" y="279400"/>
                </a:lnTo>
                <a:lnTo>
                  <a:pt x="237066" y="279400"/>
                </a:lnTo>
                <a:lnTo>
                  <a:pt x="237066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50000" y="2302933"/>
            <a:ext cx="42334" cy="270935"/>
          </a:xfrm>
          <a:custGeom>
            <a:avLst/>
            <a:gdLst/>
            <a:ahLst/>
            <a:cxnLst/>
            <a:rect l="0" t="0" r="0" b="0"/>
            <a:pathLst>
              <a:path w="42334" h="270935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8467" y="194734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8600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8467" y="245534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366933" y="2269067"/>
            <a:ext cx="262468" cy="42334"/>
          </a:xfrm>
          <a:custGeom>
            <a:avLst/>
            <a:gdLst/>
            <a:ahLst/>
            <a:cxnLst/>
            <a:rect l="0" t="0" r="0" b="0"/>
            <a:pathLst>
              <a:path w="262468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4" y="42333"/>
                </a:lnTo>
                <a:lnTo>
                  <a:pt x="25400" y="33866"/>
                </a:lnTo>
                <a:lnTo>
                  <a:pt x="33867" y="33866"/>
                </a:lnTo>
                <a:lnTo>
                  <a:pt x="50800" y="25400"/>
                </a:lnTo>
                <a:lnTo>
                  <a:pt x="67734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93134" y="16933"/>
                </a:lnTo>
                <a:lnTo>
                  <a:pt x="127000" y="8466"/>
                </a:lnTo>
                <a:lnTo>
                  <a:pt x="152401" y="8466"/>
                </a:lnTo>
                <a:lnTo>
                  <a:pt x="152401" y="8466"/>
                </a:lnTo>
                <a:lnTo>
                  <a:pt x="152401" y="8466"/>
                </a:lnTo>
                <a:lnTo>
                  <a:pt x="152401" y="8466"/>
                </a:lnTo>
                <a:lnTo>
                  <a:pt x="152401" y="8466"/>
                </a:lnTo>
                <a:lnTo>
                  <a:pt x="152401" y="8466"/>
                </a:lnTo>
                <a:lnTo>
                  <a:pt x="152401" y="8466"/>
                </a:lnTo>
                <a:lnTo>
                  <a:pt x="152401" y="8466"/>
                </a:lnTo>
                <a:lnTo>
                  <a:pt x="177800" y="0"/>
                </a:lnTo>
                <a:lnTo>
                  <a:pt x="203200" y="0"/>
                </a:lnTo>
                <a:lnTo>
                  <a:pt x="228601" y="0"/>
                </a:lnTo>
                <a:lnTo>
                  <a:pt x="237067" y="0"/>
                </a:lnTo>
                <a:lnTo>
                  <a:pt x="254000" y="0"/>
                </a:lnTo>
                <a:lnTo>
                  <a:pt x="254000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358467" y="2421467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6" y="16933"/>
                </a:lnTo>
                <a:lnTo>
                  <a:pt x="84666" y="16933"/>
                </a:lnTo>
                <a:lnTo>
                  <a:pt x="110066" y="16933"/>
                </a:lnTo>
                <a:lnTo>
                  <a:pt x="135466" y="8466"/>
                </a:lnTo>
                <a:lnTo>
                  <a:pt x="152399" y="8466"/>
                </a:lnTo>
                <a:lnTo>
                  <a:pt x="152399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705600" y="2294467"/>
            <a:ext cx="152401" cy="287867"/>
          </a:xfrm>
          <a:custGeom>
            <a:avLst/>
            <a:gdLst/>
            <a:ahLst/>
            <a:cxnLst/>
            <a:rect l="0" t="0" r="0" b="0"/>
            <a:pathLst>
              <a:path w="152401" h="287867">
                <a:moveTo>
                  <a:pt x="33866" y="50800"/>
                </a:moveTo>
                <a:lnTo>
                  <a:pt x="33866" y="50800"/>
                </a:lnTo>
                <a:lnTo>
                  <a:pt x="33866" y="50800"/>
                </a:lnTo>
                <a:lnTo>
                  <a:pt x="33866" y="59266"/>
                </a:lnTo>
                <a:lnTo>
                  <a:pt x="33866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11666"/>
                </a:lnTo>
                <a:lnTo>
                  <a:pt x="8467" y="237066"/>
                </a:lnTo>
                <a:lnTo>
                  <a:pt x="8467" y="254000"/>
                </a:lnTo>
                <a:lnTo>
                  <a:pt x="8467" y="262466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8467" y="254000"/>
                </a:lnTo>
                <a:lnTo>
                  <a:pt x="8467" y="237066"/>
                </a:lnTo>
                <a:lnTo>
                  <a:pt x="8467" y="220133"/>
                </a:lnTo>
                <a:lnTo>
                  <a:pt x="16933" y="203200"/>
                </a:lnTo>
                <a:lnTo>
                  <a:pt x="16933" y="186266"/>
                </a:lnTo>
                <a:lnTo>
                  <a:pt x="25400" y="160866"/>
                </a:lnTo>
                <a:lnTo>
                  <a:pt x="25400" y="143933"/>
                </a:lnTo>
                <a:lnTo>
                  <a:pt x="33866" y="127000"/>
                </a:lnTo>
                <a:lnTo>
                  <a:pt x="42334" y="101600"/>
                </a:lnTo>
                <a:lnTo>
                  <a:pt x="50800" y="84666"/>
                </a:lnTo>
                <a:lnTo>
                  <a:pt x="50800" y="67733"/>
                </a:lnTo>
                <a:lnTo>
                  <a:pt x="59267" y="50800"/>
                </a:lnTo>
                <a:lnTo>
                  <a:pt x="67733" y="42333"/>
                </a:lnTo>
                <a:lnTo>
                  <a:pt x="67733" y="25400"/>
                </a:lnTo>
                <a:lnTo>
                  <a:pt x="76200" y="25400"/>
                </a:lnTo>
                <a:lnTo>
                  <a:pt x="76200" y="16933"/>
                </a:lnTo>
                <a:lnTo>
                  <a:pt x="84667" y="8466"/>
                </a:lnTo>
                <a:lnTo>
                  <a:pt x="93133" y="8466"/>
                </a:lnTo>
                <a:lnTo>
                  <a:pt x="101600" y="0"/>
                </a:lnTo>
                <a:lnTo>
                  <a:pt x="110066" y="0"/>
                </a:lnTo>
                <a:lnTo>
                  <a:pt x="118534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7" y="25400"/>
                </a:lnTo>
                <a:lnTo>
                  <a:pt x="143933" y="42333"/>
                </a:lnTo>
                <a:lnTo>
                  <a:pt x="143933" y="59266"/>
                </a:lnTo>
                <a:lnTo>
                  <a:pt x="152400" y="76200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52400" y="160866"/>
                </a:lnTo>
                <a:lnTo>
                  <a:pt x="152400" y="177800"/>
                </a:lnTo>
                <a:lnTo>
                  <a:pt x="152400" y="194733"/>
                </a:lnTo>
                <a:lnTo>
                  <a:pt x="143933" y="203200"/>
                </a:lnTo>
                <a:lnTo>
                  <a:pt x="143933" y="220133"/>
                </a:lnTo>
                <a:lnTo>
                  <a:pt x="143933" y="228600"/>
                </a:lnTo>
                <a:lnTo>
                  <a:pt x="143933" y="237066"/>
                </a:lnTo>
                <a:lnTo>
                  <a:pt x="143933" y="245533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45533"/>
                </a:lnTo>
                <a:lnTo>
                  <a:pt x="135467" y="237066"/>
                </a:lnTo>
                <a:lnTo>
                  <a:pt x="135467" y="220133"/>
                </a:lnTo>
                <a:lnTo>
                  <a:pt x="127000" y="211666"/>
                </a:lnTo>
                <a:lnTo>
                  <a:pt x="127000" y="211666"/>
                </a:lnTo>
                <a:lnTo>
                  <a:pt x="118534" y="194733"/>
                </a:lnTo>
                <a:lnTo>
                  <a:pt x="118534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71734" y="2429933"/>
            <a:ext cx="203200" cy="42335"/>
          </a:xfrm>
          <a:custGeom>
            <a:avLst/>
            <a:gdLst/>
            <a:ahLst/>
            <a:cxnLst/>
            <a:rect l="0" t="0" r="0" b="0"/>
            <a:pathLst>
              <a:path w="203200" h="42335">
                <a:moveTo>
                  <a:pt x="0" y="33867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6" y="42334"/>
                </a:lnTo>
                <a:lnTo>
                  <a:pt x="25399" y="42334"/>
                </a:lnTo>
                <a:lnTo>
                  <a:pt x="33866" y="42334"/>
                </a:lnTo>
                <a:lnTo>
                  <a:pt x="50799" y="42334"/>
                </a:lnTo>
                <a:lnTo>
                  <a:pt x="76200" y="33867"/>
                </a:lnTo>
                <a:lnTo>
                  <a:pt x="93133" y="33867"/>
                </a:lnTo>
                <a:lnTo>
                  <a:pt x="118533" y="25400"/>
                </a:lnTo>
                <a:lnTo>
                  <a:pt x="135466" y="25400"/>
                </a:lnTo>
                <a:lnTo>
                  <a:pt x="160866" y="16934"/>
                </a:lnTo>
                <a:lnTo>
                  <a:pt x="177799" y="8467"/>
                </a:lnTo>
                <a:lnTo>
                  <a:pt x="194733" y="0"/>
                </a:lnTo>
                <a:lnTo>
                  <a:pt x="194733" y="0"/>
                </a:lnTo>
                <a:lnTo>
                  <a:pt x="203199" y="0"/>
                </a:lnTo>
                <a:lnTo>
                  <a:pt x="20319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993467" y="2336800"/>
            <a:ext cx="211668" cy="194734"/>
          </a:xfrm>
          <a:custGeom>
            <a:avLst/>
            <a:gdLst/>
            <a:ahLst/>
            <a:cxnLst/>
            <a:rect l="0" t="0" r="0" b="0"/>
            <a:pathLst>
              <a:path w="211668" h="194734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0867"/>
                </a:lnTo>
                <a:lnTo>
                  <a:pt x="16933" y="169333"/>
                </a:lnTo>
                <a:lnTo>
                  <a:pt x="25400" y="177800"/>
                </a:lnTo>
                <a:lnTo>
                  <a:pt x="42333" y="186267"/>
                </a:lnTo>
                <a:lnTo>
                  <a:pt x="50799" y="186267"/>
                </a:lnTo>
                <a:lnTo>
                  <a:pt x="67733" y="194733"/>
                </a:lnTo>
                <a:lnTo>
                  <a:pt x="93133" y="194733"/>
                </a:lnTo>
                <a:lnTo>
                  <a:pt x="110066" y="194733"/>
                </a:lnTo>
                <a:lnTo>
                  <a:pt x="126999" y="194733"/>
                </a:lnTo>
                <a:lnTo>
                  <a:pt x="152400" y="194733"/>
                </a:lnTo>
                <a:lnTo>
                  <a:pt x="169333" y="194733"/>
                </a:lnTo>
                <a:lnTo>
                  <a:pt x="186266" y="194733"/>
                </a:lnTo>
                <a:lnTo>
                  <a:pt x="203199" y="186267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11667" y="169333"/>
                </a:lnTo>
                <a:lnTo>
                  <a:pt x="2116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7027333" y="2379133"/>
            <a:ext cx="177802" cy="59268"/>
          </a:xfrm>
          <a:custGeom>
            <a:avLst/>
            <a:gdLst/>
            <a:ahLst/>
            <a:cxnLst/>
            <a:rect l="0" t="0" r="0" b="0"/>
            <a:pathLst>
              <a:path w="177802" h="592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25401" y="59267"/>
                </a:lnTo>
                <a:lnTo>
                  <a:pt x="42334" y="50800"/>
                </a:lnTo>
                <a:lnTo>
                  <a:pt x="59267" y="50800"/>
                </a:lnTo>
                <a:lnTo>
                  <a:pt x="76200" y="42334"/>
                </a:lnTo>
                <a:lnTo>
                  <a:pt x="93133" y="33867"/>
                </a:lnTo>
                <a:lnTo>
                  <a:pt x="118534" y="33867"/>
                </a:lnTo>
                <a:lnTo>
                  <a:pt x="135467" y="25400"/>
                </a:lnTo>
                <a:lnTo>
                  <a:pt x="152400" y="16934"/>
                </a:lnTo>
                <a:lnTo>
                  <a:pt x="169333" y="16934"/>
                </a:lnTo>
                <a:lnTo>
                  <a:pt x="177801" y="8467"/>
                </a:lnTo>
                <a:lnTo>
                  <a:pt x="177801" y="0"/>
                </a:lnTo>
                <a:lnTo>
                  <a:pt x="177801" y="0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7069667" y="2252133"/>
            <a:ext cx="313267" cy="59268"/>
          </a:xfrm>
          <a:custGeom>
            <a:avLst/>
            <a:gdLst/>
            <a:ahLst/>
            <a:cxnLst/>
            <a:rect l="0" t="0" r="0" b="0"/>
            <a:pathLst>
              <a:path w="313267" h="59268">
                <a:moveTo>
                  <a:pt x="0" y="59267"/>
                </a:moveTo>
                <a:lnTo>
                  <a:pt x="8466" y="59267"/>
                </a:lnTo>
                <a:lnTo>
                  <a:pt x="8466" y="59267"/>
                </a:lnTo>
                <a:lnTo>
                  <a:pt x="16933" y="50800"/>
                </a:lnTo>
                <a:lnTo>
                  <a:pt x="25400" y="50800"/>
                </a:lnTo>
                <a:lnTo>
                  <a:pt x="50799" y="42334"/>
                </a:lnTo>
                <a:lnTo>
                  <a:pt x="76200" y="33867"/>
                </a:lnTo>
                <a:lnTo>
                  <a:pt x="110066" y="33867"/>
                </a:lnTo>
                <a:lnTo>
                  <a:pt x="143933" y="25400"/>
                </a:lnTo>
                <a:lnTo>
                  <a:pt x="186266" y="16934"/>
                </a:lnTo>
                <a:lnTo>
                  <a:pt x="220133" y="16934"/>
                </a:lnTo>
                <a:lnTo>
                  <a:pt x="254000" y="8467"/>
                </a:lnTo>
                <a:lnTo>
                  <a:pt x="287867" y="8467"/>
                </a:lnTo>
                <a:lnTo>
                  <a:pt x="287867" y="8467"/>
                </a:lnTo>
                <a:lnTo>
                  <a:pt x="313266" y="0"/>
                </a:lnTo>
                <a:lnTo>
                  <a:pt x="3132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7636933" y="2226733"/>
            <a:ext cx="279401" cy="118535"/>
          </a:xfrm>
          <a:custGeom>
            <a:avLst/>
            <a:gdLst/>
            <a:ahLst/>
            <a:cxnLst/>
            <a:rect l="0" t="0" r="0" b="0"/>
            <a:pathLst>
              <a:path w="279401" h="118535">
                <a:moveTo>
                  <a:pt x="8467" y="118534"/>
                </a:moveTo>
                <a:lnTo>
                  <a:pt x="8467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8467" y="118534"/>
                </a:lnTo>
                <a:lnTo>
                  <a:pt x="8467" y="118534"/>
                </a:lnTo>
                <a:lnTo>
                  <a:pt x="16933" y="110067"/>
                </a:lnTo>
                <a:lnTo>
                  <a:pt x="25401" y="101600"/>
                </a:lnTo>
                <a:lnTo>
                  <a:pt x="25401" y="93134"/>
                </a:lnTo>
                <a:lnTo>
                  <a:pt x="42334" y="84667"/>
                </a:lnTo>
                <a:lnTo>
                  <a:pt x="42334" y="76200"/>
                </a:lnTo>
                <a:lnTo>
                  <a:pt x="50800" y="59267"/>
                </a:lnTo>
                <a:lnTo>
                  <a:pt x="59267" y="42334"/>
                </a:lnTo>
                <a:lnTo>
                  <a:pt x="59267" y="33867"/>
                </a:lnTo>
                <a:lnTo>
                  <a:pt x="67734" y="16934"/>
                </a:lnTo>
                <a:lnTo>
                  <a:pt x="84667" y="8467"/>
                </a:lnTo>
                <a:lnTo>
                  <a:pt x="93133" y="0"/>
                </a:lnTo>
                <a:lnTo>
                  <a:pt x="101601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8534" y="25400"/>
                </a:lnTo>
                <a:lnTo>
                  <a:pt x="118534" y="42334"/>
                </a:lnTo>
                <a:lnTo>
                  <a:pt x="127000" y="50800"/>
                </a:lnTo>
                <a:lnTo>
                  <a:pt x="127000" y="67734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35467" y="110067"/>
                </a:lnTo>
                <a:lnTo>
                  <a:pt x="143934" y="110067"/>
                </a:lnTo>
                <a:lnTo>
                  <a:pt x="160867" y="118534"/>
                </a:lnTo>
                <a:lnTo>
                  <a:pt x="177801" y="118534"/>
                </a:lnTo>
                <a:lnTo>
                  <a:pt x="194734" y="118534"/>
                </a:lnTo>
                <a:lnTo>
                  <a:pt x="211667" y="118534"/>
                </a:lnTo>
                <a:lnTo>
                  <a:pt x="228600" y="118534"/>
                </a:lnTo>
                <a:lnTo>
                  <a:pt x="237067" y="110067"/>
                </a:lnTo>
                <a:lnTo>
                  <a:pt x="254001" y="101600"/>
                </a:lnTo>
                <a:lnTo>
                  <a:pt x="262467" y="93134"/>
                </a:lnTo>
                <a:lnTo>
                  <a:pt x="270934" y="84667"/>
                </a:lnTo>
                <a:lnTo>
                  <a:pt x="279400" y="76200"/>
                </a:lnTo>
                <a:lnTo>
                  <a:pt x="279400" y="76200"/>
                </a:lnTo>
                <a:lnTo>
                  <a:pt x="279400" y="67734"/>
                </a:lnTo>
                <a:lnTo>
                  <a:pt x="279400" y="67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7577666" y="2455333"/>
            <a:ext cx="330202" cy="33868"/>
          </a:xfrm>
          <a:custGeom>
            <a:avLst/>
            <a:gdLst/>
            <a:ahLst/>
            <a:cxnLst/>
            <a:rect l="0" t="0" r="0" b="0"/>
            <a:pathLst>
              <a:path w="330202" h="338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42334" y="0"/>
                </a:lnTo>
                <a:lnTo>
                  <a:pt x="67734" y="0"/>
                </a:lnTo>
                <a:lnTo>
                  <a:pt x="93134" y="8467"/>
                </a:lnTo>
                <a:lnTo>
                  <a:pt x="127001" y="8467"/>
                </a:lnTo>
                <a:lnTo>
                  <a:pt x="160868" y="8467"/>
                </a:lnTo>
                <a:lnTo>
                  <a:pt x="194734" y="16934"/>
                </a:lnTo>
                <a:lnTo>
                  <a:pt x="228600" y="16934"/>
                </a:lnTo>
                <a:lnTo>
                  <a:pt x="254001" y="25400"/>
                </a:lnTo>
                <a:lnTo>
                  <a:pt x="287867" y="25400"/>
                </a:lnTo>
                <a:lnTo>
                  <a:pt x="313268" y="33867"/>
                </a:lnTo>
                <a:lnTo>
                  <a:pt x="313268" y="33867"/>
                </a:lnTo>
                <a:lnTo>
                  <a:pt x="330201" y="33867"/>
                </a:lnTo>
                <a:lnTo>
                  <a:pt x="330201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7552267" y="2616200"/>
            <a:ext cx="245534" cy="1"/>
          </a:xfrm>
          <a:custGeom>
            <a:avLst/>
            <a:gdLst/>
            <a:ahLst/>
            <a:cxnLst/>
            <a:rect l="0" t="0" r="0" b="0"/>
            <a:pathLst>
              <a:path w="245534" h="1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0"/>
                </a:lnTo>
                <a:lnTo>
                  <a:pt x="67733" y="0"/>
                </a:lnTo>
                <a:lnTo>
                  <a:pt x="93133" y="0"/>
                </a:lnTo>
                <a:lnTo>
                  <a:pt x="135466" y="0"/>
                </a:lnTo>
                <a:lnTo>
                  <a:pt x="177799" y="0"/>
                </a:lnTo>
                <a:lnTo>
                  <a:pt x="211666" y="0"/>
                </a:lnTo>
                <a:lnTo>
                  <a:pt x="211666" y="0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8111066" y="2328333"/>
            <a:ext cx="347135" cy="338668"/>
          </a:xfrm>
          <a:custGeom>
            <a:avLst/>
            <a:gdLst/>
            <a:ahLst/>
            <a:cxnLst/>
            <a:rect l="0" t="0" r="0" b="0"/>
            <a:pathLst>
              <a:path w="347135" h="338668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0"/>
                </a:lnTo>
                <a:lnTo>
                  <a:pt x="211667" y="0"/>
                </a:lnTo>
                <a:lnTo>
                  <a:pt x="211667" y="8467"/>
                </a:lnTo>
                <a:lnTo>
                  <a:pt x="203201" y="16934"/>
                </a:lnTo>
                <a:lnTo>
                  <a:pt x="194734" y="33867"/>
                </a:lnTo>
                <a:lnTo>
                  <a:pt x="177801" y="59267"/>
                </a:lnTo>
                <a:lnTo>
                  <a:pt x="169334" y="84667"/>
                </a:lnTo>
                <a:lnTo>
                  <a:pt x="143934" y="118534"/>
                </a:lnTo>
                <a:lnTo>
                  <a:pt x="118534" y="152400"/>
                </a:lnTo>
                <a:lnTo>
                  <a:pt x="93134" y="186267"/>
                </a:lnTo>
                <a:lnTo>
                  <a:pt x="76200" y="220134"/>
                </a:lnTo>
                <a:lnTo>
                  <a:pt x="50801" y="254000"/>
                </a:lnTo>
                <a:lnTo>
                  <a:pt x="33867" y="279400"/>
                </a:lnTo>
                <a:lnTo>
                  <a:pt x="16934" y="304800"/>
                </a:lnTo>
                <a:lnTo>
                  <a:pt x="8468" y="321734"/>
                </a:lnTo>
                <a:lnTo>
                  <a:pt x="0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8468" y="338667"/>
                </a:lnTo>
                <a:lnTo>
                  <a:pt x="25401" y="338667"/>
                </a:lnTo>
                <a:lnTo>
                  <a:pt x="42334" y="338667"/>
                </a:lnTo>
                <a:lnTo>
                  <a:pt x="67734" y="338667"/>
                </a:lnTo>
                <a:lnTo>
                  <a:pt x="93134" y="338667"/>
                </a:lnTo>
                <a:lnTo>
                  <a:pt x="135467" y="330200"/>
                </a:lnTo>
                <a:lnTo>
                  <a:pt x="177801" y="330200"/>
                </a:lnTo>
                <a:lnTo>
                  <a:pt x="220134" y="321734"/>
                </a:lnTo>
                <a:lnTo>
                  <a:pt x="270934" y="313267"/>
                </a:lnTo>
                <a:lnTo>
                  <a:pt x="304800" y="313267"/>
                </a:lnTo>
                <a:lnTo>
                  <a:pt x="304800" y="313267"/>
                </a:lnTo>
                <a:lnTo>
                  <a:pt x="347134" y="313267"/>
                </a:lnTo>
                <a:lnTo>
                  <a:pt x="347134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8517467" y="2353733"/>
            <a:ext cx="262467" cy="287868"/>
          </a:xfrm>
          <a:custGeom>
            <a:avLst/>
            <a:gdLst/>
            <a:ahLst/>
            <a:cxnLst/>
            <a:rect l="0" t="0" r="0" b="0"/>
            <a:pathLst>
              <a:path w="262467" h="287868">
                <a:moveTo>
                  <a:pt x="211667" y="42334"/>
                </a:moveTo>
                <a:lnTo>
                  <a:pt x="211667" y="42334"/>
                </a:lnTo>
                <a:lnTo>
                  <a:pt x="211667" y="42334"/>
                </a:lnTo>
                <a:lnTo>
                  <a:pt x="211667" y="42334"/>
                </a:lnTo>
                <a:lnTo>
                  <a:pt x="211667" y="42334"/>
                </a:lnTo>
                <a:lnTo>
                  <a:pt x="211667" y="42334"/>
                </a:lnTo>
                <a:lnTo>
                  <a:pt x="211667" y="42334"/>
                </a:lnTo>
                <a:lnTo>
                  <a:pt x="211667" y="42334"/>
                </a:lnTo>
                <a:lnTo>
                  <a:pt x="220133" y="42334"/>
                </a:lnTo>
                <a:lnTo>
                  <a:pt x="220133" y="42334"/>
                </a:lnTo>
                <a:lnTo>
                  <a:pt x="211667" y="42334"/>
                </a:lnTo>
                <a:lnTo>
                  <a:pt x="211667" y="33867"/>
                </a:lnTo>
                <a:lnTo>
                  <a:pt x="203199" y="25400"/>
                </a:lnTo>
                <a:lnTo>
                  <a:pt x="203199" y="25400"/>
                </a:lnTo>
                <a:lnTo>
                  <a:pt x="194733" y="16934"/>
                </a:lnTo>
                <a:lnTo>
                  <a:pt x="177800" y="8467"/>
                </a:lnTo>
                <a:lnTo>
                  <a:pt x="169333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3" y="0"/>
                </a:lnTo>
                <a:lnTo>
                  <a:pt x="93133" y="8467"/>
                </a:lnTo>
                <a:lnTo>
                  <a:pt x="76200" y="16934"/>
                </a:lnTo>
                <a:lnTo>
                  <a:pt x="59267" y="33867"/>
                </a:lnTo>
                <a:lnTo>
                  <a:pt x="42333" y="50800"/>
                </a:lnTo>
                <a:lnTo>
                  <a:pt x="25400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0" y="143934"/>
                </a:lnTo>
                <a:lnTo>
                  <a:pt x="8466" y="169334"/>
                </a:lnTo>
                <a:lnTo>
                  <a:pt x="8466" y="194734"/>
                </a:lnTo>
                <a:lnTo>
                  <a:pt x="25400" y="211667"/>
                </a:lnTo>
                <a:lnTo>
                  <a:pt x="42333" y="228600"/>
                </a:lnTo>
                <a:lnTo>
                  <a:pt x="59267" y="245534"/>
                </a:lnTo>
                <a:lnTo>
                  <a:pt x="84666" y="254000"/>
                </a:lnTo>
                <a:lnTo>
                  <a:pt x="110066" y="270934"/>
                </a:lnTo>
                <a:lnTo>
                  <a:pt x="143933" y="279400"/>
                </a:lnTo>
                <a:lnTo>
                  <a:pt x="169333" y="287867"/>
                </a:lnTo>
                <a:lnTo>
                  <a:pt x="194733" y="287867"/>
                </a:lnTo>
                <a:lnTo>
                  <a:pt x="220133" y="287867"/>
                </a:lnTo>
                <a:lnTo>
                  <a:pt x="245533" y="279400"/>
                </a:lnTo>
                <a:lnTo>
                  <a:pt x="245533" y="279400"/>
                </a:lnTo>
                <a:lnTo>
                  <a:pt x="262466" y="270934"/>
                </a:lnTo>
                <a:lnTo>
                  <a:pt x="262466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 1035"/>
          <p:cNvSpPr/>
          <p:nvPr/>
        </p:nvSpPr>
        <p:spPr>
          <a:xfrm>
            <a:off x="8830733" y="2396067"/>
            <a:ext cx="16935" cy="228601"/>
          </a:xfrm>
          <a:custGeom>
            <a:avLst/>
            <a:gdLst/>
            <a:ahLst/>
            <a:cxnLst/>
            <a:rect l="0" t="0" r="0" b="0"/>
            <a:pathLst>
              <a:path w="16935" h="228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76200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194733"/>
                </a:lnTo>
                <a:lnTo>
                  <a:pt x="16934" y="211666"/>
                </a:lnTo>
                <a:lnTo>
                  <a:pt x="16934" y="220133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0133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03200"/>
                </a:lnTo>
                <a:lnTo>
                  <a:pt x="16934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6"/>
          <p:cNvSpPr/>
          <p:nvPr/>
        </p:nvSpPr>
        <p:spPr>
          <a:xfrm>
            <a:off x="8830733" y="2345267"/>
            <a:ext cx="321735" cy="330201"/>
          </a:xfrm>
          <a:custGeom>
            <a:avLst/>
            <a:gdLst/>
            <a:ahLst/>
            <a:cxnLst/>
            <a:rect l="0" t="0" r="0" b="0"/>
            <a:pathLst>
              <a:path w="321735" h="330201">
                <a:moveTo>
                  <a:pt x="0" y="50800"/>
                </a:move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8466"/>
                </a:lnTo>
                <a:lnTo>
                  <a:pt x="50801" y="8466"/>
                </a:lnTo>
                <a:lnTo>
                  <a:pt x="76200" y="0"/>
                </a:lnTo>
                <a:lnTo>
                  <a:pt x="110067" y="0"/>
                </a:lnTo>
                <a:lnTo>
                  <a:pt x="135467" y="0"/>
                </a:lnTo>
                <a:lnTo>
                  <a:pt x="169334" y="0"/>
                </a:lnTo>
                <a:lnTo>
                  <a:pt x="194733" y="8466"/>
                </a:lnTo>
                <a:lnTo>
                  <a:pt x="220134" y="16933"/>
                </a:lnTo>
                <a:lnTo>
                  <a:pt x="228600" y="33866"/>
                </a:lnTo>
                <a:lnTo>
                  <a:pt x="237067" y="42333"/>
                </a:lnTo>
                <a:lnTo>
                  <a:pt x="237067" y="59266"/>
                </a:lnTo>
                <a:lnTo>
                  <a:pt x="228600" y="76200"/>
                </a:lnTo>
                <a:lnTo>
                  <a:pt x="220134" y="93133"/>
                </a:lnTo>
                <a:lnTo>
                  <a:pt x="194733" y="110066"/>
                </a:lnTo>
                <a:lnTo>
                  <a:pt x="177800" y="127000"/>
                </a:lnTo>
                <a:lnTo>
                  <a:pt x="160867" y="135466"/>
                </a:lnTo>
                <a:lnTo>
                  <a:pt x="135467" y="143933"/>
                </a:lnTo>
                <a:lnTo>
                  <a:pt x="118533" y="152400"/>
                </a:lnTo>
                <a:lnTo>
                  <a:pt x="101600" y="160866"/>
                </a:lnTo>
                <a:lnTo>
                  <a:pt x="84667" y="160866"/>
                </a:lnTo>
                <a:lnTo>
                  <a:pt x="76200" y="169333"/>
                </a:lnTo>
                <a:lnTo>
                  <a:pt x="76200" y="169333"/>
                </a:lnTo>
                <a:lnTo>
                  <a:pt x="76200" y="169333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18533" y="169333"/>
                </a:lnTo>
                <a:lnTo>
                  <a:pt x="152400" y="169333"/>
                </a:lnTo>
                <a:lnTo>
                  <a:pt x="177800" y="169333"/>
                </a:lnTo>
                <a:lnTo>
                  <a:pt x="211667" y="177800"/>
                </a:lnTo>
                <a:lnTo>
                  <a:pt x="245534" y="186266"/>
                </a:lnTo>
                <a:lnTo>
                  <a:pt x="279401" y="194733"/>
                </a:lnTo>
                <a:lnTo>
                  <a:pt x="296334" y="211666"/>
                </a:lnTo>
                <a:lnTo>
                  <a:pt x="313267" y="228600"/>
                </a:lnTo>
                <a:lnTo>
                  <a:pt x="321734" y="245533"/>
                </a:lnTo>
                <a:lnTo>
                  <a:pt x="313267" y="262466"/>
                </a:lnTo>
                <a:lnTo>
                  <a:pt x="313267" y="279400"/>
                </a:lnTo>
                <a:lnTo>
                  <a:pt x="296334" y="287866"/>
                </a:lnTo>
                <a:lnTo>
                  <a:pt x="270933" y="304800"/>
                </a:lnTo>
                <a:lnTo>
                  <a:pt x="245534" y="313266"/>
                </a:lnTo>
                <a:lnTo>
                  <a:pt x="220134" y="321733"/>
                </a:lnTo>
                <a:lnTo>
                  <a:pt x="194733" y="330200"/>
                </a:lnTo>
                <a:lnTo>
                  <a:pt x="169334" y="330200"/>
                </a:lnTo>
                <a:lnTo>
                  <a:pt x="143934" y="330200"/>
                </a:lnTo>
                <a:lnTo>
                  <a:pt x="118533" y="330200"/>
                </a:lnTo>
                <a:lnTo>
                  <a:pt x="101600" y="330200"/>
                </a:lnTo>
                <a:lnTo>
                  <a:pt x="76200" y="330200"/>
                </a:lnTo>
                <a:lnTo>
                  <a:pt x="67734" y="321733"/>
                </a:lnTo>
                <a:lnTo>
                  <a:pt x="59267" y="313266"/>
                </a:lnTo>
                <a:lnTo>
                  <a:pt x="67734" y="304800"/>
                </a:lnTo>
                <a:lnTo>
                  <a:pt x="67734" y="296333"/>
                </a:lnTo>
                <a:lnTo>
                  <a:pt x="67734" y="296333"/>
                </a:lnTo>
                <a:lnTo>
                  <a:pt x="84667" y="279400"/>
                </a:lnTo>
                <a:lnTo>
                  <a:pt x="84667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7"/>
          <p:cNvSpPr/>
          <p:nvPr/>
        </p:nvSpPr>
        <p:spPr>
          <a:xfrm>
            <a:off x="9228667" y="2379133"/>
            <a:ext cx="8467" cy="270935"/>
          </a:xfrm>
          <a:custGeom>
            <a:avLst/>
            <a:gdLst/>
            <a:ahLst/>
            <a:cxnLst/>
            <a:rect l="0" t="0" r="0" b="0"/>
            <a:pathLst>
              <a:path w="8467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59267"/>
                </a:lnTo>
                <a:lnTo>
                  <a:pt x="8466" y="84667"/>
                </a:lnTo>
                <a:lnTo>
                  <a:pt x="0" y="118534"/>
                </a:lnTo>
                <a:lnTo>
                  <a:pt x="0" y="152400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45534"/>
                </a:lnTo>
                <a:lnTo>
                  <a:pt x="8466" y="262467"/>
                </a:lnTo>
                <a:lnTo>
                  <a:pt x="8466" y="270934"/>
                </a:lnTo>
                <a:lnTo>
                  <a:pt x="8466" y="270934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8"/>
          <p:cNvSpPr/>
          <p:nvPr/>
        </p:nvSpPr>
        <p:spPr>
          <a:xfrm>
            <a:off x="9186334" y="2362200"/>
            <a:ext cx="313267" cy="304801"/>
          </a:xfrm>
          <a:custGeom>
            <a:avLst/>
            <a:gdLst/>
            <a:ahLst/>
            <a:cxnLst/>
            <a:rect l="0" t="0" r="0" b="0"/>
            <a:pathLst>
              <a:path w="313267" h="3048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8467"/>
                </a:lnTo>
                <a:lnTo>
                  <a:pt x="8466" y="0"/>
                </a:lnTo>
                <a:lnTo>
                  <a:pt x="25399" y="0"/>
                </a:lnTo>
                <a:lnTo>
                  <a:pt x="50799" y="0"/>
                </a:lnTo>
                <a:lnTo>
                  <a:pt x="76200" y="0"/>
                </a:lnTo>
                <a:lnTo>
                  <a:pt x="110066" y="16933"/>
                </a:lnTo>
                <a:lnTo>
                  <a:pt x="152400" y="25400"/>
                </a:lnTo>
                <a:lnTo>
                  <a:pt x="194733" y="42333"/>
                </a:lnTo>
                <a:lnTo>
                  <a:pt x="228600" y="67733"/>
                </a:lnTo>
                <a:lnTo>
                  <a:pt x="262466" y="101600"/>
                </a:lnTo>
                <a:lnTo>
                  <a:pt x="296332" y="135467"/>
                </a:lnTo>
                <a:lnTo>
                  <a:pt x="313266" y="169333"/>
                </a:lnTo>
                <a:lnTo>
                  <a:pt x="313266" y="203200"/>
                </a:lnTo>
                <a:lnTo>
                  <a:pt x="313266" y="228600"/>
                </a:lnTo>
                <a:lnTo>
                  <a:pt x="296332" y="254000"/>
                </a:lnTo>
                <a:lnTo>
                  <a:pt x="262466" y="270933"/>
                </a:lnTo>
                <a:lnTo>
                  <a:pt x="211666" y="279400"/>
                </a:lnTo>
                <a:lnTo>
                  <a:pt x="160866" y="296333"/>
                </a:lnTo>
                <a:lnTo>
                  <a:pt x="93133" y="304800"/>
                </a:lnTo>
                <a:lnTo>
                  <a:pt x="93133" y="304800"/>
                </a:lnTo>
                <a:lnTo>
                  <a:pt x="33866" y="304800"/>
                </a:lnTo>
                <a:lnTo>
                  <a:pt x="33866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39"/>
          <p:cNvSpPr/>
          <p:nvPr/>
        </p:nvSpPr>
        <p:spPr>
          <a:xfrm>
            <a:off x="3640667" y="49784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0"/>
          <p:cNvSpPr/>
          <p:nvPr/>
        </p:nvSpPr>
        <p:spPr>
          <a:xfrm>
            <a:off x="4097867" y="5384800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1"/>
          <p:cNvSpPr/>
          <p:nvPr/>
        </p:nvSpPr>
        <p:spPr>
          <a:xfrm>
            <a:off x="3962400" y="5257800"/>
            <a:ext cx="50801" cy="50801"/>
          </a:xfrm>
          <a:custGeom>
            <a:avLst/>
            <a:gdLst/>
            <a:ahLst/>
            <a:cxnLst/>
            <a:rect l="0" t="0" r="0" b="0"/>
            <a:pathLst>
              <a:path w="50801" h="50801">
                <a:moveTo>
                  <a:pt x="50800" y="50800"/>
                </a:moveTo>
                <a:lnTo>
                  <a:pt x="50800" y="50800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2"/>
          <p:cNvSpPr/>
          <p:nvPr/>
        </p:nvSpPr>
        <p:spPr>
          <a:xfrm>
            <a:off x="3852333" y="5147733"/>
            <a:ext cx="76201" cy="67735"/>
          </a:xfrm>
          <a:custGeom>
            <a:avLst/>
            <a:gdLst/>
            <a:ahLst/>
            <a:cxnLst/>
            <a:rect l="0" t="0" r="0" b="0"/>
            <a:pathLst>
              <a:path w="76201" h="67735">
                <a:moveTo>
                  <a:pt x="76200" y="67734"/>
                </a:moveTo>
                <a:lnTo>
                  <a:pt x="67734" y="67734"/>
                </a:lnTo>
                <a:lnTo>
                  <a:pt x="67734" y="59267"/>
                </a:lnTo>
                <a:lnTo>
                  <a:pt x="59267" y="59267"/>
                </a:lnTo>
                <a:lnTo>
                  <a:pt x="50800" y="50800"/>
                </a:lnTo>
                <a:lnTo>
                  <a:pt x="50800" y="42334"/>
                </a:lnTo>
                <a:lnTo>
                  <a:pt x="42334" y="42334"/>
                </a:lnTo>
                <a:lnTo>
                  <a:pt x="33867" y="33867"/>
                </a:lnTo>
                <a:lnTo>
                  <a:pt x="33867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3"/>
          <p:cNvSpPr/>
          <p:nvPr/>
        </p:nvSpPr>
        <p:spPr>
          <a:xfrm>
            <a:off x="3742267" y="5054600"/>
            <a:ext cx="50801" cy="33868"/>
          </a:xfrm>
          <a:custGeom>
            <a:avLst/>
            <a:gdLst/>
            <a:ahLst/>
            <a:cxnLst/>
            <a:rect l="0" t="0" r="0" b="0"/>
            <a:pathLst>
              <a:path w="50801" h="33868">
                <a:moveTo>
                  <a:pt x="50800" y="33867"/>
                </a:moveTo>
                <a:lnTo>
                  <a:pt x="42333" y="33867"/>
                </a:lnTo>
                <a:lnTo>
                  <a:pt x="42333" y="33867"/>
                </a:lnTo>
                <a:lnTo>
                  <a:pt x="33866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4"/>
          <p:cNvSpPr/>
          <p:nvPr/>
        </p:nvSpPr>
        <p:spPr>
          <a:xfrm>
            <a:off x="3725333" y="5020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 1045"/>
          <p:cNvSpPr/>
          <p:nvPr/>
        </p:nvSpPr>
        <p:spPr>
          <a:xfrm>
            <a:off x="3640667" y="4944533"/>
            <a:ext cx="59267" cy="59268"/>
          </a:xfrm>
          <a:custGeom>
            <a:avLst/>
            <a:gdLst/>
            <a:ahLst/>
            <a:cxnLst/>
            <a:rect l="0" t="0" r="0" b="0"/>
            <a:pathLst>
              <a:path w="59267" h="59268">
                <a:moveTo>
                  <a:pt x="59266" y="59267"/>
                </a:moveTo>
                <a:lnTo>
                  <a:pt x="59266" y="50800"/>
                </a:lnTo>
                <a:lnTo>
                  <a:pt x="50800" y="50800"/>
                </a:lnTo>
                <a:lnTo>
                  <a:pt x="50800" y="42334"/>
                </a:lnTo>
                <a:lnTo>
                  <a:pt x="42333" y="33867"/>
                </a:lnTo>
                <a:lnTo>
                  <a:pt x="33866" y="33867"/>
                </a:lnTo>
                <a:lnTo>
                  <a:pt x="25400" y="25400"/>
                </a:lnTo>
                <a:lnTo>
                  <a:pt x="16933" y="16934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 1046"/>
          <p:cNvSpPr/>
          <p:nvPr/>
        </p:nvSpPr>
        <p:spPr>
          <a:xfrm>
            <a:off x="3547533" y="48598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25400" y="25400"/>
                </a:moveTo>
                <a:lnTo>
                  <a:pt x="25400" y="25400"/>
                </a:lnTo>
                <a:lnTo>
                  <a:pt x="25400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 1047"/>
          <p:cNvSpPr/>
          <p:nvPr/>
        </p:nvSpPr>
        <p:spPr>
          <a:xfrm>
            <a:off x="3462867" y="4775200"/>
            <a:ext cx="33867" cy="25401"/>
          </a:xfrm>
          <a:custGeom>
            <a:avLst/>
            <a:gdLst/>
            <a:ahLst/>
            <a:cxnLst/>
            <a:rect l="0" t="0" r="0" b="0"/>
            <a:pathLst>
              <a:path w="33867" h="25401">
                <a:moveTo>
                  <a:pt x="33866" y="25400"/>
                </a:moveTo>
                <a:lnTo>
                  <a:pt x="33866" y="25400"/>
                </a:lnTo>
                <a:lnTo>
                  <a:pt x="33866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 1048"/>
          <p:cNvSpPr/>
          <p:nvPr/>
        </p:nvSpPr>
        <p:spPr>
          <a:xfrm>
            <a:off x="5105400" y="4529667"/>
            <a:ext cx="584201" cy="203201"/>
          </a:xfrm>
          <a:custGeom>
            <a:avLst/>
            <a:gdLst/>
            <a:ahLst/>
            <a:cxnLst/>
            <a:rect l="0" t="0" r="0" b="0"/>
            <a:pathLst>
              <a:path w="584201" h="203201">
                <a:moveTo>
                  <a:pt x="0" y="194733"/>
                </a:move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8467" y="194733"/>
                </a:lnTo>
                <a:lnTo>
                  <a:pt x="16933" y="186266"/>
                </a:lnTo>
                <a:lnTo>
                  <a:pt x="25400" y="177800"/>
                </a:lnTo>
                <a:lnTo>
                  <a:pt x="33867" y="160866"/>
                </a:lnTo>
                <a:lnTo>
                  <a:pt x="42333" y="152400"/>
                </a:lnTo>
                <a:lnTo>
                  <a:pt x="50800" y="143933"/>
                </a:lnTo>
                <a:lnTo>
                  <a:pt x="59267" y="127000"/>
                </a:lnTo>
                <a:lnTo>
                  <a:pt x="76200" y="110066"/>
                </a:lnTo>
                <a:lnTo>
                  <a:pt x="84667" y="101600"/>
                </a:lnTo>
                <a:lnTo>
                  <a:pt x="101600" y="84666"/>
                </a:lnTo>
                <a:lnTo>
                  <a:pt x="118533" y="76200"/>
                </a:lnTo>
                <a:lnTo>
                  <a:pt x="135467" y="59266"/>
                </a:lnTo>
                <a:lnTo>
                  <a:pt x="152400" y="50800"/>
                </a:lnTo>
                <a:lnTo>
                  <a:pt x="177800" y="33866"/>
                </a:lnTo>
                <a:lnTo>
                  <a:pt x="194733" y="25400"/>
                </a:lnTo>
                <a:lnTo>
                  <a:pt x="211667" y="16933"/>
                </a:lnTo>
                <a:lnTo>
                  <a:pt x="237067" y="16933"/>
                </a:lnTo>
                <a:lnTo>
                  <a:pt x="262467" y="8466"/>
                </a:lnTo>
                <a:lnTo>
                  <a:pt x="279400" y="0"/>
                </a:lnTo>
                <a:lnTo>
                  <a:pt x="304800" y="0"/>
                </a:lnTo>
                <a:lnTo>
                  <a:pt x="321733" y="0"/>
                </a:lnTo>
                <a:lnTo>
                  <a:pt x="338667" y="0"/>
                </a:lnTo>
                <a:lnTo>
                  <a:pt x="355600" y="8466"/>
                </a:lnTo>
                <a:lnTo>
                  <a:pt x="381000" y="8466"/>
                </a:lnTo>
                <a:lnTo>
                  <a:pt x="397933" y="16933"/>
                </a:lnTo>
                <a:lnTo>
                  <a:pt x="414867" y="16933"/>
                </a:lnTo>
                <a:lnTo>
                  <a:pt x="431800" y="33866"/>
                </a:lnTo>
                <a:lnTo>
                  <a:pt x="457200" y="42333"/>
                </a:lnTo>
                <a:lnTo>
                  <a:pt x="474133" y="50800"/>
                </a:lnTo>
                <a:lnTo>
                  <a:pt x="491067" y="67733"/>
                </a:lnTo>
                <a:lnTo>
                  <a:pt x="516467" y="76200"/>
                </a:lnTo>
                <a:lnTo>
                  <a:pt x="524933" y="93133"/>
                </a:lnTo>
                <a:lnTo>
                  <a:pt x="541867" y="101600"/>
                </a:lnTo>
                <a:lnTo>
                  <a:pt x="550333" y="110066"/>
                </a:lnTo>
                <a:lnTo>
                  <a:pt x="558800" y="118533"/>
                </a:lnTo>
                <a:lnTo>
                  <a:pt x="567267" y="127000"/>
                </a:lnTo>
                <a:lnTo>
                  <a:pt x="575733" y="135466"/>
                </a:lnTo>
                <a:lnTo>
                  <a:pt x="575733" y="135466"/>
                </a:lnTo>
                <a:lnTo>
                  <a:pt x="584200" y="135466"/>
                </a:lnTo>
                <a:lnTo>
                  <a:pt x="584200" y="135466"/>
                </a:lnTo>
                <a:lnTo>
                  <a:pt x="584200" y="135466"/>
                </a:lnTo>
                <a:lnTo>
                  <a:pt x="584200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49"/>
          <p:cNvSpPr/>
          <p:nvPr/>
        </p:nvSpPr>
        <p:spPr>
          <a:xfrm>
            <a:off x="5105400" y="4868333"/>
            <a:ext cx="143934" cy="338668"/>
          </a:xfrm>
          <a:custGeom>
            <a:avLst/>
            <a:gdLst/>
            <a:ahLst/>
            <a:cxnLst/>
            <a:rect l="0" t="0" r="0" b="0"/>
            <a:pathLst>
              <a:path w="143934" h="338668">
                <a:moveTo>
                  <a:pt x="16933" y="50800"/>
                </a:moveTo>
                <a:lnTo>
                  <a:pt x="16933" y="50800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69334"/>
                </a:lnTo>
                <a:lnTo>
                  <a:pt x="16933" y="194734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21734"/>
                </a:lnTo>
                <a:lnTo>
                  <a:pt x="8467" y="321734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21734"/>
                </a:lnTo>
                <a:lnTo>
                  <a:pt x="8467" y="304800"/>
                </a:lnTo>
                <a:lnTo>
                  <a:pt x="8467" y="287867"/>
                </a:lnTo>
                <a:lnTo>
                  <a:pt x="8467" y="262467"/>
                </a:lnTo>
                <a:lnTo>
                  <a:pt x="0" y="228600"/>
                </a:lnTo>
                <a:lnTo>
                  <a:pt x="0" y="203200"/>
                </a:lnTo>
                <a:lnTo>
                  <a:pt x="0" y="169334"/>
                </a:lnTo>
                <a:lnTo>
                  <a:pt x="0" y="135467"/>
                </a:lnTo>
                <a:lnTo>
                  <a:pt x="0" y="110067"/>
                </a:lnTo>
                <a:lnTo>
                  <a:pt x="0" y="84667"/>
                </a:lnTo>
                <a:lnTo>
                  <a:pt x="8467" y="59267"/>
                </a:lnTo>
                <a:lnTo>
                  <a:pt x="8467" y="42334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25400"/>
                </a:lnTo>
                <a:lnTo>
                  <a:pt x="93133" y="42334"/>
                </a:lnTo>
                <a:lnTo>
                  <a:pt x="101600" y="67734"/>
                </a:lnTo>
                <a:lnTo>
                  <a:pt x="110067" y="101600"/>
                </a:lnTo>
                <a:lnTo>
                  <a:pt x="118533" y="127000"/>
                </a:lnTo>
                <a:lnTo>
                  <a:pt x="127000" y="160867"/>
                </a:lnTo>
                <a:lnTo>
                  <a:pt x="127000" y="194734"/>
                </a:lnTo>
                <a:lnTo>
                  <a:pt x="135467" y="220134"/>
                </a:lnTo>
                <a:lnTo>
                  <a:pt x="135467" y="245534"/>
                </a:lnTo>
                <a:lnTo>
                  <a:pt x="135467" y="270934"/>
                </a:lnTo>
                <a:lnTo>
                  <a:pt x="143933" y="296334"/>
                </a:lnTo>
                <a:lnTo>
                  <a:pt x="143933" y="304800"/>
                </a:lnTo>
                <a:lnTo>
                  <a:pt x="143933" y="321734"/>
                </a:lnTo>
                <a:lnTo>
                  <a:pt x="143933" y="330200"/>
                </a:lnTo>
                <a:lnTo>
                  <a:pt x="135467" y="338667"/>
                </a:lnTo>
                <a:lnTo>
                  <a:pt x="135467" y="330200"/>
                </a:lnTo>
                <a:lnTo>
                  <a:pt x="127000" y="321734"/>
                </a:lnTo>
                <a:lnTo>
                  <a:pt x="127000" y="313267"/>
                </a:lnTo>
                <a:lnTo>
                  <a:pt x="127000" y="313267"/>
                </a:lnTo>
                <a:lnTo>
                  <a:pt x="110067" y="296334"/>
                </a:lnTo>
                <a:lnTo>
                  <a:pt x="110067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0"/>
          <p:cNvSpPr/>
          <p:nvPr/>
        </p:nvSpPr>
        <p:spPr>
          <a:xfrm>
            <a:off x="5113867" y="5003800"/>
            <a:ext cx="152401" cy="33868"/>
          </a:xfrm>
          <a:custGeom>
            <a:avLst/>
            <a:gdLst/>
            <a:ahLst/>
            <a:cxnLst/>
            <a:rect l="0" t="0" r="0" b="0"/>
            <a:pathLst>
              <a:path w="152401" h="33868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3"/>
                </a:lnTo>
                <a:lnTo>
                  <a:pt x="67733" y="25400"/>
                </a:lnTo>
                <a:lnTo>
                  <a:pt x="84666" y="33867"/>
                </a:lnTo>
                <a:lnTo>
                  <a:pt x="101600" y="33867"/>
                </a:lnTo>
                <a:lnTo>
                  <a:pt x="127000" y="33867"/>
                </a:lnTo>
                <a:lnTo>
                  <a:pt x="135466" y="25400"/>
                </a:lnTo>
                <a:lnTo>
                  <a:pt x="135466" y="25400"/>
                </a:lnTo>
                <a:lnTo>
                  <a:pt x="152400" y="16933"/>
                </a:lnTo>
                <a:lnTo>
                  <a:pt x="1524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1"/>
          <p:cNvSpPr/>
          <p:nvPr/>
        </p:nvSpPr>
        <p:spPr>
          <a:xfrm>
            <a:off x="5359400" y="4910667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27000"/>
                </a:lnTo>
                <a:lnTo>
                  <a:pt x="25400" y="152400"/>
                </a:lnTo>
                <a:lnTo>
                  <a:pt x="25400" y="186266"/>
                </a:lnTo>
                <a:lnTo>
                  <a:pt x="25400" y="211666"/>
                </a:lnTo>
                <a:lnTo>
                  <a:pt x="25400" y="228600"/>
                </a:lnTo>
                <a:lnTo>
                  <a:pt x="16933" y="245533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Freeform 1052"/>
          <p:cNvSpPr/>
          <p:nvPr/>
        </p:nvSpPr>
        <p:spPr>
          <a:xfrm>
            <a:off x="5317067" y="4868333"/>
            <a:ext cx="194734" cy="296335"/>
          </a:xfrm>
          <a:custGeom>
            <a:avLst/>
            <a:gdLst/>
            <a:ahLst/>
            <a:cxnLst/>
            <a:rect l="0" t="0" r="0" b="0"/>
            <a:pathLst>
              <a:path w="194734" h="296335">
                <a:moveTo>
                  <a:pt x="8466" y="16934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50800" y="25400"/>
                </a:lnTo>
                <a:lnTo>
                  <a:pt x="76200" y="33867"/>
                </a:lnTo>
                <a:lnTo>
                  <a:pt x="93133" y="50800"/>
                </a:lnTo>
                <a:lnTo>
                  <a:pt x="110066" y="67734"/>
                </a:lnTo>
                <a:lnTo>
                  <a:pt x="127000" y="84667"/>
                </a:lnTo>
                <a:lnTo>
                  <a:pt x="143933" y="101600"/>
                </a:lnTo>
                <a:lnTo>
                  <a:pt x="160866" y="127000"/>
                </a:lnTo>
                <a:lnTo>
                  <a:pt x="169333" y="143934"/>
                </a:lnTo>
                <a:lnTo>
                  <a:pt x="186266" y="169334"/>
                </a:lnTo>
                <a:lnTo>
                  <a:pt x="186266" y="186267"/>
                </a:lnTo>
                <a:lnTo>
                  <a:pt x="194733" y="211667"/>
                </a:lnTo>
                <a:lnTo>
                  <a:pt x="186266" y="228600"/>
                </a:lnTo>
                <a:lnTo>
                  <a:pt x="186266" y="245534"/>
                </a:lnTo>
                <a:lnTo>
                  <a:pt x="169333" y="262467"/>
                </a:lnTo>
                <a:lnTo>
                  <a:pt x="160866" y="279400"/>
                </a:lnTo>
                <a:lnTo>
                  <a:pt x="152400" y="287867"/>
                </a:lnTo>
                <a:lnTo>
                  <a:pt x="135466" y="296334"/>
                </a:lnTo>
                <a:lnTo>
                  <a:pt x="118533" y="296334"/>
                </a:lnTo>
                <a:lnTo>
                  <a:pt x="101600" y="296334"/>
                </a:lnTo>
                <a:lnTo>
                  <a:pt x="84666" y="296334"/>
                </a:lnTo>
                <a:lnTo>
                  <a:pt x="76200" y="296334"/>
                </a:lnTo>
                <a:lnTo>
                  <a:pt x="59266" y="287867"/>
                </a:lnTo>
                <a:lnTo>
                  <a:pt x="59266" y="279400"/>
                </a:lnTo>
                <a:lnTo>
                  <a:pt x="50800" y="270934"/>
                </a:lnTo>
                <a:lnTo>
                  <a:pt x="50800" y="270934"/>
                </a:lnTo>
                <a:lnTo>
                  <a:pt x="59266" y="262467"/>
                </a:lnTo>
                <a:lnTo>
                  <a:pt x="59266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Freeform 1053"/>
          <p:cNvSpPr/>
          <p:nvPr/>
        </p:nvSpPr>
        <p:spPr>
          <a:xfrm>
            <a:off x="5579533" y="4936067"/>
            <a:ext cx="254001" cy="287867"/>
          </a:xfrm>
          <a:custGeom>
            <a:avLst/>
            <a:gdLst/>
            <a:ahLst/>
            <a:cxnLst/>
            <a:rect l="0" t="0" r="0" b="0"/>
            <a:pathLst>
              <a:path w="254001" h="287867">
                <a:moveTo>
                  <a:pt x="143934" y="8466"/>
                </a:move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8466"/>
                </a:lnTo>
                <a:lnTo>
                  <a:pt x="76200" y="8466"/>
                </a:lnTo>
                <a:lnTo>
                  <a:pt x="59267" y="25400"/>
                </a:lnTo>
                <a:lnTo>
                  <a:pt x="33867" y="42333"/>
                </a:lnTo>
                <a:lnTo>
                  <a:pt x="16934" y="67733"/>
                </a:lnTo>
                <a:lnTo>
                  <a:pt x="8467" y="84666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16934" y="194733"/>
                </a:lnTo>
                <a:lnTo>
                  <a:pt x="42334" y="211666"/>
                </a:lnTo>
                <a:lnTo>
                  <a:pt x="67734" y="237066"/>
                </a:lnTo>
                <a:lnTo>
                  <a:pt x="110067" y="254000"/>
                </a:lnTo>
                <a:lnTo>
                  <a:pt x="143934" y="270933"/>
                </a:lnTo>
                <a:lnTo>
                  <a:pt x="186267" y="279400"/>
                </a:lnTo>
                <a:lnTo>
                  <a:pt x="220134" y="287866"/>
                </a:lnTo>
                <a:lnTo>
                  <a:pt x="220134" y="287866"/>
                </a:lnTo>
                <a:lnTo>
                  <a:pt x="254000" y="287866"/>
                </a:lnTo>
                <a:lnTo>
                  <a:pt x="254000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Freeform 1054"/>
          <p:cNvSpPr/>
          <p:nvPr/>
        </p:nvSpPr>
        <p:spPr>
          <a:xfrm>
            <a:off x="6180667" y="4961467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16933" y="0"/>
                </a:moveTo>
                <a:lnTo>
                  <a:pt x="16933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86266"/>
                </a:lnTo>
                <a:lnTo>
                  <a:pt x="16933" y="203200"/>
                </a:lnTo>
                <a:lnTo>
                  <a:pt x="25400" y="220133"/>
                </a:lnTo>
                <a:lnTo>
                  <a:pt x="25400" y="228600"/>
                </a:lnTo>
                <a:lnTo>
                  <a:pt x="33866" y="245533"/>
                </a:lnTo>
                <a:lnTo>
                  <a:pt x="33866" y="245533"/>
                </a:lnTo>
                <a:lnTo>
                  <a:pt x="42333" y="254000"/>
                </a:lnTo>
                <a:lnTo>
                  <a:pt x="42333" y="245533"/>
                </a:lnTo>
                <a:lnTo>
                  <a:pt x="42333" y="245533"/>
                </a:lnTo>
                <a:lnTo>
                  <a:pt x="42333" y="245533"/>
                </a:lnTo>
                <a:lnTo>
                  <a:pt x="50800" y="237066"/>
                </a:lnTo>
                <a:lnTo>
                  <a:pt x="5080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Freeform 1055"/>
          <p:cNvSpPr/>
          <p:nvPr/>
        </p:nvSpPr>
        <p:spPr>
          <a:xfrm>
            <a:off x="6155267" y="4809067"/>
            <a:ext cx="25401" cy="42334"/>
          </a:xfrm>
          <a:custGeom>
            <a:avLst/>
            <a:gdLst/>
            <a:ahLst/>
            <a:cxnLst/>
            <a:rect l="0" t="0" r="0" b="0"/>
            <a:pathLst>
              <a:path w="25401" h="42334">
                <a:moveTo>
                  <a:pt x="25400" y="42333"/>
                </a:moveTo>
                <a:lnTo>
                  <a:pt x="25400" y="42333"/>
                </a:lnTo>
                <a:lnTo>
                  <a:pt x="16933" y="42333"/>
                </a:lnTo>
                <a:lnTo>
                  <a:pt x="16933" y="33866"/>
                </a:lnTo>
                <a:lnTo>
                  <a:pt x="8466" y="33866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8466" y="8466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Freeform 1056"/>
          <p:cNvSpPr/>
          <p:nvPr/>
        </p:nvSpPr>
        <p:spPr>
          <a:xfrm>
            <a:off x="6282267" y="4885267"/>
            <a:ext cx="304800" cy="304801"/>
          </a:xfrm>
          <a:custGeom>
            <a:avLst/>
            <a:gdLst/>
            <a:ahLst/>
            <a:cxnLst/>
            <a:rect l="0" t="0" r="0" b="0"/>
            <a:pathLst>
              <a:path w="304800" h="304801">
                <a:moveTo>
                  <a:pt x="127000" y="0"/>
                </a:moveTo>
                <a:lnTo>
                  <a:pt x="127000" y="0"/>
                </a:lnTo>
                <a:lnTo>
                  <a:pt x="118533" y="8466"/>
                </a:lnTo>
                <a:lnTo>
                  <a:pt x="110066" y="16933"/>
                </a:lnTo>
                <a:lnTo>
                  <a:pt x="101600" y="16933"/>
                </a:lnTo>
                <a:lnTo>
                  <a:pt x="84666" y="25400"/>
                </a:lnTo>
                <a:lnTo>
                  <a:pt x="67733" y="33866"/>
                </a:lnTo>
                <a:lnTo>
                  <a:pt x="59266" y="42333"/>
                </a:lnTo>
                <a:lnTo>
                  <a:pt x="42333" y="50800"/>
                </a:lnTo>
                <a:lnTo>
                  <a:pt x="33866" y="59266"/>
                </a:lnTo>
                <a:lnTo>
                  <a:pt x="16933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8466" y="110066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6" y="127000"/>
                </a:lnTo>
                <a:lnTo>
                  <a:pt x="50800" y="135466"/>
                </a:lnTo>
                <a:lnTo>
                  <a:pt x="59266" y="135466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8533" y="152400"/>
                </a:lnTo>
                <a:lnTo>
                  <a:pt x="135466" y="152400"/>
                </a:lnTo>
                <a:lnTo>
                  <a:pt x="160866" y="160866"/>
                </a:lnTo>
                <a:lnTo>
                  <a:pt x="177800" y="169333"/>
                </a:lnTo>
                <a:lnTo>
                  <a:pt x="203200" y="177800"/>
                </a:lnTo>
                <a:lnTo>
                  <a:pt x="220133" y="186266"/>
                </a:lnTo>
                <a:lnTo>
                  <a:pt x="245533" y="194733"/>
                </a:lnTo>
                <a:lnTo>
                  <a:pt x="262466" y="203200"/>
                </a:lnTo>
                <a:lnTo>
                  <a:pt x="279400" y="211666"/>
                </a:lnTo>
                <a:lnTo>
                  <a:pt x="287866" y="228600"/>
                </a:lnTo>
                <a:lnTo>
                  <a:pt x="296333" y="237066"/>
                </a:lnTo>
                <a:lnTo>
                  <a:pt x="304799" y="245533"/>
                </a:lnTo>
                <a:lnTo>
                  <a:pt x="304799" y="254000"/>
                </a:lnTo>
                <a:lnTo>
                  <a:pt x="304799" y="262466"/>
                </a:lnTo>
                <a:lnTo>
                  <a:pt x="304799" y="270933"/>
                </a:lnTo>
                <a:lnTo>
                  <a:pt x="304799" y="279400"/>
                </a:lnTo>
                <a:lnTo>
                  <a:pt x="296333" y="287866"/>
                </a:lnTo>
                <a:lnTo>
                  <a:pt x="279400" y="287866"/>
                </a:lnTo>
                <a:lnTo>
                  <a:pt x="270933" y="296333"/>
                </a:lnTo>
                <a:lnTo>
                  <a:pt x="254000" y="296333"/>
                </a:lnTo>
                <a:lnTo>
                  <a:pt x="237067" y="304800"/>
                </a:lnTo>
                <a:lnTo>
                  <a:pt x="220133" y="304800"/>
                </a:lnTo>
                <a:lnTo>
                  <a:pt x="203200" y="304800"/>
                </a:lnTo>
                <a:lnTo>
                  <a:pt x="194733" y="304800"/>
                </a:lnTo>
                <a:lnTo>
                  <a:pt x="177800" y="304800"/>
                </a:lnTo>
                <a:lnTo>
                  <a:pt x="160866" y="304800"/>
                </a:lnTo>
                <a:lnTo>
                  <a:pt x="152400" y="296333"/>
                </a:lnTo>
                <a:lnTo>
                  <a:pt x="143933" y="296333"/>
                </a:lnTo>
                <a:lnTo>
                  <a:pt x="143933" y="296333"/>
                </a:lnTo>
                <a:lnTo>
                  <a:pt x="143933" y="287866"/>
                </a:lnTo>
                <a:lnTo>
                  <a:pt x="152400" y="279400"/>
                </a:lnTo>
                <a:lnTo>
                  <a:pt x="152400" y="279400"/>
                </a:lnTo>
                <a:lnTo>
                  <a:pt x="160866" y="270933"/>
                </a:lnTo>
                <a:lnTo>
                  <a:pt x="160866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Freeform 1057"/>
          <p:cNvSpPr/>
          <p:nvPr/>
        </p:nvSpPr>
        <p:spPr>
          <a:xfrm>
            <a:off x="6891866" y="5012267"/>
            <a:ext cx="431802" cy="203201"/>
          </a:xfrm>
          <a:custGeom>
            <a:avLst/>
            <a:gdLst/>
            <a:ahLst/>
            <a:cxnLst/>
            <a:rect l="0" t="0" r="0" b="0"/>
            <a:pathLst>
              <a:path w="431802" h="203201">
                <a:moveTo>
                  <a:pt x="228600" y="33866"/>
                </a:moveTo>
                <a:lnTo>
                  <a:pt x="228600" y="33866"/>
                </a:lnTo>
                <a:lnTo>
                  <a:pt x="228600" y="33866"/>
                </a:lnTo>
                <a:lnTo>
                  <a:pt x="228600" y="33866"/>
                </a:lnTo>
                <a:lnTo>
                  <a:pt x="228600" y="25400"/>
                </a:lnTo>
                <a:lnTo>
                  <a:pt x="220134" y="25400"/>
                </a:lnTo>
                <a:lnTo>
                  <a:pt x="220134" y="25400"/>
                </a:lnTo>
                <a:lnTo>
                  <a:pt x="211667" y="16933"/>
                </a:lnTo>
                <a:lnTo>
                  <a:pt x="211667" y="8466"/>
                </a:lnTo>
                <a:lnTo>
                  <a:pt x="203201" y="8466"/>
                </a:lnTo>
                <a:lnTo>
                  <a:pt x="194734" y="8466"/>
                </a:lnTo>
                <a:lnTo>
                  <a:pt x="177801" y="0"/>
                </a:lnTo>
                <a:lnTo>
                  <a:pt x="160868" y="0"/>
                </a:lnTo>
                <a:lnTo>
                  <a:pt x="143934" y="0"/>
                </a:lnTo>
                <a:lnTo>
                  <a:pt x="127001" y="0"/>
                </a:lnTo>
                <a:lnTo>
                  <a:pt x="110067" y="8466"/>
                </a:lnTo>
                <a:lnTo>
                  <a:pt x="93134" y="8466"/>
                </a:lnTo>
                <a:lnTo>
                  <a:pt x="76200" y="8466"/>
                </a:lnTo>
                <a:lnTo>
                  <a:pt x="59267" y="16933"/>
                </a:lnTo>
                <a:lnTo>
                  <a:pt x="42334" y="25400"/>
                </a:lnTo>
                <a:lnTo>
                  <a:pt x="33867" y="42333"/>
                </a:lnTo>
                <a:lnTo>
                  <a:pt x="16934" y="50800"/>
                </a:lnTo>
                <a:lnTo>
                  <a:pt x="8468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8" y="143933"/>
                </a:lnTo>
                <a:lnTo>
                  <a:pt x="16934" y="152400"/>
                </a:lnTo>
                <a:lnTo>
                  <a:pt x="25401" y="160866"/>
                </a:lnTo>
                <a:lnTo>
                  <a:pt x="33867" y="177800"/>
                </a:lnTo>
                <a:lnTo>
                  <a:pt x="50801" y="177800"/>
                </a:lnTo>
                <a:lnTo>
                  <a:pt x="59267" y="186266"/>
                </a:lnTo>
                <a:lnTo>
                  <a:pt x="76200" y="186266"/>
                </a:lnTo>
                <a:lnTo>
                  <a:pt x="84668" y="194733"/>
                </a:lnTo>
                <a:lnTo>
                  <a:pt x="93134" y="186266"/>
                </a:lnTo>
                <a:lnTo>
                  <a:pt x="101601" y="186266"/>
                </a:lnTo>
                <a:lnTo>
                  <a:pt x="118534" y="177800"/>
                </a:lnTo>
                <a:lnTo>
                  <a:pt x="127001" y="177800"/>
                </a:lnTo>
                <a:lnTo>
                  <a:pt x="135467" y="160866"/>
                </a:lnTo>
                <a:lnTo>
                  <a:pt x="143934" y="152400"/>
                </a:lnTo>
                <a:lnTo>
                  <a:pt x="152400" y="143933"/>
                </a:lnTo>
                <a:lnTo>
                  <a:pt x="160868" y="127000"/>
                </a:lnTo>
                <a:lnTo>
                  <a:pt x="160868" y="118533"/>
                </a:lnTo>
                <a:lnTo>
                  <a:pt x="169334" y="101600"/>
                </a:lnTo>
                <a:lnTo>
                  <a:pt x="169334" y="84666"/>
                </a:lnTo>
                <a:lnTo>
                  <a:pt x="177801" y="76200"/>
                </a:lnTo>
                <a:lnTo>
                  <a:pt x="177801" y="59266"/>
                </a:lnTo>
                <a:lnTo>
                  <a:pt x="177801" y="50800"/>
                </a:lnTo>
                <a:lnTo>
                  <a:pt x="177801" y="33866"/>
                </a:lnTo>
                <a:lnTo>
                  <a:pt x="177801" y="25400"/>
                </a:lnTo>
                <a:lnTo>
                  <a:pt x="177801" y="16933"/>
                </a:lnTo>
                <a:lnTo>
                  <a:pt x="177801" y="8466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0868" y="0"/>
                </a:lnTo>
                <a:lnTo>
                  <a:pt x="160868" y="0"/>
                </a:lnTo>
                <a:lnTo>
                  <a:pt x="160868" y="0"/>
                </a:lnTo>
                <a:lnTo>
                  <a:pt x="160868" y="8466"/>
                </a:lnTo>
                <a:lnTo>
                  <a:pt x="160868" y="16933"/>
                </a:lnTo>
                <a:lnTo>
                  <a:pt x="160868" y="25400"/>
                </a:lnTo>
                <a:lnTo>
                  <a:pt x="160868" y="42333"/>
                </a:lnTo>
                <a:lnTo>
                  <a:pt x="160868" y="50800"/>
                </a:lnTo>
                <a:lnTo>
                  <a:pt x="169334" y="67733"/>
                </a:lnTo>
                <a:lnTo>
                  <a:pt x="169334" y="84666"/>
                </a:lnTo>
                <a:lnTo>
                  <a:pt x="186267" y="101600"/>
                </a:lnTo>
                <a:lnTo>
                  <a:pt x="194734" y="110066"/>
                </a:lnTo>
                <a:lnTo>
                  <a:pt x="211667" y="127000"/>
                </a:lnTo>
                <a:lnTo>
                  <a:pt x="220134" y="135466"/>
                </a:lnTo>
                <a:lnTo>
                  <a:pt x="228600" y="152400"/>
                </a:lnTo>
                <a:lnTo>
                  <a:pt x="245534" y="160866"/>
                </a:lnTo>
                <a:lnTo>
                  <a:pt x="262467" y="169333"/>
                </a:lnTo>
                <a:lnTo>
                  <a:pt x="270934" y="177800"/>
                </a:lnTo>
                <a:lnTo>
                  <a:pt x="296334" y="186266"/>
                </a:lnTo>
                <a:lnTo>
                  <a:pt x="304800" y="194733"/>
                </a:lnTo>
                <a:lnTo>
                  <a:pt x="321734" y="194733"/>
                </a:lnTo>
                <a:lnTo>
                  <a:pt x="330201" y="203200"/>
                </a:lnTo>
                <a:lnTo>
                  <a:pt x="355601" y="203200"/>
                </a:lnTo>
                <a:lnTo>
                  <a:pt x="364067" y="203200"/>
                </a:lnTo>
                <a:lnTo>
                  <a:pt x="381000" y="203200"/>
                </a:lnTo>
                <a:lnTo>
                  <a:pt x="389468" y="203200"/>
                </a:lnTo>
                <a:lnTo>
                  <a:pt x="406401" y="194733"/>
                </a:lnTo>
                <a:lnTo>
                  <a:pt x="414867" y="194733"/>
                </a:lnTo>
                <a:lnTo>
                  <a:pt x="423334" y="177800"/>
                </a:lnTo>
                <a:lnTo>
                  <a:pt x="431801" y="169333"/>
                </a:lnTo>
                <a:lnTo>
                  <a:pt x="431801" y="152400"/>
                </a:lnTo>
                <a:lnTo>
                  <a:pt x="431801" y="152400"/>
                </a:lnTo>
                <a:lnTo>
                  <a:pt x="423334" y="135466"/>
                </a:lnTo>
                <a:lnTo>
                  <a:pt x="423334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Freeform 1059"/>
          <p:cNvSpPr/>
          <p:nvPr/>
        </p:nvSpPr>
        <p:spPr>
          <a:xfrm>
            <a:off x="4064000" y="4182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Freeform 1060"/>
          <p:cNvSpPr/>
          <p:nvPr/>
        </p:nvSpPr>
        <p:spPr>
          <a:xfrm>
            <a:off x="7408333" y="4944533"/>
            <a:ext cx="338668" cy="313268"/>
          </a:xfrm>
          <a:custGeom>
            <a:avLst/>
            <a:gdLst/>
            <a:ahLst/>
            <a:cxnLst/>
            <a:rect l="0" t="0" r="0" b="0"/>
            <a:pathLst>
              <a:path w="338668" h="313268">
                <a:moveTo>
                  <a:pt x="254001" y="0"/>
                </a:moveTo>
                <a:lnTo>
                  <a:pt x="254001" y="8467"/>
                </a:lnTo>
                <a:lnTo>
                  <a:pt x="254001" y="8467"/>
                </a:lnTo>
                <a:lnTo>
                  <a:pt x="254001" y="8467"/>
                </a:lnTo>
                <a:lnTo>
                  <a:pt x="245533" y="0"/>
                </a:lnTo>
                <a:lnTo>
                  <a:pt x="245533" y="0"/>
                </a:lnTo>
                <a:lnTo>
                  <a:pt x="237067" y="0"/>
                </a:lnTo>
                <a:lnTo>
                  <a:pt x="237067" y="0"/>
                </a:lnTo>
                <a:lnTo>
                  <a:pt x="220134" y="0"/>
                </a:lnTo>
                <a:lnTo>
                  <a:pt x="211667" y="0"/>
                </a:lnTo>
                <a:lnTo>
                  <a:pt x="194734" y="0"/>
                </a:lnTo>
                <a:lnTo>
                  <a:pt x="169333" y="0"/>
                </a:lnTo>
                <a:lnTo>
                  <a:pt x="143934" y="0"/>
                </a:lnTo>
                <a:lnTo>
                  <a:pt x="118534" y="8467"/>
                </a:lnTo>
                <a:lnTo>
                  <a:pt x="93133" y="16934"/>
                </a:lnTo>
                <a:lnTo>
                  <a:pt x="67734" y="25400"/>
                </a:lnTo>
                <a:lnTo>
                  <a:pt x="50800" y="25400"/>
                </a:lnTo>
                <a:lnTo>
                  <a:pt x="33867" y="33867"/>
                </a:lnTo>
                <a:lnTo>
                  <a:pt x="16933" y="42334"/>
                </a:lnTo>
                <a:lnTo>
                  <a:pt x="8467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8467" y="76200"/>
                </a:lnTo>
                <a:lnTo>
                  <a:pt x="25401" y="84667"/>
                </a:lnTo>
                <a:lnTo>
                  <a:pt x="42334" y="84667"/>
                </a:lnTo>
                <a:lnTo>
                  <a:pt x="67734" y="93134"/>
                </a:lnTo>
                <a:lnTo>
                  <a:pt x="93133" y="101600"/>
                </a:lnTo>
                <a:lnTo>
                  <a:pt x="118534" y="110067"/>
                </a:lnTo>
                <a:lnTo>
                  <a:pt x="143934" y="118534"/>
                </a:lnTo>
                <a:lnTo>
                  <a:pt x="177801" y="127000"/>
                </a:lnTo>
                <a:lnTo>
                  <a:pt x="211667" y="135467"/>
                </a:lnTo>
                <a:lnTo>
                  <a:pt x="237067" y="152400"/>
                </a:lnTo>
                <a:lnTo>
                  <a:pt x="270934" y="169334"/>
                </a:lnTo>
                <a:lnTo>
                  <a:pt x="296334" y="186267"/>
                </a:lnTo>
                <a:lnTo>
                  <a:pt x="313267" y="203200"/>
                </a:lnTo>
                <a:lnTo>
                  <a:pt x="330201" y="220134"/>
                </a:lnTo>
                <a:lnTo>
                  <a:pt x="338667" y="228600"/>
                </a:lnTo>
                <a:lnTo>
                  <a:pt x="338667" y="245534"/>
                </a:lnTo>
                <a:lnTo>
                  <a:pt x="338667" y="262467"/>
                </a:lnTo>
                <a:lnTo>
                  <a:pt x="330201" y="279400"/>
                </a:lnTo>
                <a:lnTo>
                  <a:pt x="321733" y="287867"/>
                </a:lnTo>
                <a:lnTo>
                  <a:pt x="313267" y="296334"/>
                </a:lnTo>
                <a:lnTo>
                  <a:pt x="296334" y="304800"/>
                </a:lnTo>
                <a:lnTo>
                  <a:pt x="279400" y="313267"/>
                </a:lnTo>
                <a:lnTo>
                  <a:pt x="262467" y="313267"/>
                </a:lnTo>
                <a:lnTo>
                  <a:pt x="245533" y="313267"/>
                </a:lnTo>
                <a:lnTo>
                  <a:pt x="220134" y="313267"/>
                </a:lnTo>
                <a:lnTo>
                  <a:pt x="194734" y="304800"/>
                </a:lnTo>
                <a:lnTo>
                  <a:pt x="177801" y="304800"/>
                </a:lnTo>
                <a:lnTo>
                  <a:pt x="169333" y="296334"/>
                </a:lnTo>
                <a:lnTo>
                  <a:pt x="152400" y="296334"/>
                </a:lnTo>
                <a:lnTo>
                  <a:pt x="143934" y="287867"/>
                </a:lnTo>
                <a:lnTo>
                  <a:pt x="135467" y="279400"/>
                </a:lnTo>
                <a:lnTo>
                  <a:pt x="135467" y="279400"/>
                </a:lnTo>
                <a:lnTo>
                  <a:pt x="135467" y="270934"/>
                </a:lnTo>
                <a:lnTo>
                  <a:pt x="135467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Freeform 1061"/>
          <p:cNvSpPr/>
          <p:nvPr/>
        </p:nvSpPr>
        <p:spPr>
          <a:xfrm>
            <a:off x="7780867" y="4944533"/>
            <a:ext cx="194734" cy="304801"/>
          </a:xfrm>
          <a:custGeom>
            <a:avLst/>
            <a:gdLst/>
            <a:ahLst/>
            <a:cxnLst/>
            <a:rect l="0" t="0" r="0" b="0"/>
            <a:pathLst>
              <a:path w="194734" h="304801">
                <a:moveTo>
                  <a:pt x="25399" y="177800"/>
                </a:moveTo>
                <a:lnTo>
                  <a:pt x="25399" y="177800"/>
                </a:lnTo>
                <a:lnTo>
                  <a:pt x="33867" y="186267"/>
                </a:lnTo>
                <a:lnTo>
                  <a:pt x="42333" y="177800"/>
                </a:lnTo>
                <a:lnTo>
                  <a:pt x="50800" y="169334"/>
                </a:lnTo>
                <a:lnTo>
                  <a:pt x="59266" y="169334"/>
                </a:lnTo>
                <a:lnTo>
                  <a:pt x="76200" y="160867"/>
                </a:lnTo>
                <a:lnTo>
                  <a:pt x="93133" y="152400"/>
                </a:lnTo>
                <a:lnTo>
                  <a:pt x="101599" y="135467"/>
                </a:lnTo>
                <a:lnTo>
                  <a:pt x="118533" y="127000"/>
                </a:lnTo>
                <a:lnTo>
                  <a:pt x="135466" y="118534"/>
                </a:lnTo>
                <a:lnTo>
                  <a:pt x="143933" y="101600"/>
                </a:lnTo>
                <a:lnTo>
                  <a:pt x="152400" y="93134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42334"/>
                </a:lnTo>
                <a:lnTo>
                  <a:pt x="143933" y="33867"/>
                </a:lnTo>
                <a:lnTo>
                  <a:pt x="143933" y="16934"/>
                </a:lnTo>
                <a:lnTo>
                  <a:pt x="135466" y="8467"/>
                </a:lnTo>
                <a:lnTo>
                  <a:pt x="118533" y="8467"/>
                </a:lnTo>
                <a:lnTo>
                  <a:pt x="101599" y="0"/>
                </a:lnTo>
                <a:lnTo>
                  <a:pt x="93133" y="0"/>
                </a:lnTo>
                <a:lnTo>
                  <a:pt x="76200" y="8467"/>
                </a:lnTo>
                <a:lnTo>
                  <a:pt x="59266" y="16934"/>
                </a:lnTo>
                <a:lnTo>
                  <a:pt x="42333" y="25400"/>
                </a:lnTo>
                <a:lnTo>
                  <a:pt x="33867" y="42334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8466" y="169334"/>
                </a:lnTo>
                <a:lnTo>
                  <a:pt x="8466" y="194734"/>
                </a:lnTo>
                <a:lnTo>
                  <a:pt x="25399" y="220134"/>
                </a:lnTo>
                <a:lnTo>
                  <a:pt x="33867" y="237067"/>
                </a:lnTo>
                <a:lnTo>
                  <a:pt x="50800" y="262467"/>
                </a:lnTo>
                <a:lnTo>
                  <a:pt x="67733" y="279400"/>
                </a:lnTo>
                <a:lnTo>
                  <a:pt x="84666" y="287867"/>
                </a:lnTo>
                <a:lnTo>
                  <a:pt x="101599" y="296334"/>
                </a:lnTo>
                <a:lnTo>
                  <a:pt x="127000" y="304800"/>
                </a:lnTo>
                <a:lnTo>
                  <a:pt x="143933" y="304800"/>
                </a:lnTo>
                <a:lnTo>
                  <a:pt x="160866" y="304800"/>
                </a:lnTo>
                <a:lnTo>
                  <a:pt x="169333" y="296334"/>
                </a:lnTo>
                <a:lnTo>
                  <a:pt x="186267" y="279400"/>
                </a:lnTo>
                <a:lnTo>
                  <a:pt x="186267" y="279400"/>
                </a:lnTo>
                <a:lnTo>
                  <a:pt x="194733" y="262467"/>
                </a:lnTo>
                <a:lnTo>
                  <a:pt x="1947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Freeform 1062"/>
          <p:cNvSpPr/>
          <p:nvPr/>
        </p:nvSpPr>
        <p:spPr>
          <a:xfrm>
            <a:off x="8009467" y="4969933"/>
            <a:ext cx="313267" cy="220135"/>
          </a:xfrm>
          <a:custGeom>
            <a:avLst/>
            <a:gdLst/>
            <a:ahLst/>
            <a:cxnLst/>
            <a:rect l="0" t="0" r="0" b="0"/>
            <a:pathLst>
              <a:path w="313267" h="220135">
                <a:moveTo>
                  <a:pt x="0" y="33867"/>
                </a:move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25399" y="101600"/>
                </a:lnTo>
                <a:lnTo>
                  <a:pt x="25399" y="118534"/>
                </a:lnTo>
                <a:lnTo>
                  <a:pt x="25399" y="135467"/>
                </a:lnTo>
                <a:lnTo>
                  <a:pt x="25399" y="152400"/>
                </a:lnTo>
                <a:lnTo>
                  <a:pt x="25399" y="160867"/>
                </a:lnTo>
                <a:lnTo>
                  <a:pt x="25399" y="169334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86267"/>
                </a:lnTo>
                <a:lnTo>
                  <a:pt x="25399" y="177800"/>
                </a:lnTo>
                <a:lnTo>
                  <a:pt x="25399" y="169334"/>
                </a:lnTo>
                <a:lnTo>
                  <a:pt x="25399" y="160867"/>
                </a:lnTo>
                <a:lnTo>
                  <a:pt x="25399" y="143934"/>
                </a:lnTo>
                <a:lnTo>
                  <a:pt x="25399" y="127000"/>
                </a:lnTo>
                <a:lnTo>
                  <a:pt x="25399" y="110067"/>
                </a:lnTo>
                <a:lnTo>
                  <a:pt x="25399" y="84667"/>
                </a:lnTo>
                <a:lnTo>
                  <a:pt x="25399" y="67734"/>
                </a:lnTo>
                <a:lnTo>
                  <a:pt x="33867" y="50800"/>
                </a:lnTo>
                <a:lnTo>
                  <a:pt x="33867" y="33867"/>
                </a:lnTo>
                <a:lnTo>
                  <a:pt x="42333" y="25400"/>
                </a:lnTo>
                <a:lnTo>
                  <a:pt x="50800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25400"/>
                </a:lnTo>
                <a:lnTo>
                  <a:pt x="118533" y="42334"/>
                </a:lnTo>
                <a:lnTo>
                  <a:pt x="135466" y="50800"/>
                </a:lnTo>
                <a:lnTo>
                  <a:pt x="143933" y="67734"/>
                </a:lnTo>
                <a:lnTo>
                  <a:pt x="152400" y="84667"/>
                </a:lnTo>
                <a:lnTo>
                  <a:pt x="160866" y="110067"/>
                </a:lnTo>
                <a:lnTo>
                  <a:pt x="160866" y="127000"/>
                </a:lnTo>
                <a:lnTo>
                  <a:pt x="169333" y="143934"/>
                </a:lnTo>
                <a:lnTo>
                  <a:pt x="169333" y="169334"/>
                </a:lnTo>
                <a:lnTo>
                  <a:pt x="169333" y="186267"/>
                </a:lnTo>
                <a:lnTo>
                  <a:pt x="169333" y="194734"/>
                </a:lnTo>
                <a:lnTo>
                  <a:pt x="169333" y="211667"/>
                </a:lnTo>
                <a:lnTo>
                  <a:pt x="169333" y="211667"/>
                </a:lnTo>
                <a:lnTo>
                  <a:pt x="169333" y="220134"/>
                </a:lnTo>
                <a:lnTo>
                  <a:pt x="169333" y="220134"/>
                </a:lnTo>
                <a:lnTo>
                  <a:pt x="169333" y="211667"/>
                </a:lnTo>
                <a:lnTo>
                  <a:pt x="169333" y="211667"/>
                </a:lnTo>
                <a:lnTo>
                  <a:pt x="169333" y="203200"/>
                </a:lnTo>
                <a:lnTo>
                  <a:pt x="160866" y="186267"/>
                </a:lnTo>
                <a:lnTo>
                  <a:pt x="160866" y="169334"/>
                </a:lnTo>
                <a:lnTo>
                  <a:pt x="160866" y="143934"/>
                </a:lnTo>
                <a:lnTo>
                  <a:pt x="160866" y="127000"/>
                </a:lnTo>
                <a:lnTo>
                  <a:pt x="160866" y="101600"/>
                </a:lnTo>
                <a:lnTo>
                  <a:pt x="160866" y="84667"/>
                </a:lnTo>
                <a:lnTo>
                  <a:pt x="160866" y="59267"/>
                </a:lnTo>
                <a:lnTo>
                  <a:pt x="160866" y="42334"/>
                </a:lnTo>
                <a:lnTo>
                  <a:pt x="169333" y="25400"/>
                </a:lnTo>
                <a:lnTo>
                  <a:pt x="169333" y="8467"/>
                </a:lnTo>
                <a:lnTo>
                  <a:pt x="177799" y="0"/>
                </a:lnTo>
                <a:lnTo>
                  <a:pt x="186267" y="0"/>
                </a:lnTo>
                <a:lnTo>
                  <a:pt x="194733" y="0"/>
                </a:lnTo>
                <a:lnTo>
                  <a:pt x="211666" y="0"/>
                </a:lnTo>
                <a:lnTo>
                  <a:pt x="220133" y="0"/>
                </a:lnTo>
                <a:lnTo>
                  <a:pt x="228600" y="8467"/>
                </a:lnTo>
                <a:lnTo>
                  <a:pt x="237066" y="16934"/>
                </a:lnTo>
                <a:lnTo>
                  <a:pt x="245533" y="33867"/>
                </a:lnTo>
                <a:lnTo>
                  <a:pt x="253999" y="42334"/>
                </a:lnTo>
                <a:lnTo>
                  <a:pt x="253999" y="59267"/>
                </a:lnTo>
                <a:lnTo>
                  <a:pt x="262467" y="84667"/>
                </a:lnTo>
                <a:lnTo>
                  <a:pt x="270933" y="101600"/>
                </a:lnTo>
                <a:lnTo>
                  <a:pt x="279400" y="127000"/>
                </a:lnTo>
                <a:lnTo>
                  <a:pt x="287866" y="143934"/>
                </a:lnTo>
                <a:lnTo>
                  <a:pt x="296333" y="169334"/>
                </a:lnTo>
                <a:lnTo>
                  <a:pt x="296333" y="186267"/>
                </a:lnTo>
                <a:lnTo>
                  <a:pt x="304800" y="203200"/>
                </a:lnTo>
                <a:lnTo>
                  <a:pt x="304800" y="211667"/>
                </a:lnTo>
                <a:lnTo>
                  <a:pt x="304800" y="220134"/>
                </a:lnTo>
                <a:lnTo>
                  <a:pt x="313266" y="220134"/>
                </a:lnTo>
                <a:lnTo>
                  <a:pt x="313266" y="211667"/>
                </a:lnTo>
                <a:lnTo>
                  <a:pt x="313266" y="211667"/>
                </a:lnTo>
                <a:lnTo>
                  <a:pt x="304800" y="211667"/>
                </a:lnTo>
                <a:lnTo>
                  <a:pt x="30480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Freeform 1063"/>
          <p:cNvSpPr/>
          <p:nvPr/>
        </p:nvSpPr>
        <p:spPr>
          <a:xfrm>
            <a:off x="8398933" y="5080000"/>
            <a:ext cx="33868" cy="84668"/>
          </a:xfrm>
          <a:custGeom>
            <a:avLst/>
            <a:gdLst/>
            <a:ahLst/>
            <a:cxnLst/>
            <a:rect l="0" t="0" r="0" b="0"/>
            <a:pathLst>
              <a:path w="33868" h="846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1" y="33867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25401" y="84667"/>
                </a:lnTo>
                <a:lnTo>
                  <a:pt x="25401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Freeform 1064"/>
          <p:cNvSpPr/>
          <p:nvPr/>
        </p:nvSpPr>
        <p:spPr>
          <a:xfrm>
            <a:off x="8373533" y="4910667"/>
            <a:ext cx="16935" cy="33867"/>
          </a:xfrm>
          <a:custGeom>
            <a:avLst/>
            <a:gdLst/>
            <a:ahLst/>
            <a:cxnLst/>
            <a:rect l="0" t="0" r="0" b="0"/>
            <a:pathLst>
              <a:path w="16935" h="33867">
                <a:moveTo>
                  <a:pt x="0" y="33866"/>
                </a:moveTo>
                <a:lnTo>
                  <a:pt x="0" y="33866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Freeform 1065"/>
          <p:cNvSpPr/>
          <p:nvPr/>
        </p:nvSpPr>
        <p:spPr>
          <a:xfrm>
            <a:off x="8483600" y="4953000"/>
            <a:ext cx="84667" cy="194734"/>
          </a:xfrm>
          <a:custGeom>
            <a:avLst/>
            <a:gdLst/>
            <a:ahLst/>
            <a:cxnLst/>
            <a:rect l="0" t="0" r="0" b="0"/>
            <a:pathLst>
              <a:path w="84667" h="194734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0067"/>
                </a:lnTo>
                <a:lnTo>
                  <a:pt x="33867" y="127000"/>
                </a:lnTo>
                <a:lnTo>
                  <a:pt x="33867" y="135467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60867"/>
                </a:lnTo>
                <a:lnTo>
                  <a:pt x="33867" y="160867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86267"/>
                </a:lnTo>
                <a:lnTo>
                  <a:pt x="33867" y="186267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94733"/>
                </a:lnTo>
                <a:lnTo>
                  <a:pt x="50800" y="194733"/>
                </a:lnTo>
                <a:lnTo>
                  <a:pt x="50800" y="194733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67733" y="186267"/>
                </a:lnTo>
                <a:lnTo>
                  <a:pt x="67733" y="186267"/>
                </a:lnTo>
                <a:lnTo>
                  <a:pt x="76200" y="186267"/>
                </a:lnTo>
                <a:lnTo>
                  <a:pt x="76200" y="186267"/>
                </a:lnTo>
                <a:lnTo>
                  <a:pt x="76200" y="186267"/>
                </a:lnTo>
                <a:lnTo>
                  <a:pt x="84666" y="186267"/>
                </a:lnTo>
                <a:lnTo>
                  <a:pt x="84666" y="186267"/>
                </a:lnTo>
                <a:lnTo>
                  <a:pt x="84666" y="186267"/>
                </a:lnTo>
                <a:lnTo>
                  <a:pt x="84666" y="186267"/>
                </a:lnTo>
                <a:lnTo>
                  <a:pt x="84666" y="186267"/>
                </a:lnTo>
                <a:lnTo>
                  <a:pt x="84666" y="186267"/>
                </a:lnTo>
                <a:lnTo>
                  <a:pt x="84666" y="186267"/>
                </a:lnTo>
                <a:lnTo>
                  <a:pt x="76200" y="177800"/>
                </a:lnTo>
                <a:lnTo>
                  <a:pt x="762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Freeform 1066"/>
          <p:cNvSpPr/>
          <p:nvPr/>
        </p:nvSpPr>
        <p:spPr>
          <a:xfrm>
            <a:off x="8475133" y="4902200"/>
            <a:ext cx="211668" cy="228601"/>
          </a:xfrm>
          <a:custGeom>
            <a:avLst/>
            <a:gdLst/>
            <a:ahLst/>
            <a:cxnLst/>
            <a:rect l="0" t="0" r="0" b="0"/>
            <a:pathLst>
              <a:path w="211668" h="228601">
                <a:moveTo>
                  <a:pt x="118534" y="93133"/>
                </a:moveTo>
                <a:lnTo>
                  <a:pt x="118534" y="93133"/>
                </a:lnTo>
                <a:lnTo>
                  <a:pt x="118534" y="93133"/>
                </a:lnTo>
                <a:lnTo>
                  <a:pt x="118534" y="84667"/>
                </a:lnTo>
                <a:lnTo>
                  <a:pt x="118534" y="84667"/>
                </a:lnTo>
                <a:lnTo>
                  <a:pt x="118534" y="76200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43934" y="76200"/>
                </a:lnTo>
                <a:lnTo>
                  <a:pt x="143934" y="76200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59267"/>
                </a:lnTo>
                <a:lnTo>
                  <a:pt x="135467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18534" y="25400"/>
                </a:lnTo>
                <a:lnTo>
                  <a:pt x="110067" y="16933"/>
                </a:lnTo>
                <a:lnTo>
                  <a:pt x="101601" y="16933"/>
                </a:lnTo>
                <a:lnTo>
                  <a:pt x="93133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1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25401" y="211667"/>
                </a:lnTo>
                <a:lnTo>
                  <a:pt x="33867" y="220133"/>
                </a:lnTo>
                <a:lnTo>
                  <a:pt x="42334" y="228600"/>
                </a:lnTo>
                <a:lnTo>
                  <a:pt x="50800" y="228600"/>
                </a:lnTo>
                <a:lnTo>
                  <a:pt x="67734" y="228600"/>
                </a:lnTo>
                <a:lnTo>
                  <a:pt x="84667" y="228600"/>
                </a:lnTo>
                <a:lnTo>
                  <a:pt x="101601" y="228600"/>
                </a:lnTo>
                <a:lnTo>
                  <a:pt x="118534" y="220133"/>
                </a:lnTo>
                <a:lnTo>
                  <a:pt x="135467" y="220133"/>
                </a:lnTo>
                <a:lnTo>
                  <a:pt x="152400" y="211667"/>
                </a:lnTo>
                <a:lnTo>
                  <a:pt x="169333" y="203200"/>
                </a:lnTo>
                <a:lnTo>
                  <a:pt x="186267" y="194733"/>
                </a:lnTo>
                <a:lnTo>
                  <a:pt x="194734" y="194733"/>
                </a:lnTo>
                <a:lnTo>
                  <a:pt x="203200" y="177800"/>
                </a:lnTo>
                <a:lnTo>
                  <a:pt x="203200" y="177800"/>
                </a:lnTo>
                <a:lnTo>
                  <a:pt x="211667" y="169333"/>
                </a:lnTo>
                <a:lnTo>
                  <a:pt x="2116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Freeform 1067"/>
          <p:cNvSpPr/>
          <p:nvPr/>
        </p:nvSpPr>
        <p:spPr>
          <a:xfrm>
            <a:off x="8720666" y="4936067"/>
            <a:ext cx="76201" cy="152401"/>
          </a:xfrm>
          <a:custGeom>
            <a:avLst/>
            <a:gdLst/>
            <a:ahLst/>
            <a:cxnLst/>
            <a:rect l="0" t="0" r="0" b="0"/>
            <a:pathLst>
              <a:path w="76201" h="152401">
                <a:moveTo>
                  <a:pt x="0" y="0"/>
                </a:moveTo>
                <a:lnTo>
                  <a:pt x="0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25401" y="50800"/>
                </a:lnTo>
                <a:lnTo>
                  <a:pt x="25401" y="67733"/>
                </a:lnTo>
                <a:lnTo>
                  <a:pt x="33867" y="84666"/>
                </a:lnTo>
                <a:lnTo>
                  <a:pt x="42334" y="101600"/>
                </a:lnTo>
                <a:lnTo>
                  <a:pt x="42334" y="118533"/>
                </a:lnTo>
                <a:lnTo>
                  <a:pt x="50801" y="127000"/>
                </a:lnTo>
                <a:lnTo>
                  <a:pt x="59267" y="135466"/>
                </a:lnTo>
                <a:lnTo>
                  <a:pt x="59267" y="143933"/>
                </a:lnTo>
                <a:lnTo>
                  <a:pt x="67734" y="152400"/>
                </a:lnTo>
                <a:lnTo>
                  <a:pt x="67734" y="152400"/>
                </a:lnTo>
                <a:lnTo>
                  <a:pt x="67734" y="152400"/>
                </a:lnTo>
                <a:lnTo>
                  <a:pt x="76200" y="152400"/>
                </a:lnTo>
                <a:lnTo>
                  <a:pt x="762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Freeform 1068"/>
          <p:cNvSpPr/>
          <p:nvPr/>
        </p:nvSpPr>
        <p:spPr>
          <a:xfrm>
            <a:off x="8839200" y="4961467"/>
            <a:ext cx="160868" cy="143934"/>
          </a:xfrm>
          <a:custGeom>
            <a:avLst/>
            <a:gdLst/>
            <a:ahLst/>
            <a:cxnLst/>
            <a:rect l="0" t="0" r="0" b="0"/>
            <a:pathLst>
              <a:path w="160868" h="143934">
                <a:moveTo>
                  <a:pt x="0" y="16933"/>
                </a:move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3" y="59266"/>
                </a:lnTo>
                <a:lnTo>
                  <a:pt x="16933" y="67733"/>
                </a:lnTo>
                <a:lnTo>
                  <a:pt x="25400" y="84666"/>
                </a:lnTo>
                <a:lnTo>
                  <a:pt x="33866" y="93133"/>
                </a:lnTo>
                <a:lnTo>
                  <a:pt x="33866" y="110066"/>
                </a:lnTo>
                <a:lnTo>
                  <a:pt x="33866" y="118533"/>
                </a:lnTo>
                <a:lnTo>
                  <a:pt x="42334" y="127000"/>
                </a:lnTo>
                <a:lnTo>
                  <a:pt x="42334" y="135466"/>
                </a:lnTo>
                <a:lnTo>
                  <a:pt x="42334" y="135466"/>
                </a:lnTo>
                <a:lnTo>
                  <a:pt x="42334" y="143933"/>
                </a:lnTo>
                <a:lnTo>
                  <a:pt x="42334" y="135466"/>
                </a:lnTo>
                <a:lnTo>
                  <a:pt x="42334" y="135466"/>
                </a:lnTo>
                <a:lnTo>
                  <a:pt x="42334" y="135466"/>
                </a:lnTo>
                <a:lnTo>
                  <a:pt x="42334" y="127000"/>
                </a:lnTo>
                <a:lnTo>
                  <a:pt x="42334" y="118533"/>
                </a:lnTo>
                <a:lnTo>
                  <a:pt x="50800" y="101600"/>
                </a:lnTo>
                <a:lnTo>
                  <a:pt x="50800" y="84666"/>
                </a:lnTo>
                <a:lnTo>
                  <a:pt x="50800" y="67733"/>
                </a:lnTo>
                <a:lnTo>
                  <a:pt x="59267" y="59266"/>
                </a:lnTo>
                <a:lnTo>
                  <a:pt x="59267" y="42333"/>
                </a:lnTo>
                <a:lnTo>
                  <a:pt x="67733" y="25400"/>
                </a:lnTo>
                <a:lnTo>
                  <a:pt x="67733" y="16933"/>
                </a:lnTo>
                <a:lnTo>
                  <a:pt x="76200" y="8466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4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  <a:lnTo>
                  <a:pt x="160867" y="8466"/>
                </a:lnTo>
                <a:lnTo>
                  <a:pt x="1608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Freeform 1069"/>
          <p:cNvSpPr/>
          <p:nvPr/>
        </p:nvSpPr>
        <p:spPr>
          <a:xfrm>
            <a:off x="9025466" y="4944533"/>
            <a:ext cx="203202" cy="186268"/>
          </a:xfrm>
          <a:custGeom>
            <a:avLst/>
            <a:gdLst/>
            <a:ahLst/>
            <a:cxnLst/>
            <a:rect l="0" t="0" r="0" b="0"/>
            <a:pathLst>
              <a:path w="203202" h="186268">
                <a:moveTo>
                  <a:pt x="101601" y="16934"/>
                </a:moveTo>
                <a:lnTo>
                  <a:pt x="101601" y="16934"/>
                </a:lnTo>
                <a:lnTo>
                  <a:pt x="101601" y="16934"/>
                </a:lnTo>
                <a:lnTo>
                  <a:pt x="93134" y="8467"/>
                </a:lnTo>
                <a:lnTo>
                  <a:pt x="93134" y="8467"/>
                </a:lnTo>
                <a:lnTo>
                  <a:pt x="84668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4" y="8467"/>
                </a:lnTo>
                <a:lnTo>
                  <a:pt x="33867" y="16934"/>
                </a:lnTo>
                <a:lnTo>
                  <a:pt x="25401" y="25400"/>
                </a:lnTo>
                <a:lnTo>
                  <a:pt x="16934" y="33867"/>
                </a:lnTo>
                <a:lnTo>
                  <a:pt x="8468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8" y="93134"/>
                </a:lnTo>
                <a:lnTo>
                  <a:pt x="16934" y="101600"/>
                </a:lnTo>
                <a:lnTo>
                  <a:pt x="25401" y="118534"/>
                </a:lnTo>
                <a:lnTo>
                  <a:pt x="33867" y="135467"/>
                </a:lnTo>
                <a:lnTo>
                  <a:pt x="50801" y="143934"/>
                </a:lnTo>
                <a:lnTo>
                  <a:pt x="67734" y="152400"/>
                </a:lnTo>
                <a:lnTo>
                  <a:pt x="76200" y="169334"/>
                </a:lnTo>
                <a:lnTo>
                  <a:pt x="101601" y="169334"/>
                </a:lnTo>
                <a:lnTo>
                  <a:pt x="118534" y="177800"/>
                </a:lnTo>
                <a:lnTo>
                  <a:pt x="135467" y="186267"/>
                </a:lnTo>
                <a:lnTo>
                  <a:pt x="152400" y="186267"/>
                </a:lnTo>
                <a:lnTo>
                  <a:pt x="177801" y="186267"/>
                </a:lnTo>
                <a:lnTo>
                  <a:pt x="194734" y="177800"/>
                </a:lnTo>
                <a:lnTo>
                  <a:pt x="194734" y="177800"/>
                </a:lnTo>
                <a:lnTo>
                  <a:pt x="203201" y="169334"/>
                </a:lnTo>
                <a:lnTo>
                  <a:pt x="203201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Freeform 1070"/>
          <p:cNvSpPr/>
          <p:nvPr/>
        </p:nvSpPr>
        <p:spPr>
          <a:xfrm>
            <a:off x="9203267" y="4775200"/>
            <a:ext cx="76201" cy="270934"/>
          </a:xfrm>
          <a:custGeom>
            <a:avLst/>
            <a:gdLst/>
            <a:ahLst/>
            <a:cxnLst/>
            <a:rect l="0" t="0" r="0" b="0"/>
            <a:pathLst>
              <a:path w="76201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16933"/>
                </a:lnTo>
                <a:lnTo>
                  <a:pt x="25400" y="33867"/>
                </a:lnTo>
                <a:lnTo>
                  <a:pt x="33866" y="59267"/>
                </a:lnTo>
                <a:lnTo>
                  <a:pt x="42333" y="84667"/>
                </a:lnTo>
                <a:lnTo>
                  <a:pt x="50799" y="110067"/>
                </a:lnTo>
                <a:lnTo>
                  <a:pt x="59267" y="143933"/>
                </a:lnTo>
                <a:lnTo>
                  <a:pt x="59267" y="169333"/>
                </a:lnTo>
                <a:lnTo>
                  <a:pt x="67733" y="194733"/>
                </a:lnTo>
                <a:lnTo>
                  <a:pt x="67733" y="220133"/>
                </a:lnTo>
                <a:lnTo>
                  <a:pt x="67733" y="245533"/>
                </a:lnTo>
                <a:lnTo>
                  <a:pt x="76200" y="262467"/>
                </a:lnTo>
                <a:lnTo>
                  <a:pt x="76200" y="262467"/>
                </a:lnTo>
                <a:lnTo>
                  <a:pt x="76200" y="270933"/>
                </a:lnTo>
                <a:lnTo>
                  <a:pt x="7620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Freeform 1071"/>
          <p:cNvSpPr/>
          <p:nvPr/>
        </p:nvSpPr>
        <p:spPr>
          <a:xfrm>
            <a:off x="9372600" y="4919133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8467" y="127000"/>
                </a:moveTo>
                <a:lnTo>
                  <a:pt x="16933" y="127000"/>
                </a:lnTo>
                <a:lnTo>
                  <a:pt x="25400" y="127000"/>
                </a:lnTo>
                <a:lnTo>
                  <a:pt x="42334" y="127000"/>
                </a:lnTo>
                <a:lnTo>
                  <a:pt x="59267" y="127000"/>
                </a:lnTo>
                <a:lnTo>
                  <a:pt x="67733" y="118534"/>
                </a:lnTo>
                <a:lnTo>
                  <a:pt x="84667" y="110067"/>
                </a:lnTo>
                <a:lnTo>
                  <a:pt x="93133" y="101600"/>
                </a:lnTo>
                <a:lnTo>
                  <a:pt x="101600" y="84667"/>
                </a:lnTo>
                <a:lnTo>
                  <a:pt x="101600" y="76200"/>
                </a:lnTo>
                <a:lnTo>
                  <a:pt x="110066" y="59267"/>
                </a:lnTo>
                <a:lnTo>
                  <a:pt x="101600" y="50800"/>
                </a:lnTo>
                <a:lnTo>
                  <a:pt x="101600" y="33867"/>
                </a:lnTo>
                <a:lnTo>
                  <a:pt x="84667" y="25400"/>
                </a:lnTo>
                <a:lnTo>
                  <a:pt x="76200" y="16934"/>
                </a:lnTo>
                <a:lnTo>
                  <a:pt x="67733" y="8467"/>
                </a:lnTo>
                <a:lnTo>
                  <a:pt x="50800" y="0"/>
                </a:lnTo>
                <a:lnTo>
                  <a:pt x="33866" y="0"/>
                </a:lnTo>
                <a:lnTo>
                  <a:pt x="16933" y="0"/>
                </a:lnTo>
                <a:lnTo>
                  <a:pt x="8467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76200"/>
                </a:lnTo>
                <a:lnTo>
                  <a:pt x="25400" y="93134"/>
                </a:lnTo>
                <a:lnTo>
                  <a:pt x="42334" y="118534"/>
                </a:lnTo>
                <a:lnTo>
                  <a:pt x="59267" y="135467"/>
                </a:lnTo>
                <a:lnTo>
                  <a:pt x="76200" y="160867"/>
                </a:lnTo>
                <a:lnTo>
                  <a:pt x="110066" y="186267"/>
                </a:lnTo>
                <a:lnTo>
                  <a:pt x="127000" y="203200"/>
                </a:lnTo>
                <a:lnTo>
                  <a:pt x="152400" y="228600"/>
                </a:lnTo>
                <a:lnTo>
                  <a:pt x="169333" y="237067"/>
                </a:lnTo>
                <a:lnTo>
                  <a:pt x="186266" y="245534"/>
                </a:lnTo>
                <a:lnTo>
                  <a:pt x="194734" y="254000"/>
                </a:lnTo>
                <a:lnTo>
                  <a:pt x="194734" y="254000"/>
                </a:lnTo>
                <a:lnTo>
                  <a:pt x="203200" y="245534"/>
                </a:lnTo>
                <a:lnTo>
                  <a:pt x="20320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Freeform 1072"/>
          <p:cNvSpPr/>
          <p:nvPr/>
        </p:nvSpPr>
        <p:spPr>
          <a:xfrm>
            <a:off x="8619067" y="4639733"/>
            <a:ext cx="8467" cy="50801"/>
          </a:xfrm>
          <a:custGeom>
            <a:avLst/>
            <a:gdLst/>
            <a:ahLst/>
            <a:cxnLst/>
            <a:rect l="0" t="0" r="0" b="0"/>
            <a:pathLst>
              <a:path w="8467" h="508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Freeform 1073"/>
          <p:cNvSpPr/>
          <p:nvPr/>
        </p:nvSpPr>
        <p:spPr>
          <a:xfrm>
            <a:off x="5122333" y="5630333"/>
            <a:ext cx="245535" cy="296335"/>
          </a:xfrm>
          <a:custGeom>
            <a:avLst/>
            <a:gdLst/>
            <a:ahLst/>
            <a:cxnLst/>
            <a:rect l="0" t="0" r="0" b="0"/>
            <a:pathLst>
              <a:path w="245535" h="296335">
                <a:moveTo>
                  <a:pt x="220134" y="0"/>
                </a:moveTo>
                <a:lnTo>
                  <a:pt x="220134" y="0"/>
                </a:lnTo>
                <a:lnTo>
                  <a:pt x="220134" y="0"/>
                </a:lnTo>
                <a:lnTo>
                  <a:pt x="220134" y="8467"/>
                </a:lnTo>
                <a:lnTo>
                  <a:pt x="220134" y="8467"/>
                </a:lnTo>
                <a:lnTo>
                  <a:pt x="211667" y="8467"/>
                </a:lnTo>
                <a:lnTo>
                  <a:pt x="211667" y="16934"/>
                </a:lnTo>
                <a:lnTo>
                  <a:pt x="211667" y="25400"/>
                </a:lnTo>
                <a:lnTo>
                  <a:pt x="203200" y="33867"/>
                </a:lnTo>
                <a:lnTo>
                  <a:pt x="194734" y="42334"/>
                </a:lnTo>
                <a:lnTo>
                  <a:pt x="186267" y="59267"/>
                </a:lnTo>
                <a:lnTo>
                  <a:pt x="177800" y="76200"/>
                </a:lnTo>
                <a:lnTo>
                  <a:pt x="169334" y="93134"/>
                </a:lnTo>
                <a:lnTo>
                  <a:pt x="152400" y="110067"/>
                </a:lnTo>
                <a:lnTo>
                  <a:pt x="135467" y="127000"/>
                </a:lnTo>
                <a:lnTo>
                  <a:pt x="118534" y="143934"/>
                </a:lnTo>
                <a:lnTo>
                  <a:pt x="101600" y="160867"/>
                </a:lnTo>
                <a:lnTo>
                  <a:pt x="84667" y="177800"/>
                </a:lnTo>
                <a:lnTo>
                  <a:pt x="67734" y="194734"/>
                </a:lnTo>
                <a:lnTo>
                  <a:pt x="59267" y="211667"/>
                </a:lnTo>
                <a:lnTo>
                  <a:pt x="42334" y="220134"/>
                </a:lnTo>
                <a:lnTo>
                  <a:pt x="25400" y="237067"/>
                </a:lnTo>
                <a:lnTo>
                  <a:pt x="16934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8467" y="270934"/>
                </a:lnTo>
                <a:lnTo>
                  <a:pt x="16934" y="270934"/>
                </a:lnTo>
                <a:lnTo>
                  <a:pt x="25400" y="279400"/>
                </a:lnTo>
                <a:lnTo>
                  <a:pt x="33867" y="279400"/>
                </a:lnTo>
                <a:lnTo>
                  <a:pt x="50800" y="279400"/>
                </a:lnTo>
                <a:lnTo>
                  <a:pt x="67734" y="287867"/>
                </a:lnTo>
                <a:lnTo>
                  <a:pt x="84667" y="287867"/>
                </a:lnTo>
                <a:lnTo>
                  <a:pt x="101600" y="287867"/>
                </a:lnTo>
                <a:lnTo>
                  <a:pt x="118534" y="296334"/>
                </a:lnTo>
                <a:lnTo>
                  <a:pt x="135467" y="296334"/>
                </a:lnTo>
                <a:lnTo>
                  <a:pt x="160867" y="296334"/>
                </a:lnTo>
                <a:lnTo>
                  <a:pt x="177800" y="296334"/>
                </a:lnTo>
                <a:lnTo>
                  <a:pt x="186267" y="296334"/>
                </a:lnTo>
                <a:lnTo>
                  <a:pt x="203200" y="296334"/>
                </a:lnTo>
                <a:lnTo>
                  <a:pt x="220134" y="296334"/>
                </a:lnTo>
                <a:lnTo>
                  <a:pt x="228600" y="296334"/>
                </a:lnTo>
                <a:lnTo>
                  <a:pt x="237067" y="296334"/>
                </a:lnTo>
                <a:lnTo>
                  <a:pt x="245534" y="287867"/>
                </a:lnTo>
                <a:lnTo>
                  <a:pt x="245534" y="279400"/>
                </a:lnTo>
                <a:lnTo>
                  <a:pt x="245534" y="279400"/>
                </a:lnTo>
                <a:lnTo>
                  <a:pt x="245534" y="270934"/>
                </a:lnTo>
                <a:lnTo>
                  <a:pt x="245534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Freeform 1074"/>
          <p:cNvSpPr/>
          <p:nvPr/>
        </p:nvSpPr>
        <p:spPr>
          <a:xfrm>
            <a:off x="5511800" y="5689600"/>
            <a:ext cx="16934" cy="372534"/>
          </a:xfrm>
          <a:custGeom>
            <a:avLst/>
            <a:gdLst/>
            <a:ahLst/>
            <a:cxnLst/>
            <a:rect l="0" t="0" r="0" b="0"/>
            <a:pathLst>
              <a:path w="16934" h="372534">
                <a:moveTo>
                  <a:pt x="16933" y="0"/>
                </a:move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0" y="313267"/>
                </a:lnTo>
                <a:lnTo>
                  <a:pt x="0" y="330200"/>
                </a:lnTo>
                <a:lnTo>
                  <a:pt x="0" y="347133"/>
                </a:lnTo>
                <a:lnTo>
                  <a:pt x="0" y="364067"/>
                </a:lnTo>
                <a:lnTo>
                  <a:pt x="0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Freeform 1075"/>
          <p:cNvSpPr/>
          <p:nvPr/>
        </p:nvSpPr>
        <p:spPr>
          <a:xfrm>
            <a:off x="5469467" y="5672667"/>
            <a:ext cx="245534" cy="414867"/>
          </a:xfrm>
          <a:custGeom>
            <a:avLst/>
            <a:gdLst/>
            <a:ahLst/>
            <a:cxnLst/>
            <a:rect l="0" t="0" r="0" b="0"/>
            <a:pathLst>
              <a:path w="245534" h="414867">
                <a:moveTo>
                  <a:pt x="0" y="93133"/>
                </a:moveTo>
                <a:lnTo>
                  <a:pt x="8466" y="93133"/>
                </a:lnTo>
                <a:lnTo>
                  <a:pt x="8466" y="84666"/>
                </a:lnTo>
                <a:lnTo>
                  <a:pt x="8466" y="84666"/>
                </a:lnTo>
                <a:lnTo>
                  <a:pt x="8466" y="67733"/>
                </a:lnTo>
                <a:lnTo>
                  <a:pt x="16933" y="59266"/>
                </a:lnTo>
                <a:lnTo>
                  <a:pt x="25400" y="50800"/>
                </a:lnTo>
                <a:lnTo>
                  <a:pt x="33866" y="42333"/>
                </a:lnTo>
                <a:lnTo>
                  <a:pt x="42333" y="33866"/>
                </a:lnTo>
                <a:lnTo>
                  <a:pt x="50800" y="25400"/>
                </a:lnTo>
                <a:lnTo>
                  <a:pt x="59266" y="25400"/>
                </a:lnTo>
                <a:lnTo>
                  <a:pt x="67733" y="16933"/>
                </a:lnTo>
                <a:lnTo>
                  <a:pt x="76200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33866"/>
                </a:lnTo>
                <a:lnTo>
                  <a:pt x="135466" y="42333"/>
                </a:lnTo>
                <a:lnTo>
                  <a:pt x="135466" y="50800"/>
                </a:lnTo>
                <a:lnTo>
                  <a:pt x="143933" y="67733"/>
                </a:lnTo>
                <a:lnTo>
                  <a:pt x="143933" y="76200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60866" y="135466"/>
                </a:lnTo>
                <a:lnTo>
                  <a:pt x="160866" y="152400"/>
                </a:lnTo>
                <a:lnTo>
                  <a:pt x="169333" y="169333"/>
                </a:lnTo>
                <a:lnTo>
                  <a:pt x="177800" y="194733"/>
                </a:lnTo>
                <a:lnTo>
                  <a:pt x="177800" y="211666"/>
                </a:lnTo>
                <a:lnTo>
                  <a:pt x="186266" y="228600"/>
                </a:lnTo>
                <a:lnTo>
                  <a:pt x="194733" y="254000"/>
                </a:lnTo>
                <a:lnTo>
                  <a:pt x="203200" y="270933"/>
                </a:lnTo>
                <a:lnTo>
                  <a:pt x="211666" y="296333"/>
                </a:lnTo>
                <a:lnTo>
                  <a:pt x="220133" y="313266"/>
                </a:lnTo>
                <a:lnTo>
                  <a:pt x="220133" y="330200"/>
                </a:lnTo>
                <a:lnTo>
                  <a:pt x="228600" y="355600"/>
                </a:lnTo>
                <a:lnTo>
                  <a:pt x="237066" y="372533"/>
                </a:lnTo>
                <a:lnTo>
                  <a:pt x="237066" y="389466"/>
                </a:lnTo>
                <a:lnTo>
                  <a:pt x="245533" y="397933"/>
                </a:lnTo>
                <a:lnTo>
                  <a:pt x="245533" y="406400"/>
                </a:lnTo>
                <a:lnTo>
                  <a:pt x="245533" y="406400"/>
                </a:lnTo>
                <a:lnTo>
                  <a:pt x="245533" y="414866"/>
                </a:lnTo>
                <a:lnTo>
                  <a:pt x="245533" y="414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Freeform 1076"/>
          <p:cNvSpPr/>
          <p:nvPr/>
        </p:nvSpPr>
        <p:spPr>
          <a:xfrm>
            <a:off x="5511800" y="5909733"/>
            <a:ext cx="177801" cy="33868"/>
          </a:xfrm>
          <a:custGeom>
            <a:avLst/>
            <a:gdLst/>
            <a:ahLst/>
            <a:cxnLst/>
            <a:rect l="0" t="0" r="0" b="0"/>
            <a:pathLst>
              <a:path w="17780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59267" y="16934"/>
                </a:lnTo>
                <a:lnTo>
                  <a:pt x="84667" y="25400"/>
                </a:lnTo>
                <a:lnTo>
                  <a:pt x="101600" y="25400"/>
                </a:lnTo>
                <a:lnTo>
                  <a:pt x="127000" y="33867"/>
                </a:lnTo>
                <a:lnTo>
                  <a:pt x="143933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77800" y="33867"/>
                </a:lnTo>
                <a:lnTo>
                  <a:pt x="17780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Freeform 1077"/>
          <p:cNvSpPr/>
          <p:nvPr/>
        </p:nvSpPr>
        <p:spPr>
          <a:xfrm>
            <a:off x="5799667" y="5774267"/>
            <a:ext cx="42334" cy="228601"/>
          </a:xfrm>
          <a:custGeom>
            <a:avLst/>
            <a:gdLst/>
            <a:ahLst/>
            <a:cxnLst/>
            <a:rect l="0" t="0" r="0" b="0"/>
            <a:pathLst>
              <a:path w="42334" h="2286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60866"/>
                </a:lnTo>
                <a:lnTo>
                  <a:pt x="33866" y="177800"/>
                </a:lnTo>
                <a:lnTo>
                  <a:pt x="33866" y="194733"/>
                </a:lnTo>
                <a:lnTo>
                  <a:pt x="33866" y="211666"/>
                </a:lnTo>
                <a:lnTo>
                  <a:pt x="42333" y="220133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33866" y="220133"/>
                </a:lnTo>
                <a:lnTo>
                  <a:pt x="33866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Freeform 1078"/>
          <p:cNvSpPr/>
          <p:nvPr/>
        </p:nvSpPr>
        <p:spPr>
          <a:xfrm>
            <a:off x="5765800" y="5706533"/>
            <a:ext cx="254001" cy="364068"/>
          </a:xfrm>
          <a:custGeom>
            <a:avLst/>
            <a:gdLst/>
            <a:ahLst/>
            <a:cxnLst/>
            <a:rect l="0" t="0" r="0" b="0"/>
            <a:pathLst>
              <a:path w="254001" h="364068">
                <a:moveTo>
                  <a:pt x="0" y="42334"/>
                </a:move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25400"/>
                </a:lnTo>
                <a:lnTo>
                  <a:pt x="135467" y="33867"/>
                </a:lnTo>
                <a:lnTo>
                  <a:pt x="143933" y="50800"/>
                </a:lnTo>
                <a:lnTo>
                  <a:pt x="152400" y="59267"/>
                </a:lnTo>
                <a:lnTo>
                  <a:pt x="169333" y="76200"/>
                </a:lnTo>
                <a:lnTo>
                  <a:pt x="169333" y="84667"/>
                </a:lnTo>
                <a:lnTo>
                  <a:pt x="177800" y="101600"/>
                </a:lnTo>
                <a:lnTo>
                  <a:pt x="169333" y="118534"/>
                </a:lnTo>
                <a:lnTo>
                  <a:pt x="169333" y="127000"/>
                </a:lnTo>
                <a:lnTo>
                  <a:pt x="160867" y="135467"/>
                </a:lnTo>
                <a:lnTo>
                  <a:pt x="152400" y="143934"/>
                </a:lnTo>
                <a:lnTo>
                  <a:pt x="135467" y="152400"/>
                </a:lnTo>
                <a:lnTo>
                  <a:pt x="127000" y="160867"/>
                </a:lnTo>
                <a:lnTo>
                  <a:pt x="110067" y="160867"/>
                </a:lnTo>
                <a:lnTo>
                  <a:pt x="101600" y="160867"/>
                </a:lnTo>
                <a:lnTo>
                  <a:pt x="93133" y="160867"/>
                </a:lnTo>
                <a:lnTo>
                  <a:pt x="84667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67733" y="160867"/>
                </a:lnTo>
                <a:lnTo>
                  <a:pt x="67733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84667" y="160867"/>
                </a:lnTo>
                <a:lnTo>
                  <a:pt x="93133" y="160867"/>
                </a:lnTo>
                <a:lnTo>
                  <a:pt x="101600" y="160867"/>
                </a:lnTo>
                <a:lnTo>
                  <a:pt x="127000" y="169334"/>
                </a:lnTo>
                <a:lnTo>
                  <a:pt x="135467" y="177800"/>
                </a:lnTo>
                <a:lnTo>
                  <a:pt x="152400" y="194734"/>
                </a:lnTo>
                <a:lnTo>
                  <a:pt x="169333" y="203200"/>
                </a:lnTo>
                <a:lnTo>
                  <a:pt x="186267" y="220134"/>
                </a:lnTo>
                <a:lnTo>
                  <a:pt x="203200" y="237067"/>
                </a:lnTo>
                <a:lnTo>
                  <a:pt x="220133" y="254000"/>
                </a:lnTo>
                <a:lnTo>
                  <a:pt x="237067" y="270934"/>
                </a:lnTo>
                <a:lnTo>
                  <a:pt x="245533" y="287867"/>
                </a:lnTo>
                <a:lnTo>
                  <a:pt x="254000" y="304800"/>
                </a:lnTo>
                <a:lnTo>
                  <a:pt x="254000" y="313267"/>
                </a:lnTo>
                <a:lnTo>
                  <a:pt x="254000" y="330200"/>
                </a:lnTo>
                <a:lnTo>
                  <a:pt x="254000" y="338667"/>
                </a:lnTo>
                <a:lnTo>
                  <a:pt x="245533" y="347134"/>
                </a:lnTo>
                <a:lnTo>
                  <a:pt x="237067" y="355600"/>
                </a:lnTo>
                <a:lnTo>
                  <a:pt x="220133" y="355600"/>
                </a:lnTo>
                <a:lnTo>
                  <a:pt x="203200" y="364067"/>
                </a:lnTo>
                <a:lnTo>
                  <a:pt x="194733" y="364067"/>
                </a:lnTo>
                <a:lnTo>
                  <a:pt x="177800" y="364067"/>
                </a:lnTo>
                <a:lnTo>
                  <a:pt x="152400" y="364067"/>
                </a:lnTo>
                <a:lnTo>
                  <a:pt x="143933" y="364067"/>
                </a:lnTo>
                <a:lnTo>
                  <a:pt x="135467" y="355600"/>
                </a:lnTo>
                <a:lnTo>
                  <a:pt x="127000" y="355600"/>
                </a:lnTo>
                <a:lnTo>
                  <a:pt x="118533" y="347134"/>
                </a:lnTo>
                <a:lnTo>
                  <a:pt x="118533" y="330200"/>
                </a:lnTo>
                <a:lnTo>
                  <a:pt x="118533" y="321734"/>
                </a:lnTo>
                <a:lnTo>
                  <a:pt x="127000" y="313267"/>
                </a:lnTo>
                <a:lnTo>
                  <a:pt x="127000" y="313267"/>
                </a:lnTo>
                <a:lnTo>
                  <a:pt x="135467" y="296334"/>
                </a:lnTo>
                <a:lnTo>
                  <a:pt x="135467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Freeform 1079"/>
          <p:cNvSpPr/>
          <p:nvPr/>
        </p:nvSpPr>
        <p:spPr>
          <a:xfrm>
            <a:off x="6053667" y="5740400"/>
            <a:ext cx="237067" cy="296334"/>
          </a:xfrm>
          <a:custGeom>
            <a:avLst/>
            <a:gdLst/>
            <a:ahLst/>
            <a:cxnLst/>
            <a:rect l="0" t="0" r="0" b="0"/>
            <a:pathLst>
              <a:path w="237067" h="296334">
                <a:moveTo>
                  <a:pt x="169333" y="25400"/>
                </a:moveTo>
                <a:lnTo>
                  <a:pt x="169333" y="25400"/>
                </a:lnTo>
                <a:lnTo>
                  <a:pt x="160866" y="16933"/>
                </a:lnTo>
                <a:lnTo>
                  <a:pt x="152400" y="16933"/>
                </a:lnTo>
                <a:lnTo>
                  <a:pt x="152400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93133" y="8467"/>
                </a:lnTo>
                <a:lnTo>
                  <a:pt x="76200" y="16933"/>
                </a:lnTo>
                <a:lnTo>
                  <a:pt x="67733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25400" y="67733"/>
                </a:lnTo>
                <a:lnTo>
                  <a:pt x="16933" y="84667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9333"/>
                </a:lnTo>
                <a:lnTo>
                  <a:pt x="16933" y="186267"/>
                </a:lnTo>
                <a:lnTo>
                  <a:pt x="25400" y="203200"/>
                </a:lnTo>
                <a:lnTo>
                  <a:pt x="33866" y="220133"/>
                </a:lnTo>
                <a:lnTo>
                  <a:pt x="42333" y="228600"/>
                </a:lnTo>
                <a:lnTo>
                  <a:pt x="59266" y="245533"/>
                </a:lnTo>
                <a:lnTo>
                  <a:pt x="67733" y="254000"/>
                </a:lnTo>
                <a:lnTo>
                  <a:pt x="84666" y="262467"/>
                </a:lnTo>
                <a:lnTo>
                  <a:pt x="101600" y="279400"/>
                </a:lnTo>
                <a:lnTo>
                  <a:pt x="118533" y="279400"/>
                </a:lnTo>
                <a:lnTo>
                  <a:pt x="135466" y="287867"/>
                </a:lnTo>
                <a:lnTo>
                  <a:pt x="152400" y="296333"/>
                </a:lnTo>
                <a:lnTo>
                  <a:pt x="169333" y="296333"/>
                </a:lnTo>
                <a:lnTo>
                  <a:pt x="186266" y="296333"/>
                </a:lnTo>
                <a:lnTo>
                  <a:pt x="203200" y="296333"/>
                </a:lnTo>
                <a:lnTo>
                  <a:pt x="220133" y="296333"/>
                </a:lnTo>
                <a:lnTo>
                  <a:pt x="228600" y="279400"/>
                </a:lnTo>
                <a:lnTo>
                  <a:pt x="228600" y="279400"/>
                </a:lnTo>
                <a:lnTo>
                  <a:pt x="237066" y="270933"/>
                </a:lnTo>
                <a:lnTo>
                  <a:pt x="237066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Freeform 1080"/>
          <p:cNvSpPr/>
          <p:nvPr/>
        </p:nvSpPr>
        <p:spPr>
          <a:xfrm>
            <a:off x="6578600" y="5825067"/>
            <a:ext cx="25401" cy="160867"/>
          </a:xfrm>
          <a:custGeom>
            <a:avLst/>
            <a:gdLst/>
            <a:ahLst/>
            <a:cxnLst/>
            <a:rect l="0" t="0" r="0" b="0"/>
            <a:pathLst>
              <a:path w="25401" h="160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27000"/>
                </a:lnTo>
                <a:lnTo>
                  <a:pt x="16934" y="135466"/>
                </a:lnTo>
                <a:lnTo>
                  <a:pt x="16934" y="143933"/>
                </a:lnTo>
                <a:lnTo>
                  <a:pt x="16934" y="152400"/>
                </a:lnTo>
                <a:lnTo>
                  <a:pt x="25400" y="160866"/>
                </a:lnTo>
                <a:lnTo>
                  <a:pt x="16934" y="160866"/>
                </a:lnTo>
                <a:lnTo>
                  <a:pt x="16934" y="152400"/>
                </a:lnTo>
                <a:lnTo>
                  <a:pt x="16934" y="152400"/>
                </a:lnTo>
                <a:lnTo>
                  <a:pt x="16934" y="152400"/>
                </a:lnTo>
                <a:lnTo>
                  <a:pt x="16934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Freeform 1081"/>
          <p:cNvSpPr/>
          <p:nvPr/>
        </p:nvSpPr>
        <p:spPr>
          <a:xfrm>
            <a:off x="6570133" y="5681133"/>
            <a:ext cx="25402" cy="25401"/>
          </a:xfrm>
          <a:custGeom>
            <a:avLst/>
            <a:gdLst/>
            <a:ahLst/>
            <a:cxnLst/>
            <a:rect l="0" t="0" r="0" b="0"/>
            <a:pathLst>
              <a:path w="25402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Freeform 1082"/>
          <p:cNvSpPr/>
          <p:nvPr/>
        </p:nvSpPr>
        <p:spPr>
          <a:xfrm>
            <a:off x="6680200" y="5740400"/>
            <a:ext cx="211667" cy="279401"/>
          </a:xfrm>
          <a:custGeom>
            <a:avLst/>
            <a:gdLst/>
            <a:ahLst/>
            <a:cxnLst/>
            <a:rect l="0" t="0" r="0" b="0"/>
            <a:pathLst>
              <a:path w="211667" h="279401">
                <a:moveTo>
                  <a:pt x="50800" y="0"/>
                </a:moveTo>
                <a:lnTo>
                  <a:pt x="50800" y="8467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7" y="76200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7" y="84667"/>
                </a:lnTo>
                <a:lnTo>
                  <a:pt x="42333" y="84667"/>
                </a:lnTo>
                <a:lnTo>
                  <a:pt x="59266" y="84667"/>
                </a:lnTo>
                <a:lnTo>
                  <a:pt x="76200" y="84667"/>
                </a:lnTo>
                <a:lnTo>
                  <a:pt x="93133" y="93133"/>
                </a:lnTo>
                <a:lnTo>
                  <a:pt x="110067" y="93133"/>
                </a:lnTo>
                <a:lnTo>
                  <a:pt x="135466" y="110067"/>
                </a:lnTo>
                <a:lnTo>
                  <a:pt x="152400" y="118533"/>
                </a:lnTo>
                <a:lnTo>
                  <a:pt x="169333" y="127000"/>
                </a:lnTo>
                <a:lnTo>
                  <a:pt x="186267" y="143933"/>
                </a:lnTo>
                <a:lnTo>
                  <a:pt x="194733" y="160867"/>
                </a:lnTo>
                <a:lnTo>
                  <a:pt x="203200" y="177800"/>
                </a:lnTo>
                <a:lnTo>
                  <a:pt x="211666" y="186267"/>
                </a:lnTo>
                <a:lnTo>
                  <a:pt x="211666" y="203200"/>
                </a:lnTo>
                <a:lnTo>
                  <a:pt x="211666" y="220133"/>
                </a:lnTo>
                <a:lnTo>
                  <a:pt x="203200" y="228600"/>
                </a:lnTo>
                <a:lnTo>
                  <a:pt x="194733" y="245533"/>
                </a:lnTo>
                <a:lnTo>
                  <a:pt x="186267" y="254000"/>
                </a:lnTo>
                <a:lnTo>
                  <a:pt x="177800" y="262467"/>
                </a:lnTo>
                <a:lnTo>
                  <a:pt x="160867" y="270933"/>
                </a:lnTo>
                <a:lnTo>
                  <a:pt x="143934" y="279400"/>
                </a:lnTo>
                <a:lnTo>
                  <a:pt x="135466" y="279400"/>
                </a:lnTo>
                <a:lnTo>
                  <a:pt x="127000" y="279400"/>
                </a:lnTo>
                <a:lnTo>
                  <a:pt x="110067" y="279400"/>
                </a:lnTo>
                <a:lnTo>
                  <a:pt x="101600" y="270933"/>
                </a:lnTo>
                <a:lnTo>
                  <a:pt x="101600" y="262467"/>
                </a:lnTo>
                <a:lnTo>
                  <a:pt x="101600" y="254000"/>
                </a:lnTo>
                <a:lnTo>
                  <a:pt x="101600" y="254000"/>
                </a:lnTo>
                <a:lnTo>
                  <a:pt x="101600" y="237067"/>
                </a:lnTo>
                <a:lnTo>
                  <a:pt x="10160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Freeform 1083"/>
          <p:cNvSpPr/>
          <p:nvPr/>
        </p:nvSpPr>
        <p:spPr>
          <a:xfrm>
            <a:off x="7061200" y="5655733"/>
            <a:ext cx="262468" cy="397935"/>
          </a:xfrm>
          <a:custGeom>
            <a:avLst/>
            <a:gdLst/>
            <a:ahLst/>
            <a:cxnLst/>
            <a:rect l="0" t="0" r="0" b="0"/>
            <a:pathLst>
              <a:path w="262468" h="397935">
                <a:moveTo>
                  <a:pt x="203200" y="110067"/>
                </a:moveTo>
                <a:lnTo>
                  <a:pt x="203200" y="101600"/>
                </a:lnTo>
                <a:lnTo>
                  <a:pt x="203200" y="93134"/>
                </a:lnTo>
                <a:lnTo>
                  <a:pt x="203200" y="84667"/>
                </a:lnTo>
                <a:lnTo>
                  <a:pt x="194733" y="76200"/>
                </a:lnTo>
                <a:lnTo>
                  <a:pt x="194733" y="59267"/>
                </a:lnTo>
                <a:lnTo>
                  <a:pt x="194733" y="42334"/>
                </a:lnTo>
                <a:lnTo>
                  <a:pt x="186267" y="33867"/>
                </a:lnTo>
                <a:lnTo>
                  <a:pt x="177800" y="16934"/>
                </a:lnTo>
                <a:lnTo>
                  <a:pt x="160867" y="8467"/>
                </a:lnTo>
                <a:lnTo>
                  <a:pt x="143934" y="8467"/>
                </a:lnTo>
                <a:lnTo>
                  <a:pt x="135466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8467"/>
                </a:lnTo>
                <a:lnTo>
                  <a:pt x="59266" y="8467"/>
                </a:lnTo>
                <a:lnTo>
                  <a:pt x="42333" y="16934"/>
                </a:lnTo>
                <a:lnTo>
                  <a:pt x="33867" y="33867"/>
                </a:lnTo>
                <a:lnTo>
                  <a:pt x="16933" y="42334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35467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3" y="169334"/>
                </a:lnTo>
                <a:lnTo>
                  <a:pt x="59266" y="177800"/>
                </a:lnTo>
                <a:lnTo>
                  <a:pt x="76200" y="177800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18533" y="169334"/>
                </a:lnTo>
                <a:lnTo>
                  <a:pt x="127000" y="160867"/>
                </a:lnTo>
                <a:lnTo>
                  <a:pt x="143934" y="152400"/>
                </a:lnTo>
                <a:lnTo>
                  <a:pt x="152400" y="143934"/>
                </a:lnTo>
                <a:lnTo>
                  <a:pt x="160867" y="127000"/>
                </a:lnTo>
                <a:lnTo>
                  <a:pt x="169333" y="118534"/>
                </a:lnTo>
                <a:lnTo>
                  <a:pt x="177800" y="110067"/>
                </a:lnTo>
                <a:lnTo>
                  <a:pt x="186267" y="101600"/>
                </a:lnTo>
                <a:lnTo>
                  <a:pt x="186267" y="93134"/>
                </a:lnTo>
                <a:lnTo>
                  <a:pt x="194733" y="84667"/>
                </a:lnTo>
                <a:lnTo>
                  <a:pt x="194733" y="84667"/>
                </a:lnTo>
                <a:lnTo>
                  <a:pt x="194733" y="76200"/>
                </a:lnTo>
                <a:lnTo>
                  <a:pt x="194733" y="76200"/>
                </a:lnTo>
                <a:lnTo>
                  <a:pt x="194733" y="76200"/>
                </a:lnTo>
                <a:lnTo>
                  <a:pt x="194733" y="84667"/>
                </a:lnTo>
                <a:lnTo>
                  <a:pt x="194733" y="84667"/>
                </a:lnTo>
                <a:lnTo>
                  <a:pt x="194733" y="101600"/>
                </a:lnTo>
                <a:lnTo>
                  <a:pt x="194733" y="110067"/>
                </a:lnTo>
                <a:lnTo>
                  <a:pt x="194733" y="127000"/>
                </a:lnTo>
                <a:lnTo>
                  <a:pt x="194733" y="152400"/>
                </a:lnTo>
                <a:lnTo>
                  <a:pt x="194733" y="169334"/>
                </a:lnTo>
                <a:lnTo>
                  <a:pt x="194733" y="194734"/>
                </a:lnTo>
                <a:lnTo>
                  <a:pt x="203200" y="220134"/>
                </a:lnTo>
                <a:lnTo>
                  <a:pt x="203200" y="245534"/>
                </a:lnTo>
                <a:lnTo>
                  <a:pt x="203200" y="270934"/>
                </a:lnTo>
                <a:lnTo>
                  <a:pt x="203200" y="296334"/>
                </a:lnTo>
                <a:lnTo>
                  <a:pt x="203200" y="313267"/>
                </a:lnTo>
                <a:lnTo>
                  <a:pt x="211666" y="338667"/>
                </a:lnTo>
                <a:lnTo>
                  <a:pt x="211666" y="355600"/>
                </a:lnTo>
                <a:lnTo>
                  <a:pt x="220134" y="364067"/>
                </a:lnTo>
                <a:lnTo>
                  <a:pt x="220134" y="381000"/>
                </a:lnTo>
                <a:lnTo>
                  <a:pt x="228600" y="389467"/>
                </a:lnTo>
                <a:lnTo>
                  <a:pt x="237067" y="397934"/>
                </a:lnTo>
                <a:lnTo>
                  <a:pt x="245533" y="397934"/>
                </a:lnTo>
                <a:lnTo>
                  <a:pt x="254000" y="397934"/>
                </a:lnTo>
                <a:lnTo>
                  <a:pt x="262467" y="381000"/>
                </a:lnTo>
                <a:lnTo>
                  <a:pt x="262467" y="381000"/>
                </a:lnTo>
                <a:lnTo>
                  <a:pt x="262467" y="372534"/>
                </a:lnTo>
                <a:lnTo>
                  <a:pt x="262467" y="372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Freeform 1084"/>
          <p:cNvSpPr/>
          <p:nvPr/>
        </p:nvSpPr>
        <p:spPr>
          <a:xfrm>
            <a:off x="7374467" y="5689600"/>
            <a:ext cx="186267" cy="347134"/>
          </a:xfrm>
          <a:custGeom>
            <a:avLst/>
            <a:gdLst/>
            <a:ahLst/>
            <a:cxnLst/>
            <a:rect l="0" t="0" r="0" b="0"/>
            <a:pathLst>
              <a:path w="186267" h="347134">
                <a:moveTo>
                  <a:pt x="42333" y="8467"/>
                </a:moveTo>
                <a:lnTo>
                  <a:pt x="42333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8466" y="220133"/>
                </a:lnTo>
                <a:lnTo>
                  <a:pt x="8466" y="237067"/>
                </a:lnTo>
                <a:lnTo>
                  <a:pt x="16933" y="254000"/>
                </a:lnTo>
                <a:lnTo>
                  <a:pt x="25400" y="270933"/>
                </a:lnTo>
                <a:lnTo>
                  <a:pt x="33866" y="287867"/>
                </a:lnTo>
                <a:lnTo>
                  <a:pt x="42333" y="304800"/>
                </a:lnTo>
                <a:lnTo>
                  <a:pt x="59267" y="313267"/>
                </a:lnTo>
                <a:lnTo>
                  <a:pt x="67733" y="321733"/>
                </a:lnTo>
                <a:lnTo>
                  <a:pt x="93133" y="330200"/>
                </a:lnTo>
                <a:lnTo>
                  <a:pt x="101600" y="338667"/>
                </a:lnTo>
                <a:lnTo>
                  <a:pt x="118533" y="347133"/>
                </a:lnTo>
                <a:lnTo>
                  <a:pt x="135467" y="347133"/>
                </a:lnTo>
                <a:lnTo>
                  <a:pt x="143933" y="338667"/>
                </a:lnTo>
                <a:lnTo>
                  <a:pt x="160866" y="330200"/>
                </a:lnTo>
                <a:lnTo>
                  <a:pt x="169333" y="321733"/>
                </a:lnTo>
                <a:lnTo>
                  <a:pt x="177800" y="304800"/>
                </a:lnTo>
                <a:lnTo>
                  <a:pt x="177800" y="287867"/>
                </a:lnTo>
                <a:lnTo>
                  <a:pt x="186266" y="270933"/>
                </a:lnTo>
                <a:lnTo>
                  <a:pt x="186266" y="245533"/>
                </a:lnTo>
                <a:lnTo>
                  <a:pt x="186266" y="220133"/>
                </a:lnTo>
                <a:lnTo>
                  <a:pt x="186266" y="194733"/>
                </a:lnTo>
                <a:lnTo>
                  <a:pt x="177800" y="169333"/>
                </a:lnTo>
                <a:lnTo>
                  <a:pt x="177800" y="143933"/>
                </a:lnTo>
                <a:lnTo>
                  <a:pt x="169333" y="118533"/>
                </a:lnTo>
                <a:lnTo>
                  <a:pt x="160866" y="93133"/>
                </a:lnTo>
                <a:lnTo>
                  <a:pt x="160866" y="76200"/>
                </a:lnTo>
                <a:lnTo>
                  <a:pt x="152400" y="50800"/>
                </a:lnTo>
                <a:lnTo>
                  <a:pt x="143933" y="33867"/>
                </a:lnTo>
                <a:lnTo>
                  <a:pt x="143933" y="25400"/>
                </a:lnTo>
                <a:lnTo>
                  <a:pt x="135467" y="8467"/>
                </a:lnTo>
                <a:lnTo>
                  <a:pt x="126999" y="8467"/>
                </a:lnTo>
                <a:lnTo>
                  <a:pt x="126999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6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33867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Freeform 1085"/>
          <p:cNvSpPr/>
          <p:nvPr/>
        </p:nvSpPr>
        <p:spPr>
          <a:xfrm>
            <a:off x="7603067" y="5562600"/>
            <a:ext cx="42334" cy="93134"/>
          </a:xfrm>
          <a:custGeom>
            <a:avLst/>
            <a:gdLst/>
            <a:ahLst/>
            <a:cxnLst/>
            <a:rect l="0" t="0" r="0" b="0"/>
            <a:pathLst>
              <a:path w="42334" h="93134">
                <a:moveTo>
                  <a:pt x="16933" y="59267"/>
                </a:move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59267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84667"/>
                </a:lnTo>
                <a:lnTo>
                  <a:pt x="16933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25400" y="93133"/>
                </a:lnTo>
                <a:lnTo>
                  <a:pt x="33866" y="84667"/>
                </a:lnTo>
                <a:lnTo>
                  <a:pt x="33866" y="76200"/>
                </a:lnTo>
                <a:lnTo>
                  <a:pt x="42333" y="67733"/>
                </a:lnTo>
                <a:lnTo>
                  <a:pt x="42333" y="50800"/>
                </a:lnTo>
                <a:lnTo>
                  <a:pt x="42333" y="42333"/>
                </a:lnTo>
                <a:lnTo>
                  <a:pt x="42333" y="33867"/>
                </a:lnTo>
                <a:lnTo>
                  <a:pt x="42333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 #2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7401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2810933" y="3733800"/>
            <a:ext cx="42335" cy="177801"/>
          </a:xfrm>
          <a:custGeom>
            <a:avLst/>
            <a:gdLst/>
            <a:ahLst/>
            <a:cxnLst/>
            <a:rect l="0" t="0" r="0" b="0"/>
            <a:pathLst>
              <a:path w="42335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0067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33867" y="169333"/>
                </a:lnTo>
                <a:lnTo>
                  <a:pt x="33867" y="169333"/>
                </a:lnTo>
                <a:lnTo>
                  <a:pt x="42334" y="177800"/>
                </a:lnTo>
                <a:lnTo>
                  <a:pt x="42334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683000" y="4097867"/>
            <a:ext cx="135468" cy="110067"/>
          </a:xfrm>
          <a:custGeom>
            <a:avLst/>
            <a:gdLst/>
            <a:ahLst/>
            <a:cxnLst/>
            <a:rect l="0" t="0" r="0" b="0"/>
            <a:pathLst>
              <a:path w="135468" h="110067">
                <a:moveTo>
                  <a:pt x="135467" y="0"/>
                </a:move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8466"/>
                </a:lnTo>
                <a:lnTo>
                  <a:pt x="101600" y="16933"/>
                </a:lnTo>
                <a:lnTo>
                  <a:pt x="93133" y="25400"/>
                </a:lnTo>
                <a:lnTo>
                  <a:pt x="76200" y="33866"/>
                </a:lnTo>
                <a:lnTo>
                  <a:pt x="67733" y="42333"/>
                </a:lnTo>
                <a:lnTo>
                  <a:pt x="50800" y="50800"/>
                </a:lnTo>
                <a:lnTo>
                  <a:pt x="42333" y="59266"/>
                </a:lnTo>
                <a:lnTo>
                  <a:pt x="33867" y="76200"/>
                </a:lnTo>
                <a:lnTo>
                  <a:pt x="25400" y="84666"/>
                </a:lnTo>
                <a:lnTo>
                  <a:pt x="16933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022600" y="5147733"/>
            <a:ext cx="389468" cy="567268"/>
          </a:xfrm>
          <a:custGeom>
            <a:avLst/>
            <a:gdLst/>
            <a:ahLst/>
            <a:cxnLst/>
            <a:rect l="0" t="0" r="0" b="0"/>
            <a:pathLst>
              <a:path w="389468" h="567268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16934"/>
                </a:lnTo>
                <a:lnTo>
                  <a:pt x="93133" y="25400"/>
                </a:lnTo>
                <a:lnTo>
                  <a:pt x="110067" y="25400"/>
                </a:lnTo>
                <a:lnTo>
                  <a:pt x="118533" y="33867"/>
                </a:lnTo>
                <a:lnTo>
                  <a:pt x="135467" y="42334"/>
                </a:lnTo>
                <a:lnTo>
                  <a:pt x="152400" y="59267"/>
                </a:lnTo>
                <a:lnTo>
                  <a:pt x="160867" y="67734"/>
                </a:lnTo>
                <a:lnTo>
                  <a:pt x="177800" y="76200"/>
                </a:lnTo>
                <a:lnTo>
                  <a:pt x="194733" y="93134"/>
                </a:lnTo>
                <a:lnTo>
                  <a:pt x="203200" y="110067"/>
                </a:lnTo>
                <a:lnTo>
                  <a:pt x="211667" y="118534"/>
                </a:lnTo>
                <a:lnTo>
                  <a:pt x="220133" y="143934"/>
                </a:lnTo>
                <a:lnTo>
                  <a:pt x="228600" y="160867"/>
                </a:lnTo>
                <a:lnTo>
                  <a:pt x="245533" y="177800"/>
                </a:lnTo>
                <a:lnTo>
                  <a:pt x="254000" y="194734"/>
                </a:lnTo>
                <a:lnTo>
                  <a:pt x="262467" y="211667"/>
                </a:lnTo>
                <a:lnTo>
                  <a:pt x="270933" y="237067"/>
                </a:lnTo>
                <a:lnTo>
                  <a:pt x="279400" y="254000"/>
                </a:lnTo>
                <a:lnTo>
                  <a:pt x="287867" y="279400"/>
                </a:lnTo>
                <a:lnTo>
                  <a:pt x="296333" y="296334"/>
                </a:lnTo>
                <a:lnTo>
                  <a:pt x="304800" y="321734"/>
                </a:lnTo>
                <a:lnTo>
                  <a:pt x="313267" y="338667"/>
                </a:lnTo>
                <a:lnTo>
                  <a:pt x="321733" y="364067"/>
                </a:lnTo>
                <a:lnTo>
                  <a:pt x="330200" y="389467"/>
                </a:lnTo>
                <a:lnTo>
                  <a:pt x="338667" y="414867"/>
                </a:lnTo>
                <a:lnTo>
                  <a:pt x="338667" y="431800"/>
                </a:lnTo>
                <a:lnTo>
                  <a:pt x="355600" y="457200"/>
                </a:lnTo>
                <a:lnTo>
                  <a:pt x="355600" y="474134"/>
                </a:lnTo>
                <a:lnTo>
                  <a:pt x="364067" y="499534"/>
                </a:lnTo>
                <a:lnTo>
                  <a:pt x="372533" y="516467"/>
                </a:lnTo>
                <a:lnTo>
                  <a:pt x="381000" y="533400"/>
                </a:lnTo>
                <a:lnTo>
                  <a:pt x="381000" y="550334"/>
                </a:lnTo>
                <a:lnTo>
                  <a:pt x="389467" y="558800"/>
                </a:lnTo>
                <a:lnTo>
                  <a:pt x="389467" y="558800"/>
                </a:lnTo>
                <a:lnTo>
                  <a:pt x="389467" y="567267"/>
                </a:lnTo>
                <a:lnTo>
                  <a:pt x="389467" y="567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386667" y="5740400"/>
            <a:ext cx="177801" cy="160868"/>
          </a:xfrm>
          <a:custGeom>
            <a:avLst/>
            <a:gdLst/>
            <a:ahLst/>
            <a:cxnLst/>
            <a:rect l="0" t="0" r="0" b="0"/>
            <a:pathLst>
              <a:path w="177801" h="160868">
                <a:moveTo>
                  <a:pt x="177800" y="0"/>
                </a:moveTo>
                <a:lnTo>
                  <a:pt x="177800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16933"/>
                </a:lnTo>
                <a:lnTo>
                  <a:pt x="177800" y="16933"/>
                </a:lnTo>
                <a:lnTo>
                  <a:pt x="169333" y="25400"/>
                </a:lnTo>
                <a:lnTo>
                  <a:pt x="160866" y="33867"/>
                </a:lnTo>
                <a:lnTo>
                  <a:pt x="152400" y="33867"/>
                </a:lnTo>
                <a:lnTo>
                  <a:pt x="143933" y="42333"/>
                </a:lnTo>
                <a:lnTo>
                  <a:pt x="135466" y="59267"/>
                </a:lnTo>
                <a:lnTo>
                  <a:pt x="118533" y="67733"/>
                </a:lnTo>
                <a:lnTo>
                  <a:pt x="110066" y="76200"/>
                </a:lnTo>
                <a:lnTo>
                  <a:pt x="93133" y="93133"/>
                </a:lnTo>
                <a:lnTo>
                  <a:pt x="76200" y="101600"/>
                </a:lnTo>
                <a:lnTo>
                  <a:pt x="67733" y="118533"/>
                </a:lnTo>
                <a:lnTo>
                  <a:pt x="50800" y="127000"/>
                </a:lnTo>
                <a:lnTo>
                  <a:pt x="33866" y="135467"/>
                </a:lnTo>
                <a:lnTo>
                  <a:pt x="25400" y="143933"/>
                </a:lnTo>
                <a:lnTo>
                  <a:pt x="16933" y="152400"/>
                </a:lnTo>
                <a:lnTo>
                  <a:pt x="8466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437467" y="5731933"/>
            <a:ext cx="76201" cy="203201"/>
          </a:xfrm>
          <a:custGeom>
            <a:avLst/>
            <a:gdLst/>
            <a:ahLst/>
            <a:cxnLst/>
            <a:rect l="0" t="0" r="0" b="0"/>
            <a:pathLst>
              <a:path w="762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27000"/>
                </a:lnTo>
                <a:lnTo>
                  <a:pt x="25400" y="143934"/>
                </a:lnTo>
                <a:lnTo>
                  <a:pt x="33866" y="160867"/>
                </a:lnTo>
                <a:lnTo>
                  <a:pt x="42333" y="177800"/>
                </a:lnTo>
                <a:lnTo>
                  <a:pt x="50800" y="186267"/>
                </a:lnTo>
                <a:lnTo>
                  <a:pt x="59266" y="194734"/>
                </a:lnTo>
                <a:lnTo>
                  <a:pt x="59266" y="194734"/>
                </a:lnTo>
                <a:lnTo>
                  <a:pt x="76200" y="203200"/>
                </a:lnTo>
                <a:lnTo>
                  <a:pt x="76200" y="203200"/>
                </a:lnTo>
                <a:lnTo>
                  <a:pt x="76200" y="203200"/>
                </a:lnTo>
                <a:lnTo>
                  <a:pt x="762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06800" y="5808133"/>
            <a:ext cx="16934" cy="169335"/>
          </a:xfrm>
          <a:custGeom>
            <a:avLst/>
            <a:gdLst/>
            <a:ahLst/>
            <a:cxnLst/>
            <a:rect l="0" t="0" r="0" b="0"/>
            <a:pathLst>
              <a:path w="16934" h="1693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47533" y="5833533"/>
            <a:ext cx="169335" cy="50801"/>
          </a:xfrm>
          <a:custGeom>
            <a:avLst/>
            <a:gdLst/>
            <a:ahLst/>
            <a:cxnLst/>
            <a:rect l="0" t="0" r="0" b="0"/>
            <a:pathLst>
              <a:path w="169335" h="50801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42334" y="16934"/>
                </a:lnTo>
                <a:lnTo>
                  <a:pt x="59267" y="25400"/>
                </a:lnTo>
                <a:lnTo>
                  <a:pt x="76200" y="33867"/>
                </a:lnTo>
                <a:lnTo>
                  <a:pt x="84667" y="42334"/>
                </a:lnTo>
                <a:lnTo>
                  <a:pt x="110067" y="42334"/>
                </a:lnTo>
                <a:lnTo>
                  <a:pt x="118534" y="50800"/>
                </a:lnTo>
                <a:lnTo>
                  <a:pt x="135467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69334" y="50800"/>
                </a:lnTo>
                <a:lnTo>
                  <a:pt x="169334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733800" y="5825067"/>
            <a:ext cx="143934" cy="304801"/>
          </a:xfrm>
          <a:custGeom>
            <a:avLst/>
            <a:gdLst/>
            <a:ahLst/>
            <a:cxnLst/>
            <a:rect l="0" t="0" r="0" b="0"/>
            <a:pathLst>
              <a:path w="143934" h="304801">
                <a:moveTo>
                  <a:pt x="135467" y="42333"/>
                </a:move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43933" y="42333"/>
                </a:lnTo>
                <a:lnTo>
                  <a:pt x="143933" y="33866"/>
                </a:lnTo>
                <a:lnTo>
                  <a:pt x="143933" y="33866"/>
                </a:lnTo>
                <a:lnTo>
                  <a:pt x="143933" y="25400"/>
                </a:lnTo>
                <a:lnTo>
                  <a:pt x="135467" y="25400"/>
                </a:lnTo>
                <a:lnTo>
                  <a:pt x="135467" y="16933"/>
                </a:lnTo>
                <a:lnTo>
                  <a:pt x="127000" y="8466"/>
                </a:lnTo>
                <a:lnTo>
                  <a:pt x="118533" y="8466"/>
                </a:lnTo>
                <a:lnTo>
                  <a:pt x="110067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8467" y="84666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3" y="93133"/>
                </a:lnTo>
                <a:lnTo>
                  <a:pt x="50800" y="84666"/>
                </a:lnTo>
                <a:lnTo>
                  <a:pt x="59267" y="84666"/>
                </a:lnTo>
                <a:lnTo>
                  <a:pt x="76200" y="76200"/>
                </a:lnTo>
                <a:lnTo>
                  <a:pt x="84667" y="67733"/>
                </a:lnTo>
                <a:lnTo>
                  <a:pt x="93133" y="59266"/>
                </a:lnTo>
                <a:lnTo>
                  <a:pt x="101600" y="50800"/>
                </a:lnTo>
                <a:lnTo>
                  <a:pt x="110067" y="42333"/>
                </a:lnTo>
                <a:lnTo>
                  <a:pt x="118533" y="33866"/>
                </a:lnTo>
                <a:lnTo>
                  <a:pt x="127000" y="25400"/>
                </a:lnTo>
                <a:lnTo>
                  <a:pt x="127000" y="25400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33866"/>
                </a:lnTo>
                <a:lnTo>
                  <a:pt x="127000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101600" y="135466"/>
                </a:lnTo>
                <a:lnTo>
                  <a:pt x="93133" y="160866"/>
                </a:lnTo>
                <a:lnTo>
                  <a:pt x="84667" y="177800"/>
                </a:lnTo>
                <a:lnTo>
                  <a:pt x="76200" y="203200"/>
                </a:lnTo>
                <a:lnTo>
                  <a:pt x="67733" y="228600"/>
                </a:lnTo>
                <a:lnTo>
                  <a:pt x="59267" y="245533"/>
                </a:lnTo>
                <a:lnTo>
                  <a:pt x="50800" y="262466"/>
                </a:lnTo>
                <a:lnTo>
                  <a:pt x="50800" y="279400"/>
                </a:lnTo>
                <a:lnTo>
                  <a:pt x="42333" y="296333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296333"/>
                </a:lnTo>
                <a:lnTo>
                  <a:pt x="42333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35867" y="3810000"/>
            <a:ext cx="668867" cy="482601"/>
          </a:xfrm>
          <a:custGeom>
            <a:avLst/>
            <a:gdLst/>
            <a:ahLst/>
            <a:cxnLst/>
            <a:rect l="0" t="0" r="0" b="0"/>
            <a:pathLst>
              <a:path w="668867" h="482601">
                <a:moveTo>
                  <a:pt x="0" y="482600"/>
                </a:move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8466" y="482600"/>
                </a:lnTo>
                <a:lnTo>
                  <a:pt x="8466" y="474133"/>
                </a:lnTo>
                <a:lnTo>
                  <a:pt x="8466" y="474133"/>
                </a:lnTo>
                <a:lnTo>
                  <a:pt x="16933" y="465667"/>
                </a:lnTo>
                <a:lnTo>
                  <a:pt x="16933" y="457200"/>
                </a:lnTo>
                <a:lnTo>
                  <a:pt x="25400" y="457200"/>
                </a:lnTo>
                <a:lnTo>
                  <a:pt x="33866" y="448733"/>
                </a:lnTo>
                <a:lnTo>
                  <a:pt x="42333" y="440267"/>
                </a:lnTo>
                <a:lnTo>
                  <a:pt x="42333" y="431800"/>
                </a:lnTo>
                <a:lnTo>
                  <a:pt x="50800" y="423333"/>
                </a:lnTo>
                <a:lnTo>
                  <a:pt x="59266" y="414867"/>
                </a:lnTo>
                <a:lnTo>
                  <a:pt x="67733" y="406400"/>
                </a:lnTo>
                <a:lnTo>
                  <a:pt x="76200" y="397933"/>
                </a:lnTo>
                <a:lnTo>
                  <a:pt x="76200" y="381000"/>
                </a:lnTo>
                <a:lnTo>
                  <a:pt x="93133" y="372533"/>
                </a:lnTo>
                <a:lnTo>
                  <a:pt x="101600" y="364067"/>
                </a:lnTo>
                <a:lnTo>
                  <a:pt x="110066" y="347133"/>
                </a:lnTo>
                <a:lnTo>
                  <a:pt x="118533" y="338667"/>
                </a:lnTo>
                <a:lnTo>
                  <a:pt x="127000" y="321733"/>
                </a:lnTo>
                <a:lnTo>
                  <a:pt x="135466" y="304800"/>
                </a:lnTo>
                <a:lnTo>
                  <a:pt x="152400" y="296333"/>
                </a:lnTo>
                <a:lnTo>
                  <a:pt x="160866" y="279400"/>
                </a:lnTo>
                <a:lnTo>
                  <a:pt x="169333" y="270933"/>
                </a:lnTo>
                <a:lnTo>
                  <a:pt x="177800" y="254000"/>
                </a:lnTo>
                <a:lnTo>
                  <a:pt x="194733" y="245533"/>
                </a:lnTo>
                <a:lnTo>
                  <a:pt x="203200" y="228600"/>
                </a:lnTo>
                <a:lnTo>
                  <a:pt x="211666" y="211667"/>
                </a:lnTo>
                <a:lnTo>
                  <a:pt x="220133" y="194733"/>
                </a:lnTo>
                <a:lnTo>
                  <a:pt x="237066" y="186267"/>
                </a:lnTo>
                <a:lnTo>
                  <a:pt x="245533" y="169333"/>
                </a:lnTo>
                <a:lnTo>
                  <a:pt x="262466" y="152400"/>
                </a:lnTo>
                <a:lnTo>
                  <a:pt x="270933" y="143933"/>
                </a:lnTo>
                <a:lnTo>
                  <a:pt x="287866" y="127000"/>
                </a:lnTo>
                <a:lnTo>
                  <a:pt x="296333" y="110067"/>
                </a:lnTo>
                <a:lnTo>
                  <a:pt x="313266" y="101600"/>
                </a:lnTo>
                <a:lnTo>
                  <a:pt x="330200" y="84667"/>
                </a:lnTo>
                <a:lnTo>
                  <a:pt x="338666" y="76200"/>
                </a:lnTo>
                <a:lnTo>
                  <a:pt x="355600" y="67733"/>
                </a:lnTo>
                <a:lnTo>
                  <a:pt x="372533" y="50800"/>
                </a:lnTo>
                <a:lnTo>
                  <a:pt x="389466" y="42333"/>
                </a:lnTo>
                <a:lnTo>
                  <a:pt x="397933" y="33867"/>
                </a:lnTo>
                <a:lnTo>
                  <a:pt x="423333" y="25400"/>
                </a:lnTo>
                <a:lnTo>
                  <a:pt x="440266" y="25400"/>
                </a:lnTo>
                <a:lnTo>
                  <a:pt x="457200" y="16933"/>
                </a:lnTo>
                <a:lnTo>
                  <a:pt x="474133" y="16933"/>
                </a:lnTo>
                <a:lnTo>
                  <a:pt x="491066" y="8467"/>
                </a:lnTo>
                <a:lnTo>
                  <a:pt x="508000" y="8467"/>
                </a:lnTo>
                <a:lnTo>
                  <a:pt x="533400" y="8467"/>
                </a:lnTo>
                <a:lnTo>
                  <a:pt x="541866" y="8467"/>
                </a:lnTo>
                <a:lnTo>
                  <a:pt x="558800" y="0"/>
                </a:lnTo>
                <a:lnTo>
                  <a:pt x="575733" y="0"/>
                </a:lnTo>
                <a:lnTo>
                  <a:pt x="592666" y="0"/>
                </a:lnTo>
                <a:lnTo>
                  <a:pt x="601133" y="0"/>
                </a:lnTo>
                <a:lnTo>
                  <a:pt x="618066" y="8467"/>
                </a:lnTo>
                <a:lnTo>
                  <a:pt x="626533" y="8467"/>
                </a:lnTo>
                <a:lnTo>
                  <a:pt x="635000" y="8467"/>
                </a:lnTo>
                <a:lnTo>
                  <a:pt x="643466" y="8467"/>
                </a:lnTo>
                <a:lnTo>
                  <a:pt x="651933" y="8467"/>
                </a:lnTo>
                <a:lnTo>
                  <a:pt x="660400" y="8467"/>
                </a:lnTo>
                <a:lnTo>
                  <a:pt x="668866" y="8467"/>
                </a:lnTo>
                <a:lnTo>
                  <a:pt x="668866" y="8467"/>
                </a:lnTo>
                <a:lnTo>
                  <a:pt x="668866" y="8467"/>
                </a:lnTo>
                <a:lnTo>
                  <a:pt x="668866" y="8467"/>
                </a:lnTo>
                <a:lnTo>
                  <a:pt x="668866" y="8467"/>
                </a:lnTo>
                <a:lnTo>
                  <a:pt x="6688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30133" y="3767667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50800" y="25400"/>
                </a:moveTo>
                <a:lnTo>
                  <a:pt x="50800" y="25400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67734" y="8466"/>
                </a:lnTo>
                <a:lnTo>
                  <a:pt x="67734" y="8466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8466"/>
                </a:lnTo>
                <a:lnTo>
                  <a:pt x="118534" y="8466"/>
                </a:lnTo>
                <a:lnTo>
                  <a:pt x="127000" y="16933"/>
                </a:lnTo>
                <a:lnTo>
                  <a:pt x="135467" y="33866"/>
                </a:lnTo>
                <a:lnTo>
                  <a:pt x="143934" y="42333"/>
                </a:lnTo>
                <a:lnTo>
                  <a:pt x="143934" y="59266"/>
                </a:lnTo>
                <a:lnTo>
                  <a:pt x="143934" y="76200"/>
                </a:lnTo>
                <a:lnTo>
                  <a:pt x="143934" y="101600"/>
                </a:lnTo>
                <a:lnTo>
                  <a:pt x="135467" y="118533"/>
                </a:lnTo>
                <a:lnTo>
                  <a:pt x="127000" y="143933"/>
                </a:lnTo>
                <a:lnTo>
                  <a:pt x="118534" y="160866"/>
                </a:lnTo>
                <a:lnTo>
                  <a:pt x="101600" y="177800"/>
                </a:lnTo>
                <a:lnTo>
                  <a:pt x="84667" y="194733"/>
                </a:lnTo>
                <a:lnTo>
                  <a:pt x="76200" y="211666"/>
                </a:lnTo>
                <a:lnTo>
                  <a:pt x="59267" y="220133"/>
                </a:lnTo>
                <a:lnTo>
                  <a:pt x="42334" y="220133"/>
                </a:lnTo>
                <a:lnTo>
                  <a:pt x="33867" y="228600"/>
                </a:lnTo>
                <a:lnTo>
                  <a:pt x="16934" y="228600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8467" y="194733"/>
                </a:lnTo>
                <a:lnTo>
                  <a:pt x="16934" y="186266"/>
                </a:lnTo>
                <a:lnTo>
                  <a:pt x="16934" y="177800"/>
                </a:lnTo>
                <a:lnTo>
                  <a:pt x="33867" y="169333"/>
                </a:lnTo>
                <a:lnTo>
                  <a:pt x="42334" y="160866"/>
                </a:lnTo>
                <a:lnTo>
                  <a:pt x="59267" y="160866"/>
                </a:lnTo>
                <a:lnTo>
                  <a:pt x="67734" y="169333"/>
                </a:lnTo>
                <a:lnTo>
                  <a:pt x="84667" y="169333"/>
                </a:lnTo>
                <a:lnTo>
                  <a:pt x="93134" y="177800"/>
                </a:lnTo>
                <a:lnTo>
                  <a:pt x="110067" y="186266"/>
                </a:lnTo>
                <a:lnTo>
                  <a:pt x="118534" y="203200"/>
                </a:lnTo>
                <a:lnTo>
                  <a:pt x="135467" y="220133"/>
                </a:lnTo>
                <a:lnTo>
                  <a:pt x="143934" y="228600"/>
                </a:lnTo>
                <a:lnTo>
                  <a:pt x="143934" y="237066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60867" y="254000"/>
                </a:lnTo>
                <a:lnTo>
                  <a:pt x="1608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58733" y="3860800"/>
            <a:ext cx="177801" cy="177801"/>
          </a:xfrm>
          <a:custGeom>
            <a:avLst/>
            <a:gdLst/>
            <a:ahLst/>
            <a:cxnLst/>
            <a:rect l="0" t="0" r="0" b="0"/>
            <a:pathLst>
              <a:path w="177801" h="177801">
                <a:moveTo>
                  <a:pt x="177800" y="0"/>
                </a:moveTo>
                <a:lnTo>
                  <a:pt x="177800" y="8467"/>
                </a:lnTo>
                <a:lnTo>
                  <a:pt x="169334" y="8467"/>
                </a:lnTo>
                <a:lnTo>
                  <a:pt x="169334" y="16933"/>
                </a:lnTo>
                <a:lnTo>
                  <a:pt x="160867" y="33867"/>
                </a:lnTo>
                <a:lnTo>
                  <a:pt x="152400" y="42333"/>
                </a:lnTo>
                <a:lnTo>
                  <a:pt x="135467" y="67733"/>
                </a:lnTo>
                <a:lnTo>
                  <a:pt x="118534" y="84667"/>
                </a:lnTo>
                <a:lnTo>
                  <a:pt x="101600" y="101600"/>
                </a:lnTo>
                <a:lnTo>
                  <a:pt x="84667" y="127000"/>
                </a:lnTo>
                <a:lnTo>
                  <a:pt x="76200" y="135467"/>
                </a:lnTo>
                <a:lnTo>
                  <a:pt x="59267" y="152400"/>
                </a:lnTo>
                <a:lnTo>
                  <a:pt x="42334" y="160867"/>
                </a:lnTo>
                <a:lnTo>
                  <a:pt x="25400" y="169333"/>
                </a:lnTo>
                <a:lnTo>
                  <a:pt x="16934" y="177800"/>
                </a:lnTo>
                <a:lnTo>
                  <a:pt x="8467" y="177800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67200" y="3843867"/>
            <a:ext cx="118534" cy="177801"/>
          </a:xfrm>
          <a:custGeom>
            <a:avLst/>
            <a:gdLst/>
            <a:ahLst/>
            <a:cxnLst/>
            <a:rect l="0" t="0" r="0" b="0"/>
            <a:pathLst>
              <a:path w="118534" h="177801">
                <a:moveTo>
                  <a:pt x="0" y="8466"/>
                </a:move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25400"/>
                </a:lnTo>
                <a:lnTo>
                  <a:pt x="16933" y="42333"/>
                </a:lnTo>
                <a:lnTo>
                  <a:pt x="25400" y="59266"/>
                </a:lnTo>
                <a:lnTo>
                  <a:pt x="33867" y="84666"/>
                </a:lnTo>
                <a:lnTo>
                  <a:pt x="42333" y="101600"/>
                </a:lnTo>
                <a:lnTo>
                  <a:pt x="50800" y="118533"/>
                </a:lnTo>
                <a:lnTo>
                  <a:pt x="59267" y="135466"/>
                </a:lnTo>
                <a:lnTo>
                  <a:pt x="67733" y="152400"/>
                </a:lnTo>
                <a:lnTo>
                  <a:pt x="76200" y="160866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18533" y="177800"/>
                </a:lnTo>
                <a:lnTo>
                  <a:pt x="1185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12733" y="3852333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16934" y="50800"/>
                </a:lnTo>
                <a:lnTo>
                  <a:pt x="25400" y="76200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461933" y="3928533"/>
            <a:ext cx="186268" cy="16935"/>
          </a:xfrm>
          <a:custGeom>
            <a:avLst/>
            <a:gdLst/>
            <a:ahLst/>
            <a:cxnLst/>
            <a:rect l="0" t="0" r="0" b="0"/>
            <a:pathLst>
              <a:path w="186268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49800" y="3843867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84667" y="50800"/>
                </a:moveTo>
                <a:lnTo>
                  <a:pt x="76200" y="50800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33866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6"/>
                </a:lnTo>
                <a:lnTo>
                  <a:pt x="59267" y="8466"/>
                </a:lnTo>
                <a:lnTo>
                  <a:pt x="50800" y="16933"/>
                </a:lnTo>
                <a:lnTo>
                  <a:pt x="42333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8467" y="177800"/>
                </a:lnTo>
                <a:lnTo>
                  <a:pt x="8467" y="186266"/>
                </a:lnTo>
                <a:lnTo>
                  <a:pt x="16933" y="203200"/>
                </a:lnTo>
                <a:lnTo>
                  <a:pt x="33867" y="211666"/>
                </a:lnTo>
                <a:lnTo>
                  <a:pt x="42333" y="220133"/>
                </a:lnTo>
                <a:lnTo>
                  <a:pt x="59267" y="228600"/>
                </a:lnTo>
                <a:lnTo>
                  <a:pt x="76200" y="228600"/>
                </a:lnTo>
                <a:lnTo>
                  <a:pt x="93133" y="228600"/>
                </a:lnTo>
                <a:lnTo>
                  <a:pt x="110067" y="228600"/>
                </a:lnTo>
                <a:lnTo>
                  <a:pt x="127000" y="220133"/>
                </a:lnTo>
                <a:lnTo>
                  <a:pt x="135467" y="211666"/>
                </a:lnTo>
                <a:lnTo>
                  <a:pt x="152400" y="203200"/>
                </a:lnTo>
                <a:lnTo>
                  <a:pt x="160867" y="194733"/>
                </a:lnTo>
                <a:lnTo>
                  <a:pt x="169333" y="177800"/>
                </a:lnTo>
                <a:lnTo>
                  <a:pt x="169333" y="177800"/>
                </a:lnTo>
                <a:lnTo>
                  <a:pt x="169333" y="169333"/>
                </a:lnTo>
                <a:lnTo>
                  <a:pt x="169333" y="160866"/>
                </a:lnTo>
                <a:lnTo>
                  <a:pt x="160867" y="160866"/>
                </a:lnTo>
                <a:lnTo>
                  <a:pt x="152400" y="160866"/>
                </a:lnTo>
                <a:lnTo>
                  <a:pt x="143933" y="152400"/>
                </a:lnTo>
                <a:lnTo>
                  <a:pt x="127000" y="160866"/>
                </a:lnTo>
                <a:lnTo>
                  <a:pt x="110067" y="160866"/>
                </a:lnTo>
                <a:lnTo>
                  <a:pt x="93133" y="169333"/>
                </a:lnTo>
                <a:lnTo>
                  <a:pt x="76200" y="177800"/>
                </a:lnTo>
                <a:lnTo>
                  <a:pt x="67733" y="186266"/>
                </a:lnTo>
                <a:lnTo>
                  <a:pt x="59267" y="203200"/>
                </a:lnTo>
                <a:lnTo>
                  <a:pt x="50800" y="211666"/>
                </a:lnTo>
                <a:lnTo>
                  <a:pt x="50800" y="211666"/>
                </a:lnTo>
                <a:lnTo>
                  <a:pt x="42333" y="228600"/>
                </a:lnTo>
                <a:lnTo>
                  <a:pt x="423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24667" y="5266267"/>
            <a:ext cx="135467" cy="59267"/>
          </a:xfrm>
          <a:custGeom>
            <a:avLst/>
            <a:gdLst/>
            <a:ahLst/>
            <a:cxnLst/>
            <a:rect l="0" t="0" r="0" b="0"/>
            <a:pathLst>
              <a:path w="135467" h="59267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6" y="25400"/>
                </a:lnTo>
                <a:lnTo>
                  <a:pt x="93133" y="33866"/>
                </a:lnTo>
                <a:lnTo>
                  <a:pt x="101600" y="33866"/>
                </a:lnTo>
                <a:lnTo>
                  <a:pt x="110066" y="42333"/>
                </a:lnTo>
                <a:lnTo>
                  <a:pt x="118533" y="42333"/>
                </a:lnTo>
                <a:lnTo>
                  <a:pt x="118533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9266"/>
                </a:lnTo>
                <a:lnTo>
                  <a:pt x="127000" y="59266"/>
                </a:lnTo>
                <a:lnTo>
                  <a:pt x="135466" y="59266"/>
                </a:lnTo>
                <a:lnTo>
                  <a:pt x="135466" y="59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10933" y="5274733"/>
            <a:ext cx="118535" cy="194735"/>
          </a:xfrm>
          <a:custGeom>
            <a:avLst/>
            <a:gdLst/>
            <a:ahLst/>
            <a:cxnLst/>
            <a:rect l="0" t="0" r="0" b="0"/>
            <a:pathLst>
              <a:path w="118535" h="1947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42334" y="33867"/>
                </a:lnTo>
                <a:lnTo>
                  <a:pt x="42334" y="42334"/>
                </a:lnTo>
                <a:lnTo>
                  <a:pt x="50800" y="59267"/>
                </a:lnTo>
                <a:lnTo>
                  <a:pt x="67734" y="67734"/>
                </a:lnTo>
                <a:lnTo>
                  <a:pt x="76200" y="84667"/>
                </a:lnTo>
                <a:lnTo>
                  <a:pt x="84667" y="101600"/>
                </a:lnTo>
                <a:lnTo>
                  <a:pt x="93134" y="118534"/>
                </a:lnTo>
                <a:lnTo>
                  <a:pt x="110067" y="143934"/>
                </a:lnTo>
                <a:lnTo>
                  <a:pt x="110067" y="160867"/>
                </a:lnTo>
                <a:lnTo>
                  <a:pt x="118534" y="177800"/>
                </a:lnTo>
                <a:lnTo>
                  <a:pt x="118534" y="186267"/>
                </a:lnTo>
                <a:lnTo>
                  <a:pt x="118534" y="194734"/>
                </a:lnTo>
                <a:lnTo>
                  <a:pt x="118534" y="194734"/>
                </a:lnTo>
                <a:lnTo>
                  <a:pt x="118534" y="194734"/>
                </a:lnTo>
                <a:lnTo>
                  <a:pt x="118534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980267" y="3945467"/>
            <a:ext cx="169334" cy="287867"/>
          </a:xfrm>
          <a:custGeom>
            <a:avLst/>
            <a:gdLst/>
            <a:ahLst/>
            <a:cxnLst/>
            <a:rect l="0" t="0" r="0" b="0"/>
            <a:pathLst>
              <a:path w="169334" h="2878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84666"/>
                </a:lnTo>
                <a:lnTo>
                  <a:pt x="25400" y="93133"/>
                </a:lnTo>
                <a:lnTo>
                  <a:pt x="25400" y="110066"/>
                </a:lnTo>
                <a:lnTo>
                  <a:pt x="33866" y="118533"/>
                </a:lnTo>
                <a:lnTo>
                  <a:pt x="33866" y="127000"/>
                </a:lnTo>
                <a:lnTo>
                  <a:pt x="42333" y="143933"/>
                </a:lnTo>
                <a:lnTo>
                  <a:pt x="50800" y="152400"/>
                </a:lnTo>
                <a:lnTo>
                  <a:pt x="50800" y="169333"/>
                </a:lnTo>
                <a:lnTo>
                  <a:pt x="67733" y="177800"/>
                </a:lnTo>
                <a:lnTo>
                  <a:pt x="67733" y="194733"/>
                </a:lnTo>
                <a:lnTo>
                  <a:pt x="76200" y="203200"/>
                </a:lnTo>
                <a:lnTo>
                  <a:pt x="84666" y="220133"/>
                </a:lnTo>
                <a:lnTo>
                  <a:pt x="101600" y="228600"/>
                </a:lnTo>
                <a:lnTo>
                  <a:pt x="110066" y="245533"/>
                </a:lnTo>
                <a:lnTo>
                  <a:pt x="127000" y="254000"/>
                </a:lnTo>
                <a:lnTo>
                  <a:pt x="135466" y="262466"/>
                </a:lnTo>
                <a:lnTo>
                  <a:pt x="143933" y="279400"/>
                </a:lnTo>
                <a:lnTo>
                  <a:pt x="152400" y="279400"/>
                </a:lnTo>
                <a:lnTo>
                  <a:pt x="152400" y="279400"/>
                </a:lnTo>
                <a:lnTo>
                  <a:pt x="169333" y="287866"/>
                </a:lnTo>
                <a:lnTo>
                  <a:pt x="169333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36333" y="3979333"/>
            <a:ext cx="338668" cy="381001"/>
          </a:xfrm>
          <a:custGeom>
            <a:avLst/>
            <a:gdLst/>
            <a:ahLst/>
            <a:cxnLst/>
            <a:rect l="0" t="0" r="0" b="0"/>
            <a:pathLst>
              <a:path w="338668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33867"/>
                </a:lnTo>
                <a:lnTo>
                  <a:pt x="16934" y="42334"/>
                </a:lnTo>
                <a:lnTo>
                  <a:pt x="25400" y="50800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4" y="84667"/>
                </a:lnTo>
                <a:lnTo>
                  <a:pt x="50800" y="101600"/>
                </a:lnTo>
                <a:lnTo>
                  <a:pt x="59267" y="110067"/>
                </a:lnTo>
                <a:lnTo>
                  <a:pt x="67734" y="127000"/>
                </a:lnTo>
                <a:lnTo>
                  <a:pt x="76200" y="135467"/>
                </a:lnTo>
                <a:lnTo>
                  <a:pt x="76200" y="152400"/>
                </a:lnTo>
                <a:lnTo>
                  <a:pt x="93134" y="169334"/>
                </a:lnTo>
                <a:lnTo>
                  <a:pt x="101600" y="186267"/>
                </a:lnTo>
                <a:lnTo>
                  <a:pt x="110067" y="203200"/>
                </a:lnTo>
                <a:lnTo>
                  <a:pt x="127000" y="220134"/>
                </a:lnTo>
                <a:lnTo>
                  <a:pt x="135467" y="237067"/>
                </a:lnTo>
                <a:lnTo>
                  <a:pt x="143934" y="254000"/>
                </a:lnTo>
                <a:lnTo>
                  <a:pt x="160867" y="270934"/>
                </a:lnTo>
                <a:lnTo>
                  <a:pt x="177800" y="287867"/>
                </a:lnTo>
                <a:lnTo>
                  <a:pt x="194734" y="304800"/>
                </a:lnTo>
                <a:lnTo>
                  <a:pt x="211667" y="321734"/>
                </a:lnTo>
                <a:lnTo>
                  <a:pt x="228600" y="338667"/>
                </a:lnTo>
                <a:lnTo>
                  <a:pt x="245534" y="347134"/>
                </a:lnTo>
                <a:lnTo>
                  <a:pt x="254000" y="355600"/>
                </a:lnTo>
                <a:lnTo>
                  <a:pt x="270934" y="364067"/>
                </a:lnTo>
                <a:lnTo>
                  <a:pt x="287867" y="372534"/>
                </a:lnTo>
                <a:lnTo>
                  <a:pt x="304800" y="381000"/>
                </a:lnTo>
                <a:lnTo>
                  <a:pt x="321734" y="381000"/>
                </a:lnTo>
                <a:lnTo>
                  <a:pt x="330200" y="381000"/>
                </a:lnTo>
                <a:lnTo>
                  <a:pt x="330200" y="381000"/>
                </a:lnTo>
                <a:lnTo>
                  <a:pt x="338667" y="381000"/>
                </a:lnTo>
                <a:lnTo>
                  <a:pt x="338667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17333" y="4258733"/>
            <a:ext cx="372535" cy="84668"/>
          </a:xfrm>
          <a:custGeom>
            <a:avLst/>
            <a:gdLst/>
            <a:ahLst/>
            <a:cxnLst/>
            <a:rect l="0" t="0" r="0" b="0"/>
            <a:pathLst>
              <a:path w="372535" h="84668">
                <a:moveTo>
                  <a:pt x="0" y="59267"/>
                </a:move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4" y="76200"/>
                </a:lnTo>
                <a:lnTo>
                  <a:pt x="25400" y="76200"/>
                </a:lnTo>
                <a:lnTo>
                  <a:pt x="33867" y="76200"/>
                </a:lnTo>
                <a:lnTo>
                  <a:pt x="50800" y="76200"/>
                </a:lnTo>
                <a:lnTo>
                  <a:pt x="59267" y="84667"/>
                </a:lnTo>
                <a:lnTo>
                  <a:pt x="76200" y="84667"/>
                </a:lnTo>
                <a:lnTo>
                  <a:pt x="93134" y="84667"/>
                </a:lnTo>
                <a:lnTo>
                  <a:pt x="110067" y="84667"/>
                </a:lnTo>
                <a:lnTo>
                  <a:pt x="118534" y="84667"/>
                </a:lnTo>
                <a:lnTo>
                  <a:pt x="135467" y="84667"/>
                </a:lnTo>
                <a:lnTo>
                  <a:pt x="152400" y="84667"/>
                </a:lnTo>
                <a:lnTo>
                  <a:pt x="169334" y="84667"/>
                </a:lnTo>
                <a:lnTo>
                  <a:pt x="186267" y="84667"/>
                </a:lnTo>
                <a:lnTo>
                  <a:pt x="203200" y="84667"/>
                </a:lnTo>
                <a:lnTo>
                  <a:pt x="220134" y="84667"/>
                </a:lnTo>
                <a:lnTo>
                  <a:pt x="237067" y="84667"/>
                </a:lnTo>
                <a:lnTo>
                  <a:pt x="254000" y="76200"/>
                </a:lnTo>
                <a:lnTo>
                  <a:pt x="270934" y="76200"/>
                </a:lnTo>
                <a:lnTo>
                  <a:pt x="279400" y="67734"/>
                </a:lnTo>
                <a:lnTo>
                  <a:pt x="296334" y="67734"/>
                </a:lnTo>
                <a:lnTo>
                  <a:pt x="313267" y="59267"/>
                </a:lnTo>
                <a:lnTo>
                  <a:pt x="330200" y="50800"/>
                </a:lnTo>
                <a:lnTo>
                  <a:pt x="338667" y="42334"/>
                </a:lnTo>
                <a:lnTo>
                  <a:pt x="347134" y="42334"/>
                </a:lnTo>
                <a:lnTo>
                  <a:pt x="355600" y="33867"/>
                </a:lnTo>
                <a:lnTo>
                  <a:pt x="364067" y="25400"/>
                </a:lnTo>
                <a:lnTo>
                  <a:pt x="372534" y="16934"/>
                </a:lnTo>
                <a:lnTo>
                  <a:pt x="372534" y="8467"/>
                </a:lnTo>
                <a:lnTo>
                  <a:pt x="372534" y="8467"/>
                </a:lnTo>
                <a:lnTo>
                  <a:pt x="372534" y="0"/>
                </a:lnTo>
                <a:lnTo>
                  <a:pt x="3725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166533" y="4411133"/>
            <a:ext cx="524935" cy="25401"/>
          </a:xfrm>
          <a:custGeom>
            <a:avLst/>
            <a:gdLst/>
            <a:ahLst/>
            <a:cxnLst/>
            <a:rect l="0" t="0" r="0" b="0"/>
            <a:pathLst>
              <a:path w="524935" h="25401">
                <a:moveTo>
                  <a:pt x="0" y="8467"/>
                </a:move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62467" y="25400"/>
                </a:lnTo>
                <a:lnTo>
                  <a:pt x="287867" y="25400"/>
                </a:lnTo>
                <a:lnTo>
                  <a:pt x="313267" y="25400"/>
                </a:lnTo>
                <a:lnTo>
                  <a:pt x="347134" y="25400"/>
                </a:lnTo>
                <a:lnTo>
                  <a:pt x="372534" y="25400"/>
                </a:lnTo>
                <a:lnTo>
                  <a:pt x="397934" y="25400"/>
                </a:lnTo>
                <a:lnTo>
                  <a:pt x="431800" y="16934"/>
                </a:lnTo>
                <a:lnTo>
                  <a:pt x="448734" y="16934"/>
                </a:lnTo>
                <a:lnTo>
                  <a:pt x="474134" y="16934"/>
                </a:lnTo>
                <a:lnTo>
                  <a:pt x="491067" y="8467"/>
                </a:lnTo>
                <a:lnTo>
                  <a:pt x="508000" y="8467"/>
                </a:lnTo>
                <a:lnTo>
                  <a:pt x="508000" y="8467"/>
                </a:lnTo>
                <a:lnTo>
                  <a:pt x="524934" y="0"/>
                </a:lnTo>
                <a:lnTo>
                  <a:pt x="524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138333" y="2904067"/>
            <a:ext cx="228601" cy="338667"/>
          </a:xfrm>
          <a:custGeom>
            <a:avLst/>
            <a:gdLst/>
            <a:ahLst/>
            <a:cxnLst/>
            <a:rect l="0" t="0" r="0" b="0"/>
            <a:pathLst>
              <a:path w="228601" h="338667">
                <a:moveTo>
                  <a:pt x="228600" y="59266"/>
                </a:moveTo>
                <a:lnTo>
                  <a:pt x="228600" y="59266"/>
                </a:lnTo>
                <a:lnTo>
                  <a:pt x="220134" y="42333"/>
                </a:lnTo>
                <a:lnTo>
                  <a:pt x="220134" y="25400"/>
                </a:lnTo>
                <a:lnTo>
                  <a:pt x="211667" y="16933"/>
                </a:lnTo>
                <a:lnTo>
                  <a:pt x="211667" y="8466"/>
                </a:lnTo>
                <a:lnTo>
                  <a:pt x="211667" y="0"/>
                </a:lnTo>
                <a:lnTo>
                  <a:pt x="203200" y="0"/>
                </a:lnTo>
                <a:lnTo>
                  <a:pt x="194734" y="0"/>
                </a:lnTo>
                <a:lnTo>
                  <a:pt x="186267" y="8466"/>
                </a:lnTo>
                <a:lnTo>
                  <a:pt x="169334" y="25400"/>
                </a:lnTo>
                <a:lnTo>
                  <a:pt x="152400" y="42333"/>
                </a:lnTo>
                <a:lnTo>
                  <a:pt x="127000" y="76200"/>
                </a:lnTo>
                <a:lnTo>
                  <a:pt x="101600" y="110066"/>
                </a:lnTo>
                <a:lnTo>
                  <a:pt x="84667" y="152400"/>
                </a:lnTo>
                <a:lnTo>
                  <a:pt x="59267" y="186266"/>
                </a:lnTo>
                <a:lnTo>
                  <a:pt x="42334" y="228600"/>
                </a:lnTo>
                <a:lnTo>
                  <a:pt x="25400" y="262466"/>
                </a:lnTo>
                <a:lnTo>
                  <a:pt x="16934" y="296333"/>
                </a:lnTo>
                <a:lnTo>
                  <a:pt x="0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39933" y="2887133"/>
            <a:ext cx="93135" cy="347135"/>
          </a:xfrm>
          <a:custGeom>
            <a:avLst/>
            <a:gdLst/>
            <a:ahLst/>
            <a:cxnLst/>
            <a:rect l="0" t="0" r="0" b="0"/>
            <a:pathLst>
              <a:path w="93135" h="347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50800"/>
                </a:lnTo>
                <a:lnTo>
                  <a:pt x="16934" y="76200"/>
                </a:lnTo>
                <a:lnTo>
                  <a:pt x="25400" y="118534"/>
                </a:lnTo>
                <a:lnTo>
                  <a:pt x="25400" y="152400"/>
                </a:lnTo>
                <a:lnTo>
                  <a:pt x="33867" y="194734"/>
                </a:lnTo>
                <a:lnTo>
                  <a:pt x="42334" y="228600"/>
                </a:lnTo>
                <a:lnTo>
                  <a:pt x="59267" y="262467"/>
                </a:lnTo>
                <a:lnTo>
                  <a:pt x="67734" y="296334"/>
                </a:lnTo>
                <a:lnTo>
                  <a:pt x="76200" y="321734"/>
                </a:lnTo>
                <a:lnTo>
                  <a:pt x="84667" y="338667"/>
                </a:lnTo>
                <a:lnTo>
                  <a:pt x="84667" y="338667"/>
                </a:lnTo>
                <a:lnTo>
                  <a:pt x="93134" y="347134"/>
                </a:lnTo>
                <a:lnTo>
                  <a:pt x="93134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51600" y="2997200"/>
            <a:ext cx="50801" cy="245534"/>
          </a:xfrm>
          <a:custGeom>
            <a:avLst/>
            <a:gdLst/>
            <a:ahLst/>
            <a:cxnLst/>
            <a:rect l="0" t="0" r="0" b="0"/>
            <a:pathLst>
              <a:path w="50801" h="245534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84667"/>
                </a:lnTo>
                <a:lnTo>
                  <a:pt x="16933" y="118533"/>
                </a:lnTo>
                <a:lnTo>
                  <a:pt x="25400" y="152400"/>
                </a:lnTo>
                <a:lnTo>
                  <a:pt x="25400" y="177800"/>
                </a:lnTo>
                <a:lnTo>
                  <a:pt x="33867" y="211667"/>
                </a:lnTo>
                <a:lnTo>
                  <a:pt x="42333" y="228600"/>
                </a:lnTo>
                <a:lnTo>
                  <a:pt x="42333" y="237067"/>
                </a:lnTo>
                <a:lnTo>
                  <a:pt x="42333" y="237067"/>
                </a:lnTo>
                <a:lnTo>
                  <a:pt x="50800" y="245533"/>
                </a:lnTo>
                <a:lnTo>
                  <a:pt x="5080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383867" y="3141133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9266" y="8467"/>
                </a:lnTo>
                <a:lnTo>
                  <a:pt x="93133" y="8467"/>
                </a:lnTo>
                <a:lnTo>
                  <a:pt x="118533" y="0"/>
                </a:lnTo>
                <a:lnTo>
                  <a:pt x="152400" y="0"/>
                </a:lnTo>
                <a:lnTo>
                  <a:pt x="177800" y="0"/>
                </a:lnTo>
                <a:lnTo>
                  <a:pt x="177800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54800" y="2946400"/>
            <a:ext cx="143934" cy="347134"/>
          </a:xfrm>
          <a:custGeom>
            <a:avLst/>
            <a:gdLst/>
            <a:ahLst/>
            <a:cxnLst/>
            <a:rect l="0" t="0" r="0" b="0"/>
            <a:pathLst>
              <a:path w="143934" h="347134">
                <a:moveTo>
                  <a:pt x="118533" y="59267"/>
                </a:moveTo>
                <a:lnTo>
                  <a:pt x="118533" y="50800"/>
                </a:lnTo>
                <a:lnTo>
                  <a:pt x="110067" y="42333"/>
                </a:lnTo>
                <a:lnTo>
                  <a:pt x="101600" y="33867"/>
                </a:lnTo>
                <a:lnTo>
                  <a:pt x="93134" y="25400"/>
                </a:lnTo>
                <a:lnTo>
                  <a:pt x="84666" y="16933"/>
                </a:lnTo>
                <a:lnTo>
                  <a:pt x="76200" y="8467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33867" y="16933"/>
                </a:lnTo>
                <a:lnTo>
                  <a:pt x="25400" y="33867"/>
                </a:lnTo>
                <a:lnTo>
                  <a:pt x="8466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8466" y="203200"/>
                </a:lnTo>
                <a:lnTo>
                  <a:pt x="16934" y="211667"/>
                </a:lnTo>
                <a:lnTo>
                  <a:pt x="25400" y="211667"/>
                </a:lnTo>
                <a:lnTo>
                  <a:pt x="33867" y="203200"/>
                </a:lnTo>
                <a:lnTo>
                  <a:pt x="50800" y="203200"/>
                </a:lnTo>
                <a:lnTo>
                  <a:pt x="59267" y="186267"/>
                </a:lnTo>
                <a:lnTo>
                  <a:pt x="67733" y="169333"/>
                </a:lnTo>
                <a:lnTo>
                  <a:pt x="76200" y="152400"/>
                </a:lnTo>
                <a:lnTo>
                  <a:pt x="84666" y="135467"/>
                </a:lnTo>
                <a:lnTo>
                  <a:pt x="93134" y="110067"/>
                </a:lnTo>
                <a:lnTo>
                  <a:pt x="101600" y="84667"/>
                </a:lnTo>
                <a:lnTo>
                  <a:pt x="101600" y="67733"/>
                </a:lnTo>
                <a:lnTo>
                  <a:pt x="110067" y="50800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8533" y="42333"/>
                </a:lnTo>
                <a:lnTo>
                  <a:pt x="118533" y="59267"/>
                </a:lnTo>
                <a:lnTo>
                  <a:pt x="127000" y="76200"/>
                </a:lnTo>
                <a:lnTo>
                  <a:pt x="127000" y="110067"/>
                </a:lnTo>
                <a:lnTo>
                  <a:pt x="127000" y="143933"/>
                </a:lnTo>
                <a:lnTo>
                  <a:pt x="127000" y="186267"/>
                </a:lnTo>
                <a:lnTo>
                  <a:pt x="127000" y="220133"/>
                </a:lnTo>
                <a:lnTo>
                  <a:pt x="127000" y="245533"/>
                </a:lnTo>
                <a:lnTo>
                  <a:pt x="127000" y="270933"/>
                </a:lnTo>
                <a:lnTo>
                  <a:pt x="135467" y="287867"/>
                </a:lnTo>
                <a:lnTo>
                  <a:pt x="135467" y="304800"/>
                </a:lnTo>
                <a:lnTo>
                  <a:pt x="135467" y="321733"/>
                </a:lnTo>
                <a:lnTo>
                  <a:pt x="135467" y="330200"/>
                </a:lnTo>
                <a:lnTo>
                  <a:pt x="135467" y="338667"/>
                </a:lnTo>
                <a:lnTo>
                  <a:pt x="135467" y="347133"/>
                </a:lnTo>
                <a:lnTo>
                  <a:pt x="135467" y="347133"/>
                </a:lnTo>
                <a:lnTo>
                  <a:pt x="143933" y="347133"/>
                </a:lnTo>
                <a:lnTo>
                  <a:pt x="143933" y="338667"/>
                </a:lnTo>
                <a:lnTo>
                  <a:pt x="143933" y="338667"/>
                </a:lnTo>
                <a:lnTo>
                  <a:pt x="143933" y="330200"/>
                </a:lnTo>
                <a:lnTo>
                  <a:pt x="143933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44266" y="3014133"/>
            <a:ext cx="33868" cy="270935"/>
          </a:xfrm>
          <a:custGeom>
            <a:avLst/>
            <a:gdLst/>
            <a:ahLst/>
            <a:cxnLst/>
            <a:rect l="0" t="0" r="0" b="0"/>
            <a:pathLst>
              <a:path w="33868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8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25401" y="127000"/>
                </a:lnTo>
                <a:lnTo>
                  <a:pt x="25401" y="160867"/>
                </a:lnTo>
                <a:lnTo>
                  <a:pt x="33867" y="186267"/>
                </a:lnTo>
                <a:lnTo>
                  <a:pt x="33867" y="211667"/>
                </a:lnTo>
                <a:lnTo>
                  <a:pt x="33867" y="237067"/>
                </a:lnTo>
                <a:lnTo>
                  <a:pt x="33867" y="254000"/>
                </a:lnTo>
                <a:lnTo>
                  <a:pt x="25401" y="262467"/>
                </a:lnTo>
                <a:lnTo>
                  <a:pt x="25401" y="270934"/>
                </a:lnTo>
                <a:lnTo>
                  <a:pt x="25401" y="262467"/>
                </a:lnTo>
                <a:lnTo>
                  <a:pt x="25401" y="262467"/>
                </a:lnTo>
                <a:lnTo>
                  <a:pt x="16934" y="254000"/>
                </a:lnTo>
                <a:lnTo>
                  <a:pt x="16934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934200" y="3124200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35467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94734" y="8467"/>
                </a:lnTo>
                <a:lnTo>
                  <a:pt x="1947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47467" y="2946400"/>
            <a:ext cx="237067" cy="372534"/>
          </a:xfrm>
          <a:custGeom>
            <a:avLst/>
            <a:gdLst/>
            <a:ahLst/>
            <a:cxnLst/>
            <a:rect l="0" t="0" r="0" b="0"/>
            <a:pathLst>
              <a:path w="237067" h="372534">
                <a:moveTo>
                  <a:pt x="25399" y="33867"/>
                </a:moveTo>
                <a:lnTo>
                  <a:pt x="16933" y="25400"/>
                </a:lnTo>
                <a:lnTo>
                  <a:pt x="25399" y="16933"/>
                </a:lnTo>
                <a:lnTo>
                  <a:pt x="25399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8467"/>
                </a:lnTo>
                <a:lnTo>
                  <a:pt x="101599" y="16933"/>
                </a:lnTo>
                <a:lnTo>
                  <a:pt x="118533" y="33867"/>
                </a:lnTo>
                <a:lnTo>
                  <a:pt x="135466" y="59267"/>
                </a:lnTo>
                <a:lnTo>
                  <a:pt x="143933" y="84667"/>
                </a:lnTo>
                <a:lnTo>
                  <a:pt x="143933" y="118533"/>
                </a:lnTo>
                <a:lnTo>
                  <a:pt x="143933" y="152400"/>
                </a:lnTo>
                <a:lnTo>
                  <a:pt x="143933" y="186267"/>
                </a:lnTo>
                <a:lnTo>
                  <a:pt x="135466" y="220133"/>
                </a:lnTo>
                <a:lnTo>
                  <a:pt x="127000" y="254000"/>
                </a:lnTo>
                <a:lnTo>
                  <a:pt x="110067" y="279400"/>
                </a:lnTo>
                <a:lnTo>
                  <a:pt x="101599" y="313267"/>
                </a:lnTo>
                <a:lnTo>
                  <a:pt x="84666" y="330200"/>
                </a:lnTo>
                <a:lnTo>
                  <a:pt x="67733" y="347133"/>
                </a:lnTo>
                <a:lnTo>
                  <a:pt x="50800" y="355600"/>
                </a:lnTo>
                <a:lnTo>
                  <a:pt x="33867" y="355600"/>
                </a:lnTo>
                <a:lnTo>
                  <a:pt x="16933" y="355600"/>
                </a:lnTo>
                <a:lnTo>
                  <a:pt x="8466" y="338667"/>
                </a:lnTo>
                <a:lnTo>
                  <a:pt x="0" y="321733"/>
                </a:lnTo>
                <a:lnTo>
                  <a:pt x="0" y="296333"/>
                </a:lnTo>
                <a:lnTo>
                  <a:pt x="8466" y="270933"/>
                </a:lnTo>
                <a:lnTo>
                  <a:pt x="16933" y="245533"/>
                </a:lnTo>
                <a:lnTo>
                  <a:pt x="42333" y="220133"/>
                </a:lnTo>
                <a:lnTo>
                  <a:pt x="67733" y="211667"/>
                </a:lnTo>
                <a:lnTo>
                  <a:pt x="101599" y="203200"/>
                </a:lnTo>
                <a:lnTo>
                  <a:pt x="127000" y="211667"/>
                </a:lnTo>
                <a:lnTo>
                  <a:pt x="143933" y="228600"/>
                </a:lnTo>
                <a:lnTo>
                  <a:pt x="169333" y="245533"/>
                </a:lnTo>
                <a:lnTo>
                  <a:pt x="186267" y="270933"/>
                </a:lnTo>
                <a:lnTo>
                  <a:pt x="203200" y="304800"/>
                </a:lnTo>
                <a:lnTo>
                  <a:pt x="211666" y="330200"/>
                </a:lnTo>
                <a:lnTo>
                  <a:pt x="220133" y="355600"/>
                </a:lnTo>
                <a:lnTo>
                  <a:pt x="228600" y="364067"/>
                </a:lnTo>
                <a:lnTo>
                  <a:pt x="237066" y="372533"/>
                </a:lnTo>
                <a:lnTo>
                  <a:pt x="237066" y="372533"/>
                </a:lnTo>
                <a:lnTo>
                  <a:pt x="237066" y="364067"/>
                </a:lnTo>
                <a:lnTo>
                  <a:pt x="237066" y="364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Freeform 7167"/>
          <p:cNvSpPr/>
          <p:nvPr/>
        </p:nvSpPr>
        <p:spPr>
          <a:xfrm>
            <a:off x="7526867" y="2997200"/>
            <a:ext cx="135468" cy="296334"/>
          </a:xfrm>
          <a:custGeom>
            <a:avLst/>
            <a:gdLst/>
            <a:ahLst/>
            <a:cxnLst/>
            <a:rect l="0" t="0" r="0" b="0"/>
            <a:pathLst>
              <a:path w="135468" h="296334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6999" y="25400"/>
                </a:lnTo>
                <a:lnTo>
                  <a:pt x="118533" y="42333"/>
                </a:lnTo>
                <a:lnTo>
                  <a:pt x="110066" y="76200"/>
                </a:lnTo>
                <a:lnTo>
                  <a:pt x="101600" y="110067"/>
                </a:lnTo>
                <a:lnTo>
                  <a:pt x="84666" y="152400"/>
                </a:lnTo>
                <a:lnTo>
                  <a:pt x="67733" y="194733"/>
                </a:lnTo>
                <a:lnTo>
                  <a:pt x="50799" y="237067"/>
                </a:lnTo>
                <a:lnTo>
                  <a:pt x="42333" y="270933"/>
                </a:lnTo>
                <a:lnTo>
                  <a:pt x="25400" y="287867"/>
                </a:lnTo>
                <a:lnTo>
                  <a:pt x="16933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Freeform 7168"/>
          <p:cNvSpPr/>
          <p:nvPr/>
        </p:nvSpPr>
        <p:spPr>
          <a:xfrm>
            <a:off x="7501466" y="3064933"/>
            <a:ext cx="194735" cy="169335"/>
          </a:xfrm>
          <a:custGeom>
            <a:avLst/>
            <a:gdLst/>
            <a:ahLst/>
            <a:cxnLst/>
            <a:rect l="0" t="0" r="0" b="0"/>
            <a:pathLst>
              <a:path w="194735" h="169335">
                <a:moveTo>
                  <a:pt x="0" y="0"/>
                </a:move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16934"/>
                </a:lnTo>
                <a:lnTo>
                  <a:pt x="25401" y="25400"/>
                </a:lnTo>
                <a:lnTo>
                  <a:pt x="42334" y="33867"/>
                </a:lnTo>
                <a:lnTo>
                  <a:pt x="50801" y="59267"/>
                </a:lnTo>
                <a:lnTo>
                  <a:pt x="76200" y="76200"/>
                </a:lnTo>
                <a:lnTo>
                  <a:pt x="93134" y="101600"/>
                </a:lnTo>
                <a:lnTo>
                  <a:pt x="118534" y="118534"/>
                </a:lnTo>
                <a:lnTo>
                  <a:pt x="135467" y="143934"/>
                </a:lnTo>
                <a:lnTo>
                  <a:pt x="152400" y="152400"/>
                </a:lnTo>
                <a:lnTo>
                  <a:pt x="177801" y="160867"/>
                </a:lnTo>
                <a:lnTo>
                  <a:pt x="177801" y="160867"/>
                </a:lnTo>
                <a:lnTo>
                  <a:pt x="194734" y="169334"/>
                </a:lnTo>
                <a:lnTo>
                  <a:pt x="194734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Freeform 7170"/>
          <p:cNvSpPr/>
          <p:nvPr/>
        </p:nvSpPr>
        <p:spPr>
          <a:xfrm>
            <a:off x="7848600" y="3031067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76200"/>
                </a:lnTo>
                <a:lnTo>
                  <a:pt x="16933" y="118533"/>
                </a:lnTo>
                <a:lnTo>
                  <a:pt x="16933" y="152400"/>
                </a:lnTo>
                <a:lnTo>
                  <a:pt x="16933" y="194733"/>
                </a:lnTo>
                <a:lnTo>
                  <a:pt x="16933" y="237066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Freeform 7172"/>
          <p:cNvSpPr/>
          <p:nvPr/>
        </p:nvSpPr>
        <p:spPr>
          <a:xfrm>
            <a:off x="7772400" y="3175000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43933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Freeform 7173"/>
          <p:cNvSpPr/>
          <p:nvPr/>
        </p:nvSpPr>
        <p:spPr>
          <a:xfrm>
            <a:off x="8077200" y="2971800"/>
            <a:ext cx="127001" cy="372534"/>
          </a:xfrm>
          <a:custGeom>
            <a:avLst/>
            <a:gdLst/>
            <a:ahLst/>
            <a:cxnLst/>
            <a:rect l="0" t="0" r="0" b="0"/>
            <a:pathLst>
              <a:path w="127001" h="372534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7" y="8467"/>
                </a:lnTo>
                <a:lnTo>
                  <a:pt x="50800" y="25400"/>
                </a:lnTo>
                <a:lnTo>
                  <a:pt x="42334" y="42333"/>
                </a:lnTo>
                <a:lnTo>
                  <a:pt x="33866" y="67733"/>
                </a:lnTo>
                <a:lnTo>
                  <a:pt x="16933" y="101600"/>
                </a:lnTo>
                <a:lnTo>
                  <a:pt x="8467" y="143933"/>
                </a:lnTo>
                <a:lnTo>
                  <a:pt x="0" y="177800"/>
                </a:lnTo>
                <a:lnTo>
                  <a:pt x="0" y="220133"/>
                </a:lnTo>
                <a:lnTo>
                  <a:pt x="8467" y="254000"/>
                </a:lnTo>
                <a:lnTo>
                  <a:pt x="8467" y="270933"/>
                </a:lnTo>
                <a:lnTo>
                  <a:pt x="25400" y="287867"/>
                </a:lnTo>
                <a:lnTo>
                  <a:pt x="42334" y="287867"/>
                </a:lnTo>
                <a:lnTo>
                  <a:pt x="59267" y="287867"/>
                </a:lnTo>
                <a:lnTo>
                  <a:pt x="76200" y="287867"/>
                </a:lnTo>
                <a:lnTo>
                  <a:pt x="101600" y="270933"/>
                </a:lnTo>
                <a:lnTo>
                  <a:pt x="110066" y="262467"/>
                </a:lnTo>
                <a:lnTo>
                  <a:pt x="127000" y="245533"/>
                </a:lnTo>
                <a:lnTo>
                  <a:pt x="127000" y="228600"/>
                </a:lnTo>
                <a:lnTo>
                  <a:pt x="127000" y="211667"/>
                </a:lnTo>
                <a:lnTo>
                  <a:pt x="127000" y="194733"/>
                </a:lnTo>
                <a:lnTo>
                  <a:pt x="118534" y="186267"/>
                </a:lnTo>
                <a:lnTo>
                  <a:pt x="118534" y="177800"/>
                </a:lnTo>
                <a:lnTo>
                  <a:pt x="110066" y="177800"/>
                </a:lnTo>
                <a:lnTo>
                  <a:pt x="101600" y="194733"/>
                </a:lnTo>
                <a:lnTo>
                  <a:pt x="84667" y="211667"/>
                </a:lnTo>
                <a:lnTo>
                  <a:pt x="67733" y="237067"/>
                </a:lnTo>
                <a:lnTo>
                  <a:pt x="59267" y="270933"/>
                </a:lnTo>
                <a:lnTo>
                  <a:pt x="42334" y="304800"/>
                </a:lnTo>
                <a:lnTo>
                  <a:pt x="42334" y="338667"/>
                </a:lnTo>
                <a:lnTo>
                  <a:pt x="33866" y="364067"/>
                </a:lnTo>
                <a:lnTo>
                  <a:pt x="42334" y="372533"/>
                </a:lnTo>
                <a:lnTo>
                  <a:pt x="59267" y="372533"/>
                </a:lnTo>
                <a:lnTo>
                  <a:pt x="59267" y="372533"/>
                </a:lnTo>
                <a:lnTo>
                  <a:pt x="67733" y="372533"/>
                </a:lnTo>
                <a:lnTo>
                  <a:pt x="67733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5" name="Freeform 7174"/>
          <p:cNvSpPr/>
          <p:nvPr/>
        </p:nvSpPr>
        <p:spPr>
          <a:xfrm>
            <a:off x="8373533" y="3115733"/>
            <a:ext cx="127002" cy="16935"/>
          </a:xfrm>
          <a:custGeom>
            <a:avLst/>
            <a:gdLst/>
            <a:ahLst/>
            <a:cxnLst/>
            <a:rect l="0" t="0" r="0" b="0"/>
            <a:pathLst>
              <a:path w="127002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33867" y="16934"/>
                </a:lnTo>
                <a:lnTo>
                  <a:pt x="50801" y="16934"/>
                </a:lnTo>
                <a:lnTo>
                  <a:pt x="846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1" y="0"/>
                </a:lnTo>
                <a:lnTo>
                  <a:pt x="1270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6" name="Freeform 7175"/>
          <p:cNvSpPr/>
          <p:nvPr/>
        </p:nvSpPr>
        <p:spPr>
          <a:xfrm>
            <a:off x="8390467" y="3217333"/>
            <a:ext cx="135467" cy="33868"/>
          </a:xfrm>
          <a:custGeom>
            <a:avLst/>
            <a:gdLst/>
            <a:ahLst/>
            <a:cxnLst/>
            <a:rect l="0" t="0" r="0" b="0"/>
            <a:pathLst>
              <a:path w="135467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42333" y="25400"/>
                </a:lnTo>
                <a:lnTo>
                  <a:pt x="76200" y="25400"/>
                </a:lnTo>
                <a:lnTo>
                  <a:pt x="110067" y="8467"/>
                </a:lnTo>
                <a:lnTo>
                  <a:pt x="110067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Freeform 7176"/>
          <p:cNvSpPr/>
          <p:nvPr/>
        </p:nvSpPr>
        <p:spPr>
          <a:xfrm>
            <a:off x="8661400" y="3005667"/>
            <a:ext cx="194734" cy="397934"/>
          </a:xfrm>
          <a:custGeom>
            <a:avLst/>
            <a:gdLst/>
            <a:ahLst/>
            <a:cxnLst/>
            <a:rect l="0" t="0" r="0" b="0"/>
            <a:pathLst>
              <a:path w="194734" h="397934">
                <a:moveTo>
                  <a:pt x="177800" y="16933"/>
                </a:moveTo>
                <a:lnTo>
                  <a:pt x="177800" y="8466"/>
                </a:lnTo>
                <a:lnTo>
                  <a:pt x="169333" y="8466"/>
                </a:lnTo>
                <a:lnTo>
                  <a:pt x="152400" y="0"/>
                </a:lnTo>
                <a:lnTo>
                  <a:pt x="135466" y="0"/>
                </a:lnTo>
                <a:lnTo>
                  <a:pt x="110067" y="0"/>
                </a:lnTo>
                <a:lnTo>
                  <a:pt x="93133" y="8466"/>
                </a:lnTo>
                <a:lnTo>
                  <a:pt x="67734" y="16933"/>
                </a:lnTo>
                <a:lnTo>
                  <a:pt x="50800" y="42333"/>
                </a:lnTo>
                <a:lnTo>
                  <a:pt x="25400" y="67733"/>
                </a:lnTo>
                <a:lnTo>
                  <a:pt x="8467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8467" y="160866"/>
                </a:lnTo>
                <a:lnTo>
                  <a:pt x="25400" y="169333"/>
                </a:lnTo>
                <a:lnTo>
                  <a:pt x="42333" y="169333"/>
                </a:lnTo>
                <a:lnTo>
                  <a:pt x="67734" y="169333"/>
                </a:lnTo>
                <a:lnTo>
                  <a:pt x="93133" y="169333"/>
                </a:lnTo>
                <a:lnTo>
                  <a:pt x="118533" y="160866"/>
                </a:lnTo>
                <a:lnTo>
                  <a:pt x="135466" y="143933"/>
                </a:lnTo>
                <a:lnTo>
                  <a:pt x="160867" y="127000"/>
                </a:lnTo>
                <a:lnTo>
                  <a:pt x="177800" y="118533"/>
                </a:lnTo>
                <a:lnTo>
                  <a:pt x="186267" y="101600"/>
                </a:lnTo>
                <a:lnTo>
                  <a:pt x="194733" y="93133"/>
                </a:lnTo>
                <a:lnTo>
                  <a:pt x="194733" y="76200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76200"/>
                </a:lnTo>
                <a:lnTo>
                  <a:pt x="186267" y="101600"/>
                </a:lnTo>
                <a:lnTo>
                  <a:pt x="177800" y="127000"/>
                </a:lnTo>
                <a:lnTo>
                  <a:pt x="160867" y="169333"/>
                </a:lnTo>
                <a:lnTo>
                  <a:pt x="143934" y="211666"/>
                </a:lnTo>
                <a:lnTo>
                  <a:pt x="127000" y="254000"/>
                </a:lnTo>
                <a:lnTo>
                  <a:pt x="118533" y="296333"/>
                </a:lnTo>
                <a:lnTo>
                  <a:pt x="101600" y="338666"/>
                </a:lnTo>
                <a:lnTo>
                  <a:pt x="101600" y="372533"/>
                </a:lnTo>
                <a:lnTo>
                  <a:pt x="101600" y="389466"/>
                </a:lnTo>
                <a:lnTo>
                  <a:pt x="110067" y="397933"/>
                </a:lnTo>
                <a:lnTo>
                  <a:pt x="127000" y="389466"/>
                </a:lnTo>
                <a:lnTo>
                  <a:pt x="127000" y="389466"/>
                </a:lnTo>
                <a:lnTo>
                  <a:pt x="143934" y="372533"/>
                </a:lnTo>
                <a:lnTo>
                  <a:pt x="143934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8" name="Freeform 7177"/>
          <p:cNvSpPr/>
          <p:nvPr/>
        </p:nvSpPr>
        <p:spPr>
          <a:xfrm>
            <a:off x="8966200" y="3073400"/>
            <a:ext cx="186268" cy="313268"/>
          </a:xfrm>
          <a:custGeom>
            <a:avLst/>
            <a:gdLst/>
            <a:ahLst/>
            <a:cxnLst/>
            <a:rect l="0" t="0" r="0" b="0"/>
            <a:pathLst>
              <a:path w="186268" h="313268">
                <a:moveTo>
                  <a:pt x="101600" y="42333"/>
                </a:moveTo>
                <a:lnTo>
                  <a:pt x="93133" y="42333"/>
                </a:lnTo>
                <a:lnTo>
                  <a:pt x="84667" y="59267"/>
                </a:lnTo>
                <a:lnTo>
                  <a:pt x="59266" y="76200"/>
                </a:lnTo>
                <a:lnTo>
                  <a:pt x="42333" y="101600"/>
                </a:lnTo>
                <a:lnTo>
                  <a:pt x="25400" y="143933"/>
                </a:lnTo>
                <a:lnTo>
                  <a:pt x="8467" y="194733"/>
                </a:lnTo>
                <a:lnTo>
                  <a:pt x="0" y="237067"/>
                </a:lnTo>
                <a:lnTo>
                  <a:pt x="0" y="279400"/>
                </a:lnTo>
                <a:lnTo>
                  <a:pt x="8467" y="304800"/>
                </a:lnTo>
                <a:lnTo>
                  <a:pt x="16933" y="313267"/>
                </a:lnTo>
                <a:lnTo>
                  <a:pt x="33867" y="313267"/>
                </a:lnTo>
                <a:lnTo>
                  <a:pt x="59266" y="304800"/>
                </a:lnTo>
                <a:lnTo>
                  <a:pt x="84667" y="296333"/>
                </a:lnTo>
                <a:lnTo>
                  <a:pt x="110067" y="279400"/>
                </a:lnTo>
                <a:lnTo>
                  <a:pt x="135466" y="262467"/>
                </a:lnTo>
                <a:lnTo>
                  <a:pt x="160867" y="237067"/>
                </a:lnTo>
                <a:lnTo>
                  <a:pt x="177800" y="211667"/>
                </a:lnTo>
                <a:lnTo>
                  <a:pt x="186267" y="186267"/>
                </a:lnTo>
                <a:lnTo>
                  <a:pt x="186267" y="152400"/>
                </a:lnTo>
                <a:lnTo>
                  <a:pt x="177800" y="118533"/>
                </a:lnTo>
                <a:lnTo>
                  <a:pt x="169333" y="84667"/>
                </a:lnTo>
                <a:lnTo>
                  <a:pt x="143934" y="50800"/>
                </a:lnTo>
                <a:lnTo>
                  <a:pt x="127000" y="25400"/>
                </a:lnTo>
                <a:lnTo>
                  <a:pt x="101600" y="8467"/>
                </a:lnTo>
                <a:lnTo>
                  <a:pt x="76200" y="0"/>
                </a:lnTo>
                <a:lnTo>
                  <a:pt x="50800" y="0"/>
                </a:lnTo>
                <a:lnTo>
                  <a:pt x="50800" y="0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Freeform 7178"/>
          <p:cNvSpPr/>
          <p:nvPr/>
        </p:nvSpPr>
        <p:spPr>
          <a:xfrm>
            <a:off x="6959600" y="3623733"/>
            <a:ext cx="355601" cy="355601"/>
          </a:xfrm>
          <a:custGeom>
            <a:avLst/>
            <a:gdLst/>
            <a:ahLst/>
            <a:cxnLst/>
            <a:rect l="0" t="0" r="0" b="0"/>
            <a:pathLst>
              <a:path w="355601" h="355601">
                <a:moveTo>
                  <a:pt x="33867" y="101600"/>
                </a:moveTo>
                <a:lnTo>
                  <a:pt x="33867" y="101600"/>
                </a:lnTo>
                <a:lnTo>
                  <a:pt x="25400" y="101600"/>
                </a:lnTo>
                <a:lnTo>
                  <a:pt x="25400" y="93134"/>
                </a:lnTo>
                <a:lnTo>
                  <a:pt x="16934" y="93134"/>
                </a:lnTo>
                <a:lnTo>
                  <a:pt x="8466" y="93134"/>
                </a:lnTo>
                <a:lnTo>
                  <a:pt x="0" y="93134"/>
                </a:lnTo>
                <a:lnTo>
                  <a:pt x="0" y="84667"/>
                </a:lnTo>
                <a:lnTo>
                  <a:pt x="0" y="84667"/>
                </a:lnTo>
                <a:lnTo>
                  <a:pt x="8466" y="76200"/>
                </a:lnTo>
                <a:lnTo>
                  <a:pt x="16934" y="67734"/>
                </a:lnTo>
                <a:lnTo>
                  <a:pt x="33867" y="59267"/>
                </a:lnTo>
                <a:lnTo>
                  <a:pt x="50800" y="42334"/>
                </a:lnTo>
                <a:lnTo>
                  <a:pt x="76200" y="33867"/>
                </a:lnTo>
                <a:lnTo>
                  <a:pt x="101600" y="25400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4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3" y="8467"/>
                </a:lnTo>
                <a:lnTo>
                  <a:pt x="228600" y="16934"/>
                </a:lnTo>
                <a:lnTo>
                  <a:pt x="228600" y="25400"/>
                </a:lnTo>
                <a:lnTo>
                  <a:pt x="228600" y="33867"/>
                </a:lnTo>
                <a:lnTo>
                  <a:pt x="228600" y="50800"/>
                </a:lnTo>
                <a:lnTo>
                  <a:pt x="220133" y="59267"/>
                </a:lnTo>
                <a:lnTo>
                  <a:pt x="211667" y="76200"/>
                </a:lnTo>
                <a:lnTo>
                  <a:pt x="203200" y="93134"/>
                </a:lnTo>
                <a:lnTo>
                  <a:pt x="194733" y="110067"/>
                </a:lnTo>
                <a:lnTo>
                  <a:pt x="194733" y="118534"/>
                </a:lnTo>
                <a:lnTo>
                  <a:pt x="186267" y="118534"/>
                </a:lnTo>
                <a:lnTo>
                  <a:pt x="186267" y="127000"/>
                </a:lnTo>
                <a:lnTo>
                  <a:pt x="194733" y="127000"/>
                </a:lnTo>
                <a:lnTo>
                  <a:pt x="194733" y="118534"/>
                </a:lnTo>
                <a:lnTo>
                  <a:pt x="211667" y="110067"/>
                </a:lnTo>
                <a:lnTo>
                  <a:pt x="220133" y="110067"/>
                </a:lnTo>
                <a:lnTo>
                  <a:pt x="245534" y="101600"/>
                </a:lnTo>
                <a:lnTo>
                  <a:pt x="254000" y="93134"/>
                </a:lnTo>
                <a:lnTo>
                  <a:pt x="279400" y="84667"/>
                </a:lnTo>
                <a:lnTo>
                  <a:pt x="296333" y="84667"/>
                </a:lnTo>
                <a:lnTo>
                  <a:pt x="313266" y="84667"/>
                </a:lnTo>
                <a:lnTo>
                  <a:pt x="330200" y="84667"/>
                </a:lnTo>
                <a:lnTo>
                  <a:pt x="338667" y="93134"/>
                </a:lnTo>
                <a:lnTo>
                  <a:pt x="347133" y="101600"/>
                </a:lnTo>
                <a:lnTo>
                  <a:pt x="355600" y="118534"/>
                </a:lnTo>
                <a:lnTo>
                  <a:pt x="355600" y="135467"/>
                </a:lnTo>
                <a:lnTo>
                  <a:pt x="355600" y="160867"/>
                </a:lnTo>
                <a:lnTo>
                  <a:pt x="347133" y="186267"/>
                </a:lnTo>
                <a:lnTo>
                  <a:pt x="338667" y="220134"/>
                </a:lnTo>
                <a:lnTo>
                  <a:pt x="321734" y="245534"/>
                </a:lnTo>
                <a:lnTo>
                  <a:pt x="304800" y="270934"/>
                </a:lnTo>
                <a:lnTo>
                  <a:pt x="287867" y="296334"/>
                </a:lnTo>
                <a:lnTo>
                  <a:pt x="270933" y="321734"/>
                </a:lnTo>
                <a:lnTo>
                  <a:pt x="254000" y="338667"/>
                </a:lnTo>
                <a:lnTo>
                  <a:pt x="237066" y="347134"/>
                </a:lnTo>
                <a:lnTo>
                  <a:pt x="228600" y="355600"/>
                </a:lnTo>
                <a:lnTo>
                  <a:pt x="211667" y="355600"/>
                </a:lnTo>
                <a:lnTo>
                  <a:pt x="203200" y="355600"/>
                </a:lnTo>
                <a:lnTo>
                  <a:pt x="203200" y="355600"/>
                </a:lnTo>
                <a:lnTo>
                  <a:pt x="194733" y="347134"/>
                </a:lnTo>
                <a:lnTo>
                  <a:pt x="194733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0" name="Freeform 7179"/>
          <p:cNvSpPr/>
          <p:nvPr/>
        </p:nvSpPr>
        <p:spPr>
          <a:xfrm>
            <a:off x="7374467" y="3640667"/>
            <a:ext cx="127000" cy="347134"/>
          </a:xfrm>
          <a:custGeom>
            <a:avLst/>
            <a:gdLst/>
            <a:ahLst/>
            <a:cxnLst/>
            <a:rect l="0" t="0" r="0" b="0"/>
            <a:pathLst>
              <a:path w="127000" h="347134">
                <a:moveTo>
                  <a:pt x="126999" y="0"/>
                </a:moveTo>
                <a:lnTo>
                  <a:pt x="118533" y="8466"/>
                </a:lnTo>
                <a:lnTo>
                  <a:pt x="118533" y="16933"/>
                </a:lnTo>
                <a:lnTo>
                  <a:pt x="101600" y="25400"/>
                </a:lnTo>
                <a:lnTo>
                  <a:pt x="93133" y="33866"/>
                </a:lnTo>
                <a:lnTo>
                  <a:pt x="76200" y="59266"/>
                </a:lnTo>
                <a:lnTo>
                  <a:pt x="67733" y="93133"/>
                </a:lnTo>
                <a:lnTo>
                  <a:pt x="59267" y="127000"/>
                </a:lnTo>
                <a:lnTo>
                  <a:pt x="42333" y="169333"/>
                </a:lnTo>
                <a:lnTo>
                  <a:pt x="33866" y="211666"/>
                </a:lnTo>
                <a:lnTo>
                  <a:pt x="16933" y="254000"/>
                </a:lnTo>
                <a:lnTo>
                  <a:pt x="8466" y="287866"/>
                </a:lnTo>
                <a:lnTo>
                  <a:pt x="8466" y="321733"/>
                </a:lnTo>
                <a:lnTo>
                  <a:pt x="0" y="338666"/>
                </a:lnTo>
                <a:lnTo>
                  <a:pt x="0" y="338666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Freeform 7180"/>
          <p:cNvSpPr/>
          <p:nvPr/>
        </p:nvSpPr>
        <p:spPr>
          <a:xfrm>
            <a:off x="7366000" y="3699933"/>
            <a:ext cx="135467" cy="194735"/>
          </a:xfrm>
          <a:custGeom>
            <a:avLst/>
            <a:gdLst/>
            <a:ahLst/>
            <a:cxnLst/>
            <a:rect l="0" t="0" r="0" b="0"/>
            <a:pathLst>
              <a:path w="135467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25400"/>
                </a:lnTo>
                <a:lnTo>
                  <a:pt x="16933" y="42334"/>
                </a:lnTo>
                <a:lnTo>
                  <a:pt x="25400" y="67734"/>
                </a:lnTo>
                <a:lnTo>
                  <a:pt x="42333" y="101600"/>
                </a:lnTo>
                <a:lnTo>
                  <a:pt x="59266" y="127000"/>
                </a:lnTo>
                <a:lnTo>
                  <a:pt x="76200" y="152400"/>
                </a:lnTo>
                <a:lnTo>
                  <a:pt x="101600" y="177800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35466" y="194734"/>
                </a:lnTo>
                <a:lnTo>
                  <a:pt x="135466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2" name="Freeform 7181"/>
          <p:cNvSpPr/>
          <p:nvPr/>
        </p:nvSpPr>
        <p:spPr>
          <a:xfrm>
            <a:off x="7679267" y="3725333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59267"/>
                </a:lnTo>
                <a:lnTo>
                  <a:pt x="8466" y="93134"/>
                </a:lnTo>
                <a:lnTo>
                  <a:pt x="8466" y="127000"/>
                </a:lnTo>
                <a:lnTo>
                  <a:pt x="16933" y="160867"/>
                </a:lnTo>
                <a:lnTo>
                  <a:pt x="16933" y="194734"/>
                </a:lnTo>
                <a:lnTo>
                  <a:pt x="16933" y="220134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Freeform 7182"/>
          <p:cNvSpPr/>
          <p:nvPr/>
        </p:nvSpPr>
        <p:spPr>
          <a:xfrm>
            <a:off x="7611533" y="38100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18533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Freeform 7183"/>
          <p:cNvSpPr/>
          <p:nvPr/>
        </p:nvSpPr>
        <p:spPr>
          <a:xfrm>
            <a:off x="7899400" y="3666067"/>
            <a:ext cx="16934" cy="287867"/>
          </a:xfrm>
          <a:custGeom>
            <a:avLst/>
            <a:gdLst/>
            <a:ahLst/>
            <a:cxnLst/>
            <a:rect l="0" t="0" r="0" b="0"/>
            <a:pathLst>
              <a:path w="16934" h="287867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76200"/>
                </a:lnTo>
                <a:lnTo>
                  <a:pt x="8467" y="110066"/>
                </a:lnTo>
                <a:lnTo>
                  <a:pt x="8467" y="143933"/>
                </a:lnTo>
                <a:lnTo>
                  <a:pt x="0" y="186266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Freeform 7184"/>
          <p:cNvSpPr/>
          <p:nvPr/>
        </p:nvSpPr>
        <p:spPr>
          <a:xfrm>
            <a:off x="8034866" y="3699933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8468" y="0"/>
                </a:moveTo>
                <a:lnTo>
                  <a:pt x="8468" y="8467"/>
                </a:lnTo>
                <a:lnTo>
                  <a:pt x="8468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8" y="84667"/>
                </a:lnTo>
                <a:lnTo>
                  <a:pt x="16934" y="93134"/>
                </a:lnTo>
                <a:lnTo>
                  <a:pt x="33867" y="101600"/>
                </a:lnTo>
                <a:lnTo>
                  <a:pt x="50801" y="101600"/>
                </a:lnTo>
                <a:lnTo>
                  <a:pt x="67734" y="101600"/>
                </a:lnTo>
                <a:lnTo>
                  <a:pt x="84668" y="93134"/>
                </a:lnTo>
                <a:lnTo>
                  <a:pt x="110067" y="93134"/>
                </a:lnTo>
                <a:lnTo>
                  <a:pt x="127001" y="101600"/>
                </a:lnTo>
                <a:lnTo>
                  <a:pt x="143934" y="101600"/>
                </a:lnTo>
                <a:lnTo>
                  <a:pt x="152400" y="110067"/>
                </a:lnTo>
                <a:lnTo>
                  <a:pt x="160868" y="127000"/>
                </a:lnTo>
                <a:lnTo>
                  <a:pt x="169334" y="135467"/>
                </a:lnTo>
                <a:lnTo>
                  <a:pt x="169334" y="160867"/>
                </a:lnTo>
                <a:lnTo>
                  <a:pt x="160868" y="177800"/>
                </a:lnTo>
                <a:lnTo>
                  <a:pt x="152400" y="194734"/>
                </a:lnTo>
                <a:lnTo>
                  <a:pt x="143934" y="220134"/>
                </a:lnTo>
                <a:lnTo>
                  <a:pt x="118534" y="237067"/>
                </a:lnTo>
                <a:lnTo>
                  <a:pt x="110067" y="254000"/>
                </a:lnTo>
                <a:lnTo>
                  <a:pt x="93134" y="270934"/>
                </a:lnTo>
                <a:lnTo>
                  <a:pt x="76200" y="279400"/>
                </a:lnTo>
                <a:lnTo>
                  <a:pt x="67734" y="279400"/>
                </a:lnTo>
                <a:lnTo>
                  <a:pt x="67734" y="279400"/>
                </a:lnTo>
                <a:lnTo>
                  <a:pt x="50801" y="279400"/>
                </a:lnTo>
                <a:lnTo>
                  <a:pt x="50801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6" name="Freeform 7185"/>
          <p:cNvSpPr/>
          <p:nvPr/>
        </p:nvSpPr>
        <p:spPr>
          <a:xfrm>
            <a:off x="8051800" y="3657600"/>
            <a:ext cx="152401" cy="42334"/>
          </a:xfrm>
          <a:custGeom>
            <a:avLst/>
            <a:gdLst/>
            <a:ahLst/>
            <a:cxnLst/>
            <a:rect l="0" t="0" r="0" b="0"/>
            <a:pathLst>
              <a:path w="152401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59266" y="16933"/>
                </a:lnTo>
                <a:lnTo>
                  <a:pt x="76200" y="8467"/>
                </a:lnTo>
                <a:lnTo>
                  <a:pt x="101600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7" name="Freeform 7186"/>
          <p:cNvSpPr/>
          <p:nvPr/>
        </p:nvSpPr>
        <p:spPr>
          <a:xfrm>
            <a:off x="8348134" y="3733800"/>
            <a:ext cx="110067" cy="25401"/>
          </a:xfrm>
          <a:custGeom>
            <a:avLst/>
            <a:gdLst/>
            <a:ahLst/>
            <a:cxnLst/>
            <a:rect l="0" t="0" r="0" b="0"/>
            <a:pathLst>
              <a:path w="1100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93133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Freeform 7187"/>
          <p:cNvSpPr/>
          <p:nvPr/>
        </p:nvSpPr>
        <p:spPr>
          <a:xfrm>
            <a:off x="8356600" y="3835400"/>
            <a:ext cx="110068" cy="42334"/>
          </a:xfrm>
          <a:custGeom>
            <a:avLst/>
            <a:gdLst/>
            <a:ahLst/>
            <a:cxnLst/>
            <a:rect l="0" t="0" r="0" b="0"/>
            <a:pathLst>
              <a:path w="110068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16933" y="33867"/>
                </a:lnTo>
                <a:lnTo>
                  <a:pt x="33867" y="33867"/>
                </a:lnTo>
                <a:lnTo>
                  <a:pt x="59266" y="25400"/>
                </a:lnTo>
                <a:lnTo>
                  <a:pt x="84667" y="8467"/>
                </a:lnTo>
                <a:lnTo>
                  <a:pt x="84667" y="8467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9" name="Freeform 7188"/>
          <p:cNvSpPr/>
          <p:nvPr/>
        </p:nvSpPr>
        <p:spPr>
          <a:xfrm>
            <a:off x="8636000" y="3564467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152400" y="84666"/>
                </a:moveTo>
                <a:lnTo>
                  <a:pt x="152400" y="84666"/>
                </a:lnTo>
                <a:lnTo>
                  <a:pt x="143933" y="76200"/>
                </a:lnTo>
                <a:lnTo>
                  <a:pt x="135467" y="76200"/>
                </a:lnTo>
                <a:lnTo>
                  <a:pt x="135467" y="67733"/>
                </a:lnTo>
                <a:lnTo>
                  <a:pt x="127000" y="67733"/>
                </a:lnTo>
                <a:lnTo>
                  <a:pt x="127000" y="59266"/>
                </a:lnTo>
                <a:lnTo>
                  <a:pt x="127000" y="59266"/>
                </a:lnTo>
                <a:lnTo>
                  <a:pt x="118533" y="50800"/>
                </a:lnTo>
                <a:lnTo>
                  <a:pt x="118533" y="42333"/>
                </a:lnTo>
                <a:lnTo>
                  <a:pt x="110067" y="33866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4" y="8466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7" y="25400"/>
                </a:lnTo>
                <a:lnTo>
                  <a:pt x="25400" y="42333"/>
                </a:lnTo>
                <a:lnTo>
                  <a:pt x="8466" y="59266"/>
                </a:lnTo>
                <a:lnTo>
                  <a:pt x="8466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8466" y="186266"/>
                </a:lnTo>
                <a:lnTo>
                  <a:pt x="8466" y="194733"/>
                </a:lnTo>
                <a:lnTo>
                  <a:pt x="25400" y="194733"/>
                </a:lnTo>
                <a:lnTo>
                  <a:pt x="33867" y="194733"/>
                </a:lnTo>
                <a:lnTo>
                  <a:pt x="42333" y="194733"/>
                </a:lnTo>
                <a:lnTo>
                  <a:pt x="50800" y="194733"/>
                </a:lnTo>
                <a:lnTo>
                  <a:pt x="59267" y="186266"/>
                </a:lnTo>
                <a:lnTo>
                  <a:pt x="76200" y="169333"/>
                </a:lnTo>
                <a:lnTo>
                  <a:pt x="84666" y="160866"/>
                </a:lnTo>
                <a:lnTo>
                  <a:pt x="93134" y="152400"/>
                </a:lnTo>
                <a:lnTo>
                  <a:pt x="101600" y="135466"/>
                </a:lnTo>
                <a:lnTo>
                  <a:pt x="101600" y="127000"/>
                </a:lnTo>
                <a:lnTo>
                  <a:pt x="110067" y="118533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10067" y="110066"/>
                </a:lnTo>
                <a:lnTo>
                  <a:pt x="110067" y="110066"/>
                </a:lnTo>
                <a:lnTo>
                  <a:pt x="110067" y="118533"/>
                </a:lnTo>
                <a:lnTo>
                  <a:pt x="110067" y="127000"/>
                </a:lnTo>
                <a:lnTo>
                  <a:pt x="110067" y="135466"/>
                </a:lnTo>
                <a:lnTo>
                  <a:pt x="110067" y="135466"/>
                </a:lnTo>
                <a:lnTo>
                  <a:pt x="110067" y="135466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0067" y="135466"/>
                </a:lnTo>
                <a:lnTo>
                  <a:pt x="110067" y="135466"/>
                </a:lnTo>
                <a:lnTo>
                  <a:pt x="110067" y="135466"/>
                </a:lnTo>
                <a:lnTo>
                  <a:pt x="118533" y="135466"/>
                </a:lnTo>
                <a:lnTo>
                  <a:pt x="118533" y="135466"/>
                </a:lnTo>
                <a:lnTo>
                  <a:pt x="118533" y="135466"/>
                </a:lnTo>
                <a:lnTo>
                  <a:pt x="118533" y="135466"/>
                </a:lnTo>
                <a:lnTo>
                  <a:pt x="118533" y="135466"/>
                </a:lnTo>
                <a:lnTo>
                  <a:pt x="110067" y="135466"/>
                </a:lnTo>
                <a:lnTo>
                  <a:pt x="110067" y="135466"/>
                </a:lnTo>
                <a:lnTo>
                  <a:pt x="110067" y="135466"/>
                </a:lnTo>
                <a:lnTo>
                  <a:pt x="110067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0" name="Freeform 7189"/>
          <p:cNvSpPr/>
          <p:nvPr/>
        </p:nvSpPr>
        <p:spPr>
          <a:xfrm>
            <a:off x="8737600" y="3657600"/>
            <a:ext cx="42334" cy="262468"/>
          </a:xfrm>
          <a:custGeom>
            <a:avLst/>
            <a:gdLst/>
            <a:ahLst/>
            <a:cxnLst/>
            <a:rect l="0" t="0" r="0" b="0"/>
            <a:pathLst>
              <a:path w="42334" h="2624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20133"/>
                </a:lnTo>
                <a:lnTo>
                  <a:pt x="8467" y="237067"/>
                </a:lnTo>
                <a:lnTo>
                  <a:pt x="16933" y="254000"/>
                </a:lnTo>
                <a:lnTo>
                  <a:pt x="25400" y="262467"/>
                </a:lnTo>
                <a:lnTo>
                  <a:pt x="33867" y="262467"/>
                </a:lnTo>
                <a:lnTo>
                  <a:pt x="33867" y="262467"/>
                </a:lnTo>
                <a:lnTo>
                  <a:pt x="42333" y="262467"/>
                </a:lnTo>
                <a:lnTo>
                  <a:pt x="423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Freeform 7190"/>
          <p:cNvSpPr/>
          <p:nvPr/>
        </p:nvSpPr>
        <p:spPr>
          <a:xfrm>
            <a:off x="8881534" y="3640667"/>
            <a:ext cx="160867" cy="228601"/>
          </a:xfrm>
          <a:custGeom>
            <a:avLst/>
            <a:gdLst/>
            <a:ahLst/>
            <a:cxnLst/>
            <a:rect l="0" t="0" r="0" b="0"/>
            <a:pathLst>
              <a:path w="160867" h="228601">
                <a:moveTo>
                  <a:pt x="42333" y="16933"/>
                </a:moveTo>
                <a:lnTo>
                  <a:pt x="42333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25399" y="25400"/>
                </a:lnTo>
                <a:lnTo>
                  <a:pt x="16933" y="33866"/>
                </a:lnTo>
                <a:lnTo>
                  <a:pt x="8466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8466" y="203200"/>
                </a:lnTo>
                <a:lnTo>
                  <a:pt x="25399" y="220133"/>
                </a:lnTo>
                <a:lnTo>
                  <a:pt x="33866" y="228600"/>
                </a:lnTo>
                <a:lnTo>
                  <a:pt x="50799" y="228600"/>
                </a:lnTo>
                <a:lnTo>
                  <a:pt x="67732" y="228600"/>
                </a:lnTo>
                <a:lnTo>
                  <a:pt x="84666" y="220133"/>
                </a:lnTo>
                <a:lnTo>
                  <a:pt x="101599" y="211666"/>
                </a:lnTo>
                <a:lnTo>
                  <a:pt x="118533" y="194733"/>
                </a:lnTo>
                <a:lnTo>
                  <a:pt x="135466" y="177800"/>
                </a:lnTo>
                <a:lnTo>
                  <a:pt x="143932" y="152400"/>
                </a:lnTo>
                <a:lnTo>
                  <a:pt x="160866" y="135466"/>
                </a:lnTo>
                <a:lnTo>
                  <a:pt x="160866" y="110066"/>
                </a:lnTo>
                <a:lnTo>
                  <a:pt x="160866" y="84666"/>
                </a:lnTo>
                <a:lnTo>
                  <a:pt x="160866" y="59266"/>
                </a:lnTo>
                <a:lnTo>
                  <a:pt x="143932" y="33866"/>
                </a:lnTo>
                <a:lnTo>
                  <a:pt x="135466" y="16933"/>
                </a:lnTo>
                <a:lnTo>
                  <a:pt x="118533" y="8466"/>
                </a:lnTo>
                <a:lnTo>
                  <a:pt x="101599" y="0"/>
                </a:lnTo>
                <a:lnTo>
                  <a:pt x="84666" y="8466"/>
                </a:lnTo>
                <a:lnTo>
                  <a:pt x="84666" y="8466"/>
                </a:lnTo>
                <a:lnTo>
                  <a:pt x="59266" y="16933"/>
                </a:lnTo>
                <a:lnTo>
                  <a:pt x="592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2" name="Freeform 7191"/>
          <p:cNvSpPr/>
          <p:nvPr/>
        </p:nvSpPr>
        <p:spPr>
          <a:xfrm>
            <a:off x="7696200" y="4174067"/>
            <a:ext cx="245534" cy="338667"/>
          </a:xfrm>
          <a:custGeom>
            <a:avLst/>
            <a:gdLst/>
            <a:ahLst/>
            <a:cxnLst/>
            <a:rect l="0" t="0" r="0" b="0"/>
            <a:pathLst>
              <a:path w="245534" h="338667">
                <a:moveTo>
                  <a:pt x="0" y="84666"/>
                </a:moveTo>
                <a:lnTo>
                  <a:pt x="0" y="76200"/>
                </a:lnTo>
                <a:lnTo>
                  <a:pt x="0" y="67733"/>
                </a:lnTo>
                <a:lnTo>
                  <a:pt x="8467" y="59266"/>
                </a:lnTo>
                <a:lnTo>
                  <a:pt x="25400" y="50800"/>
                </a:lnTo>
                <a:lnTo>
                  <a:pt x="42334" y="33866"/>
                </a:lnTo>
                <a:lnTo>
                  <a:pt x="59267" y="25400"/>
                </a:lnTo>
                <a:lnTo>
                  <a:pt x="76200" y="8466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3" y="0"/>
                </a:lnTo>
                <a:lnTo>
                  <a:pt x="160867" y="0"/>
                </a:lnTo>
                <a:lnTo>
                  <a:pt x="160867" y="16933"/>
                </a:lnTo>
                <a:lnTo>
                  <a:pt x="160867" y="25400"/>
                </a:lnTo>
                <a:lnTo>
                  <a:pt x="160867" y="42333"/>
                </a:lnTo>
                <a:lnTo>
                  <a:pt x="152400" y="59266"/>
                </a:lnTo>
                <a:lnTo>
                  <a:pt x="143933" y="76200"/>
                </a:lnTo>
                <a:lnTo>
                  <a:pt x="127000" y="93133"/>
                </a:lnTo>
                <a:lnTo>
                  <a:pt x="110066" y="110066"/>
                </a:lnTo>
                <a:lnTo>
                  <a:pt x="101600" y="118533"/>
                </a:lnTo>
                <a:lnTo>
                  <a:pt x="93133" y="127000"/>
                </a:lnTo>
                <a:lnTo>
                  <a:pt x="84667" y="135466"/>
                </a:lnTo>
                <a:lnTo>
                  <a:pt x="76200" y="143933"/>
                </a:lnTo>
                <a:lnTo>
                  <a:pt x="76200" y="143933"/>
                </a:lnTo>
                <a:lnTo>
                  <a:pt x="84667" y="143933"/>
                </a:lnTo>
                <a:lnTo>
                  <a:pt x="93133" y="143933"/>
                </a:lnTo>
                <a:lnTo>
                  <a:pt x="110066" y="135466"/>
                </a:lnTo>
                <a:lnTo>
                  <a:pt x="127000" y="135466"/>
                </a:lnTo>
                <a:lnTo>
                  <a:pt x="143933" y="127000"/>
                </a:lnTo>
                <a:lnTo>
                  <a:pt x="160867" y="127000"/>
                </a:lnTo>
                <a:lnTo>
                  <a:pt x="177800" y="118533"/>
                </a:lnTo>
                <a:lnTo>
                  <a:pt x="194734" y="118533"/>
                </a:lnTo>
                <a:lnTo>
                  <a:pt x="211667" y="127000"/>
                </a:lnTo>
                <a:lnTo>
                  <a:pt x="228600" y="135466"/>
                </a:lnTo>
                <a:lnTo>
                  <a:pt x="237067" y="143933"/>
                </a:lnTo>
                <a:lnTo>
                  <a:pt x="237067" y="152400"/>
                </a:lnTo>
                <a:lnTo>
                  <a:pt x="245533" y="160866"/>
                </a:lnTo>
                <a:lnTo>
                  <a:pt x="237067" y="177800"/>
                </a:lnTo>
                <a:lnTo>
                  <a:pt x="228600" y="194733"/>
                </a:lnTo>
                <a:lnTo>
                  <a:pt x="220133" y="211666"/>
                </a:lnTo>
                <a:lnTo>
                  <a:pt x="203200" y="237066"/>
                </a:lnTo>
                <a:lnTo>
                  <a:pt x="186266" y="254000"/>
                </a:lnTo>
                <a:lnTo>
                  <a:pt x="169333" y="279400"/>
                </a:lnTo>
                <a:lnTo>
                  <a:pt x="152400" y="296333"/>
                </a:lnTo>
                <a:lnTo>
                  <a:pt x="127000" y="313266"/>
                </a:lnTo>
                <a:lnTo>
                  <a:pt x="110066" y="330200"/>
                </a:lnTo>
                <a:lnTo>
                  <a:pt x="101600" y="338666"/>
                </a:lnTo>
                <a:lnTo>
                  <a:pt x="93133" y="338666"/>
                </a:lnTo>
                <a:lnTo>
                  <a:pt x="84667" y="330200"/>
                </a:lnTo>
                <a:lnTo>
                  <a:pt x="84667" y="330200"/>
                </a:lnTo>
                <a:lnTo>
                  <a:pt x="76200" y="321733"/>
                </a:lnTo>
                <a:lnTo>
                  <a:pt x="76200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3" name="Freeform 7192"/>
          <p:cNvSpPr/>
          <p:nvPr/>
        </p:nvSpPr>
        <p:spPr>
          <a:xfrm>
            <a:off x="7992533" y="4191000"/>
            <a:ext cx="84668" cy="287868"/>
          </a:xfrm>
          <a:custGeom>
            <a:avLst/>
            <a:gdLst/>
            <a:ahLst/>
            <a:cxnLst/>
            <a:rect l="0" t="0" r="0" b="0"/>
            <a:pathLst>
              <a:path w="84668" h="287868">
                <a:moveTo>
                  <a:pt x="84667" y="0"/>
                </a:moveTo>
                <a:lnTo>
                  <a:pt x="84667" y="0"/>
                </a:lnTo>
                <a:lnTo>
                  <a:pt x="76200" y="8467"/>
                </a:lnTo>
                <a:lnTo>
                  <a:pt x="76200" y="16933"/>
                </a:lnTo>
                <a:lnTo>
                  <a:pt x="67734" y="33867"/>
                </a:lnTo>
                <a:lnTo>
                  <a:pt x="59267" y="50800"/>
                </a:lnTo>
                <a:lnTo>
                  <a:pt x="50801" y="76200"/>
                </a:lnTo>
                <a:lnTo>
                  <a:pt x="42333" y="110067"/>
                </a:lnTo>
                <a:lnTo>
                  <a:pt x="33867" y="152400"/>
                </a:lnTo>
                <a:lnTo>
                  <a:pt x="25400" y="186267"/>
                </a:lnTo>
                <a:lnTo>
                  <a:pt x="16934" y="228600"/>
                </a:lnTo>
                <a:lnTo>
                  <a:pt x="8467" y="262467"/>
                </a:lnTo>
                <a:lnTo>
                  <a:pt x="8467" y="262467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4" name="Freeform 7193"/>
          <p:cNvSpPr/>
          <p:nvPr/>
        </p:nvSpPr>
        <p:spPr>
          <a:xfrm>
            <a:off x="7967134" y="4233333"/>
            <a:ext cx="110067" cy="143935"/>
          </a:xfrm>
          <a:custGeom>
            <a:avLst/>
            <a:gdLst/>
            <a:ahLst/>
            <a:cxnLst/>
            <a:rect l="0" t="0" r="0" b="0"/>
            <a:pathLst>
              <a:path w="110067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33866" y="42334"/>
                </a:lnTo>
                <a:lnTo>
                  <a:pt x="42333" y="59267"/>
                </a:lnTo>
                <a:lnTo>
                  <a:pt x="59266" y="76200"/>
                </a:lnTo>
                <a:lnTo>
                  <a:pt x="76200" y="101600"/>
                </a:lnTo>
                <a:lnTo>
                  <a:pt x="101599" y="127000"/>
                </a:lnTo>
                <a:lnTo>
                  <a:pt x="101599" y="127000"/>
                </a:lnTo>
                <a:lnTo>
                  <a:pt x="110066" y="143934"/>
                </a:lnTo>
                <a:lnTo>
                  <a:pt x="110066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5" name="Freeform 7194"/>
          <p:cNvSpPr/>
          <p:nvPr/>
        </p:nvSpPr>
        <p:spPr>
          <a:xfrm>
            <a:off x="8221133" y="4292600"/>
            <a:ext cx="127002" cy="50801"/>
          </a:xfrm>
          <a:custGeom>
            <a:avLst/>
            <a:gdLst/>
            <a:ahLst/>
            <a:cxnLst/>
            <a:rect l="0" t="0" r="0" b="0"/>
            <a:pathLst>
              <a:path w="127002" h="508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4" y="33867"/>
                </a:lnTo>
                <a:lnTo>
                  <a:pt x="101600" y="42333"/>
                </a:lnTo>
                <a:lnTo>
                  <a:pt x="118533" y="42333"/>
                </a:lnTo>
                <a:lnTo>
                  <a:pt x="127001" y="50800"/>
                </a:lnTo>
                <a:lnTo>
                  <a:pt x="127001" y="50800"/>
                </a:lnTo>
                <a:lnTo>
                  <a:pt x="127001" y="50800"/>
                </a:lnTo>
                <a:lnTo>
                  <a:pt x="127001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6" name="Freeform 7195"/>
          <p:cNvSpPr/>
          <p:nvPr/>
        </p:nvSpPr>
        <p:spPr>
          <a:xfrm>
            <a:off x="8229600" y="43688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18534" y="8467"/>
                </a:lnTo>
                <a:lnTo>
                  <a:pt x="1185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7" name="Freeform 7196"/>
          <p:cNvSpPr/>
          <p:nvPr/>
        </p:nvSpPr>
        <p:spPr>
          <a:xfrm>
            <a:off x="8492066" y="4140200"/>
            <a:ext cx="186268" cy="313268"/>
          </a:xfrm>
          <a:custGeom>
            <a:avLst/>
            <a:gdLst/>
            <a:ahLst/>
            <a:cxnLst/>
            <a:rect l="0" t="0" r="0" b="0"/>
            <a:pathLst>
              <a:path w="186268" h="313268">
                <a:moveTo>
                  <a:pt x="0" y="42333"/>
                </a:moveTo>
                <a:lnTo>
                  <a:pt x="8468" y="42333"/>
                </a:lnTo>
                <a:lnTo>
                  <a:pt x="8468" y="42333"/>
                </a:lnTo>
                <a:lnTo>
                  <a:pt x="16934" y="33867"/>
                </a:lnTo>
                <a:lnTo>
                  <a:pt x="25401" y="33867"/>
                </a:lnTo>
                <a:lnTo>
                  <a:pt x="42334" y="25400"/>
                </a:lnTo>
                <a:lnTo>
                  <a:pt x="67734" y="16933"/>
                </a:lnTo>
                <a:lnTo>
                  <a:pt x="93134" y="8467"/>
                </a:lnTo>
                <a:lnTo>
                  <a:pt x="118534" y="8467"/>
                </a:lnTo>
                <a:lnTo>
                  <a:pt x="143934" y="0"/>
                </a:lnTo>
                <a:lnTo>
                  <a:pt x="160868" y="0"/>
                </a:lnTo>
                <a:lnTo>
                  <a:pt x="177801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25400"/>
                </a:lnTo>
                <a:lnTo>
                  <a:pt x="186267" y="33867"/>
                </a:lnTo>
                <a:lnTo>
                  <a:pt x="177801" y="50800"/>
                </a:lnTo>
                <a:lnTo>
                  <a:pt x="169334" y="67733"/>
                </a:lnTo>
                <a:lnTo>
                  <a:pt x="152400" y="101600"/>
                </a:lnTo>
                <a:lnTo>
                  <a:pt x="143934" y="127000"/>
                </a:lnTo>
                <a:lnTo>
                  <a:pt x="135467" y="160867"/>
                </a:lnTo>
                <a:lnTo>
                  <a:pt x="127001" y="194733"/>
                </a:lnTo>
                <a:lnTo>
                  <a:pt x="118534" y="228600"/>
                </a:lnTo>
                <a:lnTo>
                  <a:pt x="110067" y="254000"/>
                </a:lnTo>
                <a:lnTo>
                  <a:pt x="110067" y="279400"/>
                </a:lnTo>
                <a:lnTo>
                  <a:pt x="110067" y="304800"/>
                </a:lnTo>
                <a:lnTo>
                  <a:pt x="110067" y="304800"/>
                </a:lnTo>
                <a:lnTo>
                  <a:pt x="110067" y="313267"/>
                </a:lnTo>
                <a:lnTo>
                  <a:pt x="110067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8" name="Freeform 7197"/>
          <p:cNvSpPr/>
          <p:nvPr/>
        </p:nvSpPr>
        <p:spPr>
          <a:xfrm>
            <a:off x="8737600" y="4106333"/>
            <a:ext cx="169334" cy="304801"/>
          </a:xfrm>
          <a:custGeom>
            <a:avLst/>
            <a:gdLst/>
            <a:ahLst/>
            <a:cxnLst/>
            <a:rect l="0" t="0" r="0" b="0"/>
            <a:pathLst>
              <a:path w="169334" h="304801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3" y="25400"/>
                </a:lnTo>
                <a:lnTo>
                  <a:pt x="76200" y="33867"/>
                </a:lnTo>
                <a:lnTo>
                  <a:pt x="59266" y="42334"/>
                </a:lnTo>
                <a:lnTo>
                  <a:pt x="42333" y="59267"/>
                </a:lnTo>
                <a:lnTo>
                  <a:pt x="25400" y="76200"/>
                </a:lnTo>
                <a:lnTo>
                  <a:pt x="16933" y="84667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18534"/>
                </a:lnTo>
                <a:lnTo>
                  <a:pt x="16933" y="118534"/>
                </a:lnTo>
                <a:lnTo>
                  <a:pt x="33867" y="118534"/>
                </a:lnTo>
                <a:lnTo>
                  <a:pt x="42333" y="127000"/>
                </a:lnTo>
                <a:lnTo>
                  <a:pt x="59266" y="127000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7" y="135467"/>
                </a:lnTo>
                <a:lnTo>
                  <a:pt x="118533" y="135467"/>
                </a:lnTo>
                <a:lnTo>
                  <a:pt x="135466" y="143934"/>
                </a:lnTo>
                <a:lnTo>
                  <a:pt x="152400" y="143934"/>
                </a:lnTo>
                <a:lnTo>
                  <a:pt x="160867" y="152400"/>
                </a:lnTo>
                <a:lnTo>
                  <a:pt x="160867" y="160867"/>
                </a:lnTo>
                <a:lnTo>
                  <a:pt x="169333" y="169334"/>
                </a:lnTo>
                <a:lnTo>
                  <a:pt x="169333" y="177800"/>
                </a:lnTo>
                <a:lnTo>
                  <a:pt x="169333" y="194734"/>
                </a:lnTo>
                <a:lnTo>
                  <a:pt x="169333" y="203200"/>
                </a:lnTo>
                <a:lnTo>
                  <a:pt x="160867" y="211667"/>
                </a:lnTo>
                <a:lnTo>
                  <a:pt x="143934" y="228600"/>
                </a:lnTo>
                <a:lnTo>
                  <a:pt x="135466" y="245534"/>
                </a:lnTo>
                <a:lnTo>
                  <a:pt x="118533" y="254000"/>
                </a:lnTo>
                <a:lnTo>
                  <a:pt x="101600" y="270934"/>
                </a:lnTo>
                <a:lnTo>
                  <a:pt x="76200" y="287867"/>
                </a:lnTo>
                <a:lnTo>
                  <a:pt x="76200" y="287867"/>
                </a:lnTo>
                <a:lnTo>
                  <a:pt x="50800" y="304800"/>
                </a:lnTo>
                <a:lnTo>
                  <a:pt x="508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1" name="Freeform 7200"/>
          <p:cNvSpPr/>
          <p:nvPr/>
        </p:nvSpPr>
        <p:spPr>
          <a:xfrm>
            <a:off x="8178800" y="4775200"/>
            <a:ext cx="169335" cy="25401"/>
          </a:xfrm>
          <a:custGeom>
            <a:avLst/>
            <a:gdLst/>
            <a:ahLst/>
            <a:cxnLst/>
            <a:rect l="0" t="0" r="0" b="0"/>
            <a:pathLst>
              <a:path w="169335" h="25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3" y="25400"/>
                </a:lnTo>
                <a:lnTo>
                  <a:pt x="135467" y="25400"/>
                </a:lnTo>
                <a:lnTo>
                  <a:pt x="152400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9334" y="16933"/>
                </a:lnTo>
                <a:lnTo>
                  <a:pt x="1693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2" name="Freeform 7201"/>
          <p:cNvSpPr/>
          <p:nvPr/>
        </p:nvSpPr>
        <p:spPr>
          <a:xfrm>
            <a:off x="8221133" y="4842933"/>
            <a:ext cx="143935" cy="59268"/>
          </a:xfrm>
          <a:custGeom>
            <a:avLst/>
            <a:gdLst/>
            <a:ahLst/>
            <a:cxnLst/>
            <a:rect l="0" t="0" r="0" b="0"/>
            <a:pathLst>
              <a:path w="143935" h="59268">
                <a:moveTo>
                  <a:pt x="0" y="50800"/>
                </a:moveTo>
                <a:lnTo>
                  <a:pt x="0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16934" y="59267"/>
                </a:lnTo>
                <a:lnTo>
                  <a:pt x="33867" y="59267"/>
                </a:lnTo>
                <a:lnTo>
                  <a:pt x="59267" y="50800"/>
                </a:lnTo>
                <a:lnTo>
                  <a:pt x="76200" y="42334"/>
                </a:lnTo>
                <a:lnTo>
                  <a:pt x="101600" y="33867"/>
                </a:lnTo>
                <a:lnTo>
                  <a:pt x="127001" y="16934"/>
                </a:lnTo>
                <a:lnTo>
                  <a:pt x="127001" y="16934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3" name="Freeform 7202"/>
          <p:cNvSpPr/>
          <p:nvPr/>
        </p:nvSpPr>
        <p:spPr>
          <a:xfrm>
            <a:off x="8483600" y="4665133"/>
            <a:ext cx="169335" cy="254001"/>
          </a:xfrm>
          <a:custGeom>
            <a:avLst/>
            <a:gdLst/>
            <a:ahLst/>
            <a:cxnLst/>
            <a:rect l="0" t="0" r="0" b="0"/>
            <a:pathLst>
              <a:path w="169335" h="2540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101600" y="16934"/>
                </a:lnTo>
                <a:lnTo>
                  <a:pt x="110067" y="33867"/>
                </a:lnTo>
                <a:lnTo>
                  <a:pt x="118533" y="42334"/>
                </a:lnTo>
                <a:lnTo>
                  <a:pt x="127000" y="67734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18533" y="143934"/>
                </a:lnTo>
                <a:lnTo>
                  <a:pt x="110067" y="169334"/>
                </a:lnTo>
                <a:lnTo>
                  <a:pt x="101600" y="186267"/>
                </a:lnTo>
                <a:lnTo>
                  <a:pt x="84666" y="203200"/>
                </a:lnTo>
                <a:lnTo>
                  <a:pt x="76200" y="211667"/>
                </a:lnTo>
                <a:lnTo>
                  <a:pt x="67733" y="220134"/>
                </a:lnTo>
                <a:lnTo>
                  <a:pt x="50800" y="228600"/>
                </a:lnTo>
                <a:lnTo>
                  <a:pt x="33867" y="228600"/>
                </a:lnTo>
                <a:lnTo>
                  <a:pt x="25400" y="228600"/>
                </a:lnTo>
                <a:lnTo>
                  <a:pt x="16934" y="220134"/>
                </a:lnTo>
                <a:lnTo>
                  <a:pt x="8466" y="203200"/>
                </a:lnTo>
                <a:lnTo>
                  <a:pt x="0" y="186267"/>
                </a:lnTo>
                <a:lnTo>
                  <a:pt x="0" y="169334"/>
                </a:lnTo>
                <a:lnTo>
                  <a:pt x="0" y="152400"/>
                </a:lnTo>
                <a:lnTo>
                  <a:pt x="0" y="135467"/>
                </a:lnTo>
                <a:lnTo>
                  <a:pt x="8466" y="127000"/>
                </a:lnTo>
                <a:lnTo>
                  <a:pt x="16934" y="118534"/>
                </a:lnTo>
                <a:lnTo>
                  <a:pt x="33867" y="118534"/>
                </a:lnTo>
                <a:lnTo>
                  <a:pt x="50800" y="127000"/>
                </a:lnTo>
                <a:lnTo>
                  <a:pt x="67733" y="135467"/>
                </a:lnTo>
                <a:lnTo>
                  <a:pt x="93134" y="152400"/>
                </a:lnTo>
                <a:lnTo>
                  <a:pt x="110067" y="177800"/>
                </a:lnTo>
                <a:lnTo>
                  <a:pt x="127000" y="194734"/>
                </a:lnTo>
                <a:lnTo>
                  <a:pt x="135467" y="220134"/>
                </a:lnTo>
                <a:lnTo>
                  <a:pt x="152400" y="237067"/>
                </a:lnTo>
                <a:lnTo>
                  <a:pt x="152400" y="245534"/>
                </a:lnTo>
                <a:lnTo>
                  <a:pt x="160866" y="254000"/>
                </a:lnTo>
                <a:lnTo>
                  <a:pt x="160866" y="254000"/>
                </a:lnTo>
                <a:lnTo>
                  <a:pt x="169334" y="254000"/>
                </a:lnTo>
                <a:lnTo>
                  <a:pt x="169334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4" name="Freeform 7203"/>
          <p:cNvSpPr/>
          <p:nvPr/>
        </p:nvSpPr>
        <p:spPr>
          <a:xfrm>
            <a:off x="8703733" y="4639733"/>
            <a:ext cx="194735" cy="313268"/>
          </a:xfrm>
          <a:custGeom>
            <a:avLst/>
            <a:gdLst/>
            <a:ahLst/>
            <a:cxnLst/>
            <a:rect l="0" t="0" r="0" b="0"/>
            <a:pathLst>
              <a:path w="194735" h="313268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4" y="8467"/>
                </a:lnTo>
                <a:lnTo>
                  <a:pt x="135467" y="8467"/>
                </a:lnTo>
                <a:lnTo>
                  <a:pt x="118534" y="16934"/>
                </a:lnTo>
                <a:lnTo>
                  <a:pt x="101601" y="25400"/>
                </a:lnTo>
                <a:lnTo>
                  <a:pt x="84667" y="33867"/>
                </a:lnTo>
                <a:lnTo>
                  <a:pt x="67734" y="42334"/>
                </a:lnTo>
                <a:lnTo>
                  <a:pt x="50800" y="59267"/>
                </a:lnTo>
                <a:lnTo>
                  <a:pt x="33867" y="67734"/>
                </a:lnTo>
                <a:lnTo>
                  <a:pt x="25401" y="84667"/>
                </a:lnTo>
                <a:lnTo>
                  <a:pt x="16933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43934"/>
                </a:lnTo>
                <a:lnTo>
                  <a:pt x="16933" y="143934"/>
                </a:lnTo>
                <a:lnTo>
                  <a:pt x="25401" y="143934"/>
                </a:lnTo>
                <a:lnTo>
                  <a:pt x="33867" y="143934"/>
                </a:lnTo>
                <a:lnTo>
                  <a:pt x="50800" y="143934"/>
                </a:lnTo>
                <a:lnTo>
                  <a:pt x="67734" y="143934"/>
                </a:lnTo>
                <a:lnTo>
                  <a:pt x="84667" y="152400"/>
                </a:lnTo>
                <a:lnTo>
                  <a:pt x="101601" y="152400"/>
                </a:lnTo>
                <a:lnTo>
                  <a:pt x="118534" y="160867"/>
                </a:lnTo>
                <a:lnTo>
                  <a:pt x="135467" y="169334"/>
                </a:lnTo>
                <a:lnTo>
                  <a:pt x="152400" y="177800"/>
                </a:lnTo>
                <a:lnTo>
                  <a:pt x="160867" y="177800"/>
                </a:lnTo>
                <a:lnTo>
                  <a:pt x="177801" y="186267"/>
                </a:lnTo>
                <a:lnTo>
                  <a:pt x="177801" y="194734"/>
                </a:lnTo>
                <a:lnTo>
                  <a:pt x="186267" y="203200"/>
                </a:lnTo>
                <a:lnTo>
                  <a:pt x="194734" y="211667"/>
                </a:lnTo>
                <a:lnTo>
                  <a:pt x="194734" y="220134"/>
                </a:lnTo>
                <a:lnTo>
                  <a:pt x="194734" y="228600"/>
                </a:lnTo>
                <a:lnTo>
                  <a:pt x="186267" y="245534"/>
                </a:lnTo>
                <a:lnTo>
                  <a:pt x="177801" y="254000"/>
                </a:lnTo>
                <a:lnTo>
                  <a:pt x="169333" y="270934"/>
                </a:lnTo>
                <a:lnTo>
                  <a:pt x="160867" y="279400"/>
                </a:lnTo>
                <a:lnTo>
                  <a:pt x="143934" y="296334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10067" y="313267"/>
                </a:lnTo>
                <a:lnTo>
                  <a:pt x="110067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7" name="Freeform 7206"/>
          <p:cNvSpPr/>
          <p:nvPr/>
        </p:nvSpPr>
        <p:spPr>
          <a:xfrm>
            <a:off x="7857067" y="4715933"/>
            <a:ext cx="127001" cy="262468"/>
          </a:xfrm>
          <a:custGeom>
            <a:avLst/>
            <a:gdLst/>
            <a:ahLst/>
            <a:cxnLst/>
            <a:rect l="0" t="0" r="0" b="0"/>
            <a:pathLst>
              <a:path w="127001" h="262468">
                <a:moveTo>
                  <a:pt x="127000" y="0"/>
                </a:moveTo>
                <a:lnTo>
                  <a:pt x="118533" y="8467"/>
                </a:lnTo>
                <a:lnTo>
                  <a:pt x="110067" y="16934"/>
                </a:lnTo>
                <a:lnTo>
                  <a:pt x="93133" y="25400"/>
                </a:lnTo>
                <a:lnTo>
                  <a:pt x="76200" y="42334"/>
                </a:lnTo>
                <a:lnTo>
                  <a:pt x="67733" y="67734"/>
                </a:lnTo>
                <a:lnTo>
                  <a:pt x="50800" y="93134"/>
                </a:lnTo>
                <a:lnTo>
                  <a:pt x="42333" y="127000"/>
                </a:lnTo>
                <a:lnTo>
                  <a:pt x="25399" y="169334"/>
                </a:lnTo>
                <a:lnTo>
                  <a:pt x="16933" y="203200"/>
                </a:lnTo>
                <a:lnTo>
                  <a:pt x="8466" y="237067"/>
                </a:lnTo>
                <a:lnTo>
                  <a:pt x="8466" y="2370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8" name="Freeform 7207"/>
          <p:cNvSpPr/>
          <p:nvPr/>
        </p:nvSpPr>
        <p:spPr>
          <a:xfrm>
            <a:off x="7797800" y="4792133"/>
            <a:ext cx="220134" cy="270935"/>
          </a:xfrm>
          <a:custGeom>
            <a:avLst/>
            <a:gdLst/>
            <a:ahLst/>
            <a:cxnLst/>
            <a:rect l="0" t="0" r="0" b="0"/>
            <a:pathLst>
              <a:path w="220134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4" y="16934"/>
                </a:lnTo>
                <a:lnTo>
                  <a:pt x="33867" y="25400"/>
                </a:lnTo>
                <a:lnTo>
                  <a:pt x="50800" y="42334"/>
                </a:lnTo>
                <a:lnTo>
                  <a:pt x="67733" y="67734"/>
                </a:lnTo>
                <a:lnTo>
                  <a:pt x="93134" y="93134"/>
                </a:lnTo>
                <a:lnTo>
                  <a:pt x="118533" y="127000"/>
                </a:lnTo>
                <a:lnTo>
                  <a:pt x="143933" y="160867"/>
                </a:lnTo>
                <a:lnTo>
                  <a:pt x="169334" y="203200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220133" y="270934"/>
                </a:lnTo>
                <a:lnTo>
                  <a:pt x="220133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9" name="Freeform 7208"/>
          <p:cNvSpPr/>
          <p:nvPr/>
        </p:nvSpPr>
        <p:spPr>
          <a:xfrm>
            <a:off x="8932333" y="905933"/>
            <a:ext cx="381001" cy="364068"/>
          </a:xfrm>
          <a:custGeom>
            <a:avLst/>
            <a:gdLst/>
            <a:ahLst/>
            <a:cxnLst/>
            <a:rect l="0" t="0" r="0" b="0"/>
            <a:pathLst>
              <a:path w="381001" h="364068">
                <a:moveTo>
                  <a:pt x="381000" y="0"/>
                </a:moveTo>
                <a:lnTo>
                  <a:pt x="381000" y="0"/>
                </a:lnTo>
                <a:lnTo>
                  <a:pt x="372534" y="8467"/>
                </a:lnTo>
                <a:lnTo>
                  <a:pt x="364067" y="8467"/>
                </a:lnTo>
                <a:lnTo>
                  <a:pt x="364067" y="8467"/>
                </a:lnTo>
                <a:lnTo>
                  <a:pt x="355600" y="8467"/>
                </a:lnTo>
                <a:lnTo>
                  <a:pt x="347134" y="16934"/>
                </a:lnTo>
                <a:lnTo>
                  <a:pt x="338667" y="25400"/>
                </a:lnTo>
                <a:lnTo>
                  <a:pt x="330201" y="33867"/>
                </a:lnTo>
                <a:lnTo>
                  <a:pt x="321733" y="42334"/>
                </a:lnTo>
                <a:lnTo>
                  <a:pt x="304800" y="59267"/>
                </a:lnTo>
                <a:lnTo>
                  <a:pt x="296334" y="76200"/>
                </a:lnTo>
                <a:lnTo>
                  <a:pt x="279400" y="93134"/>
                </a:lnTo>
                <a:lnTo>
                  <a:pt x="254001" y="110067"/>
                </a:lnTo>
                <a:lnTo>
                  <a:pt x="228600" y="135467"/>
                </a:lnTo>
                <a:lnTo>
                  <a:pt x="203200" y="160867"/>
                </a:lnTo>
                <a:lnTo>
                  <a:pt x="177801" y="186267"/>
                </a:lnTo>
                <a:lnTo>
                  <a:pt x="152400" y="211667"/>
                </a:lnTo>
                <a:lnTo>
                  <a:pt x="127000" y="237067"/>
                </a:lnTo>
                <a:lnTo>
                  <a:pt x="101601" y="262467"/>
                </a:lnTo>
                <a:lnTo>
                  <a:pt x="76200" y="279400"/>
                </a:lnTo>
                <a:lnTo>
                  <a:pt x="59267" y="304800"/>
                </a:lnTo>
                <a:lnTo>
                  <a:pt x="33867" y="321734"/>
                </a:lnTo>
                <a:lnTo>
                  <a:pt x="25401" y="330200"/>
                </a:lnTo>
                <a:lnTo>
                  <a:pt x="8467" y="347134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8467" y="364067"/>
                </a:lnTo>
                <a:lnTo>
                  <a:pt x="16933" y="364067"/>
                </a:lnTo>
                <a:lnTo>
                  <a:pt x="25401" y="364067"/>
                </a:lnTo>
                <a:lnTo>
                  <a:pt x="50800" y="355600"/>
                </a:lnTo>
                <a:lnTo>
                  <a:pt x="67734" y="355600"/>
                </a:lnTo>
                <a:lnTo>
                  <a:pt x="93133" y="355600"/>
                </a:lnTo>
                <a:lnTo>
                  <a:pt x="110067" y="347134"/>
                </a:lnTo>
                <a:lnTo>
                  <a:pt x="135467" y="347134"/>
                </a:lnTo>
                <a:lnTo>
                  <a:pt x="160867" y="347134"/>
                </a:lnTo>
                <a:lnTo>
                  <a:pt x="177801" y="347134"/>
                </a:lnTo>
                <a:lnTo>
                  <a:pt x="203200" y="338667"/>
                </a:lnTo>
                <a:lnTo>
                  <a:pt x="220134" y="338667"/>
                </a:lnTo>
                <a:lnTo>
                  <a:pt x="237067" y="338667"/>
                </a:lnTo>
                <a:lnTo>
                  <a:pt x="254001" y="338667"/>
                </a:lnTo>
                <a:lnTo>
                  <a:pt x="254001" y="338667"/>
                </a:lnTo>
                <a:lnTo>
                  <a:pt x="270934" y="338667"/>
                </a:lnTo>
                <a:lnTo>
                  <a:pt x="270934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0" name="Freeform 7209"/>
          <p:cNvSpPr/>
          <p:nvPr/>
        </p:nvSpPr>
        <p:spPr>
          <a:xfrm>
            <a:off x="9313333" y="973667"/>
            <a:ext cx="67735" cy="355601"/>
          </a:xfrm>
          <a:custGeom>
            <a:avLst/>
            <a:gdLst/>
            <a:ahLst/>
            <a:cxnLst/>
            <a:rect l="0" t="0" r="0" b="0"/>
            <a:pathLst>
              <a:path w="67735" h="355601">
                <a:moveTo>
                  <a:pt x="16933" y="0"/>
                </a:moveTo>
                <a:lnTo>
                  <a:pt x="16933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25401" y="50800"/>
                </a:lnTo>
                <a:lnTo>
                  <a:pt x="25401" y="59266"/>
                </a:lnTo>
                <a:lnTo>
                  <a:pt x="33867" y="76200"/>
                </a:lnTo>
                <a:lnTo>
                  <a:pt x="50800" y="101600"/>
                </a:lnTo>
                <a:lnTo>
                  <a:pt x="50800" y="135466"/>
                </a:lnTo>
                <a:lnTo>
                  <a:pt x="59267" y="160866"/>
                </a:lnTo>
                <a:lnTo>
                  <a:pt x="59267" y="194733"/>
                </a:lnTo>
                <a:lnTo>
                  <a:pt x="59267" y="237066"/>
                </a:lnTo>
                <a:lnTo>
                  <a:pt x="59267" y="270933"/>
                </a:lnTo>
                <a:lnTo>
                  <a:pt x="67734" y="296333"/>
                </a:lnTo>
                <a:lnTo>
                  <a:pt x="67734" y="330200"/>
                </a:lnTo>
                <a:lnTo>
                  <a:pt x="67734" y="330200"/>
                </a:lnTo>
                <a:lnTo>
                  <a:pt x="67734" y="355600"/>
                </a:lnTo>
                <a:lnTo>
                  <a:pt x="67734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1" name="Freeform 7210"/>
          <p:cNvSpPr/>
          <p:nvPr/>
        </p:nvSpPr>
        <p:spPr>
          <a:xfrm>
            <a:off x="8517467" y="1117600"/>
            <a:ext cx="338667" cy="203201"/>
          </a:xfrm>
          <a:custGeom>
            <a:avLst/>
            <a:gdLst/>
            <a:ahLst/>
            <a:cxnLst/>
            <a:rect l="0" t="0" r="0" b="0"/>
            <a:pathLst>
              <a:path w="338667" h="203201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16933" y="101600"/>
                </a:lnTo>
                <a:lnTo>
                  <a:pt x="33866" y="110067"/>
                </a:lnTo>
                <a:lnTo>
                  <a:pt x="33866" y="135467"/>
                </a:lnTo>
                <a:lnTo>
                  <a:pt x="42333" y="152400"/>
                </a:lnTo>
                <a:lnTo>
                  <a:pt x="42333" y="169333"/>
                </a:lnTo>
                <a:lnTo>
                  <a:pt x="42333" y="186267"/>
                </a:lnTo>
                <a:lnTo>
                  <a:pt x="42333" y="194733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203200"/>
                </a:lnTo>
                <a:lnTo>
                  <a:pt x="50799" y="194733"/>
                </a:lnTo>
                <a:lnTo>
                  <a:pt x="50799" y="186267"/>
                </a:lnTo>
                <a:lnTo>
                  <a:pt x="50799" y="169333"/>
                </a:lnTo>
                <a:lnTo>
                  <a:pt x="59267" y="152400"/>
                </a:lnTo>
                <a:lnTo>
                  <a:pt x="59267" y="135467"/>
                </a:lnTo>
                <a:lnTo>
                  <a:pt x="67733" y="118533"/>
                </a:lnTo>
                <a:lnTo>
                  <a:pt x="67733" y="93133"/>
                </a:lnTo>
                <a:lnTo>
                  <a:pt x="67733" y="76200"/>
                </a:lnTo>
                <a:lnTo>
                  <a:pt x="76200" y="67733"/>
                </a:lnTo>
                <a:lnTo>
                  <a:pt x="84666" y="50800"/>
                </a:lnTo>
                <a:lnTo>
                  <a:pt x="84666" y="42333"/>
                </a:lnTo>
                <a:lnTo>
                  <a:pt x="93133" y="33867"/>
                </a:lnTo>
                <a:lnTo>
                  <a:pt x="101600" y="33867"/>
                </a:lnTo>
                <a:lnTo>
                  <a:pt x="110066" y="42333"/>
                </a:lnTo>
                <a:lnTo>
                  <a:pt x="118533" y="50800"/>
                </a:lnTo>
                <a:lnTo>
                  <a:pt x="126999" y="59267"/>
                </a:lnTo>
                <a:lnTo>
                  <a:pt x="135467" y="76200"/>
                </a:lnTo>
                <a:lnTo>
                  <a:pt x="143933" y="84667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60866" y="135467"/>
                </a:lnTo>
                <a:lnTo>
                  <a:pt x="160866" y="135467"/>
                </a:lnTo>
                <a:lnTo>
                  <a:pt x="160866" y="135467"/>
                </a:lnTo>
                <a:lnTo>
                  <a:pt x="160866" y="127000"/>
                </a:lnTo>
                <a:lnTo>
                  <a:pt x="169333" y="127000"/>
                </a:lnTo>
                <a:lnTo>
                  <a:pt x="177800" y="110067"/>
                </a:lnTo>
                <a:lnTo>
                  <a:pt x="186266" y="101600"/>
                </a:lnTo>
                <a:lnTo>
                  <a:pt x="203199" y="84667"/>
                </a:lnTo>
                <a:lnTo>
                  <a:pt x="211667" y="67733"/>
                </a:lnTo>
                <a:lnTo>
                  <a:pt x="220133" y="42333"/>
                </a:lnTo>
                <a:lnTo>
                  <a:pt x="220133" y="25400"/>
                </a:lnTo>
                <a:lnTo>
                  <a:pt x="228600" y="16933"/>
                </a:lnTo>
                <a:lnTo>
                  <a:pt x="237066" y="8467"/>
                </a:lnTo>
                <a:lnTo>
                  <a:pt x="245533" y="0"/>
                </a:lnTo>
                <a:lnTo>
                  <a:pt x="254000" y="8467"/>
                </a:lnTo>
                <a:lnTo>
                  <a:pt x="262466" y="16933"/>
                </a:lnTo>
                <a:lnTo>
                  <a:pt x="270933" y="33867"/>
                </a:lnTo>
                <a:lnTo>
                  <a:pt x="279399" y="50800"/>
                </a:lnTo>
                <a:lnTo>
                  <a:pt x="287867" y="76200"/>
                </a:lnTo>
                <a:lnTo>
                  <a:pt x="296333" y="93133"/>
                </a:lnTo>
                <a:lnTo>
                  <a:pt x="296333" y="110067"/>
                </a:lnTo>
                <a:lnTo>
                  <a:pt x="304800" y="127000"/>
                </a:lnTo>
                <a:lnTo>
                  <a:pt x="321733" y="135467"/>
                </a:lnTo>
                <a:lnTo>
                  <a:pt x="330200" y="143933"/>
                </a:lnTo>
                <a:lnTo>
                  <a:pt x="330200" y="143933"/>
                </a:lnTo>
                <a:lnTo>
                  <a:pt x="338666" y="152400"/>
                </a:lnTo>
                <a:lnTo>
                  <a:pt x="338666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2" name="Freeform 7211"/>
          <p:cNvSpPr/>
          <p:nvPr/>
        </p:nvSpPr>
        <p:spPr>
          <a:xfrm>
            <a:off x="9482666" y="1049867"/>
            <a:ext cx="160869" cy="25401"/>
          </a:xfrm>
          <a:custGeom>
            <a:avLst/>
            <a:gdLst/>
            <a:ahLst/>
            <a:cxnLst/>
            <a:rect l="0" t="0" r="0" b="0"/>
            <a:pathLst>
              <a:path w="160869" h="25401">
                <a:moveTo>
                  <a:pt x="0" y="25400"/>
                </a:moveTo>
                <a:lnTo>
                  <a:pt x="0" y="16933"/>
                </a:lnTo>
                <a:lnTo>
                  <a:pt x="0" y="8466"/>
                </a:lnTo>
                <a:lnTo>
                  <a:pt x="8468" y="8466"/>
                </a:lnTo>
                <a:lnTo>
                  <a:pt x="25401" y="0"/>
                </a:lnTo>
                <a:lnTo>
                  <a:pt x="42334" y="8466"/>
                </a:lnTo>
                <a:lnTo>
                  <a:pt x="67734" y="8466"/>
                </a:lnTo>
                <a:lnTo>
                  <a:pt x="93134" y="16933"/>
                </a:lnTo>
                <a:lnTo>
                  <a:pt x="110067" y="16933"/>
                </a:lnTo>
                <a:lnTo>
                  <a:pt x="135467" y="16933"/>
                </a:lnTo>
                <a:lnTo>
                  <a:pt x="143934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8" y="25400"/>
                </a:lnTo>
                <a:lnTo>
                  <a:pt x="160868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3" name="Freeform 7212"/>
          <p:cNvSpPr/>
          <p:nvPr/>
        </p:nvSpPr>
        <p:spPr>
          <a:xfrm>
            <a:off x="9499600" y="1236133"/>
            <a:ext cx="245534" cy="33868"/>
          </a:xfrm>
          <a:custGeom>
            <a:avLst/>
            <a:gdLst/>
            <a:ahLst/>
            <a:cxnLst/>
            <a:rect l="0" t="0" r="0" b="0"/>
            <a:pathLst>
              <a:path w="245534" h="338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16933" y="33867"/>
                </a:lnTo>
                <a:lnTo>
                  <a:pt x="33867" y="33867"/>
                </a:lnTo>
                <a:lnTo>
                  <a:pt x="59266" y="33867"/>
                </a:lnTo>
                <a:lnTo>
                  <a:pt x="84667" y="25400"/>
                </a:lnTo>
                <a:lnTo>
                  <a:pt x="110067" y="25400"/>
                </a:lnTo>
                <a:lnTo>
                  <a:pt x="135466" y="25400"/>
                </a:lnTo>
                <a:lnTo>
                  <a:pt x="160867" y="16934"/>
                </a:lnTo>
                <a:lnTo>
                  <a:pt x="177800" y="16934"/>
                </a:lnTo>
                <a:lnTo>
                  <a:pt x="203200" y="8467"/>
                </a:lnTo>
                <a:lnTo>
                  <a:pt x="211666" y="8467"/>
                </a:lnTo>
                <a:lnTo>
                  <a:pt x="220134" y="8467"/>
                </a:lnTo>
                <a:lnTo>
                  <a:pt x="228600" y="0"/>
                </a:lnTo>
                <a:lnTo>
                  <a:pt x="237067" y="0"/>
                </a:lnTo>
                <a:lnTo>
                  <a:pt x="237067" y="8467"/>
                </a:lnTo>
                <a:lnTo>
                  <a:pt x="245533" y="8467"/>
                </a:lnTo>
                <a:lnTo>
                  <a:pt x="245533" y="8467"/>
                </a:lnTo>
                <a:lnTo>
                  <a:pt x="245533" y="8467"/>
                </a:lnTo>
                <a:lnTo>
                  <a:pt x="2455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4" name="Freeform 7213"/>
          <p:cNvSpPr/>
          <p:nvPr/>
        </p:nvSpPr>
        <p:spPr>
          <a:xfrm>
            <a:off x="10033000" y="889000"/>
            <a:ext cx="279401" cy="296334"/>
          </a:xfrm>
          <a:custGeom>
            <a:avLst/>
            <a:gdLst/>
            <a:ahLst/>
            <a:cxnLst/>
            <a:rect l="0" t="0" r="0" b="0"/>
            <a:pathLst>
              <a:path w="279401" h="296334">
                <a:moveTo>
                  <a:pt x="135466" y="16933"/>
                </a:moveTo>
                <a:lnTo>
                  <a:pt x="135466" y="16933"/>
                </a:lnTo>
                <a:lnTo>
                  <a:pt x="135466" y="8467"/>
                </a:lnTo>
                <a:lnTo>
                  <a:pt x="135466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4" y="42333"/>
                </a:lnTo>
                <a:lnTo>
                  <a:pt x="110067" y="59267"/>
                </a:lnTo>
                <a:lnTo>
                  <a:pt x="93133" y="76200"/>
                </a:lnTo>
                <a:lnTo>
                  <a:pt x="84666" y="93133"/>
                </a:lnTo>
                <a:lnTo>
                  <a:pt x="67734" y="110067"/>
                </a:lnTo>
                <a:lnTo>
                  <a:pt x="59266" y="135467"/>
                </a:lnTo>
                <a:lnTo>
                  <a:pt x="42334" y="152400"/>
                </a:lnTo>
                <a:lnTo>
                  <a:pt x="33867" y="169333"/>
                </a:lnTo>
                <a:lnTo>
                  <a:pt x="25400" y="186267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8466" y="186267"/>
                </a:lnTo>
                <a:lnTo>
                  <a:pt x="8466" y="169333"/>
                </a:lnTo>
                <a:lnTo>
                  <a:pt x="16933" y="143933"/>
                </a:lnTo>
                <a:lnTo>
                  <a:pt x="25400" y="127000"/>
                </a:lnTo>
                <a:lnTo>
                  <a:pt x="42334" y="110067"/>
                </a:lnTo>
                <a:lnTo>
                  <a:pt x="50800" y="93133"/>
                </a:lnTo>
                <a:lnTo>
                  <a:pt x="59266" y="76200"/>
                </a:lnTo>
                <a:lnTo>
                  <a:pt x="76200" y="67733"/>
                </a:lnTo>
                <a:lnTo>
                  <a:pt x="93133" y="67733"/>
                </a:lnTo>
                <a:lnTo>
                  <a:pt x="101600" y="59267"/>
                </a:lnTo>
                <a:lnTo>
                  <a:pt x="118534" y="59267"/>
                </a:lnTo>
                <a:lnTo>
                  <a:pt x="127000" y="67733"/>
                </a:lnTo>
                <a:lnTo>
                  <a:pt x="135466" y="76200"/>
                </a:lnTo>
                <a:lnTo>
                  <a:pt x="143934" y="84667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52400" y="203200"/>
                </a:lnTo>
                <a:lnTo>
                  <a:pt x="143934" y="220133"/>
                </a:lnTo>
                <a:lnTo>
                  <a:pt x="135466" y="237067"/>
                </a:lnTo>
                <a:lnTo>
                  <a:pt x="135466" y="245533"/>
                </a:lnTo>
                <a:lnTo>
                  <a:pt x="135466" y="262467"/>
                </a:lnTo>
                <a:lnTo>
                  <a:pt x="127000" y="270933"/>
                </a:lnTo>
                <a:lnTo>
                  <a:pt x="127000" y="270933"/>
                </a:lnTo>
                <a:lnTo>
                  <a:pt x="127000" y="279400"/>
                </a:lnTo>
                <a:lnTo>
                  <a:pt x="127000" y="270933"/>
                </a:lnTo>
                <a:lnTo>
                  <a:pt x="127000" y="270933"/>
                </a:lnTo>
                <a:lnTo>
                  <a:pt x="127000" y="262467"/>
                </a:lnTo>
                <a:lnTo>
                  <a:pt x="135466" y="254000"/>
                </a:lnTo>
                <a:lnTo>
                  <a:pt x="135466" y="237067"/>
                </a:lnTo>
                <a:lnTo>
                  <a:pt x="135466" y="211667"/>
                </a:lnTo>
                <a:lnTo>
                  <a:pt x="143934" y="186267"/>
                </a:lnTo>
                <a:lnTo>
                  <a:pt x="152400" y="169333"/>
                </a:lnTo>
                <a:lnTo>
                  <a:pt x="152400" y="143933"/>
                </a:lnTo>
                <a:lnTo>
                  <a:pt x="160866" y="118533"/>
                </a:lnTo>
                <a:lnTo>
                  <a:pt x="177800" y="101600"/>
                </a:lnTo>
                <a:lnTo>
                  <a:pt x="186267" y="93133"/>
                </a:lnTo>
                <a:lnTo>
                  <a:pt x="194734" y="84667"/>
                </a:lnTo>
                <a:lnTo>
                  <a:pt x="203200" y="76200"/>
                </a:lnTo>
                <a:lnTo>
                  <a:pt x="220134" y="76200"/>
                </a:lnTo>
                <a:lnTo>
                  <a:pt x="228600" y="76200"/>
                </a:lnTo>
                <a:lnTo>
                  <a:pt x="237066" y="84667"/>
                </a:lnTo>
                <a:lnTo>
                  <a:pt x="245533" y="93133"/>
                </a:lnTo>
                <a:lnTo>
                  <a:pt x="262467" y="110067"/>
                </a:lnTo>
                <a:lnTo>
                  <a:pt x="270934" y="127000"/>
                </a:lnTo>
                <a:lnTo>
                  <a:pt x="270934" y="143933"/>
                </a:lnTo>
                <a:lnTo>
                  <a:pt x="279400" y="169333"/>
                </a:lnTo>
                <a:lnTo>
                  <a:pt x="279400" y="194733"/>
                </a:lnTo>
                <a:lnTo>
                  <a:pt x="279400" y="211667"/>
                </a:lnTo>
                <a:lnTo>
                  <a:pt x="279400" y="237067"/>
                </a:lnTo>
                <a:lnTo>
                  <a:pt x="270934" y="254000"/>
                </a:lnTo>
                <a:lnTo>
                  <a:pt x="270934" y="270933"/>
                </a:lnTo>
                <a:lnTo>
                  <a:pt x="279400" y="287867"/>
                </a:lnTo>
                <a:lnTo>
                  <a:pt x="279400" y="287867"/>
                </a:lnTo>
                <a:lnTo>
                  <a:pt x="279400" y="296333"/>
                </a:lnTo>
                <a:lnTo>
                  <a:pt x="27940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5" name="Freeform 7214"/>
          <p:cNvSpPr/>
          <p:nvPr/>
        </p:nvSpPr>
        <p:spPr>
          <a:xfrm>
            <a:off x="10430933" y="914400"/>
            <a:ext cx="262468" cy="270934"/>
          </a:xfrm>
          <a:custGeom>
            <a:avLst/>
            <a:gdLst/>
            <a:ahLst/>
            <a:cxnLst/>
            <a:rect l="0" t="0" r="0" b="0"/>
            <a:pathLst>
              <a:path w="262468" h="270934">
                <a:moveTo>
                  <a:pt x="262467" y="0"/>
                </a:moveTo>
                <a:lnTo>
                  <a:pt x="262467" y="0"/>
                </a:lnTo>
                <a:lnTo>
                  <a:pt x="262467" y="8467"/>
                </a:lnTo>
                <a:lnTo>
                  <a:pt x="254001" y="8467"/>
                </a:lnTo>
                <a:lnTo>
                  <a:pt x="245534" y="8467"/>
                </a:lnTo>
                <a:lnTo>
                  <a:pt x="237067" y="16933"/>
                </a:lnTo>
                <a:lnTo>
                  <a:pt x="220133" y="25400"/>
                </a:lnTo>
                <a:lnTo>
                  <a:pt x="203201" y="50800"/>
                </a:lnTo>
                <a:lnTo>
                  <a:pt x="186267" y="67733"/>
                </a:lnTo>
                <a:lnTo>
                  <a:pt x="160867" y="93133"/>
                </a:lnTo>
                <a:lnTo>
                  <a:pt x="135467" y="118533"/>
                </a:lnTo>
                <a:lnTo>
                  <a:pt x="110067" y="152400"/>
                </a:lnTo>
                <a:lnTo>
                  <a:pt x="84667" y="177800"/>
                </a:lnTo>
                <a:lnTo>
                  <a:pt x="50801" y="203200"/>
                </a:lnTo>
                <a:lnTo>
                  <a:pt x="33867" y="228600"/>
                </a:lnTo>
                <a:lnTo>
                  <a:pt x="16934" y="245533"/>
                </a:lnTo>
                <a:lnTo>
                  <a:pt x="8467" y="262467"/>
                </a:lnTo>
                <a:lnTo>
                  <a:pt x="0" y="270933"/>
                </a:lnTo>
                <a:lnTo>
                  <a:pt x="8467" y="270933"/>
                </a:lnTo>
                <a:lnTo>
                  <a:pt x="16934" y="270933"/>
                </a:lnTo>
                <a:lnTo>
                  <a:pt x="33867" y="262467"/>
                </a:lnTo>
                <a:lnTo>
                  <a:pt x="59267" y="254000"/>
                </a:lnTo>
                <a:lnTo>
                  <a:pt x="84667" y="245533"/>
                </a:lnTo>
                <a:lnTo>
                  <a:pt x="118533" y="237067"/>
                </a:lnTo>
                <a:lnTo>
                  <a:pt x="143933" y="228600"/>
                </a:lnTo>
                <a:lnTo>
                  <a:pt x="177801" y="220133"/>
                </a:lnTo>
                <a:lnTo>
                  <a:pt x="211667" y="211667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54001" y="203200"/>
                </a:lnTo>
                <a:lnTo>
                  <a:pt x="254001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6" name="Freeform 7215"/>
          <p:cNvSpPr/>
          <p:nvPr/>
        </p:nvSpPr>
        <p:spPr>
          <a:xfrm>
            <a:off x="10735733" y="905933"/>
            <a:ext cx="237068" cy="372535"/>
          </a:xfrm>
          <a:custGeom>
            <a:avLst/>
            <a:gdLst/>
            <a:ahLst/>
            <a:cxnLst/>
            <a:rect l="0" t="0" r="0" b="0"/>
            <a:pathLst>
              <a:path w="237068" h="372535">
                <a:moveTo>
                  <a:pt x="143933" y="8467"/>
                </a:moveTo>
                <a:lnTo>
                  <a:pt x="135467" y="8467"/>
                </a:lnTo>
                <a:lnTo>
                  <a:pt x="135467" y="8467"/>
                </a:lnTo>
                <a:lnTo>
                  <a:pt x="127001" y="8467"/>
                </a:lnTo>
                <a:lnTo>
                  <a:pt x="118533" y="16934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1" y="8467"/>
                </a:lnTo>
                <a:lnTo>
                  <a:pt x="135467" y="8467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0"/>
                </a:lnTo>
                <a:lnTo>
                  <a:pt x="194733" y="8467"/>
                </a:lnTo>
                <a:lnTo>
                  <a:pt x="211667" y="16934"/>
                </a:lnTo>
                <a:lnTo>
                  <a:pt x="220133" y="25400"/>
                </a:lnTo>
                <a:lnTo>
                  <a:pt x="228600" y="33867"/>
                </a:lnTo>
                <a:lnTo>
                  <a:pt x="228600" y="50800"/>
                </a:lnTo>
                <a:lnTo>
                  <a:pt x="220133" y="67734"/>
                </a:lnTo>
                <a:lnTo>
                  <a:pt x="203201" y="93134"/>
                </a:lnTo>
                <a:lnTo>
                  <a:pt x="186267" y="118534"/>
                </a:lnTo>
                <a:lnTo>
                  <a:pt x="169334" y="143934"/>
                </a:lnTo>
                <a:lnTo>
                  <a:pt x="143933" y="169334"/>
                </a:lnTo>
                <a:lnTo>
                  <a:pt x="118533" y="194734"/>
                </a:lnTo>
                <a:lnTo>
                  <a:pt x="84667" y="228600"/>
                </a:lnTo>
                <a:lnTo>
                  <a:pt x="67733" y="254000"/>
                </a:lnTo>
                <a:lnTo>
                  <a:pt x="42333" y="287867"/>
                </a:lnTo>
                <a:lnTo>
                  <a:pt x="25401" y="313267"/>
                </a:lnTo>
                <a:lnTo>
                  <a:pt x="8467" y="338667"/>
                </a:lnTo>
                <a:lnTo>
                  <a:pt x="0" y="355600"/>
                </a:lnTo>
                <a:lnTo>
                  <a:pt x="0" y="364067"/>
                </a:lnTo>
                <a:lnTo>
                  <a:pt x="8467" y="372534"/>
                </a:lnTo>
                <a:lnTo>
                  <a:pt x="25401" y="372534"/>
                </a:lnTo>
                <a:lnTo>
                  <a:pt x="50801" y="364067"/>
                </a:lnTo>
                <a:lnTo>
                  <a:pt x="76200" y="364067"/>
                </a:lnTo>
                <a:lnTo>
                  <a:pt x="110067" y="347134"/>
                </a:lnTo>
                <a:lnTo>
                  <a:pt x="152400" y="338667"/>
                </a:lnTo>
                <a:lnTo>
                  <a:pt x="177801" y="321734"/>
                </a:lnTo>
                <a:lnTo>
                  <a:pt x="211667" y="313267"/>
                </a:lnTo>
                <a:lnTo>
                  <a:pt x="211667" y="313267"/>
                </a:lnTo>
                <a:lnTo>
                  <a:pt x="237067" y="304800"/>
                </a:lnTo>
                <a:lnTo>
                  <a:pt x="237067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7" name="Freeform 7216"/>
          <p:cNvSpPr/>
          <p:nvPr/>
        </p:nvSpPr>
        <p:spPr>
          <a:xfrm>
            <a:off x="11125200" y="10583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25400" y="0"/>
                </a:lnTo>
                <a:lnTo>
                  <a:pt x="42334" y="0"/>
                </a:lnTo>
                <a:lnTo>
                  <a:pt x="59266" y="0"/>
                </a:lnTo>
                <a:lnTo>
                  <a:pt x="93134" y="0"/>
                </a:lnTo>
                <a:lnTo>
                  <a:pt x="110066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8" name="Freeform 7217"/>
          <p:cNvSpPr/>
          <p:nvPr/>
        </p:nvSpPr>
        <p:spPr>
          <a:xfrm>
            <a:off x="11065934" y="1210733"/>
            <a:ext cx="186267" cy="16935"/>
          </a:xfrm>
          <a:custGeom>
            <a:avLst/>
            <a:gdLst/>
            <a:ahLst/>
            <a:cxnLst/>
            <a:rect l="0" t="0" r="0" b="0"/>
            <a:pathLst>
              <a:path w="186267" h="16935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2" y="16934"/>
                </a:lnTo>
                <a:lnTo>
                  <a:pt x="42332" y="8467"/>
                </a:lnTo>
                <a:lnTo>
                  <a:pt x="67733" y="0"/>
                </a:lnTo>
                <a:lnTo>
                  <a:pt x="110066" y="0"/>
                </a:lnTo>
                <a:lnTo>
                  <a:pt x="152400" y="0"/>
                </a:lnTo>
                <a:lnTo>
                  <a:pt x="152400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9" name="Freeform 7218"/>
          <p:cNvSpPr/>
          <p:nvPr/>
        </p:nvSpPr>
        <p:spPr>
          <a:xfrm>
            <a:off x="9499600" y="1507067"/>
            <a:ext cx="287867" cy="296334"/>
          </a:xfrm>
          <a:custGeom>
            <a:avLst/>
            <a:gdLst/>
            <a:ahLst/>
            <a:cxnLst/>
            <a:rect l="0" t="0" r="0" b="0"/>
            <a:pathLst>
              <a:path w="287867" h="296334">
                <a:moveTo>
                  <a:pt x="8467" y="93133"/>
                </a:moveTo>
                <a:lnTo>
                  <a:pt x="0" y="93133"/>
                </a:lnTo>
                <a:lnTo>
                  <a:pt x="0" y="93133"/>
                </a:lnTo>
                <a:lnTo>
                  <a:pt x="0" y="84666"/>
                </a:lnTo>
                <a:lnTo>
                  <a:pt x="8467" y="67733"/>
                </a:lnTo>
                <a:lnTo>
                  <a:pt x="8467" y="59266"/>
                </a:lnTo>
                <a:lnTo>
                  <a:pt x="25400" y="50800"/>
                </a:lnTo>
                <a:lnTo>
                  <a:pt x="33867" y="42333"/>
                </a:lnTo>
                <a:lnTo>
                  <a:pt x="59266" y="25400"/>
                </a:lnTo>
                <a:lnTo>
                  <a:pt x="84667" y="16933"/>
                </a:lnTo>
                <a:lnTo>
                  <a:pt x="101600" y="8466"/>
                </a:lnTo>
                <a:lnTo>
                  <a:pt x="118533" y="0"/>
                </a:lnTo>
                <a:lnTo>
                  <a:pt x="135466" y="0"/>
                </a:lnTo>
                <a:lnTo>
                  <a:pt x="160867" y="0"/>
                </a:lnTo>
                <a:lnTo>
                  <a:pt x="169333" y="8466"/>
                </a:lnTo>
                <a:lnTo>
                  <a:pt x="186267" y="25400"/>
                </a:lnTo>
                <a:lnTo>
                  <a:pt x="194733" y="42333"/>
                </a:lnTo>
                <a:lnTo>
                  <a:pt x="203200" y="59266"/>
                </a:lnTo>
                <a:lnTo>
                  <a:pt x="211666" y="84666"/>
                </a:lnTo>
                <a:lnTo>
                  <a:pt x="211666" y="110066"/>
                </a:lnTo>
                <a:lnTo>
                  <a:pt x="203200" y="135466"/>
                </a:lnTo>
                <a:lnTo>
                  <a:pt x="194733" y="169333"/>
                </a:lnTo>
                <a:lnTo>
                  <a:pt x="186267" y="194733"/>
                </a:lnTo>
                <a:lnTo>
                  <a:pt x="177800" y="220133"/>
                </a:lnTo>
                <a:lnTo>
                  <a:pt x="160867" y="245533"/>
                </a:lnTo>
                <a:lnTo>
                  <a:pt x="143934" y="262466"/>
                </a:lnTo>
                <a:lnTo>
                  <a:pt x="127000" y="279400"/>
                </a:lnTo>
                <a:lnTo>
                  <a:pt x="110067" y="287866"/>
                </a:lnTo>
                <a:lnTo>
                  <a:pt x="101600" y="296333"/>
                </a:lnTo>
                <a:lnTo>
                  <a:pt x="93133" y="296333"/>
                </a:lnTo>
                <a:lnTo>
                  <a:pt x="84667" y="296333"/>
                </a:lnTo>
                <a:lnTo>
                  <a:pt x="84667" y="287866"/>
                </a:lnTo>
                <a:lnTo>
                  <a:pt x="76200" y="270933"/>
                </a:lnTo>
                <a:lnTo>
                  <a:pt x="76200" y="262466"/>
                </a:lnTo>
                <a:lnTo>
                  <a:pt x="76200" y="237066"/>
                </a:lnTo>
                <a:lnTo>
                  <a:pt x="76200" y="220133"/>
                </a:lnTo>
                <a:lnTo>
                  <a:pt x="93133" y="194733"/>
                </a:lnTo>
                <a:lnTo>
                  <a:pt x="101600" y="186266"/>
                </a:lnTo>
                <a:lnTo>
                  <a:pt x="118533" y="169333"/>
                </a:lnTo>
                <a:lnTo>
                  <a:pt x="143934" y="169333"/>
                </a:lnTo>
                <a:lnTo>
                  <a:pt x="160867" y="169333"/>
                </a:lnTo>
                <a:lnTo>
                  <a:pt x="186267" y="169333"/>
                </a:lnTo>
                <a:lnTo>
                  <a:pt x="203200" y="177800"/>
                </a:lnTo>
                <a:lnTo>
                  <a:pt x="220134" y="194733"/>
                </a:lnTo>
                <a:lnTo>
                  <a:pt x="228600" y="203200"/>
                </a:lnTo>
                <a:lnTo>
                  <a:pt x="245533" y="220133"/>
                </a:lnTo>
                <a:lnTo>
                  <a:pt x="254000" y="228600"/>
                </a:lnTo>
                <a:lnTo>
                  <a:pt x="262467" y="237066"/>
                </a:lnTo>
                <a:lnTo>
                  <a:pt x="262467" y="245533"/>
                </a:lnTo>
                <a:lnTo>
                  <a:pt x="270934" y="254000"/>
                </a:lnTo>
                <a:lnTo>
                  <a:pt x="279400" y="254000"/>
                </a:lnTo>
                <a:lnTo>
                  <a:pt x="279400" y="254000"/>
                </a:lnTo>
                <a:lnTo>
                  <a:pt x="279400" y="254000"/>
                </a:lnTo>
                <a:lnTo>
                  <a:pt x="287866" y="254000"/>
                </a:lnTo>
                <a:lnTo>
                  <a:pt x="287866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0" name="Freeform 7219"/>
          <p:cNvSpPr/>
          <p:nvPr/>
        </p:nvSpPr>
        <p:spPr>
          <a:xfrm>
            <a:off x="9812866" y="1532467"/>
            <a:ext cx="169335" cy="262467"/>
          </a:xfrm>
          <a:custGeom>
            <a:avLst/>
            <a:gdLst/>
            <a:ahLst/>
            <a:cxnLst/>
            <a:rect l="0" t="0" r="0" b="0"/>
            <a:pathLst>
              <a:path w="169335" h="262467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84666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4" y="135466"/>
                </a:lnTo>
                <a:lnTo>
                  <a:pt x="25401" y="135466"/>
                </a:lnTo>
                <a:lnTo>
                  <a:pt x="42334" y="127000"/>
                </a:lnTo>
                <a:lnTo>
                  <a:pt x="59268" y="118533"/>
                </a:lnTo>
                <a:lnTo>
                  <a:pt x="67734" y="110066"/>
                </a:lnTo>
                <a:lnTo>
                  <a:pt x="84667" y="93133"/>
                </a:lnTo>
                <a:lnTo>
                  <a:pt x="101601" y="84666"/>
                </a:lnTo>
                <a:lnTo>
                  <a:pt x="110068" y="84666"/>
                </a:lnTo>
                <a:lnTo>
                  <a:pt x="118534" y="76200"/>
                </a:lnTo>
                <a:lnTo>
                  <a:pt x="135468" y="76200"/>
                </a:lnTo>
                <a:lnTo>
                  <a:pt x="143934" y="84666"/>
                </a:lnTo>
                <a:lnTo>
                  <a:pt x="152400" y="93133"/>
                </a:lnTo>
                <a:lnTo>
                  <a:pt x="160867" y="101600"/>
                </a:lnTo>
                <a:lnTo>
                  <a:pt x="169334" y="118533"/>
                </a:lnTo>
                <a:lnTo>
                  <a:pt x="169334" y="135466"/>
                </a:lnTo>
                <a:lnTo>
                  <a:pt x="160867" y="152400"/>
                </a:lnTo>
                <a:lnTo>
                  <a:pt x="160867" y="177800"/>
                </a:lnTo>
                <a:lnTo>
                  <a:pt x="152400" y="194733"/>
                </a:lnTo>
                <a:lnTo>
                  <a:pt x="135468" y="211666"/>
                </a:lnTo>
                <a:lnTo>
                  <a:pt x="118534" y="237066"/>
                </a:lnTo>
                <a:lnTo>
                  <a:pt x="101601" y="245533"/>
                </a:lnTo>
                <a:lnTo>
                  <a:pt x="93134" y="254000"/>
                </a:lnTo>
                <a:lnTo>
                  <a:pt x="76200" y="262466"/>
                </a:lnTo>
                <a:lnTo>
                  <a:pt x="67734" y="262466"/>
                </a:lnTo>
                <a:lnTo>
                  <a:pt x="67734" y="262466"/>
                </a:lnTo>
                <a:lnTo>
                  <a:pt x="59268" y="254000"/>
                </a:lnTo>
                <a:lnTo>
                  <a:pt x="59268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1" name="Freeform 7220"/>
          <p:cNvSpPr/>
          <p:nvPr/>
        </p:nvSpPr>
        <p:spPr>
          <a:xfrm>
            <a:off x="9829800" y="1498600"/>
            <a:ext cx="169335" cy="76201"/>
          </a:xfrm>
          <a:custGeom>
            <a:avLst/>
            <a:gdLst/>
            <a:ahLst/>
            <a:cxnLst/>
            <a:rect l="0" t="0" r="0" b="0"/>
            <a:pathLst>
              <a:path w="169335" h="76201">
                <a:moveTo>
                  <a:pt x="0" y="76200"/>
                </a:moveTo>
                <a:lnTo>
                  <a:pt x="0" y="67733"/>
                </a:lnTo>
                <a:lnTo>
                  <a:pt x="8467" y="67733"/>
                </a:lnTo>
                <a:lnTo>
                  <a:pt x="8467" y="59267"/>
                </a:lnTo>
                <a:lnTo>
                  <a:pt x="25400" y="50800"/>
                </a:lnTo>
                <a:lnTo>
                  <a:pt x="42334" y="42333"/>
                </a:lnTo>
                <a:lnTo>
                  <a:pt x="76200" y="33867"/>
                </a:lnTo>
                <a:lnTo>
                  <a:pt x="101600" y="16933"/>
                </a:lnTo>
                <a:lnTo>
                  <a:pt x="135466" y="8467"/>
                </a:lnTo>
                <a:lnTo>
                  <a:pt x="135466" y="8467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2" name="Freeform 7221"/>
          <p:cNvSpPr/>
          <p:nvPr/>
        </p:nvSpPr>
        <p:spPr>
          <a:xfrm>
            <a:off x="10151534" y="1540933"/>
            <a:ext cx="16933" cy="160868"/>
          </a:xfrm>
          <a:custGeom>
            <a:avLst/>
            <a:gdLst/>
            <a:ahLst/>
            <a:cxnLst/>
            <a:rect l="0" t="0" r="0" b="0"/>
            <a:pathLst>
              <a:path w="16933" h="1608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43934"/>
                </a:lnTo>
                <a:lnTo>
                  <a:pt x="16932" y="160867"/>
                </a:lnTo>
                <a:lnTo>
                  <a:pt x="16932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3" name="Freeform 7222"/>
          <p:cNvSpPr/>
          <p:nvPr/>
        </p:nvSpPr>
        <p:spPr>
          <a:xfrm>
            <a:off x="10092266" y="1651000"/>
            <a:ext cx="194735" cy="59268"/>
          </a:xfrm>
          <a:custGeom>
            <a:avLst/>
            <a:gdLst/>
            <a:ahLst/>
            <a:cxnLst/>
            <a:rect l="0" t="0" r="0" b="0"/>
            <a:pathLst>
              <a:path w="194735" h="59268">
                <a:moveTo>
                  <a:pt x="0" y="59267"/>
                </a:moveTo>
                <a:lnTo>
                  <a:pt x="0" y="59267"/>
                </a:lnTo>
                <a:lnTo>
                  <a:pt x="0" y="50800"/>
                </a:lnTo>
                <a:lnTo>
                  <a:pt x="8468" y="50800"/>
                </a:lnTo>
                <a:lnTo>
                  <a:pt x="16934" y="42333"/>
                </a:lnTo>
                <a:lnTo>
                  <a:pt x="42334" y="33867"/>
                </a:lnTo>
                <a:lnTo>
                  <a:pt x="59268" y="33867"/>
                </a:lnTo>
                <a:lnTo>
                  <a:pt x="93134" y="25400"/>
                </a:lnTo>
                <a:lnTo>
                  <a:pt x="127001" y="16933"/>
                </a:lnTo>
                <a:lnTo>
                  <a:pt x="160868" y="8467"/>
                </a:lnTo>
                <a:lnTo>
                  <a:pt x="160868" y="8467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4" name="Freeform 7223"/>
          <p:cNvSpPr/>
          <p:nvPr/>
        </p:nvSpPr>
        <p:spPr>
          <a:xfrm>
            <a:off x="10329334" y="1447800"/>
            <a:ext cx="135467" cy="372534"/>
          </a:xfrm>
          <a:custGeom>
            <a:avLst/>
            <a:gdLst/>
            <a:ahLst/>
            <a:cxnLst/>
            <a:rect l="0" t="0" r="0" b="0"/>
            <a:pathLst>
              <a:path w="135467" h="372534">
                <a:moveTo>
                  <a:pt x="127000" y="42333"/>
                </a:moveTo>
                <a:lnTo>
                  <a:pt x="127000" y="33867"/>
                </a:lnTo>
                <a:lnTo>
                  <a:pt x="127000" y="25400"/>
                </a:lnTo>
                <a:lnTo>
                  <a:pt x="118533" y="16933"/>
                </a:lnTo>
                <a:lnTo>
                  <a:pt x="110066" y="8467"/>
                </a:lnTo>
                <a:lnTo>
                  <a:pt x="101599" y="0"/>
                </a:lnTo>
                <a:lnTo>
                  <a:pt x="93132" y="0"/>
                </a:lnTo>
                <a:lnTo>
                  <a:pt x="84666" y="0"/>
                </a:lnTo>
                <a:lnTo>
                  <a:pt x="67732" y="8467"/>
                </a:lnTo>
                <a:lnTo>
                  <a:pt x="50800" y="8467"/>
                </a:lnTo>
                <a:lnTo>
                  <a:pt x="33866" y="25400"/>
                </a:lnTo>
                <a:lnTo>
                  <a:pt x="25399" y="42333"/>
                </a:lnTo>
                <a:lnTo>
                  <a:pt x="16932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8466" y="169333"/>
                </a:lnTo>
                <a:lnTo>
                  <a:pt x="16932" y="186267"/>
                </a:lnTo>
                <a:lnTo>
                  <a:pt x="25399" y="194733"/>
                </a:lnTo>
                <a:lnTo>
                  <a:pt x="42333" y="194733"/>
                </a:lnTo>
                <a:lnTo>
                  <a:pt x="50800" y="186267"/>
                </a:lnTo>
                <a:lnTo>
                  <a:pt x="76200" y="177800"/>
                </a:lnTo>
                <a:lnTo>
                  <a:pt x="93132" y="169333"/>
                </a:lnTo>
                <a:lnTo>
                  <a:pt x="101599" y="160867"/>
                </a:lnTo>
                <a:lnTo>
                  <a:pt x="110066" y="143933"/>
                </a:lnTo>
                <a:lnTo>
                  <a:pt x="110066" y="135467"/>
                </a:lnTo>
                <a:lnTo>
                  <a:pt x="118533" y="118533"/>
                </a:lnTo>
                <a:lnTo>
                  <a:pt x="118533" y="118533"/>
                </a:lnTo>
                <a:lnTo>
                  <a:pt x="118533" y="110067"/>
                </a:lnTo>
                <a:lnTo>
                  <a:pt x="118533" y="118533"/>
                </a:lnTo>
                <a:lnTo>
                  <a:pt x="118533" y="127000"/>
                </a:lnTo>
                <a:lnTo>
                  <a:pt x="118533" y="135467"/>
                </a:lnTo>
                <a:lnTo>
                  <a:pt x="118533" y="160867"/>
                </a:lnTo>
                <a:lnTo>
                  <a:pt x="118533" y="186267"/>
                </a:lnTo>
                <a:lnTo>
                  <a:pt x="110066" y="211667"/>
                </a:lnTo>
                <a:lnTo>
                  <a:pt x="110066" y="245533"/>
                </a:lnTo>
                <a:lnTo>
                  <a:pt x="110066" y="270933"/>
                </a:lnTo>
                <a:lnTo>
                  <a:pt x="101599" y="296333"/>
                </a:lnTo>
                <a:lnTo>
                  <a:pt x="101599" y="321733"/>
                </a:lnTo>
                <a:lnTo>
                  <a:pt x="110066" y="338667"/>
                </a:lnTo>
                <a:lnTo>
                  <a:pt x="118533" y="347133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35466" y="372533"/>
                </a:lnTo>
                <a:lnTo>
                  <a:pt x="135466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5" name="Freeform 7224"/>
          <p:cNvSpPr/>
          <p:nvPr/>
        </p:nvSpPr>
        <p:spPr>
          <a:xfrm>
            <a:off x="10684934" y="16425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16932" y="8467"/>
                </a:lnTo>
                <a:lnTo>
                  <a:pt x="33866" y="8467"/>
                </a:lnTo>
                <a:lnTo>
                  <a:pt x="59266" y="0"/>
                </a:lnTo>
                <a:lnTo>
                  <a:pt x="84666" y="0"/>
                </a:lnTo>
                <a:lnTo>
                  <a:pt x="118532" y="0"/>
                </a:lnTo>
                <a:lnTo>
                  <a:pt x="118532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6" name="Freeform 7225"/>
          <p:cNvSpPr/>
          <p:nvPr/>
        </p:nvSpPr>
        <p:spPr>
          <a:xfrm>
            <a:off x="10710334" y="1701800"/>
            <a:ext cx="135467" cy="42334"/>
          </a:xfrm>
          <a:custGeom>
            <a:avLst/>
            <a:gdLst/>
            <a:ahLst/>
            <a:cxnLst/>
            <a:rect l="0" t="0" r="0" b="0"/>
            <a:pathLst>
              <a:path w="135467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16932" y="33867"/>
                </a:lnTo>
                <a:lnTo>
                  <a:pt x="42333" y="33867"/>
                </a:lnTo>
                <a:lnTo>
                  <a:pt x="67732" y="16933"/>
                </a:lnTo>
                <a:lnTo>
                  <a:pt x="101599" y="8467"/>
                </a:lnTo>
                <a:lnTo>
                  <a:pt x="101599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7" name="Freeform 7226"/>
          <p:cNvSpPr/>
          <p:nvPr/>
        </p:nvSpPr>
        <p:spPr>
          <a:xfrm>
            <a:off x="11091334" y="1524000"/>
            <a:ext cx="194734" cy="347134"/>
          </a:xfrm>
          <a:custGeom>
            <a:avLst/>
            <a:gdLst/>
            <a:ahLst/>
            <a:cxnLst/>
            <a:rect l="0" t="0" r="0" b="0"/>
            <a:pathLst>
              <a:path w="194734" h="347134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16932" y="16933"/>
                </a:lnTo>
                <a:lnTo>
                  <a:pt x="25399" y="8467"/>
                </a:lnTo>
                <a:lnTo>
                  <a:pt x="33866" y="0"/>
                </a:lnTo>
                <a:lnTo>
                  <a:pt x="50800" y="0"/>
                </a:lnTo>
                <a:lnTo>
                  <a:pt x="76200" y="0"/>
                </a:lnTo>
                <a:lnTo>
                  <a:pt x="101599" y="0"/>
                </a:lnTo>
                <a:lnTo>
                  <a:pt x="127000" y="0"/>
                </a:lnTo>
                <a:lnTo>
                  <a:pt x="152400" y="8467"/>
                </a:lnTo>
                <a:lnTo>
                  <a:pt x="160866" y="16933"/>
                </a:lnTo>
                <a:lnTo>
                  <a:pt x="177799" y="25400"/>
                </a:lnTo>
                <a:lnTo>
                  <a:pt x="177799" y="42333"/>
                </a:lnTo>
                <a:lnTo>
                  <a:pt x="169332" y="59267"/>
                </a:lnTo>
                <a:lnTo>
                  <a:pt x="160866" y="76200"/>
                </a:lnTo>
                <a:lnTo>
                  <a:pt x="143932" y="101600"/>
                </a:lnTo>
                <a:lnTo>
                  <a:pt x="127000" y="118533"/>
                </a:lnTo>
                <a:lnTo>
                  <a:pt x="101599" y="135467"/>
                </a:lnTo>
                <a:lnTo>
                  <a:pt x="93132" y="143933"/>
                </a:lnTo>
                <a:lnTo>
                  <a:pt x="76200" y="152400"/>
                </a:lnTo>
                <a:lnTo>
                  <a:pt x="67732" y="160867"/>
                </a:lnTo>
                <a:lnTo>
                  <a:pt x="67732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93132" y="160867"/>
                </a:lnTo>
                <a:lnTo>
                  <a:pt x="110066" y="152400"/>
                </a:lnTo>
                <a:lnTo>
                  <a:pt x="127000" y="152400"/>
                </a:lnTo>
                <a:lnTo>
                  <a:pt x="152400" y="152400"/>
                </a:lnTo>
                <a:lnTo>
                  <a:pt x="169332" y="160867"/>
                </a:lnTo>
                <a:lnTo>
                  <a:pt x="186266" y="160867"/>
                </a:lnTo>
                <a:lnTo>
                  <a:pt x="194733" y="177800"/>
                </a:lnTo>
                <a:lnTo>
                  <a:pt x="194733" y="186267"/>
                </a:lnTo>
                <a:lnTo>
                  <a:pt x="194733" y="203200"/>
                </a:lnTo>
                <a:lnTo>
                  <a:pt x="186266" y="220133"/>
                </a:lnTo>
                <a:lnTo>
                  <a:pt x="177799" y="237067"/>
                </a:lnTo>
                <a:lnTo>
                  <a:pt x="160866" y="254000"/>
                </a:lnTo>
                <a:lnTo>
                  <a:pt x="152400" y="270933"/>
                </a:lnTo>
                <a:lnTo>
                  <a:pt x="135466" y="287867"/>
                </a:lnTo>
                <a:lnTo>
                  <a:pt x="110066" y="304800"/>
                </a:lnTo>
                <a:lnTo>
                  <a:pt x="93132" y="321733"/>
                </a:lnTo>
                <a:lnTo>
                  <a:pt x="84666" y="330200"/>
                </a:lnTo>
                <a:lnTo>
                  <a:pt x="76200" y="338667"/>
                </a:lnTo>
                <a:lnTo>
                  <a:pt x="76200" y="338667"/>
                </a:lnTo>
                <a:lnTo>
                  <a:pt x="67732" y="347133"/>
                </a:lnTo>
                <a:lnTo>
                  <a:pt x="67732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8" name="Freeform 7227"/>
          <p:cNvSpPr/>
          <p:nvPr/>
        </p:nvSpPr>
        <p:spPr>
          <a:xfrm>
            <a:off x="11421533" y="1557867"/>
            <a:ext cx="169335" cy="135467"/>
          </a:xfrm>
          <a:custGeom>
            <a:avLst/>
            <a:gdLst/>
            <a:ahLst/>
            <a:cxnLst/>
            <a:rect l="0" t="0" r="0" b="0"/>
            <a:pathLst>
              <a:path w="169335" h="135467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6"/>
                </a:lnTo>
                <a:lnTo>
                  <a:pt x="8467" y="84666"/>
                </a:lnTo>
                <a:lnTo>
                  <a:pt x="8467" y="101600"/>
                </a:lnTo>
                <a:lnTo>
                  <a:pt x="25401" y="118533"/>
                </a:lnTo>
                <a:lnTo>
                  <a:pt x="42333" y="127000"/>
                </a:lnTo>
                <a:lnTo>
                  <a:pt x="59267" y="135466"/>
                </a:lnTo>
                <a:lnTo>
                  <a:pt x="84667" y="135466"/>
                </a:lnTo>
                <a:lnTo>
                  <a:pt x="101601" y="135466"/>
                </a:lnTo>
                <a:lnTo>
                  <a:pt x="127001" y="127000"/>
                </a:lnTo>
                <a:lnTo>
                  <a:pt x="143933" y="127000"/>
                </a:lnTo>
                <a:lnTo>
                  <a:pt x="160867" y="110066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69334" y="84666"/>
                </a:lnTo>
                <a:lnTo>
                  <a:pt x="169334" y="84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9" name="Freeform 7228"/>
          <p:cNvSpPr/>
          <p:nvPr/>
        </p:nvSpPr>
        <p:spPr>
          <a:xfrm>
            <a:off x="11531600" y="1540933"/>
            <a:ext cx="33867" cy="296335"/>
          </a:xfrm>
          <a:custGeom>
            <a:avLst/>
            <a:gdLst/>
            <a:ahLst/>
            <a:cxnLst/>
            <a:rect l="0" t="0" r="0" b="0"/>
            <a:pathLst>
              <a:path w="33867" h="296335">
                <a:moveTo>
                  <a:pt x="25400" y="0"/>
                </a:moveTo>
                <a:lnTo>
                  <a:pt x="25400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16934" y="59267"/>
                </a:lnTo>
                <a:lnTo>
                  <a:pt x="16934" y="93134"/>
                </a:lnTo>
                <a:lnTo>
                  <a:pt x="16934" y="127000"/>
                </a:lnTo>
                <a:lnTo>
                  <a:pt x="8466" y="160867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6" y="287867"/>
                </a:lnTo>
                <a:lnTo>
                  <a:pt x="16934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33866" y="287867"/>
                </a:lnTo>
                <a:lnTo>
                  <a:pt x="33866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0" name="Freeform 7229"/>
          <p:cNvSpPr/>
          <p:nvPr/>
        </p:nvSpPr>
        <p:spPr>
          <a:xfrm>
            <a:off x="11692466" y="1346200"/>
            <a:ext cx="84669" cy="118534"/>
          </a:xfrm>
          <a:custGeom>
            <a:avLst/>
            <a:gdLst/>
            <a:ahLst/>
            <a:cxnLst/>
            <a:rect l="0" t="0" r="0" b="0"/>
            <a:pathLst>
              <a:path w="84669" h="118534">
                <a:moveTo>
                  <a:pt x="33867" y="50800"/>
                </a:moveTo>
                <a:lnTo>
                  <a:pt x="33867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8468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16934" y="110067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4" y="118533"/>
                </a:lnTo>
                <a:lnTo>
                  <a:pt x="59268" y="110067"/>
                </a:lnTo>
                <a:lnTo>
                  <a:pt x="76200" y="101600"/>
                </a:lnTo>
                <a:lnTo>
                  <a:pt x="84668" y="84667"/>
                </a:lnTo>
                <a:lnTo>
                  <a:pt x="84668" y="67733"/>
                </a:lnTo>
                <a:lnTo>
                  <a:pt x="84668" y="50800"/>
                </a:lnTo>
                <a:lnTo>
                  <a:pt x="76200" y="33867"/>
                </a:lnTo>
                <a:lnTo>
                  <a:pt x="76200" y="16933"/>
                </a:lnTo>
                <a:lnTo>
                  <a:pt x="67734" y="8467"/>
                </a:lnTo>
                <a:lnTo>
                  <a:pt x="59268" y="0"/>
                </a:lnTo>
                <a:lnTo>
                  <a:pt x="50801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338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1" name="Freeform 7230"/>
          <p:cNvSpPr/>
          <p:nvPr/>
        </p:nvSpPr>
        <p:spPr>
          <a:xfrm>
            <a:off x="9821333" y="2387600"/>
            <a:ext cx="270934" cy="270934"/>
          </a:xfrm>
          <a:custGeom>
            <a:avLst/>
            <a:gdLst/>
            <a:ahLst/>
            <a:cxnLst/>
            <a:rect l="0" t="0" r="0" b="0"/>
            <a:pathLst>
              <a:path w="270934" h="270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35467"/>
                </a:lnTo>
                <a:lnTo>
                  <a:pt x="16934" y="160867"/>
                </a:lnTo>
                <a:lnTo>
                  <a:pt x="16934" y="186267"/>
                </a:lnTo>
                <a:lnTo>
                  <a:pt x="16934" y="211667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54000"/>
                </a:lnTo>
                <a:lnTo>
                  <a:pt x="16934" y="262467"/>
                </a:lnTo>
                <a:lnTo>
                  <a:pt x="16934" y="262467"/>
                </a:lnTo>
                <a:lnTo>
                  <a:pt x="16934" y="254000"/>
                </a:lnTo>
                <a:lnTo>
                  <a:pt x="16934" y="245533"/>
                </a:lnTo>
                <a:lnTo>
                  <a:pt x="16934" y="237067"/>
                </a:lnTo>
                <a:lnTo>
                  <a:pt x="16934" y="220133"/>
                </a:lnTo>
                <a:lnTo>
                  <a:pt x="16934" y="194733"/>
                </a:lnTo>
                <a:lnTo>
                  <a:pt x="16934" y="169333"/>
                </a:lnTo>
                <a:lnTo>
                  <a:pt x="16934" y="143933"/>
                </a:lnTo>
                <a:lnTo>
                  <a:pt x="8467" y="118533"/>
                </a:lnTo>
                <a:lnTo>
                  <a:pt x="16934" y="93133"/>
                </a:lnTo>
                <a:lnTo>
                  <a:pt x="16934" y="67733"/>
                </a:lnTo>
                <a:lnTo>
                  <a:pt x="33867" y="42333"/>
                </a:lnTo>
                <a:lnTo>
                  <a:pt x="42333" y="33867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93134" y="42333"/>
                </a:lnTo>
                <a:lnTo>
                  <a:pt x="110067" y="59267"/>
                </a:lnTo>
                <a:lnTo>
                  <a:pt x="118533" y="84667"/>
                </a:lnTo>
                <a:lnTo>
                  <a:pt x="127001" y="110067"/>
                </a:lnTo>
                <a:lnTo>
                  <a:pt x="135467" y="135467"/>
                </a:lnTo>
                <a:lnTo>
                  <a:pt x="135467" y="160867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43933" y="211667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52400" y="220133"/>
                </a:lnTo>
                <a:lnTo>
                  <a:pt x="152400" y="211667"/>
                </a:lnTo>
                <a:lnTo>
                  <a:pt x="152400" y="194733"/>
                </a:lnTo>
                <a:lnTo>
                  <a:pt x="160867" y="169333"/>
                </a:lnTo>
                <a:lnTo>
                  <a:pt x="160867" y="143933"/>
                </a:lnTo>
                <a:lnTo>
                  <a:pt x="169334" y="118533"/>
                </a:lnTo>
                <a:lnTo>
                  <a:pt x="169334" y="93133"/>
                </a:lnTo>
                <a:lnTo>
                  <a:pt x="177801" y="76200"/>
                </a:lnTo>
                <a:lnTo>
                  <a:pt x="186267" y="59267"/>
                </a:lnTo>
                <a:lnTo>
                  <a:pt x="194733" y="50800"/>
                </a:lnTo>
                <a:lnTo>
                  <a:pt x="203201" y="50800"/>
                </a:lnTo>
                <a:lnTo>
                  <a:pt x="211667" y="59267"/>
                </a:lnTo>
                <a:lnTo>
                  <a:pt x="220133" y="76200"/>
                </a:lnTo>
                <a:lnTo>
                  <a:pt x="228600" y="93133"/>
                </a:lnTo>
                <a:lnTo>
                  <a:pt x="237067" y="118533"/>
                </a:lnTo>
                <a:lnTo>
                  <a:pt x="237067" y="143933"/>
                </a:lnTo>
                <a:lnTo>
                  <a:pt x="245534" y="169333"/>
                </a:lnTo>
                <a:lnTo>
                  <a:pt x="245534" y="194733"/>
                </a:lnTo>
                <a:lnTo>
                  <a:pt x="245534" y="220133"/>
                </a:lnTo>
                <a:lnTo>
                  <a:pt x="245534" y="228600"/>
                </a:lnTo>
                <a:lnTo>
                  <a:pt x="245534" y="245533"/>
                </a:lnTo>
                <a:lnTo>
                  <a:pt x="254001" y="254000"/>
                </a:lnTo>
                <a:lnTo>
                  <a:pt x="254001" y="262467"/>
                </a:lnTo>
                <a:lnTo>
                  <a:pt x="262467" y="270933"/>
                </a:lnTo>
                <a:lnTo>
                  <a:pt x="270933" y="270933"/>
                </a:lnTo>
                <a:lnTo>
                  <a:pt x="270933" y="270933"/>
                </a:lnTo>
                <a:lnTo>
                  <a:pt x="270933" y="262467"/>
                </a:lnTo>
                <a:lnTo>
                  <a:pt x="2709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2" name="Freeform 7231"/>
          <p:cNvSpPr/>
          <p:nvPr/>
        </p:nvSpPr>
        <p:spPr>
          <a:xfrm>
            <a:off x="10151534" y="2455333"/>
            <a:ext cx="169333" cy="228601"/>
          </a:xfrm>
          <a:custGeom>
            <a:avLst/>
            <a:gdLst/>
            <a:ahLst/>
            <a:cxnLst/>
            <a:rect l="0" t="0" r="0" b="0"/>
            <a:pathLst>
              <a:path w="169333" h="228601">
                <a:moveTo>
                  <a:pt x="118532" y="0"/>
                </a:moveTo>
                <a:lnTo>
                  <a:pt x="118532" y="0"/>
                </a:lnTo>
                <a:lnTo>
                  <a:pt x="110066" y="0"/>
                </a:lnTo>
                <a:lnTo>
                  <a:pt x="101600" y="8467"/>
                </a:lnTo>
                <a:lnTo>
                  <a:pt x="93132" y="16934"/>
                </a:lnTo>
                <a:lnTo>
                  <a:pt x="84666" y="33867"/>
                </a:lnTo>
                <a:lnTo>
                  <a:pt x="67733" y="50800"/>
                </a:lnTo>
                <a:lnTo>
                  <a:pt x="59266" y="76200"/>
                </a:lnTo>
                <a:lnTo>
                  <a:pt x="42332" y="101600"/>
                </a:lnTo>
                <a:lnTo>
                  <a:pt x="33866" y="127000"/>
                </a:lnTo>
                <a:lnTo>
                  <a:pt x="16932" y="152400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8466" y="228600"/>
                </a:lnTo>
                <a:lnTo>
                  <a:pt x="16932" y="228600"/>
                </a:lnTo>
                <a:lnTo>
                  <a:pt x="42332" y="220134"/>
                </a:lnTo>
                <a:lnTo>
                  <a:pt x="50799" y="220134"/>
                </a:lnTo>
                <a:lnTo>
                  <a:pt x="76200" y="203200"/>
                </a:lnTo>
                <a:lnTo>
                  <a:pt x="93132" y="203200"/>
                </a:lnTo>
                <a:lnTo>
                  <a:pt x="110066" y="194734"/>
                </a:lnTo>
                <a:lnTo>
                  <a:pt x="126999" y="186267"/>
                </a:lnTo>
                <a:lnTo>
                  <a:pt x="143933" y="177800"/>
                </a:lnTo>
                <a:lnTo>
                  <a:pt x="160866" y="169334"/>
                </a:lnTo>
                <a:lnTo>
                  <a:pt x="160866" y="169334"/>
                </a:lnTo>
                <a:lnTo>
                  <a:pt x="169332" y="160867"/>
                </a:lnTo>
                <a:lnTo>
                  <a:pt x="169332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3" name="Freeform 7232"/>
          <p:cNvSpPr/>
          <p:nvPr/>
        </p:nvSpPr>
        <p:spPr>
          <a:xfrm>
            <a:off x="10405534" y="2362200"/>
            <a:ext cx="127001" cy="313268"/>
          </a:xfrm>
          <a:custGeom>
            <a:avLst/>
            <a:gdLst/>
            <a:ahLst/>
            <a:cxnLst/>
            <a:rect l="0" t="0" r="0" b="0"/>
            <a:pathLst>
              <a:path w="127001" h="313268">
                <a:moveTo>
                  <a:pt x="8466" y="0"/>
                </a:move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8467"/>
                </a:lnTo>
                <a:lnTo>
                  <a:pt x="50800" y="16933"/>
                </a:lnTo>
                <a:lnTo>
                  <a:pt x="59266" y="33867"/>
                </a:lnTo>
                <a:lnTo>
                  <a:pt x="50800" y="50800"/>
                </a:lnTo>
                <a:lnTo>
                  <a:pt x="50800" y="76200"/>
                </a:lnTo>
                <a:lnTo>
                  <a:pt x="42333" y="93133"/>
                </a:lnTo>
                <a:lnTo>
                  <a:pt x="25399" y="118533"/>
                </a:lnTo>
                <a:lnTo>
                  <a:pt x="16932" y="143933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69333"/>
                </a:lnTo>
                <a:lnTo>
                  <a:pt x="8466" y="169333"/>
                </a:lnTo>
                <a:lnTo>
                  <a:pt x="16932" y="160867"/>
                </a:lnTo>
                <a:lnTo>
                  <a:pt x="25399" y="152400"/>
                </a:lnTo>
                <a:lnTo>
                  <a:pt x="33866" y="135467"/>
                </a:lnTo>
                <a:lnTo>
                  <a:pt x="50800" y="127000"/>
                </a:lnTo>
                <a:lnTo>
                  <a:pt x="67732" y="118533"/>
                </a:lnTo>
                <a:lnTo>
                  <a:pt x="84666" y="110067"/>
                </a:lnTo>
                <a:lnTo>
                  <a:pt x="101599" y="118533"/>
                </a:lnTo>
                <a:lnTo>
                  <a:pt x="110066" y="127000"/>
                </a:lnTo>
                <a:lnTo>
                  <a:pt x="118533" y="135467"/>
                </a:lnTo>
                <a:lnTo>
                  <a:pt x="127000" y="143933"/>
                </a:lnTo>
                <a:lnTo>
                  <a:pt x="127000" y="160867"/>
                </a:lnTo>
                <a:lnTo>
                  <a:pt x="127000" y="186267"/>
                </a:lnTo>
                <a:lnTo>
                  <a:pt x="118533" y="203200"/>
                </a:lnTo>
                <a:lnTo>
                  <a:pt x="110066" y="228600"/>
                </a:lnTo>
                <a:lnTo>
                  <a:pt x="93132" y="245533"/>
                </a:lnTo>
                <a:lnTo>
                  <a:pt x="76200" y="262467"/>
                </a:lnTo>
                <a:lnTo>
                  <a:pt x="67732" y="287867"/>
                </a:lnTo>
                <a:lnTo>
                  <a:pt x="59266" y="296333"/>
                </a:lnTo>
                <a:lnTo>
                  <a:pt x="50800" y="304800"/>
                </a:lnTo>
                <a:lnTo>
                  <a:pt x="42333" y="313267"/>
                </a:lnTo>
                <a:lnTo>
                  <a:pt x="42333" y="313267"/>
                </a:lnTo>
                <a:lnTo>
                  <a:pt x="42333" y="313267"/>
                </a:lnTo>
                <a:lnTo>
                  <a:pt x="42333" y="313267"/>
                </a:lnTo>
                <a:lnTo>
                  <a:pt x="42333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4" name="Freeform 7233"/>
          <p:cNvSpPr/>
          <p:nvPr/>
        </p:nvSpPr>
        <p:spPr>
          <a:xfrm>
            <a:off x="10625666" y="2446867"/>
            <a:ext cx="127002" cy="42334"/>
          </a:xfrm>
          <a:custGeom>
            <a:avLst/>
            <a:gdLst/>
            <a:ahLst/>
            <a:cxnLst/>
            <a:rect l="0" t="0" r="0" b="0"/>
            <a:pathLst>
              <a:path w="127002" h="42334">
                <a:moveTo>
                  <a:pt x="0" y="42333"/>
                </a:moveTo>
                <a:lnTo>
                  <a:pt x="0" y="33866"/>
                </a:lnTo>
                <a:lnTo>
                  <a:pt x="8468" y="33866"/>
                </a:lnTo>
                <a:lnTo>
                  <a:pt x="8468" y="33866"/>
                </a:lnTo>
                <a:lnTo>
                  <a:pt x="16934" y="25400"/>
                </a:lnTo>
                <a:lnTo>
                  <a:pt x="33867" y="25400"/>
                </a:lnTo>
                <a:lnTo>
                  <a:pt x="50801" y="16933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1" y="0"/>
                </a:lnTo>
                <a:lnTo>
                  <a:pt x="1270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5" name="Freeform 7234"/>
          <p:cNvSpPr/>
          <p:nvPr/>
        </p:nvSpPr>
        <p:spPr>
          <a:xfrm>
            <a:off x="10676467" y="2590800"/>
            <a:ext cx="84668" cy="25401"/>
          </a:xfrm>
          <a:custGeom>
            <a:avLst/>
            <a:gdLst/>
            <a:ahLst/>
            <a:cxnLst/>
            <a:rect l="0" t="0" r="0" b="0"/>
            <a:pathLst>
              <a:path w="84668" h="25401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84667" y="0"/>
                </a:lnTo>
                <a:lnTo>
                  <a:pt x="846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6" name="Freeform 7235"/>
          <p:cNvSpPr/>
          <p:nvPr/>
        </p:nvSpPr>
        <p:spPr>
          <a:xfrm>
            <a:off x="10913534" y="2413000"/>
            <a:ext cx="262467" cy="211668"/>
          </a:xfrm>
          <a:custGeom>
            <a:avLst/>
            <a:gdLst/>
            <a:ahLst/>
            <a:cxnLst/>
            <a:rect l="0" t="0" r="0" b="0"/>
            <a:pathLst>
              <a:path w="262467" h="2116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2" y="25400"/>
                </a:lnTo>
                <a:lnTo>
                  <a:pt x="16932" y="42333"/>
                </a:lnTo>
                <a:lnTo>
                  <a:pt x="16932" y="67733"/>
                </a:lnTo>
                <a:lnTo>
                  <a:pt x="16932" y="93133"/>
                </a:lnTo>
                <a:lnTo>
                  <a:pt x="16932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86267"/>
                </a:lnTo>
                <a:lnTo>
                  <a:pt x="8466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8466" y="203200"/>
                </a:lnTo>
                <a:lnTo>
                  <a:pt x="8466" y="194733"/>
                </a:lnTo>
                <a:lnTo>
                  <a:pt x="16932" y="177800"/>
                </a:lnTo>
                <a:lnTo>
                  <a:pt x="25400" y="160867"/>
                </a:lnTo>
                <a:lnTo>
                  <a:pt x="33866" y="135467"/>
                </a:lnTo>
                <a:lnTo>
                  <a:pt x="50799" y="110067"/>
                </a:lnTo>
                <a:lnTo>
                  <a:pt x="59266" y="84667"/>
                </a:lnTo>
                <a:lnTo>
                  <a:pt x="67733" y="59267"/>
                </a:lnTo>
                <a:lnTo>
                  <a:pt x="76200" y="42333"/>
                </a:lnTo>
                <a:lnTo>
                  <a:pt x="84666" y="25400"/>
                </a:lnTo>
                <a:lnTo>
                  <a:pt x="93132" y="16933"/>
                </a:lnTo>
                <a:lnTo>
                  <a:pt x="101600" y="16933"/>
                </a:lnTo>
                <a:lnTo>
                  <a:pt x="101600" y="25400"/>
                </a:lnTo>
                <a:lnTo>
                  <a:pt x="110066" y="42333"/>
                </a:lnTo>
                <a:lnTo>
                  <a:pt x="118532" y="59267"/>
                </a:lnTo>
                <a:lnTo>
                  <a:pt x="126999" y="84667"/>
                </a:lnTo>
                <a:lnTo>
                  <a:pt x="126999" y="110067"/>
                </a:lnTo>
                <a:lnTo>
                  <a:pt x="126999" y="135467"/>
                </a:lnTo>
                <a:lnTo>
                  <a:pt x="126999" y="160867"/>
                </a:lnTo>
                <a:lnTo>
                  <a:pt x="126999" y="177800"/>
                </a:lnTo>
                <a:lnTo>
                  <a:pt x="126999" y="186267"/>
                </a:lnTo>
                <a:lnTo>
                  <a:pt x="126999" y="186267"/>
                </a:lnTo>
                <a:lnTo>
                  <a:pt x="126999" y="186267"/>
                </a:lnTo>
                <a:lnTo>
                  <a:pt x="126999" y="186267"/>
                </a:lnTo>
                <a:lnTo>
                  <a:pt x="135466" y="186267"/>
                </a:lnTo>
                <a:lnTo>
                  <a:pt x="135466" y="169333"/>
                </a:lnTo>
                <a:lnTo>
                  <a:pt x="143933" y="152400"/>
                </a:lnTo>
                <a:lnTo>
                  <a:pt x="152400" y="135467"/>
                </a:lnTo>
                <a:lnTo>
                  <a:pt x="160866" y="101600"/>
                </a:lnTo>
                <a:lnTo>
                  <a:pt x="169332" y="76200"/>
                </a:lnTo>
                <a:lnTo>
                  <a:pt x="186266" y="50800"/>
                </a:lnTo>
                <a:lnTo>
                  <a:pt x="194732" y="25400"/>
                </a:lnTo>
                <a:lnTo>
                  <a:pt x="203199" y="16933"/>
                </a:lnTo>
                <a:lnTo>
                  <a:pt x="211666" y="0"/>
                </a:lnTo>
                <a:lnTo>
                  <a:pt x="220133" y="0"/>
                </a:lnTo>
                <a:lnTo>
                  <a:pt x="228600" y="0"/>
                </a:lnTo>
                <a:lnTo>
                  <a:pt x="237066" y="16933"/>
                </a:lnTo>
                <a:lnTo>
                  <a:pt x="245532" y="25400"/>
                </a:lnTo>
                <a:lnTo>
                  <a:pt x="245532" y="42333"/>
                </a:lnTo>
                <a:lnTo>
                  <a:pt x="245532" y="67733"/>
                </a:lnTo>
                <a:lnTo>
                  <a:pt x="245532" y="93133"/>
                </a:lnTo>
                <a:lnTo>
                  <a:pt x="245532" y="110067"/>
                </a:lnTo>
                <a:lnTo>
                  <a:pt x="254000" y="127000"/>
                </a:lnTo>
                <a:lnTo>
                  <a:pt x="254000" y="143933"/>
                </a:lnTo>
                <a:lnTo>
                  <a:pt x="254000" y="160867"/>
                </a:lnTo>
                <a:lnTo>
                  <a:pt x="254000" y="169333"/>
                </a:lnTo>
                <a:lnTo>
                  <a:pt x="262466" y="177800"/>
                </a:lnTo>
                <a:lnTo>
                  <a:pt x="262466" y="177800"/>
                </a:lnTo>
                <a:lnTo>
                  <a:pt x="262466" y="177800"/>
                </a:lnTo>
                <a:lnTo>
                  <a:pt x="262466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7" name="Freeform 7236"/>
          <p:cNvSpPr/>
          <p:nvPr/>
        </p:nvSpPr>
        <p:spPr>
          <a:xfrm>
            <a:off x="11235266" y="2404533"/>
            <a:ext cx="169335" cy="194735"/>
          </a:xfrm>
          <a:custGeom>
            <a:avLst/>
            <a:gdLst/>
            <a:ahLst/>
            <a:cxnLst/>
            <a:rect l="0" t="0" r="0" b="0"/>
            <a:pathLst>
              <a:path w="169335" h="194735">
                <a:moveTo>
                  <a:pt x="118534" y="0"/>
                </a:moveTo>
                <a:lnTo>
                  <a:pt x="118534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25400"/>
                </a:lnTo>
                <a:lnTo>
                  <a:pt x="93134" y="33867"/>
                </a:lnTo>
                <a:lnTo>
                  <a:pt x="84668" y="50800"/>
                </a:lnTo>
                <a:lnTo>
                  <a:pt x="67734" y="76200"/>
                </a:lnTo>
                <a:lnTo>
                  <a:pt x="50801" y="101600"/>
                </a:lnTo>
                <a:lnTo>
                  <a:pt x="33867" y="127000"/>
                </a:lnTo>
                <a:lnTo>
                  <a:pt x="16934" y="143934"/>
                </a:lnTo>
                <a:lnTo>
                  <a:pt x="8468" y="160867"/>
                </a:lnTo>
                <a:lnTo>
                  <a:pt x="8468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8468" y="194734"/>
                </a:lnTo>
                <a:lnTo>
                  <a:pt x="16934" y="194734"/>
                </a:lnTo>
                <a:lnTo>
                  <a:pt x="25400" y="194734"/>
                </a:lnTo>
                <a:lnTo>
                  <a:pt x="42334" y="194734"/>
                </a:lnTo>
                <a:lnTo>
                  <a:pt x="59268" y="186267"/>
                </a:lnTo>
                <a:lnTo>
                  <a:pt x="76200" y="186267"/>
                </a:lnTo>
                <a:lnTo>
                  <a:pt x="101600" y="177800"/>
                </a:lnTo>
                <a:lnTo>
                  <a:pt x="118534" y="177800"/>
                </a:lnTo>
                <a:lnTo>
                  <a:pt x="135468" y="169334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69334" y="160867"/>
                </a:lnTo>
                <a:lnTo>
                  <a:pt x="169334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8" name="Freeform 7237"/>
          <p:cNvSpPr/>
          <p:nvPr/>
        </p:nvSpPr>
        <p:spPr>
          <a:xfrm>
            <a:off x="11463866" y="2396067"/>
            <a:ext cx="93135" cy="84667"/>
          </a:xfrm>
          <a:custGeom>
            <a:avLst/>
            <a:gdLst/>
            <a:ahLst/>
            <a:cxnLst/>
            <a:rect l="0" t="0" r="0" b="0"/>
            <a:pathLst>
              <a:path w="93135" h="84667">
                <a:moveTo>
                  <a:pt x="8468" y="0"/>
                </a:moveTo>
                <a:lnTo>
                  <a:pt x="8468" y="8466"/>
                </a:lnTo>
                <a:lnTo>
                  <a:pt x="8468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8" y="59266"/>
                </a:lnTo>
                <a:lnTo>
                  <a:pt x="16934" y="67733"/>
                </a:lnTo>
                <a:lnTo>
                  <a:pt x="25400" y="76200"/>
                </a:lnTo>
                <a:lnTo>
                  <a:pt x="33867" y="84666"/>
                </a:lnTo>
                <a:lnTo>
                  <a:pt x="42334" y="84666"/>
                </a:lnTo>
                <a:lnTo>
                  <a:pt x="50801" y="84666"/>
                </a:lnTo>
                <a:lnTo>
                  <a:pt x="67734" y="84666"/>
                </a:lnTo>
                <a:lnTo>
                  <a:pt x="76200" y="76200"/>
                </a:lnTo>
                <a:lnTo>
                  <a:pt x="84668" y="67733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9" name="Freeform 7238"/>
          <p:cNvSpPr/>
          <p:nvPr/>
        </p:nvSpPr>
        <p:spPr>
          <a:xfrm>
            <a:off x="11548534" y="2336800"/>
            <a:ext cx="25400" cy="364068"/>
          </a:xfrm>
          <a:custGeom>
            <a:avLst/>
            <a:gdLst/>
            <a:ahLst/>
            <a:cxnLst/>
            <a:rect l="0" t="0" r="0" b="0"/>
            <a:pathLst>
              <a:path w="25400" h="364068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25400"/>
                </a:lnTo>
                <a:lnTo>
                  <a:pt x="25399" y="50800"/>
                </a:lnTo>
                <a:lnTo>
                  <a:pt x="25399" y="76200"/>
                </a:lnTo>
                <a:lnTo>
                  <a:pt x="25399" y="110067"/>
                </a:lnTo>
                <a:lnTo>
                  <a:pt x="16932" y="143933"/>
                </a:lnTo>
                <a:lnTo>
                  <a:pt x="16932" y="186267"/>
                </a:lnTo>
                <a:lnTo>
                  <a:pt x="8466" y="220133"/>
                </a:lnTo>
                <a:lnTo>
                  <a:pt x="8466" y="262467"/>
                </a:lnTo>
                <a:lnTo>
                  <a:pt x="0" y="296333"/>
                </a:lnTo>
                <a:lnTo>
                  <a:pt x="0" y="321733"/>
                </a:lnTo>
                <a:lnTo>
                  <a:pt x="0" y="347133"/>
                </a:lnTo>
                <a:lnTo>
                  <a:pt x="0" y="355600"/>
                </a:lnTo>
                <a:lnTo>
                  <a:pt x="0" y="364067"/>
                </a:lnTo>
                <a:lnTo>
                  <a:pt x="8466" y="364067"/>
                </a:lnTo>
                <a:lnTo>
                  <a:pt x="8466" y="364067"/>
                </a:lnTo>
                <a:lnTo>
                  <a:pt x="8466" y="355600"/>
                </a:lnTo>
                <a:lnTo>
                  <a:pt x="8466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0" name="Freeform 7239"/>
          <p:cNvSpPr/>
          <p:nvPr/>
        </p:nvSpPr>
        <p:spPr>
          <a:xfrm>
            <a:off x="11717866" y="2455333"/>
            <a:ext cx="135469" cy="50801"/>
          </a:xfrm>
          <a:custGeom>
            <a:avLst/>
            <a:gdLst/>
            <a:ahLst/>
            <a:cxnLst/>
            <a:rect l="0" t="0" r="0" b="0"/>
            <a:pathLst>
              <a:path w="135469" h="50801">
                <a:moveTo>
                  <a:pt x="0" y="50800"/>
                </a:move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16934" y="33867"/>
                </a:lnTo>
                <a:lnTo>
                  <a:pt x="33868" y="33867"/>
                </a:lnTo>
                <a:lnTo>
                  <a:pt x="59268" y="25400"/>
                </a:lnTo>
                <a:lnTo>
                  <a:pt x="76200" y="16934"/>
                </a:lnTo>
                <a:lnTo>
                  <a:pt x="101601" y="16934"/>
                </a:lnTo>
                <a:lnTo>
                  <a:pt x="118534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8" y="0"/>
                </a:lnTo>
                <a:lnTo>
                  <a:pt x="1354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1" name="Freeform 7240"/>
          <p:cNvSpPr/>
          <p:nvPr/>
        </p:nvSpPr>
        <p:spPr>
          <a:xfrm>
            <a:off x="11692466" y="2607733"/>
            <a:ext cx="152401" cy="33868"/>
          </a:xfrm>
          <a:custGeom>
            <a:avLst/>
            <a:gdLst/>
            <a:ahLst/>
            <a:cxnLst/>
            <a:rect l="0" t="0" r="0" b="0"/>
            <a:pathLst>
              <a:path w="152401" h="33868">
                <a:moveTo>
                  <a:pt x="0" y="25400"/>
                </a:moveTo>
                <a:lnTo>
                  <a:pt x="0" y="33867"/>
                </a:lnTo>
                <a:lnTo>
                  <a:pt x="0" y="33867"/>
                </a:lnTo>
                <a:lnTo>
                  <a:pt x="8468" y="33867"/>
                </a:lnTo>
                <a:lnTo>
                  <a:pt x="16934" y="33867"/>
                </a:lnTo>
                <a:lnTo>
                  <a:pt x="25400" y="33867"/>
                </a:lnTo>
                <a:lnTo>
                  <a:pt x="42334" y="25400"/>
                </a:lnTo>
                <a:lnTo>
                  <a:pt x="67734" y="16934"/>
                </a:lnTo>
                <a:lnTo>
                  <a:pt x="93134" y="8467"/>
                </a:lnTo>
                <a:lnTo>
                  <a:pt x="127001" y="0"/>
                </a:lnTo>
                <a:lnTo>
                  <a:pt x="127001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2" name="Freeform 7241"/>
          <p:cNvSpPr/>
          <p:nvPr/>
        </p:nvSpPr>
        <p:spPr>
          <a:xfrm>
            <a:off x="10049933" y="3039533"/>
            <a:ext cx="228601" cy="321735"/>
          </a:xfrm>
          <a:custGeom>
            <a:avLst/>
            <a:gdLst/>
            <a:ahLst/>
            <a:cxnLst/>
            <a:rect l="0" t="0" r="0" b="0"/>
            <a:pathLst>
              <a:path w="228601" h="321735">
                <a:moveTo>
                  <a:pt x="42333" y="42334"/>
                </a:moveTo>
                <a:lnTo>
                  <a:pt x="42333" y="42334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1" y="42334"/>
                </a:lnTo>
                <a:lnTo>
                  <a:pt x="16934" y="42334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25401" y="25400"/>
                </a:lnTo>
                <a:lnTo>
                  <a:pt x="33867" y="16934"/>
                </a:lnTo>
                <a:lnTo>
                  <a:pt x="50801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0"/>
                </a:lnTo>
                <a:lnTo>
                  <a:pt x="143933" y="16934"/>
                </a:lnTo>
                <a:lnTo>
                  <a:pt x="152400" y="33867"/>
                </a:lnTo>
                <a:lnTo>
                  <a:pt x="160867" y="50800"/>
                </a:lnTo>
                <a:lnTo>
                  <a:pt x="160867" y="67734"/>
                </a:lnTo>
                <a:lnTo>
                  <a:pt x="152400" y="93134"/>
                </a:lnTo>
                <a:lnTo>
                  <a:pt x="152400" y="127000"/>
                </a:lnTo>
                <a:lnTo>
                  <a:pt x="135467" y="152400"/>
                </a:lnTo>
                <a:lnTo>
                  <a:pt x="118533" y="186267"/>
                </a:lnTo>
                <a:lnTo>
                  <a:pt x="110067" y="211667"/>
                </a:lnTo>
                <a:lnTo>
                  <a:pt x="93134" y="245534"/>
                </a:lnTo>
                <a:lnTo>
                  <a:pt x="76200" y="262467"/>
                </a:lnTo>
                <a:lnTo>
                  <a:pt x="59267" y="287867"/>
                </a:lnTo>
                <a:lnTo>
                  <a:pt x="42333" y="304800"/>
                </a:lnTo>
                <a:lnTo>
                  <a:pt x="33867" y="313267"/>
                </a:lnTo>
                <a:lnTo>
                  <a:pt x="25401" y="321734"/>
                </a:lnTo>
                <a:lnTo>
                  <a:pt x="8467" y="321734"/>
                </a:lnTo>
                <a:lnTo>
                  <a:pt x="8467" y="313267"/>
                </a:lnTo>
                <a:lnTo>
                  <a:pt x="0" y="304800"/>
                </a:lnTo>
                <a:lnTo>
                  <a:pt x="0" y="287867"/>
                </a:lnTo>
                <a:lnTo>
                  <a:pt x="0" y="262467"/>
                </a:lnTo>
                <a:lnTo>
                  <a:pt x="8467" y="237067"/>
                </a:lnTo>
                <a:lnTo>
                  <a:pt x="16934" y="211667"/>
                </a:lnTo>
                <a:lnTo>
                  <a:pt x="33867" y="194734"/>
                </a:lnTo>
                <a:lnTo>
                  <a:pt x="50801" y="177800"/>
                </a:lnTo>
                <a:lnTo>
                  <a:pt x="76200" y="169334"/>
                </a:lnTo>
                <a:lnTo>
                  <a:pt x="93134" y="169334"/>
                </a:lnTo>
                <a:lnTo>
                  <a:pt x="110067" y="169334"/>
                </a:lnTo>
                <a:lnTo>
                  <a:pt x="127001" y="186267"/>
                </a:lnTo>
                <a:lnTo>
                  <a:pt x="143933" y="194734"/>
                </a:lnTo>
                <a:lnTo>
                  <a:pt x="160867" y="211667"/>
                </a:lnTo>
                <a:lnTo>
                  <a:pt x="169334" y="228600"/>
                </a:lnTo>
                <a:lnTo>
                  <a:pt x="177801" y="245534"/>
                </a:lnTo>
                <a:lnTo>
                  <a:pt x="194733" y="262467"/>
                </a:lnTo>
                <a:lnTo>
                  <a:pt x="203201" y="279400"/>
                </a:lnTo>
                <a:lnTo>
                  <a:pt x="211667" y="287867"/>
                </a:lnTo>
                <a:lnTo>
                  <a:pt x="220133" y="296334"/>
                </a:lnTo>
                <a:lnTo>
                  <a:pt x="220133" y="296334"/>
                </a:lnTo>
                <a:lnTo>
                  <a:pt x="228600" y="296334"/>
                </a:lnTo>
                <a:lnTo>
                  <a:pt x="228600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3" name="Freeform 7242"/>
          <p:cNvSpPr/>
          <p:nvPr/>
        </p:nvSpPr>
        <p:spPr>
          <a:xfrm>
            <a:off x="10337800" y="2988733"/>
            <a:ext cx="135467" cy="397935"/>
          </a:xfrm>
          <a:custGeom>
            <a:avLst/>
            <a:gdLst/>
            <a:ahLst/>
            <a:cxnLst/>
            <a:rect l="0" t="0" r="0" b="0"/>
            <a:pathLst>
              <a:path w="135467" h="397935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6" y="16934"/>
                </a:lnTo>
                <a:lnTo>
                  <a:pt x="42334" y="33867"/>
                </a:lnTo>
                <a:lnTo>
                  <a:pt x="42334" y="50800"/>
                </a:lnTo>
                <a:lnTo>
                  <a:pt x="25400" y="84667"/>
                </a:lnTo>
                <a:lnTo>
                  <a:pt x="16933" y="118534"/>
                </a:lnTo>
                <a:lnTo>
                  <a:pt x="8466" y="152400"/>
                </a:lnTo>
                <a:lnTo>
                  <a:pt x="8466" y="194734"/>
                </a:lnTo>
                <a:lnTo>
                  <a:pt x="0" y="237067"/>
                </a:lnTo>
                <a:lnTo>
                  <a:pt x="0" y="270934"/>
                </a:lnTo>
                <a:lnTo>
                  <a:pt x="8466" y="304800"/>
                </a:lnTo>
                <a:lnTo>
                  <a:pt x="16933" y="338667"/>
                </a:lnTo>
                <a:lnTo>
                  <a:pt x="16933" y="355600"/>
                </a:lnTo>
                <a:lnTo>
                  <a:pt x="33867" y="372534"/>
                </a:lnTo>
                <a:lnTo>
                  <a:pt x="42334" y="381000"/>
                </a:lnTo>
                <a:lnTo>
                  <a:pt x="59266" y="389467"/>
                </a:lnTo>
                <a:lnTo>
                  <a:pt x="67734" y="397934"/>
                </a:lnTo>
                <a:lnTo>
                  <a:pt x="84666" y="397934"/>
                </a:lnTo>
                <a:lnTo>
                  <a:pt x="93133" y="397934"/>
                </a:lnTo>
                <a:lnTo>
                  <a:pt x="101600" y="397934"/>
                </a:lnTo>
                <a:lnTo>
                  <a:pt x="110067" y="397934"/>
                </a:lnTo>
                <a:lnTo>
                  <a:pt x="118534" y="397934"/>
                </a:lnTo>
                <a:lnTo>
                  <a:pt x="127000" y="389467"/>
                </a:lnTo>
                <a:lnTo>
                  <a:pt x="127000" y="381000"/>
                </a:lnTo>
                <a:lnTo>
                  <a:pt x="135466" y="364067"/>
                </a:lnTo>
                <a:lnTo>
                  <a:pt x="135466" y="364067"/>
                </a:lnTo>
                <a:lnTo>
                  <a:pt x="135466" y="347134"/>
                </a:lnTo>
                <a:lnTo>
                  <a:pt x="135466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4" name="Freeform 7243"/>
          <p:cNvSpPr/>
          <p:nvPr/>
        </p:nvSpPr>
        <p:spPr>
          <a:xfrm>
            <a:off x="10464800" y="3081867"/>
            <a:ext cx="160867" cy="287867"/>
          </a:xfrm>
          <a:custGeom>
            <a:avLst/>
            <a:gdLst/>
            <a:ahLst/>
            <a:cxnLst/>
            <a:rect l="0" t="0" r="0" b="0"/>
            <a:pathLst>
              <a:path w="160867" h="287867">
                <a:moveTo>
                  <a:pt x="25400" y="8466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6"/>
                </a:lnTo>
                <a:lnTo>
                  <a:pt x="76200" y="16933"/>
                </a:lnTo>
                <a:lnTo>
                  <a:pt x="93134" y="33866"/>
                </a:lnTo>
                <a:lnTo>
                  <a:pt x="110066" y="50800"/>
                </a:lnTo>
                <a:lnTo>
                  <a:pt x="118533" y="76200"/>
                </a:lnTo>
                <a:lnTo>
                  <a:pt x="127000" y="110066"/>
                </a:lnTo>
                <a:lnTo>
                  <a:pt x="127000" y="135466"/>
                </a:lnTo>
                <a:lnTo>
                  <a:pt x="118533" y="169333"/>
                </a:lnTo>
                <a:lnTo>
                  <a:pt x="110066" y="194733"/>
                </a:lnTo>
                <a:lnTo>
                  <a:pt x="101600" y="220133"/>
                </a:lnTo>
                <a:lnTo>
                  <a:pt x="84666" y="245533"/>
                </a:lnTo>
                <a:lnTo>
                  <a:pt x="67734" y="262466"/>
                </a:lnTo>
                <a:lnTo>
                  <a:pt x="59267" y="279400"/>
                </a:lnTo>
                <a:lnTo>
                  <a:pt x="42333" y="287866"/>
                </a:lnTo>
                <a:lnTo>
                  <a:pt x="33866" y="287866"/>
                </a:lnTo>
                <a:lnTo>
                  <a:pt x="25400" y="287866"/>
                </a:lnTo>
                <a:lnTo>
                  <a:pt x="16934" y="270933"/>
                </a:lnTo>
                <a:lnTo>
                  <a:pt x="8466" y="254000"/>
                </a:lnTo>
                <a:lnTo>
                  <a:pt x="8466" y="228600"/>
                </a:lnTo>
                <a:lnTo>
                  <a:pt x="0" y="211666"/>
                </a:lnTo>
                <a:lnTo>
                  <a:pt x="0" y="186266"/>
                </a:lnTo>
                <a:lnTo>
                  <a:pt x="8466" y="169333"/>
                </a:lnTo>
                <a:lnTo>
                  <a:pt x="16934" y="152400"/>
                </a:lnTo>
                <a:lnTo>
                  <a:pt x="33866" y="152400"/>
                </a:lnTo>
                <a:lnTo>
                  <a:pt x="42333" y="160866"/>
                </a:lnTo>
                <a:lnTo>
                  <a:pt x="59267" y="169333"/>
                </a:lnTo>
                <a:lnTo>
                  <a:pt x="76200" y="186266"/>
                </a:lnTo>
                <a:lnTo>
                  <a:pt x="93134" y="203200"/>
                </a:lnTo>
                <a:lnTo>
                  <a:pt x="110066" y="220133"/>
                </a:lnTo>
                <a:lnTo>
                  <a:pt x="118533" y="245533"/>
                </a:lnTo>
                <a:lnTo>
                  <a:pt x="135467" y="254000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60866" y="254000"/>
                </a:lnTo>
                <a:lnTo>
                  <a:pt x="160866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5" name="Freeform 7244"/>
          <p:cNvSpPr/>
          <p:nvPr/>
        </p:nvSpPr>
        <p:spPr>
          <a:xfrm>
            <a:off x="10651066" y="3090333"/>
            <a:ext cx="118535" cy="304801"/>
          </a:xfrm>
          <a:custGeom>
            <a:avLst/>
            <a:gdLst/>
            <a:ahLst/>
            <a:cxnLst/>
            <a:rect l="0" t="0" r="0" b="0"/>
            <a:pathLst>
              <a:path w="118535" h="304801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59268" y="16934"/>
                </a:lnTo>
                <a:lnTo>
                  <a:pt x="50800" y="25400"/>
                </a:lnTo>
                <a:lnTo>
                  <a:pt x="42334" y="33867"/>
                </a:lnTo>
                <a:lnTo>
                  <a:pt x="25401" y="42334"/>
                </a:lnTo>
                <a:lnTo>
                  <a:pt x="16934" y="59267"/>
                </a:lnTo>
                <a:lnTo>
                  <a:pt x="8467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8467" y="101600"/>
                </a:lnTo>
                <a:lnTo>
                  <a:pt x="16934" y="101600"/>
                </a:lnTo>
                <a:lnTo>
                  <a:pt x="33868" y="101600"/>
                </a:lnTo>
                <a:lnTo>
                  <a:pt x="42334" y="110067"/>
                </a:lnTo>
                <a:lnTo>
                  <a:pt x="59268" y="110067"/>
                </a:lnTo>
                <a:lnTo>
                  <a:pt x="76200" y="110067"/>
                </a:lnTo>
                <a:lnTo>
                  <a:pt x="84667" y="118534"/>
                </a:lnTo>
                <a:lnTo>
                  <a:pt x="93134" y="127000"/>
                </a:lnTo>
                <a:lnTo>
                  <a:pt x="101601" y="135467"/>
                </a:lnTo>
                <a:lnTo>
                  <a:pt x="110068" y="152400"/>
                </a:lnTo>
                <a:lnTo>
                  <a:pt x="110068" y="160867"/>
                </a:lnTo>
                <a:lnTo>
                  <a:pt x="118534" y="177800"/>
                </a:lnTo>
                <a:lnTo>
                  <a:pt x="110068" y="186267"/>
                </a:lnTo>
                <a:lnTo>
                  <a:pt x="110068" y="203200"/>
                </a:lnTo>
                <a:lnTo>
                  <a:pt x="101601" y="220134"/>
                </a:lnTo>
                <a:lnTo>
                  <a:pt x="93134" y="237067"/>
                </a:lnTo>
                <a:lnTo>
                  <a:pt x="84667" y="254000"/>
                </a:lnTo>
                <a:lnTo>
                  <a:pt x="76200" y="270934"/>
                </a:lnTo>
                <a:lnTo>
                  <a:pt x="59268" y="287867"/>
                </a:lnTo>
                <a:lnTo>
                  <a:pt x="50800" y="296334"/>
                </a:lnTo>
                <a:lnTo>
                  <a:pt x="50800" y="304800"/>
                </a:lnTo>
                <a:lnTo>
                  <a:pt x="42334" y="296334"/>
                </a:lnTo>
                <a:lnTo>
                  <a:pt x="42334" y="287867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45534"/>
                </a:lnTo>
                <a:lnTo>
                  <a:pt x="42334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6" name="Freeform 7245"/>
          <p:cNvSpPr/>
          <p:nvPr/>
        </p:nvSpPr>
        <p:spPr>
          <a:xfrm>
            <a:off x="10820400" y="2954867"/>
            <a:ext cx="118535" cy="474134"/>
          </a:xfrm>
          <a:custGeom>
            <a:avLst/>
            <a:gdLst/>
            <a:ahLst/>
            <a:cxnLst/>
            <a:rect l="0" t="0" r="0" b="0"/>
            <a:pathLst>
              <a:path w="118535" h="474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42334" y="33866"/>
                </a:lnTo>
                <a:lnTo>
                  <a:pt x="59266" y="50800"/>
                </a:lnTo>
                <a:lnTo>
                  <a:pt x="84667" y="67733"/>
                </a:lnTo>
                <a:lnTo>
                  <a:pt x="93134" y="101600"/>
                </a:lnTo>
                <a:lnTo>
                  <a:pt x="110066" y="127000"/>
                </a:lnTo>
                <a:lnTo>
                  <a:pt x="110066" y="160866"/>
                </a:lnTo>
                <a:lnTo>
                  <a:pt x="118534" y="194733"/>
                </a:lnTo>
                <a:lnTo>
                  <a:pt x="118534" y="228600"/>
                </a:lnTo>
                <a:lnTo>
                  <a:pt x="110066" y="270933"/>
                </a:lnTo>
                <a:lnTo>
                  <a:pt x="101600" y="304800"/>
                </a:lnTo>
                <a:lnTo>
                  <a:pt x="84667" y="338666"/>
                </a:lnTo>
                <a:lnTo>
                  <a:pt x="76200" y="372533"/>
                </a:lnTo>
                <a:lnTo>
                  <a:pt x="59266" y="406400"/>
                </a:lnTo>
                <a:lnTo>
                  <a:pt x="42334" y="423333"/>
                </a:lnTo>
                <a:lnTo>
                  <a:pt x="33866" y="448733"/>
                </a:lnTo>
                <a:lnTo>
                  <a:pt x="25400" y="465666"/>
                </a:lnTo>
                <a:lnTo>
                  <a:pt x="16934" y="474133"/>
                </a:lnTo>
                <a:lnTo>
                  <a:pt x="8467" y="474133"/>
                </a:lnTo>
                <a:lnTo>
                  <a:pt x="8467" y="474133"/>
                </a:lnTo>
                <a:lnTo>
                  <a:pt x="0" y="465666"/>
                </a:lnTo>
                <a:lnTo>
                  <a:pt x="0" y="465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7" name="Freeform 7246"/>
          <p:cNvSpPr/>
          <p:nvPr/>
        </p:nvSpPr>
        <p:spPr>
          <a:xfrm>
            <a:off x="10998200" y="3090333"/>
            <a:ext cx="33867" cy="279401"/>
          </a:xfrm>
          <a:custGeom>
            <a:avLst/>
            <a:gdLst/>
            <a:ahLst/>
            <a:cxnLst/>
            <a:rect l="0" t="0" r="0" b="0"/>
            <a:pathLst>
              <a:path w="33867" h="279401">
                <a:moveTo>
                  <a:pt x="25400" y="0"/>
                </a:moveTo>
                <a:lnTo>
                  <a:pt x="25400" y="8467"/>
                </a:lnTo>
                <a:lnTo>
                  <a:pt x="33866" y="8467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59267"/>
                </a:lnTo>
                <a:lnTo>
                  <a:pt x="33866" y="84667"/>
                </a:lnTo>
                <a:lnTo>
                  <a:pt x="33866" y="118534"/>
                </a:lnTo>
                <a:lnTo>
                  <a:pt x="33866" y="160867"/>
                </a:lnTo>
                <a:lnTo>
                  <a:pt x="25400" y="194734"/>
                </a:lnTo>
                <a:lnTo>
                  <a:pt x="16934" y="228600"/>
                </a:lnTo>
                <a:lnTo>
                  <a:pt x="8466" y="254000"/>
                </a:lnTo>
                <a:lnTo>
                  <a:pt x="8466" y="270934"/>
                </a:lnTo>
                <a:lnTo>
                  <a:pt x="8466" y="270934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8" name="Freeform 7247"/>
          <p:cNvSpPr/>
          <p:nvPr/>
        </p:nvSpPr>
        <p:spPr>
          <a:xfrm>
            <a:off x="10955866" y="3200400"/>
            <a:ext cx="177802" cy="42334"/>
          </a:xfrm>
          <a:custGeom>
            <a:avLst/>
            <a:gdLst/>
            <a:ahLst/>
            <a:cxnLst/>
            <a:rect l="0" t="0" r="0" b="0"/>
            <a:pathLst>
              <a:path w="177802" h="42334">
                <a:moveTo>
                  <a:pt x="0" y="42333"/>
                </a:moveTo>
                <a:lnTo>
                  <a:pt x="0" y="42333"/>
                </a:lnTo>
                <a:lnTo>
                  <a:pt x="0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25401" y="33867"/>
                </a:lnTo>
                <a:lnTo>
                  <a:pt x="50800" y="33867"/>
                </a:lnTo>
                <a:lnTo>
                  <a:pt x="67734" y="33867"/>
                </a:lnTo>
                <a:lnTo>
                  <a:pt x="93134" y="25400"/>
                </a:lnTo>
                <a:lnTo>
                  <a:pt x="118534" y="25400"/>
                </a:lnTo>
                <a:lnTo>
                  <a:pt x="135468" y="16933"/>
                </a:lnTo>
                <a:lnTo>
                  <a:pt x="160867" y="8467"/>
                </a:lnTo>
                <a:lnTo>
                  <a:pt x="160867" y="8467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9" name="Freeform 7248"/>
          <p:cNvSpPr/>
          <p:nvPr/>
        </p:nvSpPr>
        <p:spPr>
          <a:xfrm>
            <a:off x="11192933" y="3073400"/>
            <a:ext cx="135468" cy="304801"/>
          </a:xfrm>
          <a:custGeom>
            <a:avLst/>
            <a:gdLst/>
            <a:ahLst/>
            <a:cxnLst/>
            <a:rect l="0" t="0" r="0" b="0"/>
            <a:pathLst>
              <a:path w="135468" h="304801">
                <a:moveTo>
                  <a:pt x="33867" y="0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87867"/>
                </a:lnTo>
                <a:lnTo>
                  <a:pt x="16934" y="296333"/>
                </a:lnTo>
                <a:lnTo>
                  <a:pt x="33867" y="304800"/>
                </a:lnTo>
                <a:lnTo>
                  <a:pt x="42333" y="296333"/>
                </a:lnTo>
                <a:lnTo>
                  <a:pt x="59267" y="296333"/>
                </a:lnTo>
                <a:lnTo>
                  <a:pt x="76200" y="279400"/>
                </a:lnTo>
                <a:lnTo>
                  <a:pt x="93134" y="270933"/>
                </a:lnTo>
                <a:lnTo>
                  <a:pt x="101601" y="254000"/>
                </a:lnTo>
                <a:lnTo>
                  <a:pt x="118533" y="237067"/>
                </a:lnTo>
                <a:lnTo>
                  <a:pt x="127001" y="220133"/>
                </a:lnTo>
                <a:lnTo>
                  <a:pt x="135467" y="203200"/>
                </a:lnTo>
                <a:lnTo>
                  <a:pt x="135467" y="186267"/>
                </a:lnTo>
                <a:lnTo>
                  <a:pt x="135467" y="177800"/>
                </a:lnTo>
                <a:lnTo>
                  <a:pt x="135467" y="169333"/>
                </a:lnTo>
                <a:lnTo>
                  <a:pt x="127001" y="160867"/>
                </a:lnTo>
                <a:lnTo>
                  <a:pt x="118533" y="160867"/>
                </a:lnTo>
                <a:lnTo>
                  <a:pt x="110067" y="160867"/>
                </a:lnTo>
                <a:lnTo>
                  <a:pt x="101601" y="169333"/>
                </a:lnTo>
                <a:lnTo>
                  <a:pt x="93134" y="186267"/>
                </a:lnTo>
                <a:lnTo>
                  <a:pt x="84667" y="203200"/>
                </a:lnTo>
                <a:lnTo>
                  <a:pt x="76200" y="228600"/>
                </a:lnTo>
                <a:lnTo>
                  <a:pt x="59267" y="254000"/>
                </a:lnTo>
                <a:lnTo>
                  <a:pt x="59267" y="270933"/>
                </a:lnTo>
                <a:lnTo>
                  <a:pt x="59267" y="296333"/>
                </a:lnTo>
                <a:lnTo>
                  <a:pt x="59267" y="304800"/>
                </a:lnTo>
                <a:lnTo>
                  <a:pt x="67733" y="304800"/>
                </a:lnTo>
                <a:lnTo>
                  <a:pt x="67733" y="304800"/>
                </a:lnTo>
                <a:lnTo>
                  <a:pt x="76200" y="296333"/>
                </a:lnTo>
                <a:lnTo>
                  <a:pt x="7620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0" name="Freeform 7249"/>
          <p:cNvSpPr/>
          <p:nvPr/>
        </p:nvSpPr>
        <p:spPr>
          <a:xfrm>
            <a:off x="11438467" y="3158067"/>
            <a:ext cx="110068" cy="33867"/>
          </a:xfrm>
          <a:custGeom>
            <a:avLst/>
            <a:gdLst/>
            <a:ahLst/>
            <a:cxnLst/>
            <a:rect l="0" t="0" r="0" b="0"/>
            <a:pathLst>
              <a:path w="110068" h="33867">
                <a:moveTo>
                  <a:pt x="0" y="33866"/>
                </a:move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25399" y="33866"/>
                </a:lnTo>
                <a:lnTo>
                  <a:pt x="33867" y="33866"/>
                </a:lnTo>
                <a:lnTo>
                  <a:pt x="50799" y="25400"/>
                </a:lnTo>
                <a:lnTo>
                  <a:pt x="67733" y="16933"/>
                </a:lnTo>
                <a:lnTo>
                  <a:pt x="84667" y="8466"/>
                </a:lnTo>
                <a:lnTo>
                  <a:pt x="101599" y="8466"/>
                </a:lnTo>
                <a:lnTo>
                  <a:pt x="101599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1" name="Freeform 7250"/>
          <p:cNvSpPr/>
          <p:nvPr/>
        </p:nvSpPr>
        <p:spPr>
          <a:xfrm>
            <a:off x="11438467" y="3285067"/>
            <a:ext cx="110068" cy="50801"/>
          </a:xfrm>
          <a:custGeom>
            <a:avLst/>
            <a:gdLst/>
            <a:ahLst/>
            <a:cxnLst/>
            <a:rect l="0" t="0" r="0" b="0"/>
            <a:pathLst>
              <a:path w="110068" h="50801">
                <a:moveTo>
                  <a:pt x="0" y="42333"/>
                </a:move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25399" y="42333"/>
                </a:lnTo>
                <a:lnTo>
                  <a:pt x="42333" y="33866"/>
                </a:lnTo>
                <a:lnTo>
                  <a:pt x="67733" y="25400"/>
                </a:lnTo>
                <a:lnTo>
                  <a:pt x="84667" y="8466"/>
                </a:lnTo>
                <a:lnTo>
                  <a:pt x="84667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2" name="Freeform 7251"/>
          <p:cNvSpPr/>
          <p:nvPr/>
        </p:nvSpPr>
        <p:spPr>
          <a:xfrm>
            <a:off x="11675534" y="3115733"/>
            <a:ext cx="135467" cy="338668"/>
          </a:xfrm>
          <a:custGeom>
            <a:avLst/>
            <a:gdLst/>
            <a:ahLst/>
            <a:cxnLst/>
            <a:rect l="0" t="0" r="0" b="0"/>
            <a:pathLst>
              <a:path w="135467" h="338668">
                <a:moveTo>
                  <a:pt x="135466" y="0"/>
                </a:moveTo>
                <a:lnTo>
                  <a:pt x="135466" y="0"/>
                </a:lnTo>
                <a:lnTo>
                  <a:pt x="126999" y="8467"/>
                </a:lnTo>
                <a:lnTo>
                  <a:pt x="118532" y="8467"/>
                </a:lnTo>
                <a:lnTo>
                  <a:pt x="110066" y="16934"/>
                </a:lnTo>
                <a:lnTo>
                  <a:pt x="93132" y="16934"/>
                </a:lnTo>
                <a:lnTo>
                  <a:pt x="76200" y="25400"/>
                </a:lnTo>
                <a:lnTo>
                  <a:pt x="59266" y="42334"/>
                </a:lnTo>
                <a:lnTo>
                  <a:pt x="42332" y="59267"/>
                </a:lnTo>
                <a:lnTo>
                  <a:pt x="25400" y="76200"/>
                </a:lnTo>
                <a:lnTo>
                  <a:pt x="16932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43934"/>
                </a:lnTo>
                <a:lnTo>
                  <a:pt x="16932" y="143934"/>
                </a:lnTo>
                <a:lnTo>
                  <a:pt x="33866" y="143934"/>
                </a:lnTo>
                <a:lnTo>
                  <a:pt x="50799" y="152400"/>
                </a:lnTo>
                <a:lnTo>
                  <a:pt x="59266" y="152400"/>
                </a:lnTo>
                <a:lnTo>
                  <a:pt x="76200" y="160867"/>
                </a:lnTo>
                <a:lnTo>
                  <a:pt x="84666" y="169334"/>
                </a:lnTo>
                <a:lnTo>
                  <a:pt x="93132" y="177800"/>
                </a:lnTo>
                <a:lnTo>
                  <a:pt x="101600" y="194734"/>
                </a:lnTo>
                <a:lnTo>
                  <a:pt x="101600" y="203200"/>
                </a:lnTo>
                <a:lnTo>
                  <a:pt x="101600" y="220134"/>
                </a:lnTo>
                <a:lnTo>
                  <a:pt x="101600" y="237067"/>
                </a:lnTo>
                <a:lnTo>
                  <a:pt x="93132" y="254000"/>
                </a:lnTo>
                <a:lnTo>
                  <a:pt x="84666" y="270934"/>
                </a:lnTo>
                <a:lnTo>
                  <a:pt x="67733" y="296334"/>
                </a:lnTo>
                <a:lnTo>
                  <a:pt x="59266" y="313267"/>
                </a:lnTo>
                <a:lnTo>
                  <a:pt x="50799" y="321734"/>
                </a:lnTo>
                <a:lnTo>
                  <a:pt x="33866" y="330200"/>
                </a:lnTo>
                <a:lnTo>
                  <a:pt x="16932" y="338667"/>
                </a:lnTo>
                <a:lnTo>
                  <a:pt x="16932" y="338667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13267"/>
                </a:lnTo>
                <a:lnTo>
                  <a:pt x="8466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3" name="Freeform 7252"/>
          <p:cNvSpPr/>
          <p:nvPr/>
        </p:nvSpPr>
        <p:spPr>
          <a:xfrm>
            <a:off x="11827934" y="3149600"/>
            <a:ext cx="127000" cy="338668"/>
          </a:xfrm>
          <a:custGeom>
            <a:avLst/>
            <a:gdLst/>
            <a:ahLst/>
            <a:cxnLst/>
            <a:rect l="0" t="0" r="0" b="0"/>
            <a:pathLst>
              <a:path w="127000" h="338668">
                <a:moveTo>
                  <a:pt x="67733" y="0"/>
                </a:moveTo>
                <a:lnTo>
                  <a:pt x="59266" y="8467"/>
                </a:lnTo>
                <a:lnTo>
                  <a:pt x="59266" y="8467"/>
                </a:lnTo>
                <a:lnTo>
                  <a:pt x="50799" y="16933"/>
                </a:lnTo>
                <a:lnTo>
                  <a:pt x="33866" y="33867"/>
                </a:lnTo>
                <a:lnTo>
                  <a:pt x="16932" y="50800"/>
                </a:lnTo>
                <a:lnTo>
                  <a:pt x="8466" y="76200"/>
                </a:lnTo>
                <a:lnTo>
                  <a:pt x="0" y="110067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8466" y="228600"/>
                </a:lnTo>
                <a:lnTo>
                  <a:pt x="16932" y="237067"/>
                </a:lnTo>
                <a:lnTo>
                  <a:pt x="42332" y="237067"/>
                </a:lnTo>
                <a:lnTo>
                  <a:pt x="59266" y="237067"/>
                </a:lnTo>
                <a:lnTo>
                  <a:pt x="76200" y="228600"/>
                </a:lnTo>
                <a:lnTo>
                  <a:pt x="93132" y="220133"/>
                </a:lnTo>
                <a:lnTo>
                  <a:pt x="110066" y="211667"/>
                </a:lnTo>
                <a:lnTo>
                  <a:pt x="118532" y="194733"/>
                </a:lnTo>
                <a:lnTo>
                  <a:pt x="126999" y="194733"/>
                </a:lnTo>
                <a:lnTo>
                  <a:pt x="126999" y="186267"/>
                </a:lnTo>
                <a:lnTo>
                  <a:pt x="126999" y="177800"/>
                </a:lnTo>
                <a:lnTo>
                  <a:pt x="126999" y="177800"/>
                </a:lnTo>
                <a:lnTo>
                  <a:pt x="118532" y="177800"/>
                </a:lnTo>
                <a:lnTo>
                  <a:pt x="110066" y="186267"/>
                </a:lnTo>
                <a:lnTo>
                  <a:pt x="93132" y="203200"/>
                </a:lnTo>
                <a:lnTo>
                  <a:pt x="76200" y="220133"/>
                </a:lnTo>
                <a:lnTo>
                  <a:pt x="59266" y="245533"/>
                </a:lnTo>
                <a:lnTo>
                  <a:pt x="50799" y="270933"/>
                </a:lnTo>
                <a:lnTo>
                  <a:pt x="42332" y="296333"/>
                </a:lnTo>
                <a:lnTo>
                  <a:pt x="42332" y="313267"/>
                </a:lnTo>
                <a:lnTo>
                  <a:pt x="42332" y="330200"/>
                </a:lnTo>
                <a:lnTo>
                  <a:pt x="50799" y="338667"/>
                </a:lnTo>
                <a:lnTo>
                  <a:pt x="59266" y="330200"/>
                </a:lnTo>
                <a:lnTo>
                  <a:pt x="67733" y="313267"/>
                </a:lnTo>
                <a:lnTo>
                  <a:pt x="67733" y="313267"/>
                </a:lnTo>
                <a:lnTo>
                  <a:pt x="84666" y="287867"/>
                </a:lnTo>
                <a:lnTo>
                  <a:pt x="84666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4" name="Freeform 7253"/>
          <p:cNvSpPr/>
          <p:nvPr/>
        </p:nvSpPr>
        <p:spPr>
          <a:xfrm>
            <a:off x="11963400" y="3039533"/>
            <a:ext cx="93135" cy="110068"/>
          </a:xfrm>
          <a:custGeom>
            <a:avLst/>
            <a:gdLst/>
            <a:ahLst/>
            <a:cxnLst/>
            <a:rect l="0" t="0" r="0" b="0"/>
            <a:pathLst>
              <a:path w="93135" h="110068">
                <a:moveTo>
                  <a:pt x="25400" y="50800"/>
                </a:moveTo>
                <a:lnTo>
                  <a:pt x="16934" y="59267"/>
                </a:lnTo>
                <a:lnTo>
                  <a:pt x="16934" y="67734"/>
                </a:lnTo>
                <a:lnTo>
                  <a:pt x="8467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16934" y="110067"/>
                </a:lnTo>
                <a:lnTo>
                  <a:pt x="25400" y="110067"/>
                </a:lnTo>
                <a:lnTo>
                  <a:pt x="42334" y="110067"/>
                </a:lnTo>
                <a:lnTo>
                  <a:pt x="59266" y="93134"/>
                </a:lnTo>
                <a:lnTo>
                  <a:pt x="76200" y="76200"/>
                </a:lnTo>
                <a:lnTo>
                  <a:pt x="93134" y="59267"/>
                </a:lnTo>
                <a:lnTo>
                  <a:pt x="93134" y="42334"/>
                </a:lnTo>
                <a:lnTo>
                  <a:pt x="93134" y="25400"/>
                </a:lnTo>
                <a:lnTo>
                  <a:pt x="84667" y="8467"/>
                </a:lnTo>
                <a:lnTo>
                  <a:pt x="67733" y="0"/>
                </a:lnTo>
                <a:lnTo>
                  <a:pt x="50800" y="0"/>
                </a:lnTo>
                <a:lnTo>
                  <a:pt x="508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 #3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828800"/>
            <a:ext cx="50958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550333" y="2548467"/>
            <a:ext cx="2328335" cy="2429934"/>
          </a:xfrm>
          <a:custGeom>
            <a:avLst/>
            <a:gdLst/>
            <a:ahLst/>
            <a:cxnLst/>
            <a:rect l="0" t="0" r="0" b="0"/>
            <a:pathLst>
              <a:path w="2328335" h="2429934">
                <a:moveTo>
                  <a:pt x="524934" y="186266"/>
                </a:moveTo>
                <a:lnTo>
                  <a:pt x="516467" y="186266"/>
                </a:lnTo>
                <a:lnTo>
                  <a:pt x="499534" y="194733"/>
                </a:lnTo>
                <a:lnTo>
                  <a:pt x="482600" y="211666"/>
                </a:lnTo>
                <a:lnTo>
                  <a:pt x="465667" y="220133"/>
                </a:lnTo>
                <a:lnTo>
                  <a:pt x="448734" y="237066"/>
                </a:lnTo>
                <a:lnTo>
                  <a:pt x="423334" y="254000"/>
                </a:lnTo>
                <a:lnTo>
                  <a:pt x="406400" y="270933"/>
                </a:lnTo>
                <a:lnTo>
                  <a:pt x="389467" y="287866"/>
                </a:lnTo>
                <a:lnTo>
                  <a:pt x="364067" y="304800"/>
                </a:lnTo>
                <a:lnTo>
                  <a:pt x="347134" y="330200"/>
                </a:lnTo>
                <a:lnTo>
                  <a:pt x="321734" y="355600"/>
                </a:lnTo>
                <a:lnTo>
                  <a:pt x="304800" y="372533"/>
                </a:lnTo>
                <a:lnTo>
                  <a:pt x="287867" y="397933"/>
                </a:lnTo>
                <a:lnTo>
                  <a:pt x="270934" y="431800"/>
                </a:lnTo>
                <a:lnTo>
                  <a:pt x="245534" y="457200"/>
                </a:lnTo>
                <a:lnTo>
                  <a:pt x="228600" y="491066"/>
                </a:lnTo>
                <a:lnTo>
                  <a:pt x="211667" y="524933"/>
                </a:lnTo>
                <a:lnTo>
                  <a:pt x="194734" y="558800"/>
                </a:lnTo>
                <a:lnTo>
                  <a:pt x="169334" y="601133"/>
                </a:lnTo>
                <a:lnTo>
                  <a:pt x="152400" y="635000"/>
                </a:lnTo>
                <a:lnTo>
                  <a:pt x="135467" y="668866"/>
                </a:lnTo>
                <a:lnTo>
                  <a:pt x="118534" y="711200"/>
                </a:lnTo>
                <a:lnTo>
                  <a:pt x="101600" y="753533"/>
                </a:lnTo>
                <a:lnTo>
                  <a:pt x="84667" y="795866"/>
                </a:lnTo>
                <a:lnTo>
                  <a:pt x="76200" y="846666"/>
                </a:lnTo>
                <a:lnTo>
                  <a:pt x="59267" y="889000"/>
                </a:lnTo>
                <a:lnTo>
                  <a:pt x="50800" y="931333"/>
                </a:lnTo>
                <a:lnTo>
                  <a:pt x="42334" y="982133"/>
                </a:lnTo>
                <a:lnTo>
                  <a:pt x="25400" y="1032933"/>
                </a:lnTo>
                <a:lnTo>
                  <a:pt x="16934" y="1075266"/>
                </a:lnTo>
                <a:lnTo>
                  <a:pt x="8467" y="1126066"/>
                </a:lnTo>
                <a:lnTo>
                  <a:pt x="8467" y="1176866"/>
                </a:lnTo>
                <a:lnTo>
                  <a:pt x="0" y="1227666"/>
                </a:lnTo>
                <a:lnTo>
                  <a:pt x="0" y="1278466"/>
                </a:lnTo>
                <a:lnTo>
                  <a:pt x="0" y="1320800"/>
                </a:lnTo>
                <a:lnTo>
                  <a:pt x="0" y="1371600"/>
                </a:lnTo>
                <a:lnTo>
                  <a:pt x="8467" y="1422400"/>
                </a:lnTo>
                <a:lnTo>
                  <a:pt x="16934" y="1464733"/>
                </a:lnTo>
                <a:lnTo>
                  <a:pt x="25400" y="1515533"/>
                </a:lnTo>
                <a:lnTo>
                  <a:pt x="33867" y="1566333"/>
                </a:lnTo>
                <a:lnTo>
                  <a:pt x="42334" y="1608666"/>
                </a:lnTo>
                <a:lnTo>
                  <a:pt x="59267" y="1651000"/>
                </a:lnTo>
                <a:lnTo>
                  <a:pt x="76200" y="1701800"/>
                </a:lnTo>
                <a:lnTo>
                  <a:pt x="101600" y="1744133"/>
                </a:lnTo>
                <a:lnTo>
                  <a:pt x="127000" y="1786466"/>
                </a:lnTo>
                <a:lnTo>
                  <a:pt x="152400" y="1828800"/>
                </a:lnTo>
                <a:lnTo>
                  <a:pt x="177800" y="1871133"/>
                </a:lnTo>
                <a:lnTo>
                  <a:pt x="211667" y="1913466"/>
                </a:lnTo>
                <a:lnTo>
                  <a:pt x="237067" y="1947333"/>
                </a:lnTo>
                <a:lnTo>
                  <a:pt x="270934" y="1981200"/>
                </a:lnTo>
                <a:lnTo>
                  <a:pt x="304800" y="2023533"/>
                </a:lnTo>
                <a:lnTo>
                  <a:pt x="347134" y="2057400"/>
                </a:lnTo>
                <a:lnTo>
                  <a:pt x="389467" y="2091266"/>
                </a:lnTo>
                <a:lnTo>
                  <a:pt x="431800" y="2125133"/>
                </a:lnTo>
                <a:lnTo>
                  <a:pt x="474134" y="2159000"/>
                </a:lnTo>
                <a:lnTo>
                  <a:pt x="516467" y="2184400"/>
                </a:lnTo>
                <a:lnTo>
                  <a:pt x="567267" y="2209800"/>
                </a:lnTo>
                <a:lnTo>
                  <a:pt x="609600" y="2235200"/>
                </a:lnTo>
                <a:lnTo>
                  <a:pt x="660400" y="2260600"/>
                </a:lnTo>
                <a:lnTo>
                  <a:pt x="711200" y="2286000"/>
                </a:lnTo>
                <a:lnTo>
                  <a:pt x="762000" y="2302933"/>
                </a:lnTo>
                <a:lnTo>
                  <a:pt x="812800" y="2328333"/>
                </a:lnTo>
                <a:lnTo>
                  <a:pt x="855134" y="2345266"/>
                </a:lnTo>
                <a:lnTo>
                  <a:pt x="914400" y="2362200"/>
                </a:lnTo>
                <a:lnTo>
                  <a:pt x="965200" y="2379133"/>
                </a:lnTo>
                <a:lnTo>
                  <a:pt x="1016000" y="2387600"/>
                </a:lnTo>
                <a:lnTo>
                  <a:pt x="1066800" y="2396066"/>
                </a:lnTo>
                <a:lnTo>
                  <a:pt x="1117600" y="2413000"/>
                </a:lnTo>
                <a:lnTo>
                  <a:pt x="1176867" y="2421466"/>
                </a:lnTo>
                <a:lnTo>
                  <a:pt x="1227667" y="2429933"/>
                </a:lnTo>
                <a:lnTo>
                  <a:pt x="1278467" y="2429933"/>
                </a:lnTo>
                <a:lnTo>
                  <a:pt x="1329267" y="2429933"/>
                </a:lnTo>
                <a:lnTo>
                  <a:pt x="1388534" y="2429933"/>
                </a:lnTo>
                <a:lnTo>
                  <a:pt x="1439334" y="2429933"/>
                </a:lnTo>
                <a:lnTo>
                  <a:pt x="1490134" y="2429933"/>
                </a:lnTo>
                <a:lnTo>
                  <a:pt x="1540934" y="2421466"/>
                </a:lnTo>
                <a:lnTo>
                  <a:pt x="1591734" y="2413000"/>
                </a:lnTo>
                <a:lnTo>
                  <a:pt x="1642534" y="2396066"/>
                </a:lnTo>
                <a:lnTo>
                  <a:pt x="1684867" y="2387600"/>
                </a:lnTo>
                <a:lnTo>
                  <a:pt x="1735667" y="2370666"/>
                </a:lnTo>
                <a:lnTo>
                  <a:pt x="1778000" y="2353733"/>
                </a:lnTo>
                <a:lnTo>
                  <a:pt x="1820334" y="2328333"/>
                </a:lnTo>
                <a:lnTo>
                  <a:pt x="1862667" y="2302933"/>
                </a:lnTo>
                <a:lnTo>
                  <a:pt x="1905000" y="2277533"/>
                </a:lnTo>
                <a:lnTo>
                  <a:pt x="1938867" y="2252133"/>
                </a:lnTo>
                <a:lnTo>
                  <a:pt x="1981200" y="2218266"/>
                </a:lnTo>
                <a:lnTo>
                  <a:pt x="2023534" y="2184400"/>
                </a:lnTo>
                <a:lnTo>
                  <a:pt x="2057400" y="2150533"/>
                </a:lnTo>
                <a:lnTo>
                  <a:pt x="2091267" y="2116666"/>
                </a:lnTo>
                <a:lnTo>
                  <a:pt x="2125134" y="2074333"/>
                </a:lnTo>
                <a:lnTo>
                  <a:pt x="2150534" y="2032000"/>
                </a:lnTo>
                <a:lnTo>
                  <a:pt x="2175934" y="1989666"/>
                </a:lnTo>
                <a:lnTo>
                  <a:pt x="2201334" y="1947333"/>
                </a:lnTo>
                <a:lnTo>
                  <a:pt x="2226734" y="1905000"/>
                </a:lnTo>
                <a:lnTo>
                  <a:pt x="2243667" y="1862666"/>
                </a:lnTo>
                <a:lnTo>
                  <a:pt x="2260600" y="1811866"/>
                </a:lnTo>
                <a:lnTo>
                  <a:pt x="2277534" y="1761066"/>
                </a:lnTo>
                <a:lnTo>
                  <a:pt x="2294467" y="1710266"/>
                </a:lnTo>
                <a:lnTo>
                  <a:pt x="2302934" y="1659466"/>
                </a:lnTo>
                <a:lnTo>
                  <a:pt x="2311400" y="1617133"/>
                </a:lnTo>
                <a:lnTo>
                  <a:pt x="2319867" y="1557866"/>
                </a:lnTo>
                <a:lnTo>
                  <a:pt x="2328334" y="1507066"/>
                </a:lnTo>
                <a:lnTo>
                  <a:pt x="2328334" y="1447800"/>
                </a:lnTo>
                <a:lnTo>
                  <a:pt x="2328334" y="1397000"/>
                </a:lnTo>
                <a:lnTo>
                  <a:pt x="2319867" y="1346200"/>
                </a:lnTo>
                <a:lnTo>
                  <a:pt x="2319867" y="1286933"/>
                </a:lnTo>
                <a:lnTo>
                  <a:pt x="2311400" y="1236133"/>
                </a:lnTo>
                <a:lnTo>
                  <a:pt x="2302934" y="1185333"/>
                </a:lnTo>
                <a:lnTo>
                  <a:pt x="2294467" y="1126066"/>
                </a:lnTo>
                <a:lnTo>
                  <a:pt x="2286000" y="1075266"/>
                </a:lnTo>
                <a:lnTo>
                  <a:pt x="2269067" y="1024466"/>
                </a:lnTo>
                <a:lnTo>
                  <a:pt x="2252134" y="973666"/>
                </a:lnTo>
                <a:lnTo>
                  <a:pt x="2235200" y="922866"/>
                </a:lnTo>
                <a:lnTo>
                  <a:pt x="2209800" y="872066"/>
                </a:lnTo>
                <a:lnTo>
                  <a:pt x="2192867" y="829733"/>
                </a:lnTo>
                <a:lnTo>
                  <a:pt x="2167467" y="778933"/>
                </a:lnTo>
                <a:lnTo>
                  <a:pt x="2142067" y="736600"/>
                </a:lnTo>
                <a:lnTo>
                  <a:pt x="2116667" y="685800"/>
                </a:lnTo>
                <a:lnTo>
                  <a:pt x="2091267" y="643466"/>
                </a:lnTo>
                <a:lnTo>
                  <a:pt x="2065867" y="601133"/>
                </a:lnTo>
                <a:lnTo>
                  <a:pt x="2032000" y="558800"/>
                </a:lnTo>
                <a:lnTo>
                  <a:pt x="2006600" y="524933"/>
                </a:lnTo>
                <a:lnTo>
                  <a:pt x="1972734" y="482600"/>
                </a:lnTo>
                <a:lnTo>
                  <a:pt x="1938867" y="448733"/>
                </a:lnTo>
                <a:lnTo>
                  <a:pt x="1913467" y="406400"/>
                </a:lnTo>
                <a:lnTo>
                  <a:pt x="1871134" y="372533"/>
                </a:lnTo>
                <a:lnTo>
                  <a:pt x="1845734" y="338666"/>
                </a:lnTo>
                <a:lnTo>
                  <a:pt x="1803400" y="313266"/>
                </a:lnTo>
                <a:lnTo>
                  <a:pt x="1769534" y="279400"/>
                </a:lnTo>
                <a:lnTo>
                  <a:pt x="1735667" y="254000"/>
                </a:lnTo>
                <a:lnTo>
                  <a:pt x="1693334" y="228600"/>
                </a:lnTo>
                <a:lnTo>
                  <a:pt x="1659467" y="203200"/>
                </a:lnTo>
                <a:lnTo>
                  <a:pt x="1617134" y="177800"/>
                </a:lnTo>
                <a:lnTo>
                  <a:pt x="1583267" y="152400"/>
                </a:lnTo>
                <a:lnTo>
                  <a:pt x="1540934" y="135466"/>
                </a:lnTo>
                <a:lnTo>
                  <a:pt x="1498600" y="110066"/>
                </a:lnTo>
                <a:lnTo>
                  <a:pt x="1464734" y="93133"/>
                </a:lnTo>
                <a:lnTo>
                  <a:pt x="1422400" y="76200"/>
                </a:lnTo>
                <a:lnTo>
                  <a:pt x="1380067" y="67733"/>
                </a:lnTo>
                <a:lnTo>
                  <a:pt x="1346200" y="50800"/>
                </a:lnTo>
                <a:lnTo>
                  <a:pt x="1303867" y="42333"/>
                </a:lnTo>
                <a:lnTo>
                  <a:pt x="1261534" y="25400"/>
                </a:lnTo>
                <a:lnTo>
                  <a:pt x="1227667" y="16933"/>
                </a:lnTo>
                <a:lnTo>
                  <a:pt x="1185334" y="16933"/>
                </a:lnTo>
                <a:lnTo>
                  <a:pt x="1143000" y="8466"/>
                </a:lnTo>
                <a:lnTo>
                  <a:pt x="1109134" y="0"/>
                </a:lnTo>
                <a:lnTo>
                  <a:pt x="1066800" y="0"/>
                </a:lnTo>
                <a:lnTo>
                  <a:pt x="1032934" y="0"/>
                </a:lnTo>
                <a:lnTo>
                  <a:pt x="990600" y="0"/>
                </a:lnTo>
                <a:lnTo>
                  <a:pt x="948267" y="0"/>
                </a:lnTo>
                <a:lnTo>
                  <a:pt x="914400" y="0"/>
                </a:lnTo>
                <a:lnTo>
                  <a:pt x="872067" y="8466"/>
                </a:lnTo>
                <a:lnTo>
                  <a:pt x="838200" y="16933"/>
                </a:lnTo>
                <a:lnTo>
                  <a:pt x="795867" y="25400"/>
                </a:lnTo>
                <a:lnTo>
                  <a:pt x="762000" y="42333"/>
                </a:lnTo>
                <a:lnTo>
                  <a:pt x="728134" y="59266"/>
                </a:lnTo>
                <a:lnTo>
                  <a:pt x="694267" y="76200"/>
                </a:lnTo>
                <a:lnTo>
                  <a:pt x="660400" y="93133"/>
                </a:lnTo>
                <a:lnTo>
                  <a:pt x="626534" y="110066"/>
                </a:lnTo>
                <a:lnTo>
                  <a:pt x="601134" y="135466"/>
                </a:lnTo>
                <a:lnTo>
                  <a:pt x="601134" y="135466"/>
                </a:lnTo>
                <a:lnTo>
                  <a:pt x="575734" y="152400"/>
                </a:lnTo>
                <a:lnTo>
                  <a:pt x="575734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66800" y="2683933"/>
            <a:ext cx="93134" cy="76201"/>
          </a:xfrm>
          <a:custGeom>
            <a:avLst/>
            <a:gdLst/>
            <a:ahLst/>
            <a:cxnLst/>
            <a:rect l="0" t="0" r="0" b="0"/>
            <a:pathLst>
              <a:path w="93134" h="76201">
                <a:moveTo>
                  <a:pt x="50800" y="33867"/>
                </a:moveTo>
                <a:lnTo>
                  <a:pt x="42333" y="33867"/>
                </a:lnTo>
                <a:lnTo>
                  <a:pt x="42333" y="42334"/>
                </a:ln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3" y="33867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59267" y="16934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42334"/>
                </a:lnTo>
                <a:lnTo>
                  <a:pt x="50800" y="50800"/>
                </a:lnTo>
                <a:lnTo>
                  <a:pt x="42333" y="59267"/>
                </a:lnTo>
                <a:lnTo>
                  <a:pt x="42333" y="59267"/>
                </a:lnTo>
                <a:lnTo>
                  <a:pt x="33867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0800"/>
                </a:lnTo>
                <a:lnTo>
                  <a:pt x="25400" y="42334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4"/>
                </a:lnTo>
                <a:lnTo>
                  <a:pt x="76200" y="50800"/>
                </a:lnTo>
                <a:lnTo>
                  <a:pt x="59267" y="59267"/>
                </a:lnTo>
                <a:lnTo>
                  <a:pt x="50800" y="67734"/>
                </a:lnTo>
                <a:lnTo>
                  <a:pt x="42333" y="67734"/>
                </a:lnTo>
                <a:lnTo>
                  <a:pt x="42333" y="76200"/>
                </a:lnTo>
                <a:lnTo>
                  <a:pt x="33867" y="76200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67734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42334"/>
                </a:lnTo>
                <a:lnTo>
                  <a:pt x="8467" y="33867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33867"/>
                </a:lnTo>
                <a:lnTo>
                  <a:pt x="93133" y="42334"/>
                </a:lnTo>
                <a:lnTo>
                  <a:pt x="93133" y="50800"/>
                </a:lnTo>
                <a:lnTo>
                  <a:pt x="84667" y="50800"/>
                </a:lnTo>
                <a:lnTo>
                  <a:pt x="84667" y="59267"/>
                </a:lnTo>
                <a:lnTo>
                  <a:pt x="76200" y="67734"/>
                </a:lnTo>
                <a:lnTo>
                  <a:pt x="67733" y="67734"/>
                </a:lnTo>
                <a:lnTo>
                  <a:pt x="59267" y="67734"/>
                </a:lnTo>
                <a:lnTo>
                  <a:pt x="50800" y="67734"/>
                </a:lnTo>
                <a:lnTo>
                  <a:pt x="42333" y="67734"/>
                </a:lnTo>
                <a:lnTo>
                  <a:pt x="33867" y="67734"/>
                </a:lnTo>
                <a:lnTo>
                  <a:pt x="25400" y="67734"/>
                </a:lnTo>
                <a:lnTo>
                  <a:pt x="16933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25400" y="42334"/>
                </a:lnTo>
                <a:lnTo>
                  <a:pt x="25400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89000" y="4495800"/>
            <a:ext cx="93134" cy="101601"/>
          </a:xfrm>
          <a:custGeom>
            <a:avLst/>
            <a:gdLst/>
            <a:ahLst/>
            <a:cxnLst/>
            <a:rect l="0" t="0" r="0" b="0"/>
            <a:pathLst>
              <a:path w="93134" h="101601">
                <a:moveTo>
                  <a:pt x="8467" y="25400"/>
                </a:moveTo>
                <a:lnTo>
                  <a:pt x="8467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59267" y="42333"/>
                </a:lnTo>
                <a:lnTo>
                  <a:pt x="59267" y="50800"/>
                </a:lnTo>
                <a:lnTo>
                  <a:pt x="59267" y="59267"/>
                </a:lnTo>
                <a:lnTo>
                  <a:pt x="59267" y="67733"/>
                </a:lnTo>
                <a:lnTo>
                  <a:pt x="50800" y="76200"/>
                </a:lnTo>
                <a:lnTo>
                  <a:pt x="50800" y="84667"/>
                </a:lnTo>
                <a:lnTo>
                  <a:pt x="42333" y="84667"/>
                </a:lnTo>
                <a:lnTo>
                  <a:pt x="33867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8467" y="84667"/>
                </a:lnTo>
                <a:lnTo>
                  <a:pt x="8467" y="76200"/>
                </a:lnTo>
                <a:lnTo>
                  <a:pt x="8467" y="67733"/>
                </a:lnTo>
                <a:lnTo>
                  <a:pt x="0" y="59267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33867"/>
                </a:lnTo>
                <a:lnTo>
                  <a:pt x="59267" y="33867"/>
                </a:lnTo>
                <a:lnTo>
                  <a:pt x="67733" y="42333"/>
                </a:lnTo>
                <a:lnTo>
                  <a:pt x="76200" y="50800"/>
                </a:lnTo>
                <a:lnTo>
                  <a:pt x="84667" y="59267"/>
                </a:lnTo>
                <a:lnTo>
                  <a:pt x="84667" y="67733"/>
                </a:lnTo>
                <a:lnTo>
                  <a:pt x="93133" y="67733"/>
                </a:lnTo>
                <a:lnTo>
                  <a:pt x="84667" y="76200"/>
                </a:lnTo>
                <a:lnTo>
                  <a:pt x="84667" y="84667"/>
                </a:lnTo>
                <a:lnTo>
                  <a:pt x="76200" y="93133"/>
                </a:lnTo>
                <a:lnTo>
                  <a:pt x="67733" y="93133"/>
                </a:lnTo>
                <a:lnTo>
                  <a:pt x="67733" y="101600"/>
                </a:lnTo>
                <a:lnTo>
                  <a:pt x="50800" y="101600"/>
                </a:lnTo>
                <a:lnTo>
                  <a:pt x="42333" y="101600"/>
                </a:lnTo>
                <a:lnTo>
                  <a:pt x="33867" y="101600"/>
                </a:lnTo>
                <a:lnTo>
                  <a:pt x="25400" y="101600"/>
                </a:lnTo>
                <a:lnTo>
                  <a:pt x="16933" y="93133"/>
                </a:lnTo>
                <a:lnTo>
                  <a:pt x="8467" y="93133"/>
                </a:lnTo>
                <a:lnTo>
                  <a:pt x="8467" y="84667"/>
                </a:lnTo>
                <a:lnTo>
                  <a:pt x="0" y="76200"/>
                </a:lnTo>
                <a:lnTo>
                  <a:pt x="0" y="67733"/>
                </a:lnTo>
                <a:lnTo>
                  <a:pt x="0" y="50800"/>
                </a:lnTo>
                <a:lnTo>
                  <a:pt x="8467" y="42333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67733" y="33867"/>
                </a:lnTo>
                <a:lnTo>
                  <a:pt x="59267" y="33867"/>
                </a:lnTo>
                <a:lnTo>
                  <a:pt x="59267" y="42333"/>
                </a:lnTo>
                <a:lnTo>
                  <a:pt x="50800" y="50800"/>
                </a:lnTo>
                <a:lnTo>
                  <a:pt x="42333" y="59267"/>
                </a:lnTo>
                <a:lnTo>
                  <a:pt x="42333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42333" y="59267"/>
                </a:lnTo>
                <a:lnTo>
                  <a:pt x="42333" y="59267"/>
                </a:lnTo>
                <a:lnTo>
                  <a:pt x="50800" y="50800"/>
                </a:lnTo>
                <a:lnTo>
                  <a:pt x="5080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565400" y="4614333"/>
            <a:ext cx="110068" cy="59268"/>
          </a:xfrm>
          <a:custGeom>
            <a:avLst/>
            <a:gdLst/>
            <a:ahLst/>
            <a:cxnLst/>
            <a:rect l="0" t="0" r="0" b="0"/>
            <a:pathLst>
              <a:path w="110068" h="59268">
                <a:moveTo>
                  <a:pt x="76200" y="50800"/>
                </a:move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42334"/>
                </a:lnTo>
                <a:lnTo>
                  <a:pt x="67733" y="42334"/>
                </a:lnTo>
                <a:lnTo>
                  <a:pt x="67733" y="42334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7" y="16934"/>
                </a:lnTo>
                <a:lnTo>
                  <a:pt x="93133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33867"/>
                </a:lnTo>
                <a:lnTo>
                  <a:pt x="101600" y="42334"/>
                </a:lnTo>
                <a:lnTo>
                  <a:pt x="84667" y="50800"/>
                </a:lnTo>
                <a:lnTo>
                  <a:pt x="76200" y="50800"/>
                </a:lnTo>
                <a:lnTo>
                  <a:pt x="59267" y="59267"/>
                </a:lnTo>
                <a:lnTo>
                  <a:pt x="50800" y="59267"/>
                </a:lnTo>
                <a:lnTo>
                  <a:pt x="33867" y="59267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3" y="42334"/>
                </a:lnTo>
                <a:lnTo>
                  <a:pt x="16933" y="42334"/>
                </a:lnTo>
                <a:lnTo>
                  <a:pt x="8467" y="33867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84667" y="33867"/>
                </a:lnTo>
                <a:lnTo>
                  <a:pt x="84667" y="42334"/>
                </a:lnTo>
                <a:lnTo>
                  <a:pt x="84667" y="50800"/>
                </a:lnTo>
                <a:lnTo>
                  <a:pt x="76200" y="59267"/>
                </a:lnTo>
                <a:lnTo>
                  <a:pt x="67733" y="59267"/>
                </a:lnTo>
                <a:lnTo>
                  <a:pt x="59267" y="59267"/>
                </a:lnTo>
                <a:lnTo>
                  <a:pt x="50800" y="59267"/>
                </a:lnTo>
                <a:lnTo>
                  <a:pt x="33867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8467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43200" y="3530600"/>
            <a:ext cx="101601" cy="76201"/>
          </a:xfrm>
          <a:custGeom>
            <a:avLst/>
            <a:gdLst/>
            <a:ahLst/>
            <a:cxnLst/>
            <a:rect l="0" t="0" r="0" b="0"/>
            <a:pathLst>
              <a:path w="101601" h="76201">
                <a:moveTo>
                  <a:pt x="33867" y="25400"/>
                </a:move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3" y="25400"/>
                </a:lnTo>
                <a:lnTo>
                  <a:pt x="42333" y="16933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42333"/>
                </a:lnTo>
                <a:lnTo>
                  <a:pt x="76200" y="50800"/>
                </a:lnTo>
                <a:lnTo>
                  <a:pt x="67733" y="59267"/>
                </a:lnTo>
                <a:lnTo>
                  <a:pt x="50800" y="67733"/>
                </a:lnTo>
                <a:lnTo>
                  <a:pt x="42333" y="67733"/>
                </a:lnTo>
                <a:lnTo>
                  <a:pt x="33867" y="67733"/>
                </a:lnTo>
                <a:lnTo>
                  <a:pt x="25400" y="67733"/>
                </a:lnTo>
                <a:lnTo>
                  <a:pt x="16933" y="67733"/>
                </a:lnTo>
                <a:lnTo>
                  <a:pt x="8467" y="67733"/>
                </a:lnTo>
                <a:lnTo>
                  <a:pt x="8467" y="59267"/>
                </a:lnTo>
                <a:lnTo>
                  <a:pt x="8467" y="50800"/>
                </a:lnTo>
                <a:lnTo>
                  <a:pt x="16933" y="42333"/>
                </a:lnTo>
                <a:lnTo>
                  <a:pt x="16933" y="33867"/>
                </a:lnTo>
                <a:lnTo>
                  <a:pt x="33867" y="25400"/>
                </a:lnTo>
                <a:lnTo>
                  <a:pt x="42333" y="16933"/>
                </a:lnTo>
                <a:lnTo>
                  <a:pt x="59267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67733" y="50800"/>
                </a:lnTo>
                <a:lnTo>
                  <a:pt x="67733" y="59267"/>
                </a:lnTo>
                <a:lnTo>
                  <a:pt x="59267" y="67733"/>
                </a:lnTo>
                <a:lnTo>
                  <a:pt x="42333" y="67733"/>
                </a:lnTo>
                <a:lnTo>
                  <a:pt x="33867" y="76200"/>
                </a:lnTo>
                <a:lnTo>
                  <a:pt x="25400" y="76200"/>
                </a:lnTo>
                <a:lnTo>
                  <a:pt x="16933" y="67733"/>
                </a:lnTo>
                <a:lnTo>
                  <a:pt x="8467" y="67733"/>
                </a:lnTo>
                <a:lnTo>
                  <a:pt x="8467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7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7" y="25400"/>
                </a:lnTo>
                <a:lnTo>
                  <a:pt x="59267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82133" y="2726267"/>
            <a:ext cx="160868" cy="1803401"/>
          </a:xfrm>
          <a:custGeom>
            <a:avLst/>
            <a:gdLst/>
            <a:ahLst/>
            <a:cxnLst/>
            <a:rect l="0" t="0" r="0" b="0"/>
            <a:pathLst>
              <a:path w="160868" h="1803401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0867" y="25400"/>
                </a:lnTo>
                <a:lnTo>
                  <a:pt x="160867" y="33866"/>
                </a:lnTo>
                <a:lnTo>
                  <a:pt x="160867" y="42333"/>
                </a:lnTo>
                <a:lnTo>
                  <a:pt x="160867" y="59266"/>
                </a:lnTo>
                <a:lnTo>
                  <a:pt x="160867" y="67733"/>
                </a:lnTo>
                <a:lnTo>
                  <a:pt x="160867" y="84666"/>
                </a:lnTo>
                <a:lnTo>
                  <a:pt x="160867" y="101600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43934" y="160866"/>
                </a:lnTo>
                <a:lnTo>
                  <a:pt x="143934" y="177800"/>
                </a:lnTo>
                <a:lnTo>
                  <a:pt x="143934" y="203200"/>
                </a:lnTo>
                <a:lnTo>
                  <a:pt x="135467" y="228600"/>
                </a:lnTo>
                <a:lnTo>
                  <a:pt x="135467" y="254000"/>
                </a:lnTo>
                <a:lnTo>
                  <a:pt x="127000" y="279400"/>
                </a:lnTo>
                <a:lnTo>
                  <a:pt x="127000" y="304800"/>
                </a:lnTo>
                <a:lnTo>
                  <a:pt x="118534" y="330200"/>
                </a:lnTo>
                <a:lnTo>
                  <a:pt x="118534" y="355600"/>
                </a:lnTo>
                <a:lnTo>
                  <a:pt x="110067" y="389466"/>
                </a:lnTo>
                <a:lnTo>
                  <a:pt x="110067" y="414866"/>
                </a:lnTo>
                <a:lnTo>
                  <a:pt x="110067" y="448733"/>
                </a:lnTo>
                <a:lnTo>
                  <a:pt x="101600" y="474133"/>
                </a:lnTo>
                <a:lnTo>
                  <a:pt x="93134" y="508000"/>
                </a:lnTo>
                <a:lnTo>
                  <a:pt x="93134" y="541866"/>
                </a:lnTo>
                <a:lnTo>
                  <a:pt x="93134" y="575733"/>
                </a:lnTo>
                <a:lnTo>
                  <a:pt x="84667" y="609600"/>
                </a:lnTo>
                <a:lnTo>
                  <a:pt x="84667" y="635000"/>
                </a:lnTo>
                <a:lnTo>
                  <a:pt x="76200" y="677333"/>
                </a:lnTo>
                <a:lnTo>
                  <a:pt x="76200" y="711200"/>
                </a:lnTo>
                <a:lnTo>
                  <a:pt x="76200" y="745066"/>
                </a:lnTo>
                <a:lnTo>
                  <a:pt x="67734" y="778933"/>
                </a:lnTo>
                <a:lnTo>
                  <a:pt x="67734" y="812800"/>
                </a:lnTo>
                <a:lnTo>
                  <a:pt x="67734" y="855133"/>
                </a:lnTo>
                <a:lnTo>
                  <a:pt x="59267" y="889000"/>
                </a:lnTo>
                <a:lnTo>
                  <a:pt x="59267" y="922866"/>
                </a:lnTo>
                <a:lnTo>
                  <a:pt x="59267" y="965200"/>
                </a:lnTo>
                <a:lnTo>
                  <a:pt x="50800" y="999066"/>
                </a:lnTo>
                <a:lnTo>
                  <a:pt x="50800" y="1032933"/>
                </a:lnTo>
                <a:lnTo>
                  <a:pt x="42334" y="1075266"/>
                </a:lnTo>
                <a:lnTo>
                  <a:pt x="42334" y="1109133"/>
                </a:lnTo>
                <a:lnTo>
                  <a:pt x="42334" y="1151466"/>
                </a:lnTo>
                <a:lnTo>
                  <a:pt x="42334" y="1185333"/>
                </a:lnTo>
                <a:lnTo>
                  <a:pt x="42334" y="1227666"/>
                </a:lnTo>
                <a:lnTo>
                  <a:pt x="33867" y="1261533"/>
                </a:lnTo>
                <a:lnTo>
                  <a:pt x="33867" y="1303866"/>
                </a:lnTo>
                <a:lnTo>
                  <a:pt x="25400" y="1337733"/>
                </a:lnTo>
                <a:lnTo>
                  <a:pt x="25400" y="1380066"/>
                </a:lnTo>
                <a:lnTo>
                  <a:pt x="16934" y="1422400"/>
                </a:lnTo>
                <a:lnTo>
                  <a:pt x="16934" y="1456266"/>
                </a:lnTo>
                <a:lnTo>
                  <a:pt x="16934" y="1498600"/>
                </a:lnTo>
                <a:lnTo>
                  <a:pt x="8467" y="1532466"/>
                </a:lnTo>
                <a:lnTo>
                  <a:pt x="8467" y="1566333"/>
                </a:lnTo>
                <a:lnTo>
                  <a:pt x="0" y="1600200"/>
                </a:lnTo>
                <a:lnTo>
                  <a:pt x="0" y="1634066"/>
                </a:lnTo>
                <a:lnTo>
                  <a:pt x="0" y="1667933"/>
                </a:lnTo>
                <a:lnTo>
                  <a:pt x="0" y="1693333"/>
                </a:lnTo>
                <a:lnTo>
                  <a:pt x="0" y="1727200"/>
                </a:lnTo>
                <a:lnTo>
                  <a:pt x="0" y="1752600"/>
                </a:lnTo>
                <a:lnTo>
                  <a:pt x="8467" y="1769533"/>
                </a:lnTo>
                <a:lnTo>
                  <a:pt x="8467" y="1786466"/>
                </a:lnTo>
                <a:lnTo>
                  <a:pt x="8467" y="1786466"/>
                </a:lnTo>
                <a:lnTo>
                  <a:pt x="8467" y="1803400"/>
                </a:lnTo>
                <a:lnTo>
                  <a:pt x="8467" y="1803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07533" y="4495800"/>
            <a:ext cx="1667935" cy="110068"/>
          </a:xfrm>
          <a:custGeom>
            <a:avLst/>
            <a:gdLst/>
            <a:ahLst/>
            <a:cxnLst/>
            <a:rect l="0" t="0" r="0" b="0"/>
            <a:pathLst>
              <a:path w="1667935" h="110068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4" y="0"/>
                </a:lnTo>
                <a:lnTo>
                  <a:pt x="152400" y="0"/>
                </a:lnTo>
                <a:lnTo>
                  <a:pt x="177800" y="0"/>
                </a:lnTo>
                <a:lnTo>
                  <a:pt x="211667" y="0"/>
                </a:lnTo>
                <a:lnTo>
                  <a:pt x="237067" y="0"/>
                </a:lnTo>
                <a:lnTo>
                  <a:pt x="270934" y="0"/>
                </a:lnTo>
                <a:lnTo>
                  <a:pt x="304800" y="0"/>
                </a:lnTo>
                <a:lnTo>
                  <a:pt x="330200" y="0"/>
                </a:lnTo>
                <a:lnTo>
                  <a:pt x="364067" y="8467"/>
                </a:lnTo>
                <a:lnTo>
                  <a:pt x="397934" y="8467"/>
                </a:lnTo>
                <a:lnTo>
                  <a:pt x="431800" y="8467"/>
                </a:lnTo>
                <a:lnTo>
                  <a:pt x="465667" y="8467"/>
                </a:lnTo>
                <a:lnTo>
                  <a:pt x="499534" y="8467"/>
                </a:lnTo>
                <a:lnTo>
                  <a:pt x="533400" y="16933"/>
                </a:lnTo>
                <a:lnTo>
                  <a:pt x="558800" y="16933"/>
                </a:lnTo>
                <a:lnTo>
                  <a:pt x="592667" y="16933"/>
                </a:lnTo>
                <a:lnTo>
                  <a:pt x="626534" y="25400"/>
                </a:lnTo>
                <a:lnTo>
                  <a:pt x="660400" y="25400"/>
                </a:lnTo>
                <a:lnTo>
                  <a:pt x="694267" y="33867"/>
                </a:lnTo>
                <a:lnTo>
                  <a:pt x="719667" y="33867"/>
                </a:lnTo>
                <a:lnTo>
                  <a:pt x="753534" y="33867"/>
                </a:lnTo>
                <a:lnTo>
                  <a:pt x="787400" y="42333"/>
                </a:lnTo>
                <a:lnTo>
                  <a:pt x="821267" y="42333"/>
                </a:lnTo>
                <a:lnTo>
                  <a:pt x="855134" y="42333"/>
                </a:lnTo>
                <a:lnTo>
                  <a:pt x="880534" y="50800"/>
                </a:lnTo>
                <a:lnTo>
                  <a:pt x="914400" y="50800"/>
                </a:lnTo>
                <a:lnTo>
                  <a:pt x="939800" y="50800"/>
                </a:lnTo>
                <a:lnTo>
                  <a:pt x="973667" y="50800"/>
                </a:lnTo>
                <a:lnTo>
                  <a:pt x="1007534" y="50800"/>
                </a:lnTo>
                <a:lnTo>
                  <a:pt x="1032934" y="59267"/>
                </a:lnTo>
                <a:lnTo>
                  <a:pt x="1058334" y="59267"/>
                </a:lnTo>
                <a:lnTo>
                  <a:pt x="1092200" y="59267"/>
                </a:lnTo>
                <a:lnTo>
                  <a:pt x="1117600" y="67733"/>
                </a:lnTo>
                <a:lnTo>
                  <a:pt x="1143000" y="67733"/>
                </a:lnTo>
                <a:lnTo>
                  <a:pt x="1176867" y="67733"/>
                </a:lnTo>
                <a:lnTo>
                  <a:pt x="1202267" y="76200"/>
                </a:lnTo>
                <a:lnTo>
                  <a:pt x="1227667" y="76200"/>
                </a:lnTo>
                <a:lnTo>
                  <a:pt x="1253067" y="76200"/>
                </a:lnTo>
                <a:lnTo>
                  <a:pt x="1278467" y="84667"/>
                </a:lnTo>
                <a:lnTo>
                  <a:pt x="1303867" y="84667"/>
                </a:lnTo>
                <a:lnTo>
                  <a:pt x="1329267" y="84667"/>
                </a:lnTo>
                <a:lnTo>
                  <a:pt x="1354667" y="93133"/>
                </a:lnTo>
                <a:lnTo>
                  <a:pt x="1380067" y="93133"/>
                </a:lnTo>
                <a:lnTo>
                  <a:pt x="1405467" y="93133"/>
                </a:lnTo>
                <a:lnTo>
                  <a:pt x="1422400" y="93133"/>
                </a:lnTo>
                <a:lnTo>
                  <a:pt x="1456267" y="101600"/>
                </a:lnTo>
                <a:lnTo>
                  <a:pt x="1473200" y="101600"/>
                </a:lnTo>
                <a:lnTo>
                  <a:pt x="1498600" y="101600"/>
                </a:lnTo>
                <a:lnTo>
                  <a:pt x="1524000" y="101600"/>
                </a:lnTo>
                <a:lnTo>
                  <a:pt x="1549400" y="101600"/>
                </a:lnTo>
                <a:lnTo>
                  <a:pt x="1574800" y="110067"/>
                </a:lnTo>
                <a:lnTo>
                  <a:pt x="1591734" y="110067"/>
                </a:lnTo>
                <a:lnTo>
                  <a:pt x="1617134" y="110067"/>
                </a:lnTo>
                <a:lnTo>
                  <a:pt x="1634067" y="110067"/>
                </a:lnTo>
                <a:lnTo>
                  <a:pt x="1651000" y="110067"/>
                </a:lnTo>
                <a:lnTo>
                  <a:pt x="1659467" y="110067"/>
                </a:lnTo>
                <a:lnTo>
                  <a:pt x="1659467" y="110067"/>
                </a:lnTo>
                <a:lnTo>
                  <a:pt x="1667934" y="110067"/>
                </a:lnTo>
                <a:lnTo>
                  <a:pt x="1667934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65400" y="3539067"/>
            <a:ext cx="186268" cy="1109134"/>
          </a:xfrm>
          <a:custGeom>
            <a:avLst/>
            <a:gdLst/>
            <a:ahLst/>
            <a:cxnLst/>
            <a:rect l="0" t="0" r="0" b="0"/>
            <a:pathLst>
              <a:path w="186268" h="1109134">
                <a:moveTo>
                  <a:pt x="186267" y="0"/>
                </a:moveTo>
                <a:lnTo>
                  <a:pt x="186267" y="0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16933"/>
                </a:lnTo>
                <a:lnTo>
                  <a:pt x="186267" y="33866"/>
                </a:lnTo>
                <a:lnTo>
                  <a:pt x="186267" y="42333"/>
                </a:lnTo>
                <a:lnTo>
                  <a:pt x="186267" y="59266"/>
                </a:lnTo>
                <a:lnTo>
                  <a:pt x="177800" y="76200"/>
                </a:lnTo>
                <a:lnTo>
                  <a:pt x="177800" y="93133"/>
                </a:lnTo>
                <a:lnTo>
                  <a:pt x="169333" y="118533"/>
                </a:lnTo>
                <a:lnTo>
                  <a:pt x="169333" y="135466"/>
                </a:lnTo>
                <a:lnTo>
                  <a:pt x="169333" y="160866"/>
                </a:lnTo>
                <a:lnTo>
                  <a:pt x="160867" y="177800"/>
                </a:lnTo>
                <a:lnTo>
                  <a:pt x="160867" y="203200"/>
                </a:lnTo>
                <a:lnTo>
                  <a:pt x="152400" y="228600"/>
                </a:lnTo>
                <a:lnTo>
                  <a:pt x="143933" y="254000"/>
                </a:lnTo>
                <a:lnTo>
                  <a:pt x="135467" y="279400"/>
                </a:lnTo>
                <a:lnTo>
                  <a:pt x="135467" y="304800"/>
                </a:lnTo>
                <a:lnTo>
                  <a:pt x="127000" y="330200"/>
                </a:lnTo>
                <a:lnTo>
                  <a:pt x="118533" y="355600"/>
                </a:lnTo>
                <a:lnTo>
                  <a:pt x="118533" y="389466"/>
                </a:lnTo>
                <a:lnTo>
                  <a:pt x="110067" y="414866"/>
                </a:lnTo>
                <a:lnTo>
                  <a:pt x="110067" y="440266"/>
                </a:lnTo>
                <a:lnTo>
                  <a:pt x="101600" y="474133"/>
                </a:lnTo>
                <a:lnTo>
                  <a:pt x="93133" y="499533"/>
                </a:lnTo>
                <a:lnTo>
                  <a:pt x="84667" y="533400"/>
                </a:lnTo>
                <a:lnTo>
                  <a:pt x="76200" y="558800"/>
                </a:lnTo>
                <a:lnTo>
                  <a:pt x="76200" y="592666"/>
                </a:lnTo>
                <a:lnTo>
                  <a:pt x="67733" y="618066"/>
                </a:lnTo>
                <a:lnTo>
                  <a:pt x="59267" y="651933"/>
                </a:lnTo>
                <a:lnTo>
                  <a:pt x="50800" y="685800"/>
                </a:lnTo>
                <a:lnTo>
                  <a:pt x="42333" y="711200"/>
                </a:lnTo>
                <a:lnTo>
                  <a:pt x="33867" y="736600"/>
                </a:lnTo>
                <a:lnTo>
                  <a:pt x="33867" y="770466"/>
                </a:lnTo>
                <a:lnTo>
                  <a:pt x="25400" y="795866"/>
                </a:lnTo>
                <a:lnTo>
                  <a:pt x="25400" y="829733"/>
                </a:lnTo>
                <a:lnTo>
                  <a:pt x="16933" y="855133"/>
                </a:lnTo>
                <a:lnTo>
                  <a:pt x="16933" y="880533"/>
                </a:lnTo>
                <a:lnTo>
                  <a:pt x="16933" y="914400"/>
                </a:lnTo>
                <a:lnTo>
                  <a:pt x="8467" y="939800"/>
                </a:lnTo>
                <a:lnTo>
                  <a:pt x="8467" y="965200"/>
                </a:lnTo>
                <a:lnTo>
                  <a:pt x="8467" y="990600"/>
                </a:lnTo>
                <a:lnTo>
                  <a:pt x="0" y="1016000"/>
                </a:lnTo>
                <a:lnTo>
                  <a:pt x="0" y="1041400"/>
                </a:lnTo>
                <a:lnTo>
                  <a:pt x="8467" y="1058333"/>
                </a:lnTo>
                <a:lnTo>
                  <a:pt x="0" y="1083733"/>
                </a:lnTo>
                <a:lnTo>
                  <a:pt x="0" y="1100666"/>
                </a:lnTo>
                <a:lnTo>
                  <a:pt x="0" y="1100666"/>
                </a:lnTo>
                <a:lnTo>
                  <a:pt x="0" y="1109133"/>
                </a:lnTo>
                <a:lnTo>
                  <a:pt x="0" y="1109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117600" y="2667000"/>
            <a:ext cx="1667934" cy="897468"/>
          </a:xfrm>
          <a:custGeom>
            <a:avLst/>
            <a:gdLst/>
            <a:ahLst/>
            <a:cxnLst/>
            <a:rect l="0" t="0" r="0" b="0"/>
            <a:pathLst>
              <a:path w="1667934" h="897468">
                <a:moveTo>
                  <a:pt x="1667933" y="897467"/>
                </a:moveTo>
                <a:lnTo>
                  <a:pt x="1659467" y="897467"/>
                </a:lnTo>
                <a:lnTo>
                  <a:pt x="1659467" y="889000"/>
                </a:lnTo>
                <a:lnTo>
                  <a:pt x="1651000" y="889000"/>
                </a:lnTo>
                <a:lnTo>
                  <a:pt x="1642533" y="880533"/>
                </a:lnTo>
                <a:lnTo>
                  <a:pt x="1634067" y="872067"/>
                </a:lnTo>
                <a:lnTo>
                  <a:pt x="1625600" y="863600"/>
                </a:lnTo>
                <a:lnTo>
                  <a:pt x="1617133" y="855133"/>
                </a:lnTo>
                <a:lnTo>
                  <a:pt x="1608667" y="846667"/>
                </a:lnTo>
                <a:lnTo>
                  <a:pt x="1591733" y="838200"/>
                </a:lnTo>
                <a:lnTo>
                  <a:pt x="1574800" y="821267"/>
                </a:lnTo>
                <a:lnTo>
                  <a:pt x="1557867" y="812800"/>
                </a:lnTo>
                <a:lnTo>
                  <a:pt x="1540933" y="804333"/>
                </a:lnTo>
                <a:lnTo>
                  <a:pt x="1515533" y="787400"/>
                </a:lnTo>
                <a:lnTo>
                  <a:pt x="1498600" y="770467"/>
                </a:lnTo>
                <a:lnTo>
                  <a:pt x="1473200" y="762000"/>
                </a:lnTo>
                <a:lnTo>
                  <a:pt x="1447800" y="745067"/>
                </a:lnTo>
                <a:lnTo>
                  <a:pt x="1422400" y="728133"/>
                </a:lnTo>
                <a:lnTo>
                  <a:pt x="1397000" y="719667"/>
                </a:lnTo>
                <a:lnTo>
                  <a:pt x="1363133" y="702733"/>
                </a:lnTo>
                <a:lnTo>
                  <a:pt x="1337733" y="685800"/>
                </a:lnTo>
                <a:lnTo>
                  <a:pt x="1303867" y="668867"/>
                </a:lnTo>
                <a:lnTo>
                  <a:pt x="1278467" y="651933"/>
                </a:lnTo>
                <a:lnTo>
                  <a:pt x="1244600" y="635000"/>
                </a:lnTo>
                <a:lnTo>
                  <a:pt x="1210733" y="618067"/>
                </a:lnTo>
                <a:lnTo>
                  <a:pt x="1185333" y="601133"/>
                </a:lnTo>
                <a:lnTo>
                  <a:pt x="1151467" y="592667"/>
                </a:lnTo>
                <a:lnTo>
                  <a:pt x="1126067" y="575733"/>
                </a:lnTo>
                <a:lnTo>
                  <a:pt x="1092200" y="558800"/>
                </a:lnTo>
                <a:lnTo>
                  <a:pt x="1066800" y="541867"/>
                </a:lnTo>
                <a:lnTo>
                  <a:pt x="1032933" y="524933"/>
                </a:lnTo>
                <a:lnTo>
                  <a:pt x="1007533" y="508000"/>
                </a:lnTo>
                <a:lnTo>
                  <a:pt x="973667" y="491067"/>
                </a:lnTo>
                <a:lnTo>
                  <a:pt x="939800" y="474133"/>
                </a:lnTo>
                <a:lnTo>
                  <a:pt x="914400" y="457200"/>
                </a:lnTo>
                <a:lnTo>
                  <a:pt x="880533" y="440267"/>
                </a:lnTo>
                <a:lnTo>
                  <a:pt x="855133" y="431800"/>
                </a:lnTo>
                <a:lnTo>
                  <a:pt x="821267" y="406400"/>
                </a:lnTo>
                <a:lnTo>
                  <a:pt x="795867" y="397933"/>
                </a:lnTo>
                <a:lnTo>
                  <a:pt x="762000" y="381000"/>
                </a:lnTo>
                <a:lnTo>
                  <a:pt x="736600" y="364067"/>
                </a:lnTo>
                <a:lnTo>
                  <a:pt x="702733" y="347133"/>
                </a:lnTo>
                <a:lnTo>
                  <a:pt x="677333" y="338667"/>
                </a:lnTo>
                <a:lnTo>
                  <a:pt x="643467" y="321733"/>
                </a:lnTo>
                <a:lnTo>
                  <a:pt x="618067" y="313267"/>
                </a:lnTo>
                <a:lnTo>
                  <a:pt x="592667" y="296333"/>
                </a:lnTo>
                <a:lnTo>
                  <a:pt x="558800" y="279400"/>
                </a:lnTo>
                <a:lnTo>
                  <a:pt x="533400" y="262467"/>
                </a:lnTo>
                <a:lnTo>
                  <a:pt x="508000" y="254000"/>
                </a:lnTo>
                <a:lnTo>
                  <a:pt x="482600" y="237067"/>
                </a:lnTo>
                <a:lnTo>
                  <a:pt x="448733" y="228600"/>
                </a:lnTo>
                <a:lnTo>
                  <a:pt x="423333" y="211667"/>
                </a:lnTo>
                <a:lnTo>
                  <a:pt x="397933" y="203200"/>
                </a:lnTo>
                <a:lnTo>
                  <a:pt x="372533" y="186267"/>
                </a:lnTo>
                <a:lnTo>
                  <a:pt x="347133" y="177800"/>
                </a:lnTo>
                <a:lnTo>
                  <a:pt x="321733" y="160867"/>
                </a:lnTo>
                <a:lnTo>
                  <a:pt x="287867" y="152400"/>
                </a:lnTo>
                <a:lnTo>
                  <a:pt x="262467" y="135467"/>
                </a:lnTo>
                <a:lnTo>
                  <a:pt x="237067" y="127000"/>
                </a:lnTo>
                <a:lnTo>
                  <a:pt x="211667" y="110067"/>
                </a:lnTo>
                <a:lnTo>
                  <a:pt x="194733" y="101600"/>
                </a:lnTo>
                <a:lnTo>
                  <a:pt x="169333" y="84667"/>
                </a:lnTo>
                <a:lnTo>
                  <a:pt x="143933" y="76200"/>
                </a:lnTo>
                <a:lnTo>
                  <a:pt x="127000" y="59267"/>
                </a:lnTo>
                <a:lnTo>
                  <a:pt x="101600" y="50800"/>
                </a:lnTo>
                <a:lnTo>
                  <a:pt x="84667" y="33867"/>
                </a:lnTo>
                <a:lnTo>
                  <a:pt x="59267" y="25400"/>
                </a:lnTo>
                <a:lnTo>
                  <a:pt x="42333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9600" y="2286000"/>
            <a:ext cx="372534" cy="364068"/>
          </a:xfrm>
          <a:custGeom>
            <a:avLst/>
            <a:gdLst/>
            <a:ahLst/>
            <a:cxnLst/>
            <a:rect l="0" t="0" r="0" b="0"/>
            <a:pathLst>
              <a:path w="372534" h="364068">
                <a:moveTo>
                  <a:pt x="110067" y="84667"/>
                </a:moveTo>
                <a:lnTo>
                  <a:pt x="101600" y="84667"/>
                </a:lnTo>
                <a:lnTo>
                  <a:pt x="101600" y="84667"/>
                </a:lnTo>
                <a:lnTo>
                  <a:pt x="84667" y="93133"/>
                </a:lnTo>
                <a:lnTo>
                  <a:pt x="76200" y="93133"/>
                </a:lnTo>
                <a:lnTo>
                  <a:pt x="67733" y="110067"/>
                </a:lnTo>
                <a:lnTo>
                  <a:pt x="59267" y="118533"/>
                </a:lnTo>
                <a:lnTo>
                  <a:pt x="50800" y="127000"/>
                </a:lnTo>
                <a:lnTo>
                  <a:pt x="42333" y="152400"/>
                </a:lnTo>
                <a:lnTo>
                  <a:pt x="33867" y="169333"/>
                </a:lnTo>
                <a:lnTo>
                  <a:pt x="33867" y="186267"/>
                </a:lnTo>
                <a:lnTo>
                  <a:pt x="25400" y="211667"/>
                </a:lnTo>
                <a:lnTo>
                  <a:pt x="25400" y="228600"/>
                </a:lnTo>
                <a:lnTo>
                  <a:pt x="33867" y="245533"/>
                </a:lnTo>
                <a:lnTo>
                  <a:pt x="33867" y="270933"/>
                </a:lnTo>
                <a:lnTo>
                  <a:pt x="50800" y="296333"/>
                </a:lnTo>
                <a:lnTo>
                  <a:pt x="59267" y="313267"/>
                </a:lnTo>
                <a:lnTo>
                  <a:pt x="67733" y="330200"/>
                </a:lnTo>
                <a:lnTo>
                  <a:pt x="84667" y="338667"/>
                </a:lnTo>
                <a:lnTo>
                  <a:pt x="110067" y="355600"/>
                </a:lnTo>
                <a:lnTo>
                  <a:pt x="135467" y="355600"/>
                </a:lnTo>
                <a:lnTo>
                  <a:pt x="160867" y="364067"/>
                </a:lnTo>
                <a:lnTo>
                  <a:pt x="186267" y="364067"/>
                </a:lnTo>
                <a:lnTo>
                  <a:pt x="220133" y="355600"/>
                </a:lnTo>
                <a:lnTo>
                  <a:pt x="245533" y="347133"/>
                </a:lnTo>
                <a:lnTo>
                  <a:pt x="270933" y="338667"/>
                </a:lnTo>
                <a:lnTo>
                  <a:pt x="296333" y="321733"/>
                </a:lnTo>
                <a:lnTo>
                  <a:pt x="321733" y="304800"/>
                </a:lnTo>
                <a:lnTo>
                  <a:pt x="338667" y="279400"/>
                </a:lnTo>
                <a:lnTo>
                  <a:pt x="355600" y="254000"/>
                </a:lnTo>
                <a:lnTo>
                  <a:pt x="372533" y="228600"/>
                </a:lnTo>
                <a:lnTo>
                  <a:pt x="372533" y="194733"/>
                </a:lnTo>
                <a:lnTo>
                  <a:pt x="372533" y="160867"/>
                </a:lnTo>
                <a:lnTo>
                  <a:pt x="364067" y="127000"/>
                </a:lnTo>
                <a:lnTo>
                  <a:pt x="355600" y="93133"/>
                </a:lnTo>
                <a:lnTo>
                  <a:pt x="338667" y="67733"/>
                </a:lnTo>
                <a:lnTo>
                  <a:pt x="313267" y="50800"/>
                </a:lnTo>
                <a:lnTo>
                  <a:pt x="287867" y="25400"/>
                </a:lnTo>
                <a:lnTo>
                  <a:pt x="262467" y="16933"/>
                </a:lnTo>
                <a:lnTo>
                  <a:pt x="228600" y="8467"/>
                </a:lnTo>
                <a:lnTo>
                  <a:pt x="194733" y="0"/>
                </a:lnTo>
                <a:lnTo>
                  <a:pt x="160867" y="0"/>
                </a:lnTo>
                <a:lnTo>
                  <a:pt x="127000" y="0"/>
                </a:lnTo>
                <a:lnTo>
                  <a:pt x="93133" y="0"/>
                </a:lnTo>
                <a:lnTo>
                  <a:pt x="67733" y="8467"/>
                </a:lnTo>
                <a:lnTo>
                  <a:pt x="42333" y="25400"/>
                </a:lnTo>
                <a:lnTo>
                  <a:pt x="25400" y="42333"/>
                </a:lnTo>
                <a:lnTo>
                  <a:pt x="8467" y="59267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87400" y="2531533"/>
            <a:ext cx="101601" cy="194735"/>
          </a:xfrm>
          <a:custGeom>
            <a:avLst/>
            <a:gdLst/>
            <a:ahLst/>
            <a:cxnLst/>
            <a:rect l="0" t="0" r="0" b="0"/>
            <a:pathLst>
              <a:path w="101601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33867" y="50800"/>
                </a:lnTo>
                <a:lnTo>
                  <a:pt x="50800" y="67734"/>
                </a:lnTo>
                <a:lnTo>
                  <a:pt x="59267" y="93134"/>
                </a:lnTo>
                <a:lnTo>
                  <a:pt x="67733" y="110067"/>
                </a:lnTo>
                <a:lnTo>
                  <a:pt x="76200" y="135467"/>
                </a:lnTo>
                <a:lnTo>
                  <a:pt x="84667" y="160867"/>
                </a:lnTo>
                <a:lnTo>
                  <a:pt x="93133" y="177800"/>
                </a:lnTo>
                <a:lnTo>
                  <a:pt x="93133" y="177800"/>
                </a:lnTo>
                <a:lnTo>
                  <a:pt x="101600" y="194734"/>
                </a:lnTo>
                <a:lnTo>
                  <a:pt x="101600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54867" y="3420533"/>
            <a:ext cx="211667" cy="355601"/>
          </a:xfrm>
          <a:custGeom>
            <a:avLst/>
            <a:gdLst/>
            <a:ahLst/>
            <a:cxnLst/>
            <a:rect l="0" t="0" r="0" b="0"/>
            <a:pathLst>
              <a:path w="211667" h="355601">
                <a:moveTo>
                  <a:pt x="42333" y="84667"/>
                </a:moveTo>
                <a:lnTo>
                  <a:pt x="42333" y="84667"/>
                </a:lnTo>
                <a:lnTo>
                  <a:pt x="42333" y="93134"/>
                </a:lnTo>
                <a:lnTo>
                  <a:pt x="42333" y="110067"/>
                </a:lnTo>
                <a:lnTo>
                  <a:pt x="42333" y="127000"/>
                </a:lnTo>
                <a:lnTo>
                  <a:pt x="42333" y="152400"/>
                </a:lnTo>
                <a:lnTo>
                  <a:pt x="42333" y="177800"/>
                </a:lnTo>
                <a:lnTo>
                  <a:pt x="42333" y="203200"/>
                </a:lnTo>
                <a:lnTo>
                  <a:pt x="42333" y="228600"/>
                </a:lnTo>
                <a:lnTo>
                  <a:pt x="42333" y="254000"/>
                </a:lnTo>
                <a:lnTo>
                  <a:pt x="42333" y="262467"/>
                </a:lnTo>
                <a:lnTo>
                  <a:pt x="42333" y="270934"/>
                </a:lnTo>
                <a:lnTo>
                  <a:pt x="42333" y="270934"/>
                </a:lnTo>
                <a:lnTo>
                  <a:pt x="42333" y="270934"/>
                </a:lnTo>
                <a:lnTo>
                  <a:pt x="42333" y="262467"/>
                </a:lnTo>
                <a:lnTo>
                  <a:pt x="42333" y="254000"/>
                </a:lnTo>
                <a:lnTo>
                  <a:pt x="42333" y="245534"/>
                </a:lnTo>
                <a:lnTo>
                  <a:pt x="33866" y="228600"/>
                </a:lnTo>
                <a:lnTo>
                  <a:pt x="25400" y="203200"/>
                </a:lnTo>
                <a:lnTo>
                  <a:pt x="25400" y="186267"/>
                </a:lnTo>
                <a:lnTo>
                  <a:pt x="16933" y="160867"/>
                </a:lnTo>
                <a:lnTo>
                  <a:pt x="16933" y="135467"/>
                </a:lnTo>
                <a:lnTo>
                  <a:pt x="8466" y="110067"/>
                </a:lnTo>
                <a:lnTo>
                  <a:pt x="8466" y="93134"/>
                </a:lnTo>
                <a:lnTo>
                  <a:pt x="8466" y="67734"/>
                </a:lnTo>
                <a:lnTo>
                  <a:pt x="0" y="50800"/>
                </a:lnTo>
                <a:lnTo>
                  <a:pt x="8466" y="33867"/>
                </a:lnTo>
                <a:lnTo>
                  <a:pt x="8466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0"/>
                </a:lnTo>
                <a:lnTo>
                  <a:pt x="67733" y="0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6" y="16934"/>
                </a:lnTo>
                <a:lnTo>
                  <a:pt x="160866" y="25400"/>
                </a:lnTo>
                <a:lnTo>
                  <a:pt x="169333" y="33867"/>
                </a:lnTo>
                <a:lnTo>
                  <a:pt x="177800" y="50800"/>
                </a:lnTo>
                <a:lnTo>
                  <a:pt x="177800" y="59267"/>
                </a:lnTo>
                <a:lnTo>
                  <a:pt x="169333" y="67734"/>
                </a:lnTo>
                <a:lnTo>
                  <a:pt x="160866" y="76200"/>
                </a:lnTo>
                <a:lnTo>
                  <a:pt x="152400" y="84667"/>
                </a:lnTo>
                <a:lnTo>
                  <a:pt x="135466" y="93134"/>
                </a:lnTo>
                <a:lnTo>
                  <a:pt x="110066" y="101600"/>
                </a:lnTo>
                <a:lnTo>
                  <a:pt x="93133" y="101600"/>
                </a:lnTo>
                <a:lnTo>
                  <a:pt x="76200" y="110067"/>
                </a:lnTo>
                <a:lnTo>
                  <a:pt x="59266" y="118534"/>
                </a:lnTo>
                <a:lnTo>
                  <a:pt x="50800" y="118534"/>
                </a:lnTo>
                <a:lnTo>
                  <a:pt x="50800" y="127000"/>
                </a:lnTo>
                <a:lnTo>
                  <a:pt x="42333" y="135467"/>
                </a:lnTo>
                <a:lnTo>
                  <a:pt x="50800" y="152400"/>
                </a:lnTo>
                <a:lnTo>
                  <a:pt x="59266" y="160867"/>
                </a:lnTo>
                <a:lnTo>
                  <a:pt x="67733" y="177800"/>
                </a:lnTo>
                <a:lnTo>
                  <a:pt x="84666" y="194734"/>
                </a:lnTo>
                <a:lnTo>
                  <a:pt x="101600" y="211667"/>
                </a:lnTo>
                <a:lnTo>
                  <a:pt x="127000" y="228600"/>
                </a:lnTo>
                <a:lnTo>
                  <a:pt x="143933" y="245534"/>
                </a:lnTo>
                <a:lnTo>
                  <a:pt x="160866" y="262467"/>
                </a:lnTo>
                <a:lnTo>
                  <a:pt x="177800" y="279400"/>
                </a:lnTo>
                <a:lnTo>
                  <a:pt x="186266" y="304800"/>
                </a:lnTo>
                <a:lnTo>
                  <a:pt x="203200" y="321734"/>
                </a:lnTo>
                <a:lnTo>
                  <a:pt x="211666" y="338667"/>
                </a:lnTo>
                <a:lnTo>
                  <a:pt x="211666" y="338667"/>
                </a:lnTo>
                <a:lnTo>
                  <a:pt x="211666" y="355600"/>
                </a:lnTo>
                <a:lnTo>
                  <a:pt x="211666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794000" y="4758267"/>
            <a:ext cx="237068" cy="423334"/>
          </a:xfrm>
          <a:custGeom>
            <a:avLst/>
            <a:gdLst/>
            <a:ahLst/>
            <a:cxnLst/>
            <a:rect l="0" t="0" r="0" b="0"/>
            <a:pathLst>
              <a:path w="237068" h="423334">
                <a:moveTo>
                  <a:pt x="211667" y="0"/>
                </a:moveTo>
                <a:lnTo>
                  <a:pt x="203200" y="0"/>
                </a:lnTo>
                <a:lnTo>
                  <a:pt x="194733" y="8466"/>
                </a:lnTo>
                <a:lnTo>
                  <a:pt x="177800" y="8466"/>
                </a:lnTo>
                <a:lnTo>
                  <a:pt x="152400" y="25400"/>
                </a:lnTo>
                <a:lnTo>
                  <a:pt x="127000" y="33866"/>
                </a:lnTo>
                <a:lnTo>
                  <a:pt x="93133" y="42333"/>
                </a:lnTo>
                <a:lnTo>
                  <a:pt x="67733" y="50800"/>
                </a:lnTo>
                <a:lnTo>
                  <a:pt x="42333" y="67733"/>
                </a:lnTo>
                <a:lnTo>
                  <a:pt x="16933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16933" y="127000"/>
                </a:lnTo>
                <a:lnTo>
                  <a:pt x="42333" y="143933"/>
                </a:lnTo>
                <a:lnTo>
                  <a:pt x="67733" y="160866"/>
                </a:lnTo>
                <a:lnTo>
                  <a:pt x="101600" y="177800"/>
                </a:lnTo>
                <a:lnTo>
                  <a:pt x="127000" y="194733"/>
                </a:lnTo>
                <a:lnTo>
                  <a:pt x="160867" y="220133"/>
                </a:lnTo>
                <a:lnTo>
                  <a:pt x="177800" y="237066"/>
                </a:lnTo>
                <a:lnTo>
                  <a:pt x="203200" y="262466"/>
                </a:lnTo>
                <a:lnTo>
                  <a:pt x="220133" y="279400"/>
                </a:lnTo>
                <a:lnTo>
                  <a:pt x="228600" y="313266"/>
                </a:lnTo>
                <a:lnTo>
                  <a:pt x="237067" y="330200"/>
                </a:lnTo>
                <a:lnTo>
                  <a:pt x="228600" y="355600"/>
                </a:lnTo>
                <a:lnTo>
                  <a:pt x="220133" y="372533"/>
                </a:lnTo>
                <a:lnTo>
                  <a:pt x="211667" y="389466"/>
                </a:lnTo>
                <a:lnTo>
                  <a:pt x="186267" y="406400"/>
                </a:lnTo>
                <a:lnTo>
                  <a:pt x="160867" y="414866"/>
                </a:lnTo>
                <a:lnTo>
                  <a:pt x="127000" y="423333"/>
                </a:lnTo>
                <a:lnTo>
                  <a:pt x="93133" y="423333"/>
                </a:lnTo>
                <a:lnTo>
                  <a:pt x="50800" y="423333"/>
                </a:lnTo>
                <a:lnTo>
                  <a:pt x="50800" y="423333"/>
                </a:lnTo>
                <a:lnTo>
                  <a:pt x="16933" y="414866"/>
                </a:lnTo>
                <a:lnTo>
                  <a:pt x="16933" y="414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26533" y="4775200"/>
            <a:ext cx="42335" cy="440268"/>
          </a:xfrm>
          <a:custGeom>
            <a:avLst/>
            <a:gdLst/>
            <a:ahLst/>
            <a:cxnLst/>
            <a:rect l="0" t="0" r="0" b="0"/>
            <a:pathLst>
              <a:path w="42335" h="440268">
                <a:moveTo>
                  <a:pt x="33867" y="0"/>
                </a:moveTo>
                <a:lnTo>
                  <a:pt x="33867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42333"/>
                </a:lnTo>
                <a:lnTo>
                  <a:pt x="42334" y="59267"/>
                </a:lnTo>
                <a:lnTo>
                  <a:pt x="42334" y="93133"/>
                </a:lnTo>
                <a:lnTo>
                  <a:pt x="42334" y="118533"/>
                </a:lnTo>
                <a:lnTo>
                  <a:pt x="42334" y="160867"/>
                </a:lnTo>
                <a:lnTo>
                  <a:pt x="42334" y="203200"/>
                </a:lnTo>
                <a:lnTo>
                  <a:pt x="42334" y="245533"/>
                </a:lnTo>
                <a:lnTo>
                  <a:pt x="42334" y="287867"/>
                </a:lnTo>
                <a:lnTo>
                  <a:pt x="33867" y="330200"/>
                </a:lnTo>
                <a:lnTo>
                  <a:pt x="33867" y="372533"/>
                </a:lnTo>
                <a:lnTo>
                  <a:pt x="33867" y="397933"/>
                </a:lnTo>
                <a:lnTo>
                  <a:pt x="33867" y="414867"/>
                </a:lnTo>
                <a:lnTo>
                  <a:pt x="33867" y="431800"/>
                </a:lnTo>
                <a:lnTo>
                  <a:pt x="33867" y="440267"/>
                </a:lnTo>
                <a:lnTo>
                  <a:pt x="33867" y="440267"/>
                </a:lnTo>
                <a:lnTo>
                  <a:pt x="33867" y="431800"/>
                </a:lnTo>
                <a:lnTo>
                  <a:pt x="25400" y="414867"/>
                </a:lnTo>
                <a:lnTo>
                  <a:pt x="16934" y="397933"/>
                </a:lnTo>
                <a:lnTo>
                  <a:pt x="16934" y="372533"/>
                </a:lnTo>
                <a:lnTo>
                  <a:pt x="8467" y="330200"/>
                </a:lnTo>
                <a:lnTo>
                  <a:pt x="8467" y="3302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33400" y="4699000"/>
            <a:ext cx="465668" cy="59268"/>
          </a:xfrm>
          <a:custGeom>
            <a:avLst/>
            <a:gdLst/>
            <a:ahLst/>
            <a:cxnLst/>
            <a:rect l="0" t="0" r="0" b="0"/>
            <a:pathLst>
              <a:path w="465668" h="59268">
                <a:moveTo>
                  <a:pt x="8467" y="59267"/>
                </a:moveTo>
                <a:lnTo>
                  <a:pt x="8467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25400" y="42333"/>
                </a:lnTo>
                <a:lnTo>
                  <a:pt x="33867" y="42333"/>
                </a:lnTo>
                <a:lnTo>
                  <a:pt x="59267" y="33867"/>
                </a:lnTo>
                <a:lnTo>
                  <a:pt x="84667" y="33867"/>
                </a:lnTo>
                <a:lnTo>
                  <a:pt x="118533" y="25400"/>
                </a:lnTo>
                <a:lnTo>
                  <a:pt x="152400" y="16933"/>
                </a:lnTo>
                <a:lnTo>
                  <a:pt x="186267" y="16933"/>
                </a:lnTo>
                <a:lnTo>
                  <a:pt x="228600" y="8467"/>
                </a:lnTo>
                <a:lnTo>
                  <a:pt x="270933" y="8467"/>
                </a:lnTo>
                <a:lnTo>
                  <a:pt x="304800" y="0"/>
                </a:lnTo>
                <a:lnTo>
                  <a:pt x="347133" y="0"/>
                </a:lnTo>
                <a:lnTo>
                  <a:pt x="372533" y="0"/>
                </a:lnTo>
                <a:lnTo>
                  <a:pt x="397933" y="0"/>
                </a:lnTo>
                <a:lnTo>
                  <a:pt x="423333" y="0"/>
                </a:lnTo>
                <a:lnTo>
                  <a:pt x="440267" y="0"/>
                </a:lnTo>
                <a:lnTo>
                  <a:pt x="457200" y="0"/>
                </a:lnTo>
                <a:lnTo>
                  <a:pt x="457200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19200" y="2904067"/>
            <a:ext cx="160868" cy="287867"/>
          </a:xfrm>
          <a:custGeom>
            <a:avLst/>
            <a:gdLst/>
            <a:ahLst/>
            <a:cxnLst/>
            <a:rect l="0" t="0" r="0" b="0"/>
            <a:pathLst>
              <a:path w="160868" h="287867">
                <a:moveTo>
                  <a:pt x="152400" y="93133"/>
                </a:moveTo>
                <a:lnTo>
                  <a:pt x="152400" y="84666"/>
                </a:lnTo>
                <a:lnTo>
                  <a:pt x="152400" y="84666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59266"/>
                </a:lnTo>
                <a:lnTo>
                  <a:pt x="152400" y="42333"/>
                </a:lnTo>
                <a:lnTo>
                  <a:pt x="152400" y="33866"/>
                </a:lnTo>
                <a:lnTo>
                  <a:pt x="143933" y="25400"/>
                </a:lnTo>
                <a:lnTo>
                  <a:pt x="135467" y="16933"/>
                </a:lnTo>
                <a:lnTo>
                  <a:pt x="127000" y="8466"/>
                </a:lnTo>
                <a:lnTo>
                  <a:pt x="118533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0"/>
                </a:lnTo>
                <a:lnTo>
                  <a:pt x="59267" y="8466"/>
                </a:lnTo>
                <a:lnTo>
                  <a:pt x="42333" y="16933"/>
                </a:lnTo>
                <a:lnTo>
                  <a:pt x="25400" y="25400"/>
                </a:lnTo>
                <a:lnTo>
                  <a:pt x="16933" y="33866"/>
                </a:lnTo>
                <a:lnTo>
                  <a:pt x="8467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7" y="84666"/>
                </a:lnTo>
                <a:lnTo>
                  <a:pt x="16933" y="93133"/>
                </a:lnTo>
                <a:lnTo>
                  <a:pt x="25400" y="101600"/>
                </a:lnTo>
                <a:lnTo>
                  <a:pt x="42333" y="118533"/>
                </a:lnTo>
                <a:lnTo>
                  <a:pt x="50800" y="127000"/>
                </a:lnTo>
                <a:lnTo>
                  <a:pt x="67733" y="143933"/>
                </a:lnTo>
                <a:lnTo>
                  <a:pt x="84667" y="160866"/>
                </a:lnTo>
                <a:lnTo>
                  <a:pt x="93133" y="186266"/>
                </a:lnTo>
                <a:lnTo>
                  <a:pt x="101600" y="203200"/>
                </a:lnTo>
                <a:lnTo>
                  <a:pt x="110067" y="220133"/>
                </a:lnTo>
                <a:lnTo>
                  <a:pt x="110067" y="237066"/>
                </a:lnTo>
                <a:lnTo>
                  <a:pt x="101600" y="254000"/>
                </a:lnTo>
                <a:lnTo>
                  <a:pt x="93133" y="262466"/>
                </a:lnTo>
                <a:lnTo>
                  <a:pt x="76200" y="270933"/>
                </a:lnTo>
                <a:lnTo>
                  <a:pt x="67733" y="279400"/>
                </a:lnTo>
                <a:lnTo>
                  <a:pt x="59267" y="287866"/>
                </a:lnTo>
                <a:lnTo>
                  <a:pt x="50800" y="287866"/>
                </a:lnTo>
                <a:lnTo>
                  <a:pt x="33867" y="287866"/>
                </a:lnTo>
                <a:lnTo>
                  <a:pt x="25400" y="287866"/>
                </a:lnTo>
                <a:lnTo>
                  <a:pt x="16933" y="287866"/>
                </a:lnTo>
                <a:lnTo>
                  <a:pt x="8467" y="270933"/>
                </a:lnTo>
                <a:lnTo>
                  <a:pt x="0" y="262466"/>
                </a:lnTo>
                <a:lnTo>
                  <a:pt x="0" y="254000"/>
                </a:lnTo>
                <a:lnTo>
                  <a:pt x="0" y="237066"/>
                </a:lnTo>
                <a:lnTo>
                  <a:pt x="0" y="220133"/>
                </a:lnTo>
                <a:lnTo>
                  <a:pt x="0" y="194733"/>
                </a:lnTo>
                <a:lnTo>
                  <a:pt x="8467" y="177800"/>
                </a:lnTo>
                <a:lnTo>
                  <a:pt x="16933" y="152400"/>
                </a:lnTo>
                <a:lnTo>
                  <a:pt x="33867" y="135466"/>
                </a:lnTo>
                <a:lnTo>
                  <a:pt x="50800" y="118533"/>
                </a:lnTo>
                <a:lnTo>
                  <a:pt x="67733" y="110066"/>
                </a:lnTo>
                <a:lnTo>
                  <a:pt x="93133" y="101600"/>
                </a:lnTo>
                <a:lnTo>
                  <a:pt x="101600" y="93133"/>
                </a:lnTo>
                <a:lnTo>
                  <a:pt x="118533" y="84666"/>
                </a:lnTo>
                <a:lnTo>
                  <a:pt x="118533" y="84666"/>
                </a:lnTo>
                <a:lnTo>
                  <a:pt x="127000" y="84666"/>
                </a:lnTo>
                <a:lnTo>
                  <a:pt x="127000" y="84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22400" y="2912533"/>
            <a:ext cx="160868" cy="347135"/>
          </a:xfrm>
          <a:custGeom>
            <a:avLst/>
            <a:gdLst/>
            <a:ahLst/>
            <a:cxnLst/>
            <a:rect l="0" t="0" r="0" b="0"/>
            <a:pathLst>
              <a:path w="160868" h="347135">
                <a:moveTo>
                  <a:pt x="8467" y="50800"/>
                </a:move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93134"/>
                </a:lnTo>
                <a:lnTo>
                  <a:pt x="8467" y="84667"/>
                </a:lnTo>
                <a:lnTo>
                  <a:pt x="0" y="84667"/>
                </a:lnTo>
                <a:lnTo>
                  <a:pt x="8467" y="76200"/>
                </a:lnTo>
                <a:lnTo>
                  <a:pt x="8467" y="67734"/>
                </a:lnTo>
                <a:lnTo>
                  <a:pt x="8467" y="59267"/>
                </a:lnTo>
                <a:lnTo>
                  <a:pt x="16933" y="50800"/>
                </a:lnTo>
                <a:lnTo>
                  <a:pt x="25400" y="42334"/>
                </a:lnTo>
                <a:lnTo>
                  <a:pt x="25400" y="33867"/>
                </a:lnTo>
                <a:lnTo>
                  <a:pt x="33867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52400" y="16934"/>
                </a:lnTo>
                <a:lnTo>
                  <a:pt x="152400" y="16934"/>
                </a:lnTo>
                <a:lnTo>
                  <a:pt x="160867" y="25400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0867" y="50800"/>
                </a:lnTo>
                <a:lnTo>
                  <a:pt x="160867" y="67734"/>
                </a:lnTo>
                <a:lnTo>
                  <a:pt x="160867" y="76200"/>
                </a:lnTo>
                <a:lnTo>
                  <a:pt x="152400" y="101600"/>
                </a:lnTo>
                <a:lnTo>
                  <a:pt x="152400" y="118534"/>
                </a:lnTo>
                <a:lnTo>
                  <a:pt x="143933" y="143934"/>
                </a:lnTo>
                <a:lnTo>
                  <a:pt x="143933" y="169334"/>
                </a:lnTo>
                <a:lnTo>
                  <a:pt x="135467" y="194734"/>
                </a:lnTo>
                <a:lnTo>
                  <a:pt x="135467" y="220134"/>
                </a:lnTo>
                <a:lnTo>
                  <a:pt x="127000" y="245534"/>
                </a:lnTo>
                <a:lnTo>
                  <a:pt x="127000" y="270934"/>
                </a:lnTo>
                <a:lnTo>
                  <a:pt x="118533" y="296334"/>
                </a:lnTo>
                <a:lnTo>
                  <a:pt x="110067" y="321734"/>
                </a:lnTo>
                <a:lnTo>
                  <a:pt x="110067" y="321734"/>
                </a:lnTo>
                <a:lnTo>
                  <a:pt x="101600" y="347134"/>
                </a:lnTo>
                <a:lnTo>
                  <a:pt x="101600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218267" y="3462867"/>
            <a:ext cx="50801" cy="194734"/>
          </a:xfrm>
          <a:custGeom>
            <a:avLst/>
            <a:gdLst/>
            <a:ahLst/>
            <a:cxnLst/>
            <a:rect l="0" t="0" r="0" b="0"/>
            <a:pathLst>
              <a:path w="50801" h="194734">
                <a:moveTo>
                  <a:pt x="50800" y="0"/>
                </a:moveTo>
                <a:lnTo>
                  <a:pt x="42333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6" y="42333"/>
                </a:lnTo>
                <a:lnTo>
                  <a:pt x="33866" y="59266"/>
                </a:lnTo>
                <a:lnTo>
                  <a:pt x="25400" y="76200"/>
                </a:lnTo>
                <a:lnTo>
                  <a:pt x="25400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77800"/>
                </a:lnTo>
                <a:lnTo>
                  <a:pt x="0" y="186266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28333" y="3522133"/>
            <a:ext cx="135468" cy="194735"/>
          </a:xfrm>
          <a:custGeom>
            <a:avLst/>
            <a:gdLst/>
            <a:ahLst/>
            <a:cxnLst/>
            <a:rect l="0" t="0" r="0" b="0"/>
            <a:pathLst>
              <a:path w="135468" h="194735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16934" y="177800"/>
                </a:lnTo>
                <a:lnTo>
                  <a:pt x="25400" y="186267"/>
                </a:lnTo>
                <a:lnTo>
                  <a:pt x="33867" y="194734"/>
                </a:lnTo>
                <a:lnTo>
                  <a:pt x="42334" y="194734"/>
                </a:lnTo>
                <a:lnTo>
                  <a:pt x="50800" y="194734"/>
                </a:lnTo>
                <a:lnTo>
                  <a:pt x="67734" y="194734"/>
                </a:lnTo>
                <a:lnTo>
                  <a:pt x="84667" y="186267"/>
                </a:lnTo>
                <a:lnTo>
                  <a:pt x="93134" y="177800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8534" y="127000"/>
                </a:lnTo>
                <a:lnTo>
                  <a:pt x="127000" y="110067"/>
                </a:lnTo>
                <a:lnTo>
                  <a:pt x="135467" y="84667"/>
                </a:lnTo>
                <a:lnTo>
                  <a:pt x="135467" y="67734"/>
                </a:lnTo>
                <a:lnTo>
                  <a:pt x="127000" y="50800"/>
                </a:lnTo>
                <a:lnTo>
                  <a:pt x="127000" y="33867"/>
                </a:lnTo>
                <a:lnTo>
                  <a:pt x="110067" y="25400"/>
                </a:lnTo>
                <a:lnTo>
                  <a:pt x="101600" y="16934"/>
                </a:lnTo>
                <a:lnTo>
                  <a:pt x="93134" y="16934"/>
                </a:lnTo>
                <a:lnTo>
                  <a:pt x="84667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14600" y="3505200"/>
            <a:ext cx="135468" cy="237068"/>
          </a:xfrm>
          <a:custGeom>
            <a:avLst/>
            <a:gdLst/>
            <a:ahLst/>
            <a:cxnLst/>
            <a:rect l="0" t="0" r="0" b="0"/>
            <a:pathLst>
              <a:path w="135468" h="2370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59267" y="16933"/>
                </a:lnTo>
                <a:lnTo>
                  <a:pt x="67733" y="16933"/>
                </a:lnTo>
                <a:lnTo>
                  <a:pt x="84667" y="25400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0067" y="59267"/>
                </a:lnTo>
                <a:lnTo>
                  <a:pt x="118533" y="76200"/>
                </a:lnTo>
                <a:lnTo>
                  <a:pt x="110067" y="84667"/>
                </a:lnTo>
                <a:lnTo>
                  <a:pt x="110067" y="93133"/>
                </a:lnTo>
                <a:lnTo>
                  <a:pt x="101600" y="101600"/>
                </a:lnTo>
                <a:lnTo>
                  <a:pt x="84667" y="110067"/>
                </a:lnTo>
                <a:lnTo>
                  <a:pt x="76200" y="118533"/>
                </a:lnTo>
                <a:lnTo>
                  <a:pt x="59267" y="127000"/>
                </a:lnTo>
                <a:lnTo>
                  <a:pt x="50800" y="135467"/>
                </a:lnTo>
                <a:lnTo>
                  <a:pt x="33867" y="143933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60867"/>
                </a:lnTo>
                <a:lnTo>
                  <a:pt x="33867" y="169333"/>
                </a:lnTo>
                <a:lnTo>
                  <a:pt x="42333" y="177800"/>
                </a:lnTo>
                <a:lnTo>
                  <a:pt x="59267" y="194733"/>
                </a:lnTo>
                <a:lnTo>
                  <a:pt x="84667" y="203200"/>
                </a:lnTo>
                <a:lnTo>
                  <a:pt x="101600" y="220133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35467" y="237067"/>
                </a:lnTo>
                <a:lnTo>
                  <a:pt x="135467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165600" y="4207933"/>
            <a:ext cx="237068" cy="330201"/>
          </a:xfrm>
          <a:custGeom>
            <a:avLst/>
            <a:gdLst/>
            <a:ahLst/>
            <a:cxnLst/>
            <a:rect l="0" t="0" r="0" b="0"/>
            <a:pathLst>
              <a:path w="237068" h="330201">
                <a:moveTo>
                  <a:pt x="220133" y="0"/>
                </a:move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8467"/>
                </a:lnTo>
                <a:lnTo>
                  <a:pt x="220133" y="16934"/>
                </a:lnTo>
                <a:lnTo>
                  <a:pt x="211667" y="25400"/>
                </a:lnTo>
                <a:lnTo>
                  <a:pt x="211667" y="33867"/>
                </a:lnTo>
                <a:lnTo>
                  <a:pt x="203200" y="50800"/>
                </a:lnTo>
                <a:lnTo>
                  <a:pt x="194733" y="67734"/>
                </a:lnTo>
                <a:lnTo>
                  <a:pt x="186267" y="84667"/>
                </a:lnTo>
                <a:lnTo>
                  <a:pt x="177800" y="101600"/>
                </a:lnTo>
                <a:lnTo>
                  <a:pt x="160867" y="118534"/>
                </a:lnTo>
                <a:lnTo>
                  <a:pt x="143933" y="143934"/>
                </a:lnTo>
                <a:lnTo>
                  <a:pt x="127000" y="160867"/>
                </a:lnTo>
                <a:lnTo>
                  <a:pt x="110067" y="177800"/>
                </a:lnTo>
                <a:lnTo>
                  <a:pt x="93133" y="203200"/>
                </a:lnTo>
                <a:lnTo>
                  <a:pt x="76200" y="220134"/>
                </a:lnTo>
                <a:lnTo>
                  <a:pt x="59267" y="228600"/>
                </a:lnTo>
                <a:lnTo>
                  <a:pt x="42333" y="245534"/>
                </a:lnTo>
                <a:lnTo>
                  <a:pt x="25400" y="262467"/>
                </a:lnTo>
                <a:lnTo>
                  <a:pt x="16933" y="270934"/>
                </a:lnTo>
                <a:lnTo>
                  <a:pt x="8467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8467" y="296334"/>
                </a:lnTo>
                <a:lnTo>
                  <a:pt x="16933" y="304800"/>
                </a:lnTo>
                <a:lnTo>
                  <a:pt x="33867" y="304800"/>
                </a:lnTo>
                <a:lnTo>
                  <a:pt x="50800" y="304800"/>
                </a:lnTo>
                <a:lnTo>
                  <a:pt x="67733" y="304800"/>
                </a:lnTo>
                <a:lnTo>
                  <a:pt x="84667" y="313267"/>
                </a:lnTo>
                <a:lnTo>
                  <a:pt x="110067" y="313267"/>
                </a:lnTo>
                <a:lnTo>
                  <a:pt x="127000" y="321734"/>
                </a:lnTo>
                <a:lnTo>
                  <a:pt x="152400" y="321734"/>
                </a:lnTo>
                <a:lnTo>
                  <a:pt x="169333" y="321734"/>
                </a:lnTo>
                <a:lnTo>
                  <a:pt x="186267" y="330200"/>
                </a:lnTo>
                <a:lnTo>
                  <a:pt x="203200" y="330200"/>
                </a:lnTo>
                <a:lnTo>
                  <a:pt x="211667" y="321734"/>
                </a:lnTo>
                <a:lnTo>
                  <a:pt x="220133" y="321734"/>
                </a:lnTo>
                <a:lnTo>
                  <a:pt x="220133" y="321734"/>
                </a:lnTo>
                <a:lnTo>
                  <a:pt x="237067" y="313267"/>
                </a:lnTo>
                <a:lnTo>
                  <a:pt x="237067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95800" y="4267200"/>
            <a:ext cx="270934" cy="279401"/>
          </a:xfrm>
          <a:custGeom>
            <a:avLst/>
            <a:gdLst/>
            <a:ahLst/>
            <a:cxnLst/>
            <a:rect l="0" t="0" r="0" b="0"/>
            <a:pathLst>
              <a:path w="270934" h="279401">
                <a:moveTo>
                  <a:pt x="127000" y="33867"/>
                </a:moveTo>
                <a:lnTo>
                  <a:pt x="118533" y="33867"/>
                </a:lnTo>
                <a:lnTo>
                  <a:pt x="118533" y="25400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59267" y="0"/>
                </a:lnTo>
                <a:lnTo>
                  <a:pt x="42333" y="0"/>
                </a:lnTo>
                <a:lnTo>
                  <a:pt x="33867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16933" y="50800"/>
                </a:lnTo>
                <a:lnTo>
                  <a:pt x="33867" y="59267"/>
                </a:lnTo>
                <a:lnTo>
                  <a:pt x="42333" y="67733"/>
                </a:lnTo>
                <a:lnTo>
                  <a:pt x="59267" y="76200"/>
                </a:lnTo>
                <a:lnTo>
                  <a:pt x="76200" y="84667"/>
                </a:lnTo>
                <a:lnTo>
                  <a:pt x="93133" y="93133"/>
                </a:lnTo>
                <a:lnTo>
                  <a:pt x="110067" y="101600"/>
                </a:lnTo>
                <a:lnTo>
                  <a:pt x="135467" y="118533"/>
                </a:lnTo>
                <a:lnTo>
                  <a:pt x="152400" y="127000"/>
                </a:lnTo>
                <a:lnTo>
                  <a:pt x="177800" y="135467"/>
                </a:lnTo>
                <a:lnTo>
                  <a:pt x="194733" y="143933"/>
                </a:lnTo>
                <a:lnTo>
                  <a:pt x="211667" y="160867"/>
                </a:lnTo>
                <a:lnTo>
                  <a:pt x="228600" y="169333"/>
                </a:lnTo>
                <a:lnTo>
                  <a:pt x="245533" y="186267"/>
                </a:lnTo>
                <a:lnTo>
                  <a:pt x="262467" y="203200"/>
                </a:lnTo>
                <a:lnTo>
                  <a:pt x="270933" y="211667"/>
                </a:lnTo>
                <a:lnTo>
                  <a:pt x="270933" y="228600"/>
                </a:lnTo>
                <a:lnTo>
                  <a:pt x="270933" y="237067"/>
                </a:lnTo>
                <a:lnTo>
                  <a:pt x="270933" y="245533"/>
                </a:lnTo>
                <a:lnTo>
                  <a:pt x="262467" y="254000"/>
                </a:lnTo>
                <a:lnTo>
                  <a:pt x="245533" y="262467"/>
                </a:lnTo>
                <a:lnTo>
                  <a:pt x="237067" y="270933"/>
                </a:lnTo>
                <a:lnTo>
                  <a:pt x="220133" y="270933"/>
                </a:lnTo>
                <a:lnTo>
                  <a:pt x="203200" y="279400"/>
                </a:lnTo>
                <a:lnTo>
                  <a:pt x="186267" y="279400"/>
                </a:lnTo>
                <a:lnTo>
                  <a:pt x="169333" y="279400"/>
                </a:lnTo>
                <a:lnTo>
                  <a:pt x="152400" y="279400"/>
                </a:lnTo>
                <a:lnTo>
                  <a:pt x="127000" y="270933"/>
                </a:lnTo>
                <a:lnTo>
                  <a:pt x="101600" y="262467"/>
                </a:lnTo>
                <a:lnTo>
                  <a:pt x="84667" y="254000"/>
                </a:lnTo>
                <a:lnTo>
                  <a:pt x="67733" y="254000"/>
                </a:lnTo>
                <a:lnTo>
                  <a:pt x="50800" y="245533"/>
                </a:lnTo>
                <a:lnTo>
                  <a:pt x="42333" y="237067"/>
                </a:lnTo>
                <a:lnTo>
                  <a:pt x="42333" y="237067"/>
                </a:lnTo>
                <a:lnTo>
                  <a:pt x="42333" y="220133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03200"/>
                </a:lnTo>
                <a:lnTo>
                  <a:pt x="42333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893733" y="4368800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4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1862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910667" y="4470400"/>
            <a:ext cx="211667" cy="8468"/>
          </a:xfrm>
          <a:custGeom>
            <a:avLst/>
            <a:gdLst/>
            <a:ahLst/>
            <a:cxnLst/>
            <a:rect l="0" t="0" r="0" b="0"/>
            <a:pathLst>
              <a:path w="2116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84666" y="0"/>
                </a:lnTo>
                <a:lnTo>
                  <a:pt x="110066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194733" y="0"/>
                </a:lnTo>
                <a:lnTo>
                  <a:pt x="194733" y="0"/>
                </a:lnTo>
                <a:lnTo>
                  <a:pt x="211666" y="8467"/>
                </a:lnTo>
                <a:lnTo>
                  <a:pt x="2116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040467" y="4275667"/>
            <a:ext cx="8467" cy="25401"/>
          </a:xfrm>
          <a:custGeom>
            <a:avLst/>
            <a:gdLst/>
            <a:ahLst/>
            <a:cxnLst/>
            <a:rect l="0" t="0" r="0" b="0"/>
            <a:pathLst>
              <a:path w="8467" h="25401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49333" y="4199467"/>
            <a:ext cx="67735" cy="338667"/>
          </a:xfrm>
          <a:custGeom>
            <a:avLst/>
            <a:gdLst/>
            <a:ahLst/>
            <a:cxnLst/>
            <a:rect l="0" t="0" r="0" b="0"/>
            <a:pathLst>
              <a:path w="67735" h="3386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33867" y="67733"/>
                </a:lnTo>
                <a:lnTo>
                  <a:pt x="33867" y="93133"/>
                </a:lnTo>
                <a:lnTo>
                  <a:pt x="42334" y="118533"/>
                </a:lnTo>
                <a:lnTo>
                  <a:pt x="42334" y="143933"/>
                </a:lnTo>
                <a:lnTo>
                  <a:pt x="42334" y="169333"/>
                </a:lnTo>
                <a:lnTo>
                  <a:pt x="42334" y="194733"/>
                </a:lnTo>
                <a:lnTo>
                  <a:pt x="50800" y="228600"/>
                </a:lnTo>
                <a:lnTo>
                  <a:pt x="50800" y="254000"/>
                </a:lnTo>
                <a:lnTo>
                  <a:pt x="50800" y="279400"/>
                </a:lnTo>
                <a:lnTo>
                  <a:pt x="50800" y="296333"/>
                </a:lnTo>
                <a:lnTo>
                  <a:pt x="50800" y="313266"/>
                </a:lnTo>
                <a:lnTo>
                  <a:pt x="59267" y="321733"/>
                </a:lnTo>
                <a:lnTo>
                  <a:pt x="59267" y="338666"/>
                </a:lnTo>
                <a:lnTo>
                  <a:pt x="59267" y="338666"/>
                </a:lnTo>
                <a:lnTo>
                  <a:pt x="59267" y="338666"/>
                </a:lnTo>
                <a:lnTo>
                  <a:pt x="59267" y="338666"/>
                </a:lnTo>
                <a:lnTo>
                  <a:pt x="59267" y="338666"/>
                </a:lnTo>
                <a:lnTo>
                  <a:pt x="67734" y="330200"/>
                </a:lnTo>
                <a:lnTo>
                  <a:pt x="67734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76333" y="4250267"/>
            <a:ext cx="211668" cy="338667"/>
          </a:xfrm>
          <a:custGeom>
            <a:avLst/>
            <a:gdLst/>
            <a:ahLst/>
            <a:cxnLst/>
            <a:rect l="0" t="0" r="0" b="0"/>
            <a:pathLst>
              <a:path w="211668" h="338667">
                <a:moveTo>
                  <a:pt x="135467" y="8466"/>
                </a:move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0"/>
                </a:lnTo>
                <a:lnTo>
                  <a:pt x="33867" y="8466"/>
                </a:lnTo>
                <a:lnTo>
                  <a:pt x="25400" y="8466"/>
                </a:lnTo>
                <a:lnTo>
                  <a:pt x="8467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16934" y="84666"/>
                </a:lnTo>
                <a:lnTo>
                  <a:pt x="33867" y="101600"/>
                </a:lnTo>
                <a:lnTo>
                  <a:pt x="50800" y="118533"/>
                </a:lnTo>
                <a:lnTo>
                  <a:pt x="76200" y="135466"/>
                </a:lnTo>
                <a:lnTo>
                  <a:pt x="101600" y="160866"/>
                </a:lnTo>
                <a:lnTo>
                  <a:pt x="127000" y="177800"/>
                </a:lnTo>
                <a:lnTo>
                  <a:pt x="152400" y="203200"/>
                </a:lnTo>
                <a:lnTo>
                  <a:pt x="169334" y="228600"/>
                </a:lnTo>
                <a:lnTo>
                  <a:pt x="186267" y="245533"/>
                </a:lnTo>
                <a:lnTo>
                  <a:pt x="203200" y="270933"/>
                </a:lnTo>
                <a:lnTo>
                  <a:pt x="211667" y="287866"/>
                </a:lnTo>
                <a:lnTo>
                  <a:pt x="211667" y="304800"/>
                </a:lnTo>
                <a:lnTo>
                  <a:pt x="211667" y="313266"/>
                </a:lnTo>
                <a:lnTo>
                  <a:pt x="203200" y="330200"/>
                </a:lnTo>
                <a:lnTo>
                  <a:pt x="194734" y="330200"/>
                </a:lnTo>
                <a:lnTo>
                  <a:pt x="177800" y="338666"/>
                </a:lnTo>
                <a:lnTo>
                  <a:pt x="160867" y="338666"/>
                </a:lnTo>
                <a:lnTo>
                  <a:pt x="143934" y="338666"/>
                </a:lnTo>
                <a:lnTo>
                  <a:pt x="127000" y="330200"/>
                </a:lnTo>
                <a:lnTo>
                  <a:pt x="110067" y="321733"/>
                </a:lnTo>
                <a:lnTo>
                  <a:pt x="101600" y="304800"/>
                </a:lnTo>
                <a:lnTo>
                  <a:pt x="84667" y="287866"/>
                </a:lnTo>
                <a:lnTo>
                  <a:pt x="84667" y="270933"/>
                </a:lnTo>
                <a:lnTo>
                  <a:pt x="76200" y="254000"/>
                </a:lnTo>
                <a:lnTo>
                  <a:pt x="76200" y="228600"/>
                </a:lnTo>
                <a:lnTo>
                  <a:pt x="76200" y="211666"/>
                </a:lnTo>
                <a:lnTo>
                  <a:pt x="76200" y="186266"/>
                </a:lnTo>
                <a:lnTo>
                  <a:pt x="76200" y="169333"/>
                </a:lnTo>
                <a:lnTo>
                  <a:pt x="84667" y="152400"/>
                </a:lnTo>
                <a:lnTo>
                  <a:pt x="101600" y="135466"/>
                </a:lnTo>
                <a:lnTo>
                  <a:pt x="110067" y="118533"/>
                </a:lnTo>
                <a:lnTo>
                  <a:pt x="127000" y="110066"/>
                </a:lnTo>
                <a:lnTo>
                  <a:pt x="135467" y="93133"/>
                </a:lnTo>
                <a:lnTo>
                  <a:pt x="152400" y="84666"/>
                </a:lnTo>
                <a:lnTo>
                  <a:pt x="160867" y="67733"/>
                </a:lnTo>
                <a:lnTo>
                  <a:pt x="169334" y="59266"/>
                </a:lnTo>
                <a:lnTo>
                  <a:pt x="169334" y="59266"/>
                </a:lnTo>
                <a:lnTo>
                  <a:pt x="177800" y="50800"/>
                </a:lnTo>
                <a:lnTo>
                  <a:pt x="17780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655733" y="4334933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59267" y="16934"/>
                </a:moveTo>
                <a:lnTo>
                  <a:pt x="59267" y="16934"/>
                </a:lnTo>
                <a:lnTo>
                  <a:pt x="50800" y="25400"/>
                </a:lnTo>
                <a:lnTo>
                  <a:pt x="42334" y="25400"/>
                </a:lnTo>
                <a:lnTo>
                  <a:pt x="25400" y="33867"/>
                </a:lnTo>
                <a:lnTo>
                  <a:pt x="16934" y="42334"/>
                </a:lnTo>
                <a:lnTo>
                  <a:pt x="16934" y="59267"/>
                </a:lnTo>
                <a:lnTo>
                  <a:pt x="8467" y="67734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4" y="143934"/>
                </a:lnTo>
                <a:lnTo>
                  <a:pt x="25400" y="152400"/>
                </a:lnTo>
                <a:lnTo>
                  <a:pt x="25400" y="169334"/>
                </a:lnTo>
                <a:lnTo>
                  <a:pt x="42334" y="186267"/>
                </a:lnTo>
                <a:lnTo>
                  <a:pt x="50800" y="194734"/>
                </a:lnTo>
                <a:lnTo>
                  <a:pt x="59267" y="211667"/>
                </a:lnTo>
                <a:lnTo>
                  <a:pt x="76200" y="220134"/>
                </a:lnTo>
                <a:lnTo>
                  <a:pt x="84667" y="228600"/>
                </a:lnTo>
                <a:lnTo>
                  <a:pt x="93134" y="237067"/>
                </a:lnTo>
                <a:lnTo>
                  <a:pt x="101600" y="237067"/>
                </a:lnTo>
                <a:lnTo>
                  <a:pt x="118534" y="237067"/>
                </a:lnTo>
                <a:lnTo>
                  <a:pt x="127000" y="237067"/>
                </a:lnTo>
                <a:lnTo>
                  <a:pt x="135467" y="228600"/>
                </a:lnTo>
                <a:lnTo>
                  <a:pt x="143934" y="220134"/>
                </a:lnTo>
                <a:lnTo>
                  <a:pt x="152400" y="211667"/>
                </a:lnTo>
                <a:lnTo>
                  <a:pt x="152400" y="194734"/>
                </a:lnTo>
                <a:lnTo>
                  <a:pt x="152400" y="177800"/>
                </a:lnTo>
                <a:lnTo>
                  <a:pt x="143934" y="160867"/>
                </a:lnTo>
                <a:lnTo>
                  <a:pt x="143934" y="143934"/>
                </a:lnTo>
                <a:lnTo>
                  <a:pt x="135467" y="118534"/>
                </a:lnTo>
                <a:lnTo>
                  <a:pt x="127000" y="101600"/>
                </a:lnTo>
                <a:lnTo>
                  <a:pt x="110067" y="84667"/>
                </a:lnTo>
                <a:lnTo>
                  <a:pt x="93134" y="67734"/>
                </a:lnTo>
                <a:lnTo>
                  <a:pt x="84667" y="59267"/>
                </a:lnTo>
                <a:lnTo>
                  <a:pt x="67734" y="42334"/>
                </a:lnTo>
                <a:lnTo>
                  <a:pt x="59267" y="25400"/>
                </a:lnTo>
                <a:lnTo>
                  <a:pt x="33867" y="16934"/>
                </a:lnTo>
                <a:lnTo>
                  <a:pt x="25400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994400" y="4478867"/>
            <a:ext cx="101601" cy="8467"/>
          </a:xfrm>
          <a:custGeom>
            <a:avLst/>
            <a:gdLst/>
            <a:ahLst/>
            <a:cxnLst/>
            <a:rect l="0" t="0" r="0" b="0"/>
            <a:pathLst>
              <a:path w="1016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214533" y="4241800"/>
            <a:ext cx="262468" cy="338668"/>
          </a:xfrm>
          <a:custGeom>
            <a:avLst/>
            <a:gdLst/>
            <a:ahLst/>
            <a:cxnLst/>
            <a:rect l="0" t="0" r="0" b="0"/>
            <a:pathLst>
              <a:path w="262468" h="338668">
                <a:moveTo>
                  <a:pt x="254000" y="127000"/>
                </a:moveTo>
                <a:lnTo>
                  <a:pt x="254000" y="118533"/>
                </a:lnTo>
                <a:lnTo>
                  <a:pt x="245534" y="110067"/>
                </a:lnTo>
                <a:lnTo>
                  <a:pt x="245534" y="101600"/>
                </a:lnTo>
                <a:lnTo>
                  <a:pt x="237067" y="84667"/>
                </a:lnTo>
                <a:lnTo>
                  <a:pt x="228600" y="76200"/>
                </a:lnTo>
                <a:lnTo>
                  <a:pt x="220134" y="59267"/>
                </a:lnTo>
                <a:lnTo>
                  <a:pt x="203200" y="50800"/>
                </a:lnTo>
                <a:lnTo>
                  <a:pt x="186267" y="33867"/>
                </a:lnTo>
                <a:lnTo>
                  <a:pt x="169334" y="25400"/>
                </a:lnTo>
                <a:lnTo>
                  <a:pt x="143934" y="16933"/>
                </a:lnTo>
                <a:lnTo>
                  <a:pt x="118534" y="8467"/>
                </a:lnTo>
                <a:lnTo>
                  <a:pt x="93134" y="8467"/>
                </a:lnTo>
                <a:lnTo>
                  <a:pt x="67734" y="0"/>
                </a:lnTo>
                <a:lnTo>
                  <a:pt x="50800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16934" y="50800"/>
                </a:lnTo>
                <a:lnTo>
                  <a:pt x="33867" y="67733"/>
                </a:lnTo>
                <a:lnTo>
                  <a:pt x="59267" y="93133"/>
                </a:lnTo>
                <a:lnTo>
                  <a:pt x="84667" y="110067"/>
                </a:lnTo>
                <a:lnTo>
                  <a:pt x="118534" y="135467"/>
                </a:lnTo>
                <a:lnTo>
                  <a:pt x="143934" y="152400"/>
                </a:lnTo>
                <a:lnTo>
                  <a:pt x="177800" y="177800"/>
                </a:lnTo>
                <a:lnTo>
                  <a:pt x="211667" y="203200"/>
                </a:lnTo>
                <a:lnTo>
                  <a:pt x="228600" y="228600"/>
                </a:lnTo>
                <a:lnTo>
                  <a:pt x="245534" y="254000"/>
                </a:lnTo>
                <a:lnTo>
                  <a:pt x="262467" y="279400"/>
                </a:lnTo>
                <a:lnTo>
                  <a:pt x="262467" y="296333"/>
                </a:lnTo>
                <a:lnTo>
                  <a:pt x="262467" y="304800"/>
                </a:lnTo>
                <a:lnTo>
                  <a:pt x="254000" y="321733"/>
                </a:lnTo>
                <a:lnTo>
                  <a:pt x="245534" y="330200"/>
                </a:lnTo>
                <a:lnTo>
                  <a:pt x="228600" y="338667"/>
                </a:lnTo>
                <a:lnTo>
                  <a:pt x="211667" y="338667"/>
                </a:lnTo>
                <a:lnTo>
                  <a:pt x="194734" y="338667"/>
                </a:lnTo>
                <a:lnTo>
                  <a:pt x="177800" y="338667"/>
                </a:lnTo>
                <a:lnTo>
                  <a:pt x="160867" y="330200"/>
                </a:lnTo>
                <a:lnTo>
                  <a:pt x="143934" y="321733"/>
                </a:lnTo>
                <a:lnTo>
                  <a:pt x="127000" y="313267"/>
                </a:lnTo>
                <a:lnTo>
                  <a:pt x="118534" y="296333"/>
                </a:lnTo>
                <a:lnTo>
                  <a:pt x="110067" y="287867"/>
                </a:lnTo>
                <a:lnTo>
                  <a:pt x="101600" y="270933"/>
                </a:lnTo>
                <a:lnTo>
                  <a:pt x="101600" y="254000"/>
                </a:lnTo>
                <a:lnTo>
                  <a:pt x="93134" y="237067"/>
                </a:lnTo>
                <a:lnTo>
                  <a:pt x="101600" y="220133"/>
                </a:lnTo>
                <a:lnTo>
                  <a:pt x="101600" y="203200"/>
                </a:lnTo>
                <a:lnTo>
                  <a:pt x="110067" y="186267"/>
                </a:lnTo>
                <a:lnTo>
                  <a:pt x="127000" y="169333"/>
                </a:lnTo>
                <a:lnTo>
                  <a:pt x="135467" y="160867"/>
                </a:lnTo>
                <a:lnTo>
                  <a:pt x="160867" y="152400"/>
                </a:lnTo>
                <a:lnTo>
                  <a:pt x="169334" y="135467"/>
                </a:lnTo>
                <a:lnTo>
                  <a:pt x="186267" y="127000"/>
                </a:lnTo>
                <a:lnTo>
                  <a:pt x="203200" y="118533"/>
                </a:lnTo>
                <a:lnTo>
                  <a:pt x="220134" y="110067"/>
                </a:lnTo>
                <a:lnTo>
                  <a:pt x="220134" y="110067"/>
                </a:lnTo>
                <a:lnTo>
                  <a:pt x="228600" y="101600"/>
                </a:lnTo>
                <a:lnTo>
                  <a:pt x="2286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" name="Freeform 8191"/>
          <p:cNvSpPr/>
          <p:nvPr/>
        </p:nvSpPr>
        <p:spPr>
          <a:xfrm>
            <a:off x="6587066" y="4318000"/>
            <a:ext cx="177802" cy="254001"/>
          </a:xfrm>
          <a:custGeom>
            <a:avLst/>
            <a:gdLst/>
            <a:ahLst/>
            <a:cxnLst/>
            <a:rect l="0" t="0" r="0" b="0"/>
            <a:pathLst>
              <a:path w="177802" h="254001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25401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1" y="0"/>
                </a:lnTo>
                <a:lnTo>
                  <a:pt x="110067" y="0"/>
                </a:lnTo>
                <a:lnTo>
                  <a:pt x="127001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25400"/>
                </a:lnTo>
                <a:lnTo>
                  <a:pt x="152400" y="33867"/>
                </a:lnTo>
                <a:lnTo>
                  <a:pt x="143934" y="42333"/>
                </a:lnTo>
                <a:lnTo>
                  <a:pt x="143934" y="50800"/>
                </a:lnTo>
                <a:lnTo>
                  <a:pt x="143934" y="67733"/>
                </a:lnTo>
                <a:lnTo>
                  <a:pt x="143934" y="84667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43934" y="135467"/>
                </a:lnTo>
                <a:lnTo>
                  <a:pt x="135467" y="152400"/>
                </a:lnTo>
                <a:lnTo>
                  <a:pt x="143934" y="169333"/>
                </a:lnTo>
                <a:lnTo>
                  <a:pt x="143934" y="186267"/>
                </a:lnTo>
                <a:lnTo>
                  <a:pt x="143934" y="203200"/>
                </a:lnTo>
                <a:lnTo>
                  <a:pt x="143934" y="220133"/>
                </a:lnTo>
                <a:lnTo>
                  <a:pt x="152400" y="228600"/>
                </a:lnTo>
                <a:lnTo>
                  <a:pt x="152400" y="245533"/>
                </a:lnTo>
                <a:lnTo>
                  <a:pt x="160868" y="254000"/>
                </a:lnTo>
                <a:lnTo>
                  <a:pt x="169334" y="254000"/>
                </a:lnTo>
                <a:lnTo>
                  <a:pt x="169334" y="254000"/>
                </a:lnTo>
                <a:lnTo>
                  <a:pt x="177801" y="254000"/>
                </a:lnTo>
                <a:lnTo>
                  <a:pt x="177801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Freeform 8192"/>
          <p:cNvSpPr/>
          <p:nvPr/>
        </p:nvSpPr>
        <p:spPr>
          <a:xfrm>
            <a:off x="7027333" y="4428067"/>
            <a:ext cx="101602" cy="33867"/>
          </a:xfrm>
          <a:custGeom>
            <a:avLst/>
            <a:gdLst/>
            <a:ahLst/>
            <a:cxnLst/>
            <a:rect l="0" t="0" r="0" b="0"/>
            <a:pathLst>
              <a:path w="101602" h="33867">
                <a:moveTo>
                  <a:pt x="0" y="33866"/>
                </a:moveTo>
                <a:lnTo>
                  <a:pt x="0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1" y="16933"/>
                </a:lnTo>
                <a:lnTo>
                  <a:pt x="42334" y="16933"/>
                </a:lnTo>
                <a:lnTo>
                  <a:pt x="50800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0"/>
                </a:lnTo>
                <a:lnTo>
                  <a:pt x="93133" y="0"/>
                </a:lnTo>
                <a:lnTo>
                  <a:pt x="101601" y="0"/>
                </a:lnTo>
                <a:lnTo>
                  <a:pt x="1016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Freeform 8194"/>
          <p:cNvSpPr/>
          <p:nvPr/>
        </p:nvSpPr>
        <p:spPr>
          <a:xfrm>
            <a:off x="7027333" y="4470400"/>
            <a:ext cx="110068" cy="59268"/>
          </a:xfrm>
          <a:custGeom>
            <a:avLst/>
            <a:gdLst/>
            <a:ahLst/>
            <a:cxnLst/>
            <a:rect l="0" t="0" r="0" b="0"/>
            <a:pathLst>
              <a:path w="110068" h="59268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3"/>
                </a:lnTo>
                <a:lnTo>
                  <a:pt x="25401" y="42333"/>
                </a:lnTo>
                <a:lnTo>
                  <a:pt x="42334" y="50800"/>
                </a:lnTo>
                <a:lnTo>
                  <a:pt x="59267" y="59267"/>
                </a:lnTo>
                <a:lnTo>
                  <a:pt x="76200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110067" y="59267"/>
                </a:lnTo>
                <a:lnTo>
                  <a:pt x="110067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7" name="Freeform 8196"/>
          <p:cNvSpPr/>
          <p:nvPr/>
        </p:nvSpPr>
        <p:spPr>
          <a:xfrm>
            <a:off x="7357534" y="4258733"/>
            <a:ext cx="211667" cy="347135"/>
          </a:xfrm>
          <a:custGeom>
            <a:avLst/>
            <a:gdLst/>
            <a:ahLst/>
            <a:cxnLst/>
            <a:rect l="0" t="0" r="0" b="0"/>
            <a:pathLst>
              <a:path w="211667" h="347135">
                <a:moveTo>
                  <a:pt x="160866" y="135467"/>
                </a:moveTo>
                <a:lnTo>
                  <a:pt x="160866" y="135467"/>
                </a:lnTo>
                <a:lnTo>
                  <a:pt x="160866" y="135467"/>
                </a:lnTo>
                <a:lnTo>
                  <a:pt x="169333" y="135467"/>
                </a:lnTo>
                <a:lnTo>
                  <a:pt x="177799" y="127000"/>
                </a:lnTo>
                <a:lnTo>
                  <a:pt x="177799" y="127000"/>
                </a:lnTo>
                <a:lnTo>
                  <a:pt x="177799" y="118534"/>
                </a:lnTo>
                <a:lnTo>
                  <a:pt x="177799" y="110067"/>
                </a:lnTo>
                <a:lnTo>
                  <a:pt x="177799" y="101600"/>
                </a:lnTo>
                <a:lnTo>
                  <a:pt x="177799" y="101600"/>
                </a:lnTo>
                <a:lnTo>
                  <a:pt x="177799" y="93134"/>
                </a:lnTo>
                <a:lnTo>
                  <a:pt x="177799" y="76200"/>
                </a:lnTo>
                <a:lnTo>
                  <a:pt x="169333" y="67734"/>
                </a:lnTo>
                <a:lnTo>
                  <a:pt x="169333" y="59267"/>
                </a:lnTo>
                <a:lnTo>
                  <a:pt x="160866" y="42334"/>
                </a:lnTo>
                <a:lnTo>
                  <a:pt x="143932" y="33867"/>
                </a:lnTo>
                <a:lnTo>
                  <a:pt x="126999" y="16934"/>
                </a:lnTo>
                <a:lnTo>
                  <a:pt x="118533" y="8467"/>
                </a:lnTo>
                <a:lnTo>
                  <a:pt x="93133" y="8467"/>
                </a:lnTo>
                <a:lnTo>
                  <a:pt x="76200" y="0"/>
                </a:lnTo>
                <a:lnTo>
                  <a:pt x="59266" y="0"/>
                </a:lnTo>
                <a:lnTo>
                  <a:pt x="42333" y="8467"/>
                </a:lnTo>
                <a:lnTo>
                  <a:pt x="25399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6" y="67734"/>
                </a:lnTo>
                <a:lnTo>
                  <a:pt x="8466" y="76200"/>
                </a:lnTo>
                <a:lnTo>
                  <a:pt x="16933" y="84667"/>
                </a:lnTo>
                <a:lnTo>
                  <a:pt x="25399" y="93134"/>
                </a:lnTo>
                <a:lnTo>
                  <a:pt x="42333" y="101600"/>
                </a:lnTo>
                <a:lnTo>
                  <a:pt x="50799" y="110067"/>
                </a:lnTo>
                <a:lnTo>
                  <a:pt x="67732" y="110067"/>
                </a:lnTo>
                <a:lnTo>
                  <a:pt x="84666" y="110067"/>
                </a:lnTo>
                <a:lnTo>
                  <a:pt x="93133" y="110067"/>
                </a:lnTo>
                <a:lnTo>
                  <a:pt x="110066" y="110067"/>
                </a:lnTo>
                <a:lnTo>
                  <a:pt x="118533" y="110067"/>
                </a:lnTo>
                <a:lnTo>
                  <a:pt x="135466" y="101600"/>
                </a:lnTo>
                <a:lnTo>
                  <a:pt x="143932" y="101600"/>
                </a:lnTo>
                <a:lnTo>
                  <a:pt x="160866" y="101600"/>
                </a:lnTo>
                <a:lnTo>
                  <a:pt x="169333" y="93134"/>
                </a:lnTo>
                <a:lnTo>
                  <a:pt x="177799" y="93134"/>
                </a:lnTo>
                <a:lnTo>
                  <a:pt x="177799" y="93134"/>
                </a:lnTo>
                <a:lnTo>
                  <a:pt x="186266" y="93134"/>
                </a:lnTo>
                <a:lnTo>
                  <a:pt x="194733" y="93134"/>
                </a:lnTo>
                <a:lnTo>
                  <a:pt x="194733" y="93134"/>
                </a:lnTo>
                <a:lnTo>
                  <a:pt x="203199" y="101600"/>
                </a:lnTo>
                <a:lnTo>
                  <a:pt x="203199" y="101600"/>
                </a:lnTo>
                <a:lnTo>
                  <a:pt x="211666" y="118534"/>
                </a:lnTo>
                <a:lnTo>
                  <a:pt x="211666" y="127000"/>
                </a:lnTo>
                <a:lnTo>
                  <a:pt x="211666" y="135467"/>
                </a:lnTo>
                <a:lnTo>
                  <a:pt x="211666" y="152400"/>
                </a:lnTo>
                <a:lnTo>
                  <a:pt x="203199" y="169334"/>
                </a:lnTo>
                <a:lnTo>
                  <a:pt x="203199" y="177800"/>
                </a:lnTo>
                <a:lnTo>
                  <a:pt x="203199" y="203200"/>
                </a:lnTo>
                <a:lnTo>
                  <a:pt x="194733" y="220134"/>
                </a:lnTo>
                <a:lnTo>
                  <a:pt x="194733" y="237067"/>
                </a:lnTo>
                <a:lnTo>
                  <a:pt x="194733" y="254000"/>
                </a:lnTo>
                <a:lnTo>
                  <a:pt x="186266" y="279400"/>
                </a:lnTo>
                <a:lnTo>
                  <a:pt x="186266" y="296334"/>
                </a:lnTo>
                <a:lnTo>
                  <a:pt x="186266" y="313267"/>
                </a:lnTo>
                <a:lnTo>
                  <a:pt x="186266" y="330200"/>
                </a:lnTo>
                <a:lnTo>
                  <a:pt x="186266" y="338667"/>
                </a:lnTo>
                <a:lnTo>
                  <a:pt x="186266" y="347134"/>
                </a:lnTo>
                <a:lnTo>
                  <a:pt x="194733" y="347134"/>
                </a:lnTo>
                <a:lnTo>
                  <a:pt x="194733" y="347134"/>
                </a:lnTo>
                <a:lnTo>
                  <a:pt x="194733" y="347134"/>
                </a:lnTo>
                <a:lnTo>
                  <a:pt x="211666" y="347134"/>
                </a:lnTo>
                <a:lnTo>
                  <a:pt x="211666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8" name="Freeform 8197"/>
          <p:cNvSpPr/>
          <p:nvPr/>
        </p:nvSpPr>
        <p:spPr>
          <a:xfrm>
            <a:off x="7653866" y="4267200"/>
            <a:ext cx="228601" cy="321734"/>
          </a:xfrm>
          <a:custGeom>
            <a:avLst/>
            <a:gdLst/>
            <a:ahLst/>
            <a:cxnLst/>
            <a:rect l="0" t="0" r="0" b="0"/>
            <a:pathLst>
              <a:path w="228601" h="321734">
                <a:moveTo>
                  <a:pt x="0" y="33867"/>
                </a:moveTo>
                <a:lnTo>
                  <a:pt x="8468" y="33867"/>
                </a:lnTo>
                <a:lnTo>
                  <a:pt x="8468" y="33867"/>
                </a:lnTo>
                <a:lnTo>
                  <a:pt x="25401" y="25400"/>
                </a:lnTo>
                <a:lnTo>
                  <a:pt x="33867" y="16933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84668" y="0"/>
                </a:lnTo>
                <a:lnTo>
                  <a:pt x="93134" y="0"/>
                </a:lnTo>
                <a:lnTo>
                  <a:pt x="101601" y="0"/>
                </a:lnTo>
                <a:lnTo>
                  <a:pt x="110067" y="8467"/>
                </a:lnTo>
                <a:lnTo>
                  <a:pt x="118534" y="16933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33867"/>
                </a:lnTo>
                <a:lnTo>
                  <a:pt x="143934" y="42333"/>
                </a:lnTo>
                <a:lnTo>
                  <a:pt x="135467" y="59267"/>
                </a:lnTo>
                <a:lnTo>
                  <a:pt x="135467" y="67733"/>
                </a:lnTo>
                <a:lnTo>
                  <a:pt x="127001" y="76200"/>
                </a:lnTo>
                <a:lnTo>
                  <a:pt x="118534" y="84667"/>
                </a:lnTo>
                <a:lnTo>
                  <a:pt x="110067" y="93133"/>
                </a:lnTo>
                <a:lnTo>
                  <a:pt x="101601" y="110067"/>
                </a:lnTo>
                <a:lnTo>
                  <a:pt x="93134" y="110067"/>
                </a:lnTo>
                <a:lnTo>
                  <a:pt x="84668" y="118533"/>
                </a:lnTo>
                <a:lnTo>
                  <a:pt x="84668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84668" y="127000"/>
                </a:lnTo>
                <a:lnTo>
                  <a:pt x="93134" y="135467"/>
                </a:lnTo>
                <a:lnTo>
                  <a:pt x="101601" y="135467"/>
                </a:lnTo>
                <a:lnTo>
                  <a:pt x="110067" y="135467"/>
                </a:lnTo>
                <a:lnTo>
                  <a:pt x="127001" y="135467"/>
                </a:lnTo>
                <a:lnTo>
                  <a:pt x="143934" y="143933"/>
                </a:lnTo>
                <a:lnTo>
                  <a:pt x="152400" y="143933"/>
                </a:lnTo>
                <a:lnTo>
                  <a:pt x="169334" y="152400"/>
                </a:lnTo>
                <a:lnTo>
                  <a:pt x="186267" y="160867"/>
                </a:lnTo>
                <a:lnTo>
                  <a:pt x="194734" y="169333"/>
                </a:lnTo>
                <a:lnTo>
                  <a:pt x="203201" y="177800"/>
                </a:lnTo>
                <a:lnTo>
                  <a:pt x="211667" y="194733"/>
                </a:lnTo>
                <a:lnTo>
                  <a:pt x="220134" y="203200"/>
                </a:lnTo>
                <a:lnTo>
                  <a:pt x="220134" y="220133"/>
                </a:lnTo>
                <a:lnTo>
                  <a:pt x="228600" y="228600"/>
                </a:lnTo>
                <a:lnTo>
                  <a:pt x="228600" y="237067"/>
                </a:lnTo>
                <a:lnTo>
                  <a:pt x="228600" y="254000"/>
                </a:lnTo>
                <a:lnTo>
                  <a:pt x="220134" y="262467"/>
                </a:lnTo>
                <a:lnTo>
                  <a:pt x="220134" y="279400"/>
                </a:lnTo>
                <a:lnTo>
                  <a:pt x="211667" y="287867"/>
                </a:lnTo>
                <a:lnTo>
                  <a:pt x="203201" y="296333"/>
                </a:lnTo>
                <a:lnTo>
                  <a:pt x="194734" y="304800"/>
                </a:lnTo>
                <a:lnTo>
                  <a:pt x="186267" y="313267"/>
                </a:lnTo>
                <a:lnTo>
                  <a:pt x="177801" y="313267"/>
                </a:lnTo>
                <a:lnTo>
                  <a:pt x="169334" y="321733"/>
                </a:lnTo>
                <a:lnTo>
                  <a:pt x="160868" y="313267"/>
                </a:lnTo>
                <a:lnTo>
                  <a:pt x="143934" y="313267"/>
                </a:lnTo>
                <a:lnTo>
                  <a:pt x="135467" y="304800"/>
                </a:lnTo>
                <a:lnTo>
                  <a:pt x="127001" y="287867"/>
                </a:lnTo>
                <a:lnTo>
                  <a:pt x="118534" y="270933"/>
                </a:lnTo>
                <a:lnTo>
                  <a:pt x="118534" y="254000"/>
                </a:lnTo>
                <a:lnTo>
                  <a:pt x="118534" y="254000"/>
                </a:lnTo>
                <a:lnTo>
                  <a:pt x="118534" y="237067"/>
                </a:lnTo>
                <a:lnTo>
                  <a:pt x="118534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9" name="Freeform 8198"/>
          <p:cNvSpPr/>
          <p:nvPr/>
        </p:nvSpPr>
        <p:spPr>
          <a:xfrm>
            <a:off x="7916333" y="4055533"/>
            <a:ext cx="110068" cy="135468"/>
          </a:xfrm>
          <a:custGeom>
            <a:avLst/>
            <a:gdLst/>
            <a:ahLst/>
            <a:cxnLst/>
            <a:rect l="0" t="0" r="0" b="0"/>
            <a:pathLst>
              <a:path w="110068" h="1354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16934" y="93134"/>
                </a:lnTo>
                <a:lnTo>
                  <a:pt x="25400" y="101600"/>
                </a:lnTo>
                <a:lnTo>
                  <a:pt x="33867" y="110067"/>
                </a:lnTo>
                <a:lnTo>
                  <a:pt x="42333" y="110067"/>
                </a:lnTo>
                <a:lnTo>
                  <a:pt x="50801" y="118534"/>
                </a:lnTo>
                <a:lnTo>
                  <a:pt x="59267" y="127000"/>
                </a:lnTo>
                <a:lnTo>
                  <a:pt x="67734" y="135467"/>
                </a:lnTo>
                <a:lnTo>
                  <a:pt x="84667" y="135467"/>
                </a:lnTo>
                <a:lnTo>
                  <a:pt x="93134" y="135467"/>
                </a:lnTo>
                <a:lnTo>
                  <a:pt x="93134" y="135467"/>
                </a:lnTo>
                <a:lnTo>
                  <a:pt x="101600" y="127000"/>
                </a:lnTo>
                <a:lnTo>
                  <a:pt x="110067" y="118534"/>
                </a:lnTo>
                <a:lnTo>
                  <a:pt x="110067" y="118534"/>
                </a:lnTo>
                <a:lnTo>
                  <a:pt x="110067" y="110067"/>
                </a:lnTo>
                <a:lnTo>
                  <a:pt x="110067" y="93134"/>
                </a:lnTo>
                <a:lnTo>
                  <a:pt x="110067" y="84667"/>
                </a:lnTo>
                <a:lnTo>
                  <a:pt x="101600" y="67734"/>
                </a:lnTo>
                <a:lnTo>
                  <a:pt x="101600" y="59267"/>
                </a:lnTo>
                <a:lnTo>
                  <a:pt x="93134" y="42334"/>
                </a:lnTo>
                <a:lnTo>
                  <a:pt x="84667" y="33867"/>
                </a:lnTo>
                <a:lnTo>
                  <a:pt x="67734" y="25400"/>
                </a:lnTo>
                <a:lnTo>
                  <a:pt x="59267" y="8467"/>
                </a:lnTo>
                <a:lnTo>
                  <a:pt x="50801" y="8467"/>
                </a:lnTo>
                <a:lnTo>
                  <a:pt x="42333" y="0"/>
                </a:lnTo>
                <a:lnTo>
                  <a:pt x="33867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0" name="Freeform 8199"/>
          <p:cNvSpPr/>
          <p:nvPr/>
        </p:nvSpPr>
        <p:spPr>
          <a:xfrm>
            <a:off x="4267200" y="5037667"/>
            <a:ext cx="262468" cy="287867"/>
          </a:xfrm>
          <a:custGeom>
            <a:avLst/>
            <a:gdLst/>
            <a:ahLst/>
            <a:cxnLst/>
            <a:rect l="0" t="0" r="0" b="0"/>
            <a:pathLst>
              <a:path w="262468" h="287867">
                <a:moveTo>
                  <a:pt x="237067" y="0"/>
                </a:moveTo>
                <a:lnTo>
                  <a:pt x="228600" y="8466"/>
                </a:lnTo>
                <a:lnTo>
                  <a:pt x="228600" y="16933"/>
                </a:lnTo>
                <a:lnTo>
                  <a:pt x="220133" y="25400"/>
                </a:lnTo>
                <a:lnTo>
                  <a:pt x="211667" y="33866"/>
                </a:lnTo>
                <a:lnTo>
                  <a:pt x="203200" y="42333"/>
                </a:lnTo>
                <a:lnTo>
                  <a:pt x="194733" y="59266"/>
                </a:lnTo>
                <a:lnTo>
                  <a:pt x="177800" y="76200"/>
                </a:lnTo>
                <a:lnTo>
                  <a:pt x="169333" y="93133"/>
                </a:lnTo>
                <a:lnTo>
                  <a:pt x="152400" y="110066"/>
                </a:lnTo>
                <a:lnTo>
                  <a:pt x="135467" y="127000"/>
                </a:lnTo>
                <a:lnTo>
                  <a:pt x="118533" y="152400"/>
                </a:lnTo>
                <a:lnTo>
                  <a:pt x="101600" y="169333"/>
                </a:lnTo>
                <a:lnTo>
                  <a:pt x="93133" y="186266"/>
                </a:lnTo>
                <a:lnTo>
                  <a:pt x="67733" y="203200"/>
                </a:lnTo>
                <a:lnTo>
                  <a:pt x="59267" y="220133"/>
                </a:lnTo>
                <a:lnTo>
                  <a:pt x="42333" y="237066"/>
                </a:lnTo>
                <a:lnTo>
                  <a:pt x="25400" y="254000"/>
                </a:lnTo>
                <a:lnTo>
                  <a:pt x="16933" y="262466"/>
                </a:lnTo>
                <a:lnTo>
                  <a:pt x="8467" y="270933"/>
                </a:lnTo>
                <a:lnTo>
                  <a:pt x="0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8467" y="287866"/>
                </a:lnTo>
                <a:lnTo>
                  <a:pt x="16933" y="287866"/>
                </a:lnTo>
                <a:lnTo>
                  <a:pt x="33867" y="287866"/>
                </a:lnTo>
                <a:lnTo>
                  <a:pt x="50800" y="287866"/>
                </a:lnTo>
                <a:lnTo>
                  <a:pt x="76200" y="287866"/>
                </a:lnTo>
                <a:lnTo>
                  <a:pt x="101600" y="287866"/>
                </a:lnTo>
                <a:lnTo>
                  <a:pt x="135467" y="287866"/>
                </a:lnTo>
                <a:lnTo>
                  <a:pt x="160867" y="287866"/>
                </a:lnTo>
                <a:lnTo>
                  <a:pt x="186267" y="279400"/>
                </a:lnTo>
                <a:lnTo>
                  <a:pt x="220133" y="279400"/>
                </a:lnTo>
                <a:lnTo>
                  <a:pt x="237067" y="270933"/>
                </a:lnTo>
                <a:lnTo>
                  <a:pt x="237067" y="270933"/>
                </a:lnTo>
                <a:lnTo>
                  <a:pt x="262467" y="262466"/>
                </a:lnTo>
                <a:lnTo>
                  <a:pt x="262467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1" name="Freeform 8200"/>
          <p:cNvSpPr/>
          <p:nvPr/>
        </p:nvSpPr>
        <p:spPr>
          <a:xfrm>
            <a:off x="4690533" y="5113867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8467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35466"/>
                </a:lnTo>
                <a:lnTo>
                  <a:pt x="25400" y="160866"/>
                </a:lnTo>
                <a:lnTo>
                  <a:pt x="25400" y="186266"/>
                </a:lnTo>
                <a:lnTo>
                  <a:pt x="25400" y="203200"/>
                </a:lnTo>
                <a:lnTo>
                  <a:pt x="25400" y="228600"/>
                </a:lnTo>
                <a:lnTo>
                  <a:pt x="16934" y="245533"/>
                </a:lnTo>
                <a:lnTo>
                  <a:pt x="16934" y="262466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2" name="Freeform 8201"/>
          <p:cNvSpPr/>
          <p:nvPr/>
        </p:nvSpPr>
        <p:spPr>
          <a:xfrm>
            <a:off x="4563533" y="5096933"/>
            <a:ext cx="338668" cy="67735"/>
          </a:xfrm>
          <a:custGeom>
            <a:avLst/>
            <a:gdLst/>
            <a:ahLst/>
            <a:cxnLst/>
            <a:rect l="0" t="0" r="0" b="0"/>
            <a:pathLst>
              <a:path w="338668" h="67735">
                <a:moveTo>
                  <a:pt x="0" y="67734"/>
                </a:moveTo>
                <a:lnTo>
                  <a:pt x="0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16934" y="42334"/>
                </a:lnTo>
                <a:lnTo>
                  <a:pt x="25400" y="33867"/>
                </a:lnTo>
                <a:lnTo>
                  <a:pt x="33867" y="25400"/>
                </a:lnTo>
                <a:lnTo>
                  <a:pt x="59267" y="16934"/>
                </a:lnTo>
                <a:lnTo>
                  <a:pt x="76200" y="16934"/>
                </a:lnTo>
                <a:lnTo>
                  <a:pt x="101600" y="8467"/>
                </a:lnTo>
                <a:lnTo>
                  <a:pt x="135467" y="8467"/>
                </a:lnTo>
                <a:lnTo>
                  <a:pt x="160867" y="0"/>
                </a:lnTo>
                <a:lnTo>
                  <a:pt x="194734" y="0"/>
                </a:lnTo>
                <a:lnTo>
                  <a:pt x="228600" y="0"/>
                </a:lnTo>
                <a:lnTo>
                  <a:pt x="262467" y="0"/>
                </a:lnTo>
                <a:lnTo>
                  <a:pt x="296334" y="8467"/>
                </a:lnTo>
                <a:lnTo>
                  <a:pt x="313267" y="8467"/>
                </a:lnTo>
                <a:lnTo>
                  <a:pt x="313267" y="8467"/>
                </a:lnTo>
                <a:lnTo>
                  <a:pt x="338667" y="8467"/>
                </a:lnTo>
                <a:lnTo>
                  <a:pt x="3386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Freeform 8202"/>
          <p:cNvSpPr/>
          <p:nvPr/>
        </p:nvSpPr>
        <p:spPr>
          <a:xfrm>
            <a:off x="4902200" y="5190067"/>
            <a:ext cx="194734" cy="50801"/>
          </a:xfrm>
          <a:custGeom>
            <a:avLst/>
            <a:gdLst/>
            <a:ahLst/>
            <a:cxnLst/>
            <a:rect l="0" t="0" r="0" b="0"/>
            <a:pathLst>
              <a:path w="194734" h="50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16933"/>
                </a:lnTo>
                <a:lnTo>
                  <a:pt x="84667" y="16933"/>
                </a:lnTo>
                <a:lnTo>
                  <a:pt x="110067" y="25400"/>
                </a:lnTo>
                <a:lnTo>
                  <a:pt x="135467" y="33866"/>
                </a:lnTo>
                <a:lnTo>
                  <a:pt x="160867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94733" y="50800"/>
                </a:lnTo>
                <a:lnTo>
                  <a:pt x="194733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Freeform 8203"/>
          <p:cNvSpPr/>
          <p:nvPr/>
        </p:nvSpPr>
        <p:spPr>
          <a:xfrm>
            <a:off x="4876800" y="5300133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16934"/>
                </a:lnTo>
                <a:lnTo>
                  <a:pt x="76200" y="16934"/>
                </a:lnTo>
                <a:lnTo>
                  <a:pt x="110067" y="16934"/>
                </a:lnTo>
                <a:lnTo>
                  <a:pt x="135467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94733" y="25400"/>
                </a:lnTo>
                <a:lnTo>
                  <a:pt x="1947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5" name="Freeform 8204"/>
          <p:cNvSpPr/>
          <p:nvPr/>
        </p:nvSpPr>
        <p:spPr>
          <a:xfrm>
            <a:off x="5393267" y="5071533"/>
            <a:ext cx="16934" cy="381001"/>
          </a:xfrm>
          <a:custGeom>
            <a:avLst/>
            <a:gdLst/>
            <a:ahLst/>
            <a:cxnLst/>
            <a:rect l="0" t="0" r="0" b="0"/>
            <a:pathLst>
              <a:path w="16934" h="381001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69334"/>
                </a:lnTo>
                <a:lnTo>
                  <a:pt x="16933" y="194734"/>
                </a:lnTo>
                <a:lnTo>
                  <a:pt x="16933" y="228600"/>
                </a:lnTo>
                <a:lnTo>
                  <a:pt x="8466" y="254000"/>
                </a:lnTo>
                <a:lnTo>
                  <a:pt x="8466" y="287867"/>
                </a:lnTo>
                <a:lnTo>
                  <a:pt x="8466" y="313267"/>
                </a:lnTo>
                <a:lnTo>
                  <a:pt x="8466" y="338667"/>
                </a:lnTo>
                <a:lnTo>
                  <a:pt x="8466" y="355600"/>
                </a:lnTo>
                <a:lnTo>
                  <a:pt x="8466" y="372534"/>
                </a:lnTo>
                <a:lnTo>
                  <a:pt x="8466" y="381000"/>
                </a:lnTo>
                <a:lnTo>
                  <a:pt x="8466" y="381000"/>
                </a:lnTo>
                <a:lnTo>
                  <a:pt x="16933" y="381000"/>
                </a:lnTo>
                <a:lnTo>
                  <a:pt x="16933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Freeform 8205"/>
          <p:cNvSpPr/>
          <p:nvPr/>
        </p:nvSpPr>
        <p:spPr>
          <a:xfrm>
            <a:off x="5520267" y="5113867"/>
            <a:ext cx="152401" cy="414867"/>
          </a:xfrm>
          <a:custGeom>
            <a:avLst/>
            <a:gdLst/>
            <a:ahLst/>
            <a:cxnLst/>
            <a:rect l="0" t="0" r="0" b="0"/>
            <a:pathLst>
              <a:path w="152401" h="414867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67733" y="16933"/>
                </a:lnTo>
                <a:lnTo>
                  <a:pt x="59266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33866" y="42333"/>
                </a:lnTo>
                <a:lnTo>
                  <a:pt x="25400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16933" y="160866"/>
                </a:lnTo>
                <a:lnTo>
                  <a:pt x="33866" y="177800"/>
                </a:lnTo>
                <a:lnTo>
                  <a:pt x="42333" y="194733"/>
                </a:lnTo>
                <a:lnTo>
                  <a:pt x="59266" y="220133"/>
                </a:lnTo>
                <a:lnTo>
                  <a:pt x="76200" y="237066"/>
                </a:lnTo>
                <a:lnTo>
                  <a:pt x="93133" y="262466"/>
                </a:lnTo>
                <a:lnTo>
                  <a:pt x="110066" y="287866"/>
                </a:lnTo>
                <a:lnTo>
                  <a:pt x="127000" y="304800"/>
                </a:lnTo>
                <a:lnTo>
                  <a:pt x="143933" y="330200"/>
                </a:lnTo>
                <a:lnTo>
                  <a:pt x="152400" y="347133"/>
                </a:lnTo>
                <a:lnTo>
                  <a:pt x="152400" y="364066"/>
                </a:lnTo>
                <a:lnTo>
                  <a:pt x="152400" y="381000"/>
                </a:lnTo>
                <a:lnTo>
                  <a:pt x="143933" y="389466"/>
                </a:lnTo>
                <a:lnTo>
                  <a:pt x="135466" y="406400"/>
                </a:lnTo>
                <a:lnTo>
                  <a:pt x="118533" y="414866"/>
                </a:lnTo>
                <a:lnTo>
                  <a:pt x="101600" y="414866"/>
                </a:lnTo>
                <a:lnTo>
                  <a:pt x="84666" y="414866"/>
                </a:lnTo>
                <a:lnTo>
                  <a:pt x="67733" y="414866"/>
                </a:lnTo>
                <a:lnTo>
                  <a:pt x="50800" y="414866"/>
                </a:lnTo>
                <a:lnTo>
                  <a:pt x="33866" y="406400"/>
                </a:lnTo>
                <a:lnTo>
                  <a:pt x="16933" y="389466"/>
                </a:lnTo>
                <a:lnTo>
                  <a:pt x="8466" y="381000"/>
                </a:lnTo>
                <a:lnTo>
                  <a:pt x="0" y="364066"/>
                </a:lnTo>
                <a:lnTo>
                  <a:pt x="0" y="347133"/>
                </a:lnTo>
                <a:lnTo>
                  <a:pt x="0" y="330200"/>
                </a:lnTo>
                <a:lnTo>
                  <a:pt x="0" y="321733"/>
                </a:lnTo>
                <a:lnTo>
                  <a:pt x="8466" y="304800"/>
                </a:lnTo>
                <a:lnTo>
                  <a:pt x="16933" y="279400"/>
                </a:lnTo>
                <a:lnTo>
                  <a:pt x="33866" y="262466"/>
                </a:lnTo>
                <a:lnTo>
                  <a:pt x="50800" y="245533"/>
                </a:lnTo>
                <a:lnTo>
                  <a:pt x="59266" y="228600"/>
                </a:lnTo>
                <a:lnTo>
                  <a:pt x="67733" y="211666"/>
                </a:lnTo>
                <a:lnTo>
                  <a:pt x="76200" y="194733"/>
                </a:lnTo>
                <a:lnTo>
                  <a:pt x="84666" y="177800"/>
                </a:lnTo>
                <a:lnTo>
                  <a:pt x="93133" y="160866"/>
                </a:lnTo>
                <a:lnTo>
                  <a:pt x="93133" y="143933"/>
                </a:lnTo>
                <a:lnTo>
                  <a:pt x="93133" y="127000"/>
                </a:lnTo>
                <a:lnTo>
                  <a:pt x="93133" y="110066"/>
                </a:lnTo>
                <a:lnTo>
                  <a:pt x="84666" y="93133"/>
                </a:lnTo>
                <a:lnTo>
                  <a:pt x="76200" y="76200"/>
                </a:lnTo>
                <a:lnTo>
                  <a:pt x="67733" y="59266"/>
                </a:lnTo>
                <a:lnTo>
                  <a:pt x="59266" y="50800"/>
                </a:lnTo>
                <a:lnTo>
                  <a:pt x="42333" y="42333"/>
                </a:lnTo>
                <a:lnTo>
                  <a:pt x="33866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7" name="Freeform 8206"/>
          <p:cNvSpPr/>
          <p:nvPr/>
        </p:nvSpPr>
        <p:spPr>
          <a:xfrm>
            <a:off x="5723467" y="5257800"/>
            <a:ext cx="177801" cy="262468"/>
          </a:xfrm>
          <a:custGeom>
            <a:avLst/>
            <a:gdLst/>
            <a:ahLst/>
            <a:cxnLst/>
            <a:rect l="0" t="0" r="0" b="0"/>
            <a:pathLst>
              <a:path w="177801" h="262468">
                <a:moveTo>
                  <a:pt x="93133" y="16933"/>
                </a:moveTo>
                <a:lnTo>
                  <a:pt x="93133" y="16933"/>
                </a:lnTo>
                <a:lnTo>
                  <a:pt x="84666" y="16933"/>
                </a:lnTo>
                <a:lnTo>
                  <a:pt x="76200" y="25400"/>
                </a:lnTo>
                <a:lnTo>
                  <a:pt x="59266" y="25400"/>
                </a:lnTo>
                <a:lnTo>
                  <a:pt x="50800" y="33867"/>
                </a:lnTo>
                <a:lnTo>
                  <a:pt x="33866" y="42333"/>
                </a:lnTo>
                <a:lnTo>
                  <a:pt x="25400" y="50800"/>
                </a:lnTo>
                <a:lnTo>
                  <a:pt x="16933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8466" y="160867"/>
                </a:lnTo>
                <a:lnTo>
                  <a:pt x="16933" y="186267"/>
                </a:lnTo>
                <a:lnTo>
                  <a:pt x="25400" y="203200"/>
                </a:lnTo>
                <a:lnTo>
                  <a:pt x="50800" y="220133"/>
                </a:lnTo>
                <a:lnTo>
                  <a:pt x="67733" y="237067"/>
                </a:lnTo>
                <a:lnTo>
                  <a:pt x="84666" y="245533"/>
                </a:lnTo>
                <a:lnTo>
                  <a:pt x="101600" y="254000"/>
                </a:lnTo>
                <a:lnTo>
                  <a:pt x="118533" y="262467"/>
                </a:lnTo>
                <a:lnTo>
                  <a:pt x="135466" y="262467"/>
                </a:lnTo>
                <a:lnTo>
                  <a:pt x="143933" y="262467"/>
                </a:lnTo>
                <a:lnTo>
                  <a:pt x="160866" y="254000"/>
                </a:lnTo>
                <a:lnTo>
                  <a:pt x="169333" y="237067"/>
                </a:lnTo>
                <a:lnTo>
                  <a:pt x="177800" y="220133"/>
                </a:lnTo>
                <a:lnTo>
                  <a:pt x="177800" y="203200"/>
                </a:lnTo>
                <a:lnTo>
                  <a:pt x="169333" y="177800"/>
                </a:lnTo>
                <a:lnTo>
                  <a:pt x="169333" y="152400"/>
                </a:lnTo>
                <a:lnTo>
                  <a:pt x="160866" y="127000"/>
                </a:lnTo>
                <a:lnTo>
                  <a:pt x="143933" y="101600"/>
                </a:lnTo>
                <a:lnTo>
                  <a:pt x="135466" y="84667"/>
                </a:lnTo>
                <a:lnTo>
                  <a:pt x="118533" y="59267"/>
                </a:lnTo>
                <a:lnTo>
                  <a:pt x="101600" y="42333"/>
                </a:lnTo>
                <a:lnTo>
                  <a:pt x="84666" y="25400"/>
                </a:lnTo>
                <a:lnTo>
                  <a:pt x="67733" y="16933"/>
                </a:lnTo>
                <a:lnTo>
                  <a:pt x="59266" y="8467"/>
                </a:lnTo>
                <a:lnTo>
                  <a:pt x="59266" y="8467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8" name="Freeform 8207"/>
          <p:cNvSpPr/>
          <p:nvPr/>
        </p:nvSpPr>
        <p:spPr>
          <a:xfrm>
            <a:off x="5977467" y="5342467"/>
            <a:ext cx="127001" cy="33867"/>
          </a:xfrm>
          <a:custGeom>
            <a:avLst/>
            <a:gdLst/>
            <a:ahLst/>
            <a:cxnLst/>
            <a:rect l="0" t="0" r="0" b="0"/>
            <a:pathLst>
              <a:path w="127001" h="33867">
                <a:moveTo>
                  <a:pt x="0" y="0"/>
                </a:moveTo>
                <a:lnTo>
                  <a:pt x="0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33866"/>
                </a:lnTo>
                <a:lnTo>
                  <a:pt x="50800" y="33866"/>
                </a:lnTo>
                <a:lnTo>
                  <a:pt x="67733" y="33866"/>
                </a:lnTo>
                <a:lnTo>
                  <a:pt x="84666" y="33866"/>
                </a:lnTo>
                <a:lnTo>
                  <a:pt x="93133" y="33866"/>
                </a:lnTo>
                <a:lnTo>
                  <a:pt x="118533" y="33866"/>
                </a:lnTo>
                <a:lnTo>
                  <a:pt x="118533" y="33866"/>
                </a:lnTo>
                <a:lnTo>
                  <a:pt x="127000" y="25400"/>
                </a:lnTo>
                <a:lnTo>
                  <a:pt x="1270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9" name="Freeform 8208"/>
          <p:cNvSpPr/>
          <p:nvPr/>
        </p:nvSpPr>
        <p:spPr>
          <a:xfrm>
            <a:off x="6214533" y="5274733"/>
            <a:ext cx="25401" cy="194735"/>
          </a:xfrm>
          <a:custGeom>
            <a:avLst/>
            <a:gdLst/>
            <a:ahLst/>
            <a:cxnLst/>
            <a:rect l="0" t="0" r="0" b="0"/>
            <a:pathLst>
              <a:path w="25401" h="194735">
                <a:moveTo>
                  <a:pt x="16934" y="0"/>
                </a:move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69334"/>
                </a:lnTo>
                <a:lnTo>
                  <a:pt x="8467" y="186267"/>
                </a:lnTo>
                <a:lnTo>
                  <a:pt x="16934" y="194734"/>
                </a:lnTo>
                <a:lnTo>
                  <a:pt x="16934" y="194734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0" name="Freeform 8209"/>
          <p:cNvSpPr/>
          <p:nvPr/>
        </p:nvSpPr>
        <p:spPr>
          <a:xfrm>
            <a:off x="6324600" y="5240867"/>
            <a:ext cx="152401" cy="270934"/>
          </a:xfrm>
          <a:custGeom>
            <a:avLst/>
            <a:gdLst/>
            <a:ahLst/>
            <a:cxnLst/>
            <a:rect l="0" t="0" r="0" b="0"/>
            <a:pathLst>
              <a:path w="152401" h="270934">
                <a:moveTo>
                  <a:pt x="25400" y="33866"/>
                </a:move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94733"/>
                </a:lnTo>
                <a:lnTo>
                  <a:pt x="16933" y="211666"/>
                </a:lnTo>
                <a:lnTo>
                  <a:pt x="25400" y="228600"/>
                </a:lnTo>
                <a:lnTo>
                  <a:pt x="33867" y="245533"/>
                </a:lnTo>
                <a:lnTo>
                  <a:pt x="50800" y="254000"/>
                </a:lnTo>
                <a:lnTo>
                  <a:pt x="67733" y="262466"/>
                </a:lnTo>
                <a:lnTo>
                  <a:pt x="76200" y="270933"/>
                </a:lnTo>
                <a:lnTo>
                  <a:pt x="93133" y="270933"/>
                </a:lnTo>
                <a:lnTo>
                  <a:pt x="101600" y="270933"/>
                </a:lnTo>
                <a:lnTo>
                  <a:pt x="118533" y="270933"/>
                </a:lnTo>
                <a:lnTo>
                  <a:pt x="127000" y="262466"/>
                </a:lnTo>
                <a:lnTo>
                  <a:pt x="135467" y="245533"/>
                </a:lnTo>
                <a:lnTo>
                  <a:pt x="143933" y="237066"/>
                </a:lnTo>
                <a:lnTo>
                  <a:pt x="152400" y="211666"/>
                </a:lnTo>
                <a:lnTo>
                  <a:pt x="143933" y="194733"/>
                </a:lnTo>
                <a:lnTo>
                  <a:pt x="143933" y="169333"/>
                </a:lnTo>
                <a:lnTo>
                  <a:pt x="135467" y="143933"/>
                </a:lnTo>
                <a:lnTo>
                  <a:pt x="127000" y="118533"/>
                </a:lnTo>
                <a:lnTo>
                  <a:pt x="118533" y="101600"/>
                </a:lnTo>
                <a:lnTo>
                  <a:pt x="101600" y="84666"/>
                </a:lnTo>
                <a:lnTo>
                  <a:pt x="84667" y="59266"/>
                </a:lnTo>
                <a:lnTo>
                  <a:pt x="67733" y="50800"/>
                </a:lnTo>
                <a:lnTo>
                  <a:pt x="59267" y="33866"/>
                </a:lnTo>
                <a:lnTo>
                  <a:pt x="42333" y="25400"/>
                </a:lnTo>
                <a:lnTo>
                  <a:pt x="33867" y="16933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1" name="Freeform 8210"/>
          <p:cNvSpPr/>
          <p:nvPr/>
        </p:nvSpPr>
        <p:spPr>
          <a:xfrm>
            <a:off x="6527800" y="5215467"/>
            <a:ext cx="211667" cy="211667"/>
          </a:xfrm>
          <a:custGeom>
            <a:avLst/>
            <a:gdLst/>
            <a:ahLst/>
            <a:cxnLst/>
            <a:rect l="0" t="0" r="0" b="0"/>
            <a:pathLst>
              <a:path w="211667" h="2116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101600" y="25400"/>
                </a:lnTo>
                <a:lnTo>
                  <a:pt x="110067" y="33866"/>
                </a:lnTo>
                <a:lnTo>
                  <a:pt x="110067" y="42333"/>
                </a:lnTo>
                <a:lnTo>
                  <a:pt x="118533" y="59266"/>
                </a:lnTo>
                <a:lnTo>
                  <a:pt x="118533" y="67733"/>
                </a:lnTo>
                <a:lnTo>
                  <a:pt x="110067" y="84666"/>
                </a:lnTo>
                <a:lnTo>
                  <a:pt x="101600" y="93133"/>
                </a:lnTo>
                <a:lnTo>
                  <a:pt x="93133" y="110066"/>
                </a:lnTo>
                <a:lnTo>
                  <a:pt x="84667" y="118533"/>
                </a:lnTo>
                <a:lnTo>
                  <a:pt x="67734" y="127000"/>
                </a:lnTo>
                <a:lnTo>
                  <a:pt x="59266" y="143933"/>
                </a:lnTo>
                <a:lnTo>
                  <a:pt x="42333" y="152400"/>
                </a:lnTo>
                <a:lnTo>
                  <a:pt x="33867" y="160866"/>
                </a:lnTo>
                <a:lnTo>
                  <a:pt x="25400" y="169333"/>
                </a:lnTo>
                <a:lnTo>
                  <a:pt x="25400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33867" y="211666"/>
                </a:lnTo>
                <a:lnTo>
                  <a:pt x="42333" y="211666"/>
                </a:lnTo>
                <a:lnTo>
                  <a:pt x="59266" y="211666"/>
                </a:lnTo>
                <a:lnTo>
                  <a:pt x="67734" y="211666"/>
                </a:lnTo>
                <a:lnTo>
                  <a:pt x="84667" y="211666"/>
                </a:lnTo>
                <a:lnTo>
                  <a:pt x="101600" y="203200"/>
                </a:lnTo>
                <a:lnTo>
                  <a:pt x="118533" y="203200"/>
                </a:lnTo>
                <a:lnTo>
                  <a:pt x="135466" y="203200"/>
                </a:lnTo>
                <a:lnTo>
                  <a:pt x="143934" y="194733"/>
                </a:lnTo>
                <a:lnTo>
                  <a:pt x="152400" y="194733"/>
                </a:lnTo>
                <a:lnTo>
                  <a:pt x="169333" y="194733"/>
                </a:lnTo>
                <a:lnTo>
                  <a:pt x="177800" y="186266"/>
                </a:lnTo>
                <a:lnTo>
                  <a:pt x="186267" y="186266"/>
                </a:lnTo>
                <a:lnTo>
                  <a:pt x="194733" y="177800"/>
                </a:lnTo>
                <a:lnTo>
                  <a:pt x="203200" y="177800"/>
                </a:lnTo>
                <a:lnTo>
                  <a:pt x="203200" y="177800"/>
                </a:lnTo>
                <a:lnTo>
                  <a:pt x="211666" y="169333"/>
                </a:lnTo>
                <a:lnTo>
                  <a:pt x="211666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2" name="Freeform 8211"/>
          <p:cNvSpPr/>
          <p:nvPr/>
        </p:nvSpPr>
        <p:spPr>
          <a:xfrm>
            <a:off x="6841067" y="52832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3" name="Freeform 8212"/>
          <p:cNvSpPr/>
          <p:nvPr/>
        </p:nvSpPr>
        <p:spPr>
          <a:xfrm>
            <a:off x="6849533" y="5367867"/>
            <a:ext cx="127002" cy="42334"/>
          </a:xfrm>
          <a:custGeom>
            <a:avLst/>
            <a:gdLst/>
            <a:ahLst/>
            <a:cxnLst/>
            <a:rect l="0" t="0" r="0" b="0"/>
            <a:pathLst>
              <a:path w="127002" h="42334">
                <a:moveTo>
                  <a:pt x="0" y="0"/>
                </a:move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33866"/>
                </a:lnTo>
                <a:lnTo>
                  <a:pt x="50801" y="33866"/>
                </a:lnTo>
                <a:lnTo>
                  <a:pt x="67734" y="42333"/>
                </a:lnTo>
                <a:lnTo>
                  <a:pt x="84667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27001" y="33866"/>
                </a:lnTo>
                <a:lnTo>
                  <a:pt x="127001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4" name="Freeform 8213"/>
          <p:cNvSpPr/>
          <p:nvPr/>
        </p:nvSpPr>
        <p:spPr>
          <a:xfrm>
            <a:off x="7120466" y="5173133"/>
            <a:ext cx="194735" cy="279401"/>
          </a:xfrm>
          <a:custGeom>
            <a:avLst/>
            <a:gdLst/>
            <a:ahLst/>
            <a:cxnLst/>
            <a:rect l="0" t="0" r="0" b="0"/>
            <a:pathLst>
              <a:path w="194735" h="279401">
                <a:moveTo>
                  <a:pt x="0" y="33867"/>
                </a:moveTo>
                <a:lnTo>
                  <a:pt x="8468" y="25400"/>
                </a:lnTo>
                <a:lnTo>
                  <a:pt x="8468" y="25400"/>
                </a:lnTo>
                <a:lnTo>
                  <a:pt x="16934" y="16934"/>
                </a:lnTo>
                <a:lnTo>
                  <a:pt x="33867" y="16934"/>
                </a:lnTo>
                <a:lnTo>
                  <a:pt x="42334" y="8467"/>
                </a:lnTo>
                <a:lnTo>
                  <a:pt x="67734" y="8467"/>
                </a:lnTo>
                <a:lnTo>
                  <a:pt x="84668" y="0"/>
                </a:lnTo>
                <a:lnTo>
                  <a:pt x="101601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8" y="0"/>
                </a:lnTo>
                <a:lnTo>
                  <a:pt x="177801" y="0"/>
                </a:lnTo>
                <a:lnTo>
                  <a:pt x="177801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94734" y="8467"/>
                </a:lnTo>
                <a:lnTo>
                  <a:pt x="194734" y="16934"/>
                </a:lnTo>
                <a:lnTo>
                  <a:pt x="186267" y="33867"/>
                </a:lnTo>
                <a:lnTo>
                  <a:pt x="186267" y="42334"/>
                </a:lnTo>
                <a:lnTo>
                  <a:pt x="177801" y="50800"/>
                </a:lnTo>
                <a:lnTo>
                  <a:pt x="177801" y="67734"/>
                </a:lnTo>
                <a:lnTo>
                  <a:pt x="169334" y="84667"/>
                </a:lnTo>
                <a:lnTo>
                  <a:pt x="160868" y="101600"/>
                </a:lnTo>
                <a:lnTo>
                  <a:pt x="160868" y="127000"/>
                </a:lnTo>
                <a:lnTo>
                  <a:pt x="160868" y="143934"/>
                </a:lnTo>
                <a:lnTo>
                  <a:pt x="152400" y="169334"/>
                </a:lnTo>
                <a:lnTo>
                  <a:pt x="152400" y="194734"/>
                </a:lnTo>
                <a:lnTo>
                  <a:pt x="152400" y="220134"/>
                </a:lnTo>
                <a:lnTo>
                  <a:pt x="152400" y="237067"/>
                </a:lnTo>
                <a:lnTo>
                  <a:pt x="152400" y="254000"/>
                </a:lnTo>
                <a:lnTo>
                  <a:pt x="152400" y="262467"/>
                </a:lnTo>
                <a:lnTo>
                  <a:pt x="152400" y="270934"/>
                </a:lnTo>
                <a:lnTo>
                  <a:pt x="152400" y="279400"/>
                </a:lnTo>
                <a:lnTo>
                  <a:pt x="152400" y="279400"/>
                </a:lnTo>
                <a:lnTo>
                  <a:pt x="160868" y="279400"/>
                </a:lnTo>
                <a:lnTo>
                  <a:pt x="160868" y="279400"/>
                </a:lnTo>
                <a:lnTo>
                  <a:pt x="160868" y="279400"/>
                </a:lnTo>
                <a:lnTo>
                  <a:pt x="177801" y="270934"/>
                </a:lnTo>
                <a:lnTo>
                  <a:pt x="177801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6" name="Freeform 8215"/>
          <p:cNvSpPr/>
          <p:nvPr/>
        </p:nvSpPr>
        <p:spPr>
          <a:xfrm>
            <a:off x="7493000" y="5401733"/>
            <a:ext cx="42334" cy="33868"/>
          </a:xfrm>
          <a:custGeom>
            <a:avLst/>
            <a:gdLst/>
            <a:ahLst/>
            <a:cxnLst/>
            <a:rect l="0" t="0" r="0" b="0"/>
            <a:pathLst>
              <a:path w="42334" h="33868">
                <a:moveTo>
                  <a:pt x="0" y="8467"/>
                </a:moveTo>
                <a:lnTo>
                  <a:pt x="8466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8" name="Freeform 8217"/>
          <p:cNvSpPr/>
          <p:nvPr/>
        </p:nvSpPr>
        <p:spPr>
          <a:xfrm>
            <a:off x="7459133" y="5139267"/>
            <a:ext cx="194734" cy="338667"/>
          </a:xfrm>
          <a:custGeom>
            <a:avLst/>
            <a:gdLst/>
            <a:ahLst/>
            <a:cxnLst/>
            <a:rect l="0" t="0" r="0" b="0"/>
            <a:pathLst>
              <a:path w="194734" h="338667">
                <a:moveTo>
                  <a:pt x="127001" y="33866"/>
                </a:moveTo>
                <a:lnTo>
                  <a:pt x="127001" y="33866"/>
                </a:lnTo>
                <a:lnTo>
                  <a:pt x="127001" y="42333"/>
                </a:lnTo>
                <a:lnTo>
                  <a:pt x="127001" y="42333"/>
                </a:lnTo>
                <a:lnTo>
                  <a:pt x="118533" y="42333"/>
                </a:lnTo>
                <a:lnTo>
                  <a:pt x="118533" y="33866"/>
                </a:lnTo>
                <a:lnTo>
                  <a:pt x="110067" y="33866"/>
                </a:lnTo>
                <a:lnTo>
                  <a:pt x="101600" y="25400"/>
                </a:lnTo>
                <a:lnTo>
                  <a:pt x="93134" y="25400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4" y="8466"/>
                </a:lnTo>
                <a:lnTo>
                  <a:pt x="59267" y="8466"/>
                </a:lnTo>
                <a:lnTo>
                  <a:pt x="50801" y="8466"/>
                </a:lnTo>
                <a:lnTo>
                  <a:pt x="33867" y="8466"/>
                </a:lnTo>
                <a:lnTo>
                  <a:pt x="25400" y="0"/>
                </a:lnTo>
                <a:lnTo>
                  <a:pt x="16934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25400" y="50800"/>
                </a:lnTo>
                <a:lnTo>
                  <a:pt x="33867" y="59266"/>
                </a:lnTo>
                <a:lnTo>
                  <a:pt x="59267" y="76200"/>
                </a:lnTo>
                <a:lnTo>
                  <a:pt x="84667" y="93133"/>
                </a:lnTo>
                <a:lnTo>
                  <a:pt x="101600" y="110066"/>
                </a:lnTo>
                <a:lnTo>
                  <a:pt x="127001" y="127000"/>
                </a:lnTo>
                <a:lnTo>
                  <a:pt x="143934" y="152400"/>
                </a:lnTo>
                <a:lnTo>
                  <a:pt x="160867" y="169333"/>
                </a:lnTo>
                <a:lnTo>
                  <a:pt x="177800" y="194733"/>
                </a:lnTo>
                <a:lnTo>
                  <a:pt x="186267" y="211666"/>
                </a:lnTo>
                <a:lnTo>
                  <a:pt x="186267" y="228600"/>
                </a:lnTo>
                <a:lnTo>
                  <a:pt x="194733" y="245533"/>
                </a:lnTo>
                <a:lnTo>
                  <a:pt x="194733" y="262466"/>
                </a:lnTo>
                <a:lnTo>
                  <a:pt x="194733" y="279400"/>
                </a:lnTo>
                <a:lnTo>
                  <a:pt x="194733" y="296333"/>
                </a:lnTo>
                <a:lnTo>
                  <a:pt x="186267" y="313266"/>
                </a:lnTo>
                <a:lnTo>
                  <a:pt x="177800" y="321733"/>
                </a:lnTo>
                <a:lnTo>
                  <a:pt x="169334" y="330200"/>
                </a:lnTo>
                <a:lnTo>
                  <a:pt x="160867" y="330200"/>
                </a:lnTo>
                <a:lnTo>
                  <a:pt x="143934" y="338666"/>
                </a:lnTo>
                <a:lnTo>
                  <a:pt x="127001" y="338666"/>
                </a:lnTo>
                <a:lnTo>
                  <a:pt x="110067" y="338666"/>
                </a:lnTo>
                <a:lnTo>
                  <a:pt x="93134" y="330200"/>
                </a:lnTo>
                <a:lnTo>
                  <a:pt x="76200" y="321733"/>
                </a:lnTo>
                <a:lnTo>
                  <a:pt x="67734" y="313266"/>
                </a:lnTo>
                <a:lnTo>
                  <a:pt x="50801" y="313266"/>
                </a:lnTo>
                <a:lnTo>
                  <a:pt x="42333" y="296333"/>
                </a:lnTo>
                <a:lnTo>
                  <a:pt x="33867" y="287866"/>
                </a:lnTo>
                <a:lnTo>
                  <a:pt x="33867" y="270933"/>
                </a:lnTo>
                <a:lnTo>
                  <a:pt x="33867" y="254000"/>
                </a:lnTo>
                <a:lnTo>
                  <a:pt x="33867" y="237066"/>
                </a:lnTo>
                <a:lnTo>
                  <a:pt x="33867" y="220133"/>
                </a:lnTo>
                <a:lnTo>
                  <a:pt x="33867" y="211666"/>
                </a:lnTo>
                <a:lnTo>
                  <a:pt x="42333" y="194733"/>
                </a:lnTo>
                <a:lnTo>
                  <a:pt x="50801" y="177800"/>
                </a:lnTo>
                <a:lnTo>
                  <a:pt x="59267" y="169333"/>
                </a:lnTo>
                <a:lnTo>
                  <a:pt x="67734" y="160866"/>
                </a:lnTo>
                <a:lnTo>
                  <a:pt x="76200" y="143933"/>
                </a:lnTo>
                <a:lnTo>
                  <a:pt x="84667" y="135466"/>
                </a:lnTo>
                <a:lnTo>
                  <a:pt x="84667" y="127000"/>
                </a:lnTo>
                <a:lnTo>
                  <a:pt x="93134" y="110066"/>
                </a:lnTo>
                <a:lnTo>
                  <a:pt x="93134" y="101600"/>
                </a:lnTo>
                <a:lnTo>
                  <a:pt x="93134" y="93133"/>
                </a:lnTo>
                <a:lnTo>
                  <a:pt x="93134" y="84666"/>
                </a:lnTo>
                <a:lnTo>
                  <a:pt x="93134" y="76200"/>
                </a:lnTo>
                <a:lnTo>
                  <a:pt x="93134" y="67733"/>
                </a:lnTo>
                <a:lnTo>
                  <a:pt x="93134" y="67733"/>
                </a:lnTo>
                <a:lnTo>
                  <a:pt x="84667" y="59266"/>
                </a:lnTo>
                <a:lnTo>
                  <a:pt x="84667" y="59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9" name="Freeform 8218"/>
          <p:cNvSpPr/>
          <p:nvPr/>
        </p:nvSpPr>
        <p:spPr>
          <a:xfrm>
            <a:off x="7696200" y="5096933"/>
            <a:ext cx="93134" cy="76201"/>
          </a:xfrm>
          <a:custGeom>
            <a:avLst/>
            <a:gdLst/>
            <a:ahLst/>
            <a:cxnLst/>
            <a:rect l="0" t="0" r="0" b="0"/>
            <a:pathLst>
              <a:path w="93134" h="76201">
                <a:moveTo>
                  <a:pt x="59267" y="8467"/>
                </a:moveTo>
                <a:lnTo>
                  <a:pt x="50800" y="8467"/>
                </a:lnTo>
                <a:lnTo>
                  <a:pt x="50800" y="8467"/>
                </a:lnTo>
                <a:lnTo>
                  <a:pt x="42334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8467" y="50800"/>
                </a:lnTo>
                <a:lnTo>
                  <a:pt x="16933" y="59267"/>
                </a:lnTo>
                <a:lnTo>
                  <a:pt x="25400" y="67734"/>
                </a:lnTo>
                <a:lnTo>
                  <a:pt x="33866" y="76200"/>
                </a:lnTo>
                <a:lnTo>
                  <a:pt x="42334" y="76200"/>
                </a:lnTo>
                <a:lnTo>
                  <a:pt x="59267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84667" y="67734"/>
                </a:lnTo>
                <a:lnTo>
                  <a:pt x="93133" y="59267"/>
                </a:lnTo>
                <a:lnTo>
                  <a:pt x="93133" y="50800"/>
                </a:lnTo>
                <a:lnTo>
                  <a:pt x="93133" y="42334"/>
                </a:lnTo>
                <a:lnTo>
                  <a:pt x="93133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Theorem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259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4885267" y="2057400"/>
            <a:ext cx="262467" cy="330201"/>
          </a:xfrm>
          <a:custGeom>
            <a:avLst/>
            <a:gdLst/>
            <a:ahLst/>
            <a:cxnLst/>
            <a:rect l="0" t="0" r="0" b="0"/>
            <a:pathLst>
              <a:path w="262467" h="330201">
                <a:moveTo>
                  <a:pt x="262466" y="0"/>
                </a:moveTo>
                <a:lnTo>
                  <a:pt x="262466" y="0"/>
                </a:lnTo>
                <a:lnTo>
                  <a:pt x="254000" y="0"/>
                </a:lnTo>
                <a:lnTo>
                  <a:pt x="254000" y="16933"/>
                </a:lnTo>
                <a:lnTo>
                  <a:pt x="245533" y="16933"/>
                </a:lnTo>
                <a:lnTo>
                  <a:pt x="237066" y="33867"/>
                </a:lnTo>
                <a:lnTo>
                  <a:pt x="220133" y="42333"/>
                </a:lnTo>
                <a:lnTo>
                  <a:pt x="203200" y="67733"/>
                </a:lnTo>
                <a:lnTo>
                  <a:pt x="186266" y="93133"/>
                </a:lnTo>
                <a:lnTo>
                  <a:pt x="169333" y="118533"/>
                </a:lnTo>
                <a:lnTo>
                  <a:pt x="152400" y="143933"/>
                </a:lnTo>
                <a:lnTo>
                  <a:pt x="135466" y="169333"/>
                </a:lnTo>
                <a:lnTo>
                  <a:pt x="110066" y="186267"/>
                </a:lnTo>
                <a:lnTo>
                  <a:pt x="93133" y="211667"/>
                </a:lnTo>
                <a:lnTo>
                  <a:pt x="76200" y="228600"/>
                </a:lnTo>
                <a:lnTo>
                  <a:pt x="50800" y="254000"/>
                </a:lnTo>
                <a:lnTo>
                  <a:pt x="33866" y="270933"/>
                </a:lnTo>
                <a:lnTo>
                  <a:pt x="25400" y="287867"/>
                </a:lnTo>
                <a:lnTo>
                  <a:pt x="16933" y="304800"/>
                </a:lnTo>
                <a:lnTo>
                  <a:pt x="0" y="313267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30200"/>
                </a:lnTo>
                <a:lnTo>
                  <a:pt x="16933" y="321733"/>
                </a:lnTo>
                <a:lnTo>
                  <a:pt x="25400" y="321733"/>
                </a:lnTo>
                <a:lnTo>
                  <a:pt x="42333" y="321733"/>
                </a:lnTo>
                <a:lnTo>
                  <a:pt x="67733" y="313267"/>
                </a:lnTo>
                <a:lnTo>
                  <a:pt x="84666" y="313267"/>
                </a:lnTo>
                <a:lnTo>
                  <a:pt x="110066" y="304800"/>
                </a:lnTo>
                <a:lnTo>
                  <a:pt x="135466" y="304800"/>
                </a:lnTo>
                <a:lnTo>
                  <a:pt x="152400" y="296333"/>
                </a:lnTo>
                <a:lnTo>
                  <a:pt x="169333" y="304800"/>
                </a:lnTo>
                <a:lnTo>
                  <a:pt x="186266" y="304800"/>
                </a:lnTo>
                <a:lnTo>
                  <a:pt x="203200" y="304800"/>
                </a:lnTo>
                <a:lnTo>
                  <a:pt x="211666" y="313267"/>
                </a:lnTo>
                <a:lnTo>
                  <a:pt x="220133" y="313267"/>
                </a:lnTo>
                <a:lnTo>
                  <a:pt x="228600" y="321733"/>
                </a:lnTo>
                <a:lnTo>
                  <a:pt x="237066" y="321733"/>
                </a:lnTo>
                <a:lnTo>
                  <a:pt x="245533" y="321733"/>
                </a:lnTo>
                <a:lnTo>
                  <a:pt x="254000" y="330200"/>
                </a:lnTo>
                <a:lnTo>
                  <a:pt x="254000" y="321733"/>
                </a:lnTo>
                <a:lnTo>
                  <a:pt x="262466" y="321733"/>
                </a:lnTo>
                <a:lnTo>
                  <a:pt x="262466" y="321733"/>
                </a:lnTo>
                <a:lnTo>
                  <a:pt x="262466" y="321733"/>
                </a:lnTo>
                <a:lnTo>
                  <a:pt x="262466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308600" y="2074333"/>
            <a:ext cx="177801" cy="321735"/>
          </a:xfrm>
          <a:custGeom>
            <a:avLst/>
            <a:gdLst/>
            <a:ahLst/>
            <a:cxnLst/>
            <a:rect l="0" t="0" r="0" b="0"/>
            <a:pathLst>
              <a:path w="177801" h="321735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67733" y="33867"/>
                </a:lnTo>
                <a:lnTo>
                  <a:pt x="67733" y="50800"/>
                </a:lnTo>
                <a:lnTo>
                  <a:pt x="59267" y="67734"/>
                </a:lnTo>
                <a:lnTo>
                  <a:pt x="59267" y="93134"/>
                </a:lnTo>
                <a:lnTo>
                  <a:pt x="50800" y="118534"/>
                </a:lnTo>
                <a:lnTo>
                  <a:pt x="50800" y="152400"/>
                </a:lnTo>
                <a:lnTo>
                  <a:pt x="42333" y="177800"/>
                </a:lnTo>
                <a:lnTo>
                  <a:pt x="33867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16933" y="270934"/>
                </a:lnTo>
                <a:lnTo>
                  <a:pt x="8467" y="287867"/>
                </a:lnTo>
                <a:lnTo>
                  <a:pt x="8467" y="296334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4"/>
                </a:lnTo>
                <a:lnTo>
                  <a:pt x="8467" y="287867"/>
                </a:lnTo>
                <a:lnTo>
                  <a:pt x="8467" y="270934"/>
                </a:lnTo>
                <a:lnTo>
                  <a:pt x="8467" y="254000"/>
                </a:lnTo>
                <a:lnTo>
                  <a:pt x="16933" y="228600"/>
                </a:lnTo>
                <a:lnTo>
                  <a:pt x="25400" y="203200"/>
                </a:lnTo>
                <a:lnTo>
                  <a:pt x="33867" y="177800"/>
                </a:lnTo>
                <a:lnTo>
                  <a:pt x="42333" y="152400"/>
                </a:lnTo>
                <a:lnTo>
                  <a:pt x="50800" y="127000"/>
                </a:lnTo>
                <a:lnTo>
                  <a:pt x="67733" y="101600"/>
                </a:lnTo>
                <a:lnTo>
                  <a:pt x="76200" y="76200"/>
                </a:lnTo>
                <a:lnTo>
                  <a:pt x="93133" y="67734"/>
                </a:lnTo>
                <a:lnTo>
                  <a:pt x="101600" y="50800"/>
                </a:lnTo>
                <a:lnTo>
                  <a:pt x="110067" y="42334"/>
                </a:lnTo>
                <a:lnTo>
                  <a:pt x="118533" y="42334"/>
                </a:lnTo>
                <a:lnTo>
                  <a:pt x="135467" y="50800"/>
                </a:lnTo>
                <a:lnTo>
                  <a:pt x="143933" y="67734"/>
                </a:lnTo>
                <a:lnTo>
                  <a:pt x="152400" y="84667"/>
                </a:lnTo>
                <a:lnTo>
                  <a:pt x="160867" y="110067"/>
                </a:lnTo>
                <a:lnTo>
                  <a:pt x="169333" y="135467"/>
                </a:lnTo>
                <a:lnTo>
                  <a:pt x="169333" y="169334"/>
                </a:lnTo>
                <a:lnTo>
                  <a:pt x="177800" y="203200"/>
                </a:lnTo>
                <a:lnTo>
                  <a:pt x="177800" y="237067"/>
                </a:lnTo>
                <a:lnTo>
                  <a:pt x="177800" y="262467"/>
                </a:lnTo>
                <a:lnTo>
                  <a:pt x="177800" y="287867"/>
                </a:lnTo>
                <a:lnTo>
                  <a:pt x="177800" y="304800"/>
                </a:lnTo>
                <a:lnTo>
                  <a:pt x="177800" y="313267"/>
                </a:lnTo>
                <a:lnTo>
                  <a:pt x="177800" y="321734"/>
                </a:lnTo>
                <a:lnTo>
                  <a:pt x="169333" y="321734"/>
                </a:lnTo>
                <a:lnTo>
                  <a:pt x="169333" y="321734"/>
                </a:lnTo>
                <a:lnTo>
                  <a:pt x="160867" y="321734"/>
                </a:lnTo>
                <a:lnTo>
                  <a:pt x="152400" y="313267"/>
                </a:lnTo>
                <a:lnTo>
                  <a:pt x="143933" y="304800"/>
                </a:lnTo>
                <a:lnTo>
                  <a:pt x="135467" y="287867"/>
                </a:lnTo>
                <a:lnTo>
                  <a:pt x="118533" y="279400"/>
                </a:lnTo>
                <a:lnTo>
                  <a:pt x="101600" y="262467"/>
                </a:lnTo>
                <a:lnTo>
                  <a:pt x="93133" y="245534"/>
                </a:lnTo>
                <a:lnTo>
                  <a:pt x="93133" y="245534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291667" y="2235200"/>
            <a:ext cx="194734" cy="33868"/>
          </a:xfrm>
          <a:custGeom>
            <a:avLst/>
            <a:gdLst/>
            <a:ahLst/>
            <a:cxnLst/>
            <a:rect l="0" t="0" r="0" b="0"/>
            <a:pathLst>
              <a:path w="194734" h="33868">
                <a:moveTo>
                  <a:pt x="42333" y="33867"/>
                </a:moveTo>
                <a:lnTo>
                  <a:pt x="33866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50800" y="33867"/>
                </a:lnTo>
                <a:lnTo>
                  <a:pt x="67733" y="33867"/>
                </a:lnTo>
                <a:lnTo>
                  <a:pt x="93133" y="33867"/>
                </a:lnTo>
                <a:lnTo>
                  <a:pt x="118533" y="25400"/>
                </a:lnTo>
                <a:lnTo>
                  <a:pt x="152400" y="16933"/>
                </a:lnTo>
                <a:lnTo>
                  <a:pt x="177800" y="8467"/>
                </a:lnTo>
                <a:lnTo>
                  <a:pt x="177800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638800" y="2108200"/>
            <a:ext cx="262468" cy="220134"/>
          </a:xfrm>
          <a:custGeom>
            <a:avLst/>
            <a:gdLst/>
            <a:ahLst/>
            <a:cxnLst/>
            <a:rect l="0" t="0" r="0" b="0"/>
            <a:pathLst>
              <a:path w="262468" h="220134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69333" y="25400"/>
                </a:lnTo>
                <a:lnTo>
                  <a:pt x="169333" y="50800"/>
                </a:lnTo>
                <a:lnTo>
                  <a:pt x="160867" y="84667"/>
                </a:lnTo>
                <a:lnTo>
                  <a:pt x="160867" y="118533"/>
                </a:lnTo>
                <a:lnTo>
                  <a:pt x="152400" y="143933"/>
                </a:lnTo>
                <a:lnTo>
                  <a:pt x="152400" y="169333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52400" y="211667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43933" y="220133"/>
                </a:lnTo>
                <a:lnTo>
                  <a:pt x="143933" y="211667"/>
                </a:lnTo>
                <a:lnTo>
                  <a:pt x="135467" y="211667"/>
                </a:lnTo>
                <a:lnTo>
                  <a:pt x="135467" y="194733"/>
                </a:lnTo>
                <a:lnTo>
                  <a:pt x="127000" y="186267"/>
                </a:lnTo>
                <a:lnTo>
                  <a:pt x="110067" y="169333"/>
                </a:lnTo>
                <a:lnTo>
                  <a:pt x="101600" y="152400"/>
                </a:lnTo>
                <a:lnTo>
                  <a:pt x="93133" y="127000"/>
                </a:lnTo>
                <a:lnTo>
                  <a:pt x="76200" y="110067"/>
                </a:lnTo>
                <a:lnTo>
                  <a:pt x="59267" y="101600"/>
                </a:lnTo>
                <a:lnTo>
                  <a:pt x="50800" y="93133"/>
                </a:lnTo>
                <a:lnTo>
                  <a:pt x="33867" y="84667"/>
                </a:lnTo>
                <a:lnTo>
                  <a:pt x="25400" y="84667"/>
                </a:lnTo>
                <a:lnTo>
                  <a:pt x="16933" y="84667"/>
                </a:lnTo>
                <a:lnTo>
                  <a:pt x="8467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0" y="127000"/>
                </a:lnTo>
                <a:lnTo>
                  <a:pt x="42333" y="135467"/>
                </a:lnTo>
                <a:lnTo>
                  <a:pt x="59267" y="143933"/>
                </a:lnTo>
                <a:lnTo>
                  <a:pt x="93133" y="143933"/>
                </a:lnTo>
                <a:lnTo>
                  <a:pt x="118533" y="152400"/>
                </a:lnTo>
                <a:lnTo>
                  <a:pt x="143933" y="152400"/>
                </a:lnTo>
                <a:lnTo>
                  <a:pt x="169333" y="152400"/>
                </a:lnTo>
                <a:lnTo>
                  <a:pt x="194733" y="152400"/>
                </a:lnTo>
                <a:lnTo>
                  <a:pt x="220133" y="143933"/>
                </a:lnTo>
                <a:lnTo>
                  <a:pt x="237067" y="143933"/>
                </a:lnTo>
                <a:lnTo>
                  <a:pt x="254000" y="135467"/>
                </a:lnTo>
                <a:lnTo>
                  <a:pt x="254000" y="135467"/>
                </a:lnTo>
                <a:lnTo>
                  <a:pt x="262467" y="135467"/>
                </a:lnTo>
                <a:lnTo>
                  <a:pt x="262467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045200" y="2040467"/>
            <a:ext cx="211668" cy="338667"/>
          </a:xfrm>
          <a:custGeom>
            <a:avLst/>
            <a:gdLst/>
            <a:ahLst/>
            <a:cxnLst/>
            <a:rect l="0" t="0" r="0" b="0"/>
            <a:pathLst>
              <a:path w="211668" h="338667">
                <a:moveTo>
                  <a:pt x="177800" y="33866"/>
                </a:moveTo>
                <a:lnTo>
                  <a:pt x="177800" y="42333"/>
                </a:lnTo>
                <a:lnTo>
                  <a:pt x="177800" y="50800"/>
                </a:lnTo>
                <a:lnTo>
                  <a:pt x="177800" y="67733"/>
                </a:lnTo>
                <a:lnTo>
                  <a:pt x="177800" y="76200"/>
                </a:lnTo>
                <a:lnTo>
                  <a:pt x="177800" y="93133"/>
                </a:lnTo>
                <a:lnTo>
                  <a:pt x="169333" y="101600"/>
                </a:lnTo>
                <a:lnTo>
                  <a:pt x="169333" y="101600"/>
                </a:lnTo>
                <a:lnTo>
                  <a:pt x="169333" y="110066"/>
                </a:lnTo>
                <a:lnTo>
                  <a:pt x="169333" y="110066"/>
                </a:lnTo>
                <a:lnTo>
                  <a:pt x="169333" y="101600"/>
                </a:lnTo>
                <a:lnTo>
                  <a:pt x="169333" y="101600"/>
                </a:lnTo>
                <a:lnTo>
                  <a:pt x="169333" y="93133"/>
                </a:lnTo>
                <a:lnTo>
                  <a:pt x="169333" y="76200"/>
                </a:lnTo>
                <a:lnTo>
                  <a:pt x="160867" y="59266"/>
                </a:lnTo>
                <a:lnTo>
                  <a:pt x="160867" y="50800"/>
                </a:lnTo>
                <a:lnTo>
                  <a:pt x="152400" y="25400"/>
                </a:lnTo>
                <a:lnTo>
                  <a:pt x="143933" y="16933"/>
                </a:lnTo>
                <a:lnTo>
                  <a:pt x="135467" y="8466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8466"/>
                </a:lnTo>
                <a:lnTo>
                  <a:pt x="84667" y="16933"/>
                </a:lnTo>
                <a:lnTo>
                  <a:pt x="67733" y="42333"/>
                </a:lnTo>
                <a:lnTo>
                  <a:pt x="50800" y="59266"/>
                </a:lnTo>
                <a:lnTo>
                  <a:pt x="33867" y="93133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7" y="186266"/>
                </a:lnTo>
                <a:lnTo>
                  <a:pt x="8467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8467" y="279400"/>
                </a:lnTo>
                <a:lnTo>
                  <a:pt x="25400" y="296333"/>
                </a:lnTo>
                <a:lnTo>
                  <a:pt x="33867" y="304800"/>
                </a:lnTo>
                <a:lnTo>
                  <a:pt x="59267" y="313266"/>
                </a:lnTo>
                <a:lnTo>
                  <a:pt x="84667" y="321733"/>
                </a:lnTo>
                <a:lnTo>
                  <a:pt x="118533" y="330200"/>
                </a:lnTo>
                <a:lnTo>
                  <a:pt x="152400" y="330200"/>
                </a:lnTo>
                <a:lnTo>
                  <a:pt x="186267" y="338666"/>
                </a:lnTo>
                <a:lnTo>
                  <a:pt x="186267" y="338666"/>
                </a:lnTo>
                <a:lnTo>
                  <a:pt x="211667" y="338666"/>
                </a:lnTo>
                <a:lnTo>
                  <a:pt x="211667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714067" y="2125133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177799" y="84667"/>
                </a:moveTo>
                <a:lnTo>
                  <a:pt x="177799" y="84667"/>
                </a:lnTo>
                <a:lnTo>
                  <a:pt x="177799" y="76200"/>
                </a:lnTo>
                <a:lnTo>
                  <a:pt x="169333" y="59267"/>
                </a:lnTo>
                <a:lnTo>
                  <a:pt x="160866" y="42334"/>
                </a:lnTo>
                <a:lnTo>
                  <a:pt x="152400" y="33867"/>
                </a:lnTo>
                <a:lnTo>
                  <a:pt x="143933" y="16934"/>
                </a:lnTo>
                <a:lnTo>
                  <a:pt x="135466" y="8467"/>
                </a:lnTo>
                <a:lnTo>
                  <a:pt x="118533" y="0"/>
                </a:lnTo>
                <a:lnTo>
                  <a:pt x="101599" y="0"/>
                </a:lnTo>
                <a:lnTo>
                  <a:pt x="93133" y="8467"/>
                </a:lnTo>
                <a:lnTo>
                  <a:pt x="76200" y="8467"/>
                </a:lnTo>
                <a:lnTo>
                  <a:pt x="59266" y="25400"/>
                </a:lnTo>
                <a:lnTo>
                  <a:pt x="42333" y="33867"/>
                </a:lnTo>
                <a:lnTo>
                  <a:pt x="33867" y="59267"/>
                </a:lnTo>
                <a:lnTo>
                  <a:pt x="16933" y="76200"/>
                </a:lnTo>
                <a:lnTo>
                  <a:pt x="8466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8466" y="211667"/>
                </a:lnTo>
                <a:lnTo>
                  <a:pt x="16933" y="220134"/>
                </a:lnTo>
                <a:lnTo>
                  <a:pt x="25399" y="228600"/>
                </a:lnTo>
                <a:lnTo>
                  <a:pt x="42333" y="228600"/>
                </a:lnTo>
                <a:lnTo>
                  <a:pt x="50800" y="228600"/>
                </a:lnTo>
                <a:lnTo>
                  <a:pt x="59266" y="228600"/>
                </a:lnTo>
                <a:lnTo>
                  <a:pt x="67733" y="220134"/>
                </a:lnTo>
                <a:lnTo>
                  <a:pt x="84666" y="211667"/>
                </a:lnTo>
                <a:lnTo>
                  <a:pt x="93133" y="194734"/>
                </a:lnTo>
                <a:lnTo>
                  <a:pt x="101599" y="169334"/>
                </a:lnTo>
                <a:lnTo>
                  <a:pt x="110067" y="143934"/>
                </a:lnTo>
                <a:lnTo>
                  <a:pt x="110067" y="118534"/>
                </a:lnTo>
                <a:lnTo>
                  <a:pt x="118533" y="101600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8533" y="76200"/>
                </a:lnTo>
                <a:lnTo>
                  <a:pt x="118533" y="101600"/>
                </a:lnTo>
                <a:lnTo>
                  <a:pt x="118533" y="127000"/>
                </a:lnTo>
                <a:lnTo>
                  <a:pt x="118533" y="152400"/>
                </a:lnTo>
                <a:lnTo>
                  <a:pt x="127000" y="177800"/>
                </a:lnTo>
                <a:lnTo>
                  <a:pt x="135466" y="194734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60866" y="211667"/>
                </a:lnTo>
                <a:lnTo>
                  <a:pt x="177799" y="203200"/>
                </a:lnTo>
                <a:lnTo>
                  <a:pt x="177799" y="203200"/>
                </a:lnTo>
                <a:lnTo>
                  <a:pt x="186267" y="194734"/>
                </a:lnTo>
                <a:lnTo>
                  <a:pt x="186267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68066" y="2150533"/>
            <a:ext cx="110068" cy="186268"/>
          </a:xfrm>
          <a:custGeom>
            <a:avLst/>
            <a:gdLst/>
            <a:ahLst/>
            <a:cxnLst/>
            <a:rect l="0" t="0" r="0" b="0"/>
            <a:pathLst>
              <a:path w="110068" h="186268">
                <a:moveTo>
                  <a:pt x="0" y="16934"/>
                </a:move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67734"/>
                </a:lnTo>
                <a:lnTo>
                  <a:pt x="0" y="93134"/>
                </a:lnTo>
                <a:lnTo>
                  <a:pt x="8468" y="110067"/>
                </a:lnTo>
                <a:lnTo>
                  <a:pt x="8468" y="135467"/>
                </a:lnTo>
                <a:lnTo>
                  <a:pt x="8468" y="160867"/>
                </a:lnTo>
                <a:lnTo>
                  <a:pt x="8468" y="177800"/>
                </a:lnTo>
                <a:lnTo>
                  <a:pt x="8468" y="186267"/>
                </a:lnTo>
                <a:lnTo>
                  <a:pt x="8468" y="186267"/>
                </a:lnTo>
                <a:lnTo>
                  <a:pt x="8468" y="186267"/>
                </a:lnTo>
                <a:lnTo>
                  <a:pt x="8468" y="186267"/>
                </a:lnTo>
                <a:lnTo>
                  <a:pt x="8468" y="177800"/>
                </a:lnTo>
                <a:lnTo>
                  <a:pt x="8468" y="160867"/>
                </a:lnTo>
                <a:lnTo>
                  <a:pt x="8468" y="143934"/>
                </a:lnTo>
                <a:lnTo>
                  <a:pt x="16934" y="118534"/>
                </a:lnTo>
                <a:lnTo>
                  <a:pt x="16934" y="93134"/>
                </a:lnTo>
                <a:lnTo>
                  <a:pt x="25401" y="67734"/>
                </a:lnTo>
                <a:lnTo>
                  <a:pt x="33867" y="42334"/>
                </a:lnTo>
                <a:lnTo>
                  <a:pt x="42334" y="25400"/>
                </a:lnTo>
                <a:lnTo>
                  <a:pt x="50801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93134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112000" y="2184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54333" y="2260600"/>
            <a:ext cx="33868" cy="8468"/>
          </a:xfrm>
          <a:custGeom>
            <a:avLst/>
            <a:gdLst/>
            <a:ahLst/>
            <a:cxnLst/>
            <a:rect l="0" t="0" r="0" b="0"/>
            <a:pathLst>
              <a:path w="33868" h="8468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145867" y="2125133"/>
            <a:ext cx="127000" cy="211668"/>
          </a:xfrm>
          <a:custGeom>
            <a:avLst/>
            <a:gdLst/>
            <a:ahLst/>
            <a:cxnLst/>
            <a:rect l="0" t="0" r="0" b="0"/>
            <a:pathLst>
              <a:path w="127000" h="211668">
                <a:moveTo>
                  <a:pt x="76200" y="0"/>
                </a:moveTo>
                <a:lnTo>
                  <a:pt x="76200" y="0"/>
                </a:lnTo>
                <a:lnTo>
                  <a:pt x="67733" y="8467"/>
                </a:lnTo>
                <a:lnTo>
                  <a:pt x="50799" y="8467"/>
                </a:lnTo>
                <a:lnTo>
                  <a:pt x="42333" y="25400"/>
                </a:lnTo>
                <a:lnTo>
                  <a:pt x="25400" y="42334"/>
                </a:lnTo>
                <a:lnTo>
                  <a:pt x="8466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8466" y="194734"/>
                </a:lnTo>
                <a:lnTo>
                  <a:pt x="33866" y="203200"/>
                </a:lnTo>
                <a:lnTo>
                  <a:pt x="50799" y="211667"/>
                </a:lnTo>
                <a:lnTo>
                  <a:pt x="76200" y="211667"/>
                </a:lnTo>
                <a:lnTo>
                  <a:pt x="101600" y="203200"/>
                </a:lnTo>
                <a:lnTo>
                  <a:pt x="101600" y="203200"/>
                </a:lnTo>
                <a:lnTo>
                  <a:pt x="126999" y="194734"/>
                </a:lnTo>
                <a:lnTo>
                  <a:pt x="126999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535333" y="2099733"/>
            <a:ext cx="152401" cy="270935"/>
          </a:xfrm>
          <a:custGeom>
            <a:avLst/>
            <a:gdLst/>
            <a:ahLst/>
            <a:cxnLst/>
            <a:rect l="0" t="0" r="0" b="0"/>
            <a:pathLst>
              <a:path w="152401" h="270935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7" y="25400"/>
                </a:lnTo>
                <a:lnTo>
                  <a:pt x="50801" y="42334"/>
                </a:lnTo>
                <a:lnTo>
                  <a:pt x="33867" y="59267"/>
                </a:lnTo>
                <a:lnTo>
                  <a:pt x="25400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0" y="110067"/>
                </a:lnTo>
                <a:lnTo>
                  <a:pt x="8467" y="110067"/>
                </a:lnTo>
                <a:lnTo>
                  <a:pt x="8467" y="118534"/>
                </a:lnTo>
                <a:lnTo>
                  <a:pt x="25400" y="118534"/>
                </a:lnTo>
                <a:lnTo>
                  <a:pt x="42333" y="118534"/>
                </a:lnTo>
                <a:lnTo>
                  <a:pt x="59267" y="118534"/>
                </a:lnTo>
                <a:lnTo>
                  <a:pt x="93134" y="127000"/>
                </a:lnTo>
                <a:lnTo>
                  <a:pt x="110067" y="135467"/>
                </a:lnTo>
                <a:lnTo>
                  <a:pt x="135467" y="143934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43934" y="203200"/>
                </a:lnTo>
                <a:lnTo>
                  <a:pt x="127001" y="211667"/>
                </a:lnTo>
                <a:lnTo>
                  <a:pt x="110067" y="228600"/>
                </a:lnTo>
                <a:lnTo>
                  <a:pt x="84667" y="237067"/>
                </a:lnTo>
                <a:lnTo>
                  <a:pt x="67734" y="254000"/>
                </a:lnTo>
                <a:lnTo>
                  <a:pt x="42333" y="262467"/>
                </a:lnTo>
                <a:lnTo>
                  <a:pt x="25400" y="262467"/>
                </a:lnTo>
                <a:lnTo>
                  <a:pt x="8467" y="270934"/>
                </a:lnTo>
                <a:lnTo>
                  <a:pt x="0" y="270934"/>
                </a:lnTo>
                <a:lnTo>
                  <a:pt x="0" y="262467"/>
                </a:lnTo>
                <a:lnTo>
                  <a:pt x="0" y="262467"/>
                </a:lnTo>
                <a:lnTo>
                  <a:pt x="8467" y="245534"/>
                </a:lnTo>
                <a:lnTo>
                  <a:pt x="8467" y="245534"/>
                </a:lnTo>
                <a:lnTo>
                  <a:pt x="16934" y="228600"/>
                </a:lnTo>
                <a:lnTo>
                  <a:pt x="169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772400" y="2133600"/>
            <a:ext cx="287868" cy="211668"/>
          </a:xfrm>
          <a:custGeom>
            <a:avLst/>
            <a:gdLst/>
            <a:ahLst/>
            <a:cxnLst/>
            <a:rect l="0" t="0" r="0" b="0"/>
            <a:pathLst>
              <a:path w="287868" h="211668">
                <a:moveTo>
                  <a:pt x="8467" y="16933"/>
                </a:move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16933" y="177800"/>
                </a:lnTo>
                <a:lnTo>
                  <a:pt x="25400" y="186267"/>
                </a:lnTo>
                <a:lnTo>
                  <a:pt x="42334" y="186267"/>
                </a:lnTo>
                <a:lnTo>
                  <a:pt x="50800" y="186267"/>
                </a:lnTo>
                <a:lnTo>
                  <a:pt x="67733" y="186267"/>
                </a:lnTo>
                <a:lnTo>
                  <a:pt x="84667" y="177800"/>
                </a:lnTo>
                <a:lnTo>
                  <a:pt x="93133" y="169333"/>
                </a:lnTo>
                <a:lnTo>
                  <a:pt x="101600" y="152400"/>
                </a:lnTo>
                <a:lnTo>
                  <a:pt x="110066" y="143933"/>
                </a:lnTo>
                <a:lnTo>
                  <a:pt x="118534" y="127000"/>
                </a:lnTo>
                <a:lnTo>
                  <a:pt x="127000" y="101600"/>
                </a:lnTo>
                <a:lnTo>
                  <a:pt x="127000" y="84667"/>
                </a:lnTo>
                <a:lnTo>
                  <a:pt x="127000" y="59267"/>
                </a:lnTo>
                <a:lnTo>
                  <a:pt x="118534" y="33867"/>
                </a:lnTo>
                <a:lnTo>
                  <a:pt x="110066" y="16933"/>
                </a:lnTo>
                <a:lnTo>
                  <a:pt x="101600" y="8467"/>
                </a:lnTo>
                <a:lnTo>
                  <a:pt x="93133" y="0"/>
                </a:lnTo>
                <a:lnTo>
                  <a:pt x="93133" y="8467"/>
                </a:lnTo>
                <a:lnTo>
                  <a:pt x="101600" y="16933"/>
                </a:lnTo>
                <a:lnTo>
                  <a:pt x="101600" y="33867"/>
                </a:lnTo>
                <a:lnTo>
                  <a:pt x="110066" y="59267"/>
                </a:lnTo>
                <a:lnTo>
                  <a:pt x="118534" y="76200"/>
                </a:lnTo>
                <a:lnTo>
                  <a:pt x="127000" y="110067"/>
                </a:lnTo>
                <a:lnTo>
                  <a:pt x="135467" y="127000"/>
                </a:lnTo>
                <a:lnTo>
                  <a:pt x="143933" y="152400"/>
                </a:lnTo>
                <a:lnTo>
                  <a:pt x="152400" y="169333"/>
                </a:lnTo>
                <a:lnTo>
                  <a:pt x="160867" y="186267"/>
                </a:lnTo>
                <a:lnTo>
                  <a:pt x="177800" y="203200"/>
                </a:lnTo>
                <a:lnTo>
                  <a:pt x="186266" y="211667"/>
                </a:lnTo>
                <a:lnTo>
                  <a:pt x="203200" y="211667"/>
                </a:lnTo>
                <a:lnTo>
                  <a:pt x="211667" y="211667"/>
                </a:lnTo>
                <a:lnTo>
                  <a:pt x="228600" y="211667"/>
                </a:lnTo>
                <a:lnTo>
                  <a:pt x="245533" y="203200"/>
                </a:lnTo>
                <a:lnTo>
                  <a:pt x="262466" y="186267"/>
                </a:lnTo>
                <a:lnTo>
                  <a:pt x="270934" y="169333"/>
                </a:lnTo>
                <a:lnTo>
                  <a:pt x="279400" y="143933"/>
                </a:lnTo>
                <a:lnTo>
                  <a:pt x="279400" y="143933"/>
                </a:lnTo>
                <a:lnTo>
                  <a:pt x="287867" y="127000"/>
                </a:lnTo>
                <a:lnTo>
                  <a:pt x="287867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068733" y="2167467"/>
            <a:ext cx="135468" cy="313267"/>
          </a:xfrm>
          <a:custGeom>
            <a:avLst/>
            <a:gdLst/>
            <a:ahLst/>
            <a:cxnLst/>
            <a:rect l="0" t="0" r="0" b="0"/>
            <a:pathLst>
              <a:path w="135468" h="313267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6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0" y="313266"/>
                </a:lnTo>
                <a:lnTo>
                  <a:pt x="0" y="313266"/>
                </a:lnTo>
                <a:lnTo>
                  <a:pt x="0" y="304800"/>
                </a:lnTo>
                <a:lnTo>
                  <a:pt x="0" y="296333"/>
                </a:lnTo>
                <a:lnTo>
                  <a:pt x="0" y="279400"/>
                </a:lnTo>
                <a:lnTo>
                  <a:pt x="0" y="254000"/>
                </a:lnTo>
                <a:lnTo>
                  <a:pt x="0" y="220133"/>
                </a:lnTo>
                <a:lnTo>
                  <a:pt x="0" y="186266"/>
                </a:lnTo>
                <a:lnTo>
                  <a:pt x="0" y="152400"/>
                </a:lnTo>
                <a:lnTo>
                  <a:pt x="0" y="118533"/>
                </a:lnTo>
                <a:lnTo>
                  <a:pt x="0" y="84666"/>
                </a:lnTo>
                <a:lnTo>
                  <a:pt x="8467" y="59266"/>
                </a:lnTo>
                <a:lnTo>
                  <a:pt x="16934" y="33866"/>
                </a:lnTo>
                <a:lnTo>
                  <a:pt x="25400" y="16933"/>
                </a:lnTo>
                <a:lnTo>
                  <a:pt x="42333" y="8466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6"/>
                </a:lnTo>
                <a:lnTo>
                  <a:pt x="118533" y="25400"/>
                </a:lnTo>
                <a:lnTo>
                  <a:pt x="135467" y="42333"/>
                </a:lnTo>
                <a:lnTo>
                  <a:pt x="135467" y="67733"/>
                </a:lnTo>
                <a:lnTo>
                  <a:pt x="135467" y="93133"/>
                </a:lnTo>
                <a:lnTo>
                  <a:pt x="135467" y="110066"/>
                </a:lnTo>
                <a:lnTo>
                  <a:pt x="127001" y="127000"/>
                </a:lnTo>
                <a:lnTo>
                  <a:pt x="110067" y="152400"/>
                </a:lnTo>
                <a:lnTo>
                  <a:pt x="101600" y="160866"/>
                </a:lnTo>
                <a:lnTo>
                  <a:pt x="84667" y="169333"/>
                </a:lnTo>
                <a:lnTo>
                  <a:pt x="67734" y="177800"/>
                </a:lnTo>
                <a:lnTo>
                  <a:pt x="59267" y="186266"/>
                </a:lnTo>
                <a:lnTo>
                  <a:pt x="50801" y="186266"/>
                </a:lnTo>
                <a:lnTo>
                  <a:pt x="42333" y="177800"/>
                </a:lnTo>
                <a:lnTo>
                  <a:pt x="42333" y="169333"/>
                </a:lnTo>
                <a:lnTo>
                  <a:pt x="42333" y="152400"/>
                </a:lnTo>
                <a:lnTo>
                  <a:pt x="42333" y="135466"/>
                </a:lnTo>
                <a:lnTo>
                  <a:pt x="50801" y="118533"/>
                </a:lnTo>
                <a:lnTo>
                  <a:pt x="50801" y="118533"/>
                </a:lnTo>
                <a:lnTo>
                  <a:pt x="59267" y="101600"/>
                </a:lnTo>
                <a:lnTo>
                  <a:pt x="59267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280400" y="2184400"/>
            <a:ext cx="101601" cy="330201"/>
          </a:xfrm>
          <a:custGeom>
            <a:avLst/>
            <a:gdLst/>
            <a:ahLst/>
            <a:cxnLst/>
            <a:rect l="0" t="0" r="0" b="0"/>
            <a:pathLst>
              <a:path w="101601" h="330201">
                <a:moveTo>
                  <a:pt x="16933" y="84667"/>
                </a:moveTo>
                <a:lnTo>
                  <a:pt x="16933" y="93133"/>
                </a:lnTo>
                <a:lnTo>
                  <a:pt x="16933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96333"/>
                </a:lnTo>
                <a:lnTo>
                  <a:pt x="16933" y="304800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04800"/>
                </a:lnTo>
                <a:lnTo>
                  <a:pt x="0" y="279400"/>
                </a:lnTo>
                <a:lnTo>
                  <a:pt x="0" y="254000"/>
                </a:lnTo>
                <a:lnTo>
                  <a:pt x="0" y="220133"/>
                </a:lnTo>
                <a:lnTo>
                  <a:pt x="0" y="186267"/>
                </a:lnTo>
                <a:lnTo>
                  <a:pt x="0" y="152400"/>
                </a:lnTo>
                <a:lnTo>
                  <a:pt x="8467" y="110067"/>
                </a:lnTo>
                <a:lnTo>
                  <a:pt x="8467" y="76200"/>
                </a:lnTo>
                <a:lnTo>
                  <a:pt x="8467" y="50800"/>
                </a:lnTo>
                <a:lnTo>
                  <a:pt x="16933" y="25400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67734" y="8467"/>
                </a:lnTo>
                <a:lnTo>
                  <a:pt x="76200" y="25400"/>
                </a:lnTo>
                <a:lnTo>
                  <a:pt x="84667" y="42333"/>
                </a:lnTo>
                <a:lnTo>
                  <a:pt x="101600" y="67733"/>
                </a:lnTo>
                <a:lnTo>
                  <a:pt x="101600" y="93133"/>
                </a:lnTo>
                <a:lnTo>
                  <a:pt x="101600" y="118533"/>
                </a:lnTo>
                <a:lnTo>
                  <a:pt x="93133" y="143933"/>
                </a:lnTo>
                <a:lnTo>
                  <a:pt x="84667" y="160867"/>
                </a:lnTo>
                <a:lnTo>
                  <a:pt x="76200" y="177800"/>
                </a:lnTo>
                <a:lnTo>
                  <a:pt x="59266" y="186267"/>
                </a:lnTo>
                <a:lnTo>
                  <a:pt x="50800" y="186267"/>
                </a:lnTo>
                <a:lnTo>
                  <a:pt x="33867" y="186267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0867"/>
                </a:lnTo>
                <a:lnTo>
                  <a:pt x="2540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483600" y="2057400"/>
            <a:ext cx="16935" cy="220134"/>
          </a:xfrm>
          <a:custGeom>
            <a:avLst/>
            <a:gdLst/>
            <a:ahLst/>
            <a:cxnLst/>
            <a:rect l="0" t="0" r="0" b="0"/>
            <a:pathLst>
              <a:path w="16935" h="2201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76200"/>
                </a:lnTo>
                <a:lnTo>
                  <a:pt x="16934" y="101600"/>
                </a:lnTo>
                <a:lnTo>
                  <a:pt x="16934" y="135467"/>
                </a:lnTo>
                <a:lnTo>
                  <a:pt x="16934" y="169333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220133"/>
                </a:lnTo>
                <a:lnTo>
                  <a:pt x="16934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568266" y="2175933"/>
            <a:ext cx="584202" cy="186268"/>
          </a:xfrm>
          <a:custGeom>
            <a:avLst/>
            <a:gdLst/>
            <a:ahLst/>
            <a:cxnLst/>
            <a:rect l="0" t="0" r="0" b="0"/>
            <a:pathLst>
              <a:path w="584202" h="186268">
                <a:moveTo>
                  <a:pt x="0" y="101600"/>
                </a:moveTo>
                <a:lnTo>
                  <a:pt x="8468" y="101600"/>
                </a:lnTo>
                <a:lnTo>
                  <a:pt x="8468" y="110067"/>
                </a:lnTo>
                <a:lnTo>
                  <a:pt x="16934" y="110067"/>
                </a:lnTo>
                <a:lnTo>
                  <a:pt x="33867" y="110067"/>
                </a:lnTo>
                <a:lnTo>
                  <a:pt x="42334" y="110067"/>
                </a:lnTo>
                <a:lnTo>
                  <a:pt x="59267" y="110067"/>
                </a:lnTo>
                <a:lnTo>
                  <a:pt x="76200" y="101600"/>
                </a:lnTo>
                <a:lnTo>
                  <a:pt x="84668" y="93134"/>
                </a:lnTo>
                <a:lnTo>
                  <a:pt x="93134" y="84667"/>
                </a:lnTo>
                <a:lnTo>
                  <a:pt x="101601" y="67734"/>
                </a:lnTo>
                <a:lnTo>
                  <a:pt x="101601" y="50800"/>
                </a:lnTo>
                <a:lnTo>
                  <a:pt x="101601" y="33867"/>
                </a:lnTo>
                <a:lnTo>
                  <a:pt x="101601" y="8467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50801" y="16934"/>
                </a:lnTo>
                <a:lnTo>
                  <a:pt x="42334" y="33867"/>
                </a:lnTo>
                <a:lnTo>
                  <a:pt x="33867" y="50800"/>
                </a:lnTo>
                <a:lnTo>
                  <a:pt x="16934" y="84667"/>
                </a:lnTo>
                <a:lnTo>
                  <a:pt x="16934" y="110067"/>
                </a:lnTo>
                <a:lnTo>
                  <a:pt x="8468" y="135467"/>
                </a:lnTo>
                <a:lnTo>
                  <a:pt x="16934" y="152400"/>
                </a:lnTo>
                <a:lnTo>
                  <a:pt x="25401" y="169334"/>
                </a:lnTo>
                <a:lnTo>
                  <a:pt x="42334" y="177800"/>
                </a:lnTo>
                <a:lnTo>
                  <a:pt x="50801" y="177800"/>
                </a:lnTo>
                <a:lnTo>
                  <a:pt x="67734" y="177800"/>
                </a:lnTo>
                <a:lnTo>
                  <a:pt x="93134" y="169334"/>
                </a:lnTo>
                <a:lnTo>
                  <a:pt x="101601" y="152400"/>
                </a:lnTo>
                <a:lnTo>
                  <a:pt x="118534" y="135467"/>
                </a:lnTo>
                <a:lnTo>
                  <a:pt x="127001" y="118534"/>
                </a:lnTo>
                <a:lnTo>
                  <a:pt x="143934" y="93134"/>
                </a:lnTo>
                <a:lnTo>
                  <a:pt x="152400" y="67734"/>
                </a:lnTo>
                <a:lnTo>
                  <a:pt x="160868" y="50800"/>
                </a:lnTo>
                <a:lnTo>
                  <a:pt x="169334" y="33867"/>
                </a:lnTo>
                <a:lnTo>
                  <a:pt x="169334" y="25400"/>
                </a:lnTo>
                <a:lnTo>
                  <a:pt x="169334" y="33867"/>
                </a:lnTo>
                <a:lnTo>
                  <a:pt x="169334" y="50800"/>
                </a:lnTo>
                <a:lnTo>
                  <a:pt x="169334" y="67734"/>
                </a:lnTo>
                <a:lnTo>
                  <a:pt x="169334" y="93134"/>
                </a:lnTo>
                <a:lnTo>
                  <a:pt x="169334" y="118534"/>
                </a:lnTo>
                <a:lnTo>
                  <a:pt x="169334" y="143934"/>
                </a:lnTo>
                <a:lnTo>
                  <a:pt x="177801" y="160867"/>
                </a:lnTo>
                <a:lnTo>
                  <a:pt x="186267" y="169334"/>
                </a:lnTo>
                <a:lnTo>
                  <a:pt x="194734" y="186267"/>
                </a:lnTo>
                <a:lnTo>
                  <a:pt x="194734" y="186267"/>
                </a:lnTo>
                <a:lnTo>
                  <a:pt x="203201" y="186267"/>
                </a:lnTo>
                <a:lnTo>
                  <a:pt x="211667" y="177800"/>
                </a:lnTo>
                <a:lnTo>
                  <a:pt x="220134" y="160867"/>
                </a:lnTo>
                <a:lnTo>
                  <a:pt x="228600" y="152400"/>
                </a:lnTo>
                <a:lnTo>
                  <a:pt x="245534" y="127000"/>
                </a:lnTo>
                <a:lnTo>
                  <a:pt x="254001" y="110067"/>
                </a:lnTo>
                <a:lnTo>
                  <a:pt x="262467" y="84667"/>
                </a:lnTo>
                <a:lnTo>
                  <a:pt x="270934" y="76200"/>
                </a:lnTo>
                <a:lnTo>
                  <a:pt x="270934" y="67734"/>
                </a:lnTo>
                <a:lnTo>
                  <a:pt x="279401" y="67734"/>
                </a:lnTo>
                <a:lnTo>
                  <a:pt x="279401" y="84667"/>
                </a:lnTo>
                <a:lnTo>
                  <a:pt x="279401" y="101600"/>
                </a:lnTo>
                <a:lnTo>
                  <a:pt x="270934" y="118534"/>
                </a:lnTo>
                <a:lnTo>
                  <a:pt x="270934" y="143934"/>
                </a:lnTo>
                <a:lnTo>
                  <a:pt x="270934" y="160867"/>
                </a:lnTo>
                <a:lnTo>
                  <a:pt x="270934" y="169334"/>
                </a:lnTo>
                <a:lnTo>
                  <a:pt x="279401" y="186267"/>
                </a:lnTo>
                <a:lnTo>
                  <a:pt x="279401" y="186267"/>
                </a:lnTo>
                <a:lnTo>
                  <a:pt x="279401" y="186267"/>
                </a:lnTo>
                <a:lnTo>
                  <a:pt x="287867" y="186267"/>
                </a:lnTo>
                <a:lnTo>
                  <a:pt x="287867" y="177800"/>
                </a:lnTo>
                <a:lnTo>
                  <a:pt x="304800" y="160867"/>
                </a:lnTo>
                <a:lnTo>
                  <a:pt x="313268" y="152400"/>
                </a:lnTo>
                <a:lnTo>
                  <a:pt x="321734" y="127000"/>
                </a:lnTo>
                <a:lnTo>
                  <a:pt x="330201" y="110067"/>
                </a:lnTo>
                <a:lnTo>
                  <a:pt x="338667" y="93134"/>
                </a:lnTo>
                <a:lnTo>
                  <a:pt x="347134" y="76200"/>
                </a:lnTo>
                <a:lnTo>
                  <a:pt x="347134" y="67734"/>
                </a:lnTo>
                <a:lnTo>
                  <a:pt x="355601" y="67734"/>
                </a:lnTo>
                <a:lnTo>
                  <a:pt x="355601" y="76200"/>
                </a:lnTo>
                <a:lnTo>
                  <a:pt x="364067" y="84667"/>
                </a:lnTo>
                <a:lnTo>
                  <a:pt x="364067" y="101600"/>
                </a:lnTo>
                <a:lnTo>
                  <a:pt x="372534" y="118534"/>
                </a:lnTo>
                <a:lnTo>
                  <a:pt x="372534" y="135467"/>
                </a:lnTo>
                <a:lnTo>
                  <a:pt x="381000" y="143934"/>
                </a:lnTo>
                <a:lnTo>
                  <a:pt x="389468" y="152400"/>
                </a:lnTo>
                <a:lnTo>
                  <a:pt x="397934" y="160867"/>
                </a:lnTo>
                <a:lnTo>
                  <a:pt x="414867" y="160867"/>
                </a:lnTo>
                <a:lnTo>
                  <a:pt x="423334" y="160867"/>
                </a:lnTo>
                <a:lnTo>
                  <a:pt x="440267" y="152400"/>
                </a:lnTo>
                <a:lnTo>
                  <a:pt x="457200" y="143934"/>
                </a:lnTo>
                <a:lnTo>
                  <a:pt x="465668" y="127000"/>
                </a:lnTo>
                <a:lnTo>
                  <a:pt x="482601" y="110067"/>
                </a:lnTo>
                <a:lnTo>
                  <a:pt x="499534" y="93134"/>
                </a:lnTo>
                <a:lnTo>
                  <a:pt x="508001" y="76200"/>
                </a:lnTo>
                <a:lnTo>
                  <a:pt x="524934" y="59267"/>
                </a:lnTo>
                <a:lnTo>
                  <a:pt x="533400" y="42334"/>
                </a:lnTo>
                <a:lnTo>
                  <a:pt x="533400" y="33867"/>
                </a:lnTo>
                <a:lnTo>
                  <a:pt x="533400" y="25400"/>
                </a:lnTo>
                <a:lnTo>
                  <a:pt x="533400" y="16934"/>
                </a:lnTo>
                <a:lnTo>
                  <a:pt x="533400" y="16934"/>
                </a:lnTo>
                <a:lnTo>
                  <a:pt x="533400" y="16934"/>
                </a:lnTo>
                <a:lnTo>
                  <a:pt x="524934" y="25400"/>
                </a:lnTo>
                <a:lnTo>
                  <a:pt x="516467" y="33867"/>
                </a:lnTo>
                <a:lnTo>
                  <a:pt x="508001" y="42334"/>
                </a:lnTo>
                <a:lnTo>
                  <a:pt x="499534" y="67734"/>
                </a:lnTo>
                <a:lnTo>
                  <a:pt x="499534" y="84667"/>
                </a:lnTo>
                <a:lnTo>
                  <a:pt x="499534" y="110067"/>
                </a:lnTo>
                <a:lnTo>
                  <a:pt x="499534" y="127000"/>
                </a:lnTo>
                <a:lnTo>
                  <a:pt x="508001" y="143934"/>
                </a:lnTo>
                <a:lnTo>
                  <a:pt x="524934" y="160867"/>
                </a:lnTo>
                <a:lnTo>
                  <a:pt x="533400" y="169334"/>
                </a:lnTo>
                <a:lnTo>
                  <a:pt x="541868" y="169334"/>
                </a:lnTo>
                <a:lnTo>
                  <a:pt x="558801" y="169334"/>
                </a:lnTo>
                <a:lnTo>
                  <a:pt x="567267" y="169334"/>
                </a:lnTo>
                <a:lnTo>
                  <a:pt x="575734" y="160867"/>
                </a:lnTo>
                <a:lnTo>
                  <a:pt x="575734" y="160867"/>
                </a:lnTo>
                <a:lnTo>
                  <a:pt x="584201" y="152400"/>
                </a:lnTo>
                <a:lnTo>
                  <a:pt x="584201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9220200" y="2082800"/>
            <a:ext cx="296334" cy="296334"/>
          </a:xfrm>
          <a:custGeom>
            <a:avLst/>
            <a:gdLst/>
            <a:ahLst/>
            <a:cxnLst/>
            <a:rect l="0" t="0" r="0" b="0"/>
            <a:pathLst>
              <a:path w="296334" h="296334">
                <a:moveTo>
                  <a:pt x="0" y="143933"/>
                </a:move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7"/>
                </a:lnTo>
                <a:lnTo>
                  <a:pt x="0" y="287867"/>
                </a:lnTo>
                <a:lnTo>
                  <a:pt x="0" y="296333"/>
                </a:lnTo>
                <a:lnTo>
                  <a:pt x="0" y="287867"/>
                </a:lnTo>
                <a:lnTo>
                  <a:pt x="8467" y="279400"/>
                </a:lnTo>
                <a:lnTo>
                  <a:pt x="8467" y="270933"/>
                </a:lnTo>
                <a:lnTo>
                  <a:pt x="16933" y="254000"/>
                </a:lnTo>
                <a:lnTo>
                  <a:pt x="25400" y="237067"/>
                </a:lnTo>
                <a:lnTo>
                  <a:pt x="42334" y="211667"/>
                </a:lnTo>
                <a:lnTo>
                  <a:pt x="50800" y="186267"/>
                </a:lnTo>
                <a:lnTo>
                  <a:pt x="59267" y="169333"/>
                </a:lnTo>
                <a:lnTo>
                  <a:pt x="67733" y="152400"/>
                </a:lnTo>
                <a:lnTo>
                  <a:pt x="67733" y="152400"/>
                </a:lnTo>
                <a:lnTo>
                  <a:pt x="76200" y="160867"/>
                </a:lnTo>
                <a:lnTo>
                  <a:pt x="76200" y="177800"/>
                </a:lnTo>
                <a:lnTo>
                  <a:pt x="84667" y="194733"/>
                </a:lnTo>
                <a:lnTo>
                  <a:pt x="84667" y="220133"/>
                </a:lnTo>
                <a:lnTo>
                  <a:pt x="93133" y="237067"/>
                </a:lnTo>
                <a:lnTo>
                  <a:pt x="101600" y="262467"/>
                </a:lnTo>
                <a:lnTo>
                  <a:pt x="110066" y="279400"/>
                </a:lnTo>
                <a:lnTo>
                  <a:pt x="118534" y="287867"/>
                </a:lnTo>
                <a:lnTo>
                  <a:pt x="127000" y="296333"/>
                </a:lnTo>
                <a:lnTo>
                  <a:pt x="143933" y="296333"/>
                </a:lnTo>
                <a:lnTo>
                  <a:pt x="160867" y="296333"/>
                </a:lnTo>
                <a:lnTo>
                  <a:pt x="177800" y="287867"/>
                </a:lnTo>
                <a:lnTo>
                  <a:pt x="194734" y="270933"/>
                </a:lnTo>
                <a:lnTo>
                  <a:pt x="211667" y="254000"/>
                </a:lnTo>
                <a:lnTo>
                  <a:pt x="220133" y="228600"/>
                </a:lnTo>
                <a:lnTo>
                  <a:pt x="228600" y="194733"/>
                </a:lnTo>
                <a:lnTo>
                  <a:pt x="237067" y="160867"/>
                </a:lnTo>
                <a:lnTo>
                  <a:pt x="254000" y="118533"/>
                </a:lnTo>
                <a:lnTo>
                  <a:pt x="262466" y="84667"/>
                </a:lnTo>
                <a:lnTo>
                  <a:pt x="262466" y="50800"/>
                </a:lnTo>
                <a:lnTo>
                  <a:pt x="270934" y="25400"/>
                </a:lnTo>
                <a:lnTo>
                  <a:pt x="270934" y="8467"/>
                </a:lnTo>
                <a:lnTo>
                  <a:pt x="270934" y="0"/>
                </a:lnTo>
                <a:lnTo>
                  <a:pt x="270934" y="8467"/>
                </a:lnTo>
                <a:lnTo>
                  <a:pt x="270934" y="16933"/>
                </a:lnTo>
                <a:lnTo>
                  <a:pt x="270934" y="50800"/>
                </a:lnTo>
                <a:lnTo>
                  <a:pt x="270934" y="84667"/>
                </a:lnTo>
                <a:lnTo>
                  <a:pt x="270934" y="118533"/>
                </a:lnTo>
                <a:lnTo>
                  <a:pt x="270934" y="160867"/>
                </a:lnTo>
                <a:lnTo>
                  <a:pt x="279400" y="203200"/>
                </a:lnTo>
                <a:lnTo>
                  <a:pt x="279400" y="237067"/>
                </a:lnTo>
                <a:lnTo>
                  <a:pt x="279400" y="262467"/>
                </a:lnTo>
                <a:lnTo>
                  <a:pt x="287867" y="270933"/>
                </a:lnTo>
                <a:lnTo>
                  <a:pt x="287867" y="279400"/>
                </a:lnTo>
                <a:lnTo>
                  <a:pt x="287867" y="279400"/>
                </a:lnTo>
                <a:lnTo>
                  <a:pt x="296333" y="279400"/>
                </a:lnTo>
                <a:lnTo>
                  <a:pt x="296333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431867" y="2167467"/>
            <a:ext cx="372534" cy="194734"/>
          </a:xfrm>
          <a:custGeom>
            <a:avLst/>
            <a:gdLst/>
            <a:ahLst/>
            <a:cxnLst/>
            <a:rect l="0" t="0" r="0" b="0"/>
            <a:pathLst>
              <a:path w="372534" h="194734">
                <a:moveTo>
                  <a:pt x="0" y="67733"/>
                </a:moveTo>
                <a:lnTo>
                  <a:pt x="8466" y="67733"/>
                </a:lnTo>
                <a:lnTo>
                  <a:pt x="16933" y="76200"/>
                </a:lnTo>
                <a:lnTo>
                  <a:pt x="25400" y="76200"/>
                </a:lnTo>
                <a:lnTo>
                  <a:pt x="50799" y="84666"/>
                </a:lnTo>
                <a:lnTo>
                  <a:pt x="76200" y="93133"/>
                </a:lnTo>
                <a:lnTo>
                  <a:pt x="110066" y="93133"/>
                </a:lnTo>
                <a:lnTo>
                  <a:pt x="143933" y="93133"/>
                </a:lnTo>
                <a:lnTo>
                  <a:pt x="177800" y="84666"/>
                </a:lnTo>
                <a:lnTo>
                  <a:pt x="211667" y="76200"/>
                </a:lnTo>
                <a:lnTo>
                  <a:pt x="237066" y="67733"/>
                </a:lnTo>
                <a:lnTo>
                  <a:pt x="262466" y="50800"/>
                </a:lnTo>
                <a:lnTo>
                  <a:pt x="279399" y="33866"/>
                </a:lnTo>
                <a:lnTo>
                  <a:pt x="296333" y="25400"/>
                </a:lnTo>
                <a:lnTo>
                  <a:pt x="313266" y="8466"/>
                </a:lnTo>
                <a:lnTo>
                  <a:pt x="313266" y="0"/>
                </a:lnTo>
                <a:lnTo>
                  <a:pt x="313266" y="0"/>
                </a:lnTo>
                <a:lnTo>
                  <a:pt x="313266" y="0"/>
                </a:lnTo>
                <a:lnTo>
                  <a:pt x="304800" y="0"/>
                </a:lnTo>
                <a:lnTo>
                  <a:pt x="296333" y="8466"/>
                </a:lnTo>
                <a:lnTo>
                  <a:pt x="287867" y="16933"/>
                </a:lnTo>
                <a:lnTo>
                  <a:pt x="270933" y="33866"/>
                </a:lnTo>
                <a:lnTo>
                  <a:pt x="254000" y="59266"/>
                </a:lnTo>
                <a:lnTo>
                  <a:pt x="245533" y="84666"/>
                </a:lnTo>
                <a:lnTo>
                  <a:pt x="237066" y="110066"/>
                </a:lnTo>
                <a:lnTo>
                  <a:pt x="228600" y="143933"/>
                </a:lnTo>
                <a:lnTo>
                  <a:pt x="228600" y="160866"/>
                </a:lnTo>
                <a:lnTo>
                  <a:pt x="237066" y="177800"/>
                </a:lnTo>
                <a:lnTo>
                  <a:pt x="245533" y="186266"/>
                </a:lnTo>
                <a:lnTo>
                  <a:pt x="254000" y="194733"/>
                </a:lnTo>
                <a:lnTo>
                  <a:pt x="262466" y="186266"/>
                </a:lnTo>
                <a:lnTo>
                  <a:pt x="279399" y="186266"/>
                </a:lnTo>
                <a:lnTo>
                  <a:pt x="287867" y="177800"/>
                </a:lnTo>
                <a:lnTo>
                  <a:pt x="296333" y="169333"/>
                </a:lnTo>
                <a:lnTo>
                  <a:pt x="304800" y="152400"/>
                </a:lnTo>
                <a:lnTo>
                  <a:pt x="313266" y="127000"/>
                </a:lnTo>
                <a:lnTo>
                  <a:pt x="321733" y="110066"/>
                </a:lnTo>
                <a:lnTo>
                  <a:pt x="321733" y="93133"/>
                </a:lnTo>
                <a:lnTo>
                  <a:pt x="330200" y="67733"/>
                </a:lnTo>
                <a:lnTo>
                  <a:pt x="330200" y="59266"/>
                </a:lnTo>
                <a:lnTo>
                  <a:pt x="338667" y="50800"/>
                </a:lnTo>
                <a:lnTo>
                  <a:pt x="338667" y="50800"/>
                </a:lnTo>
                <a:lnTo>
                  <a:pt x="338667" y="50800"/>
                </a:lnTo>
                <a:lnTo>
                  <a:pt x="330200" y="67733"/>
                </a:lnTo>
                <a:lnTo>
                  <a:pt x="330200" y="84666"/>
                </a:lnTo>
                <a:lnTo>
                  <a:pt x="330200" y="101600"/>
                </a:lnTo>
                <a:lnTo>
                  <a:pt x="330200" y="127000"/>
                </a:lnTo>
                <a:lnTo>
                  <a:pt x="330200" y="152400"/>
                </a:lnTo>
                <a:lnTo>
                  <a:pt x="338667" y="160866"/>
                </a:lnTo>
                <a:lnTo>
                  <a:pt x="347133" y="169333"/>
                </a:lnTo>
                <a:lnTo>
                  <a:pt x="355599" y="177800"/>
                </a:lnTo>
                <a:lnTo>
                  <a:pt x="355599" y="177800"/>
                </a:lnTo>
                <a:lnTo>
                  <a:pt x="372533" y="177800"/>
                </a:lnTo>
                <a:lnTo>
                  <a:pt x="3725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872134" y="2209800"/>
            <a:ext cx="702733" cy="465668"/>
          </a:xfrm>
          <a:custGeom>
            <a:avLst/>
            <a:gdLst/>
            <a:ahLst/>
            <a:cxnLst/>
            <a:rect l="0" t="0" r="0" b="0"/>
            <a:pathLst>
              <a:path w="702733" h="465668">
                <a:moveTo>
                  <a:pt x="0" y="50800"/>
                </a:moveTo>
                <a:lnTo>
                  <a:pt x="0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16932" y="76200"/>
                </a:lnTo>
                <a:lnTo>
                  <a:pt x="16932" y="93133"/>
                </a:lnTo>
                <a:lnTo>
                  <a:pt x="16932" y="118533"/>
                </a:lnTo>
                <a:lnTo>
                  <a:pt x="16932" y="135467"/>
                </a:lnTo>
                <a:lnTo>
                  <a:pt x="16932" y="143933"/>
                </a:lnTo>
                <a:lnTo>
                  <a:pt x="16932" y="152400"/>
                </a:lnTo>
                <a:lnTo>
                  <a:pt x="25399" y="152400"/>
                </a:lnTo>
                <a:lnTo>
                  <a:pt x="25399" y="152400"/>
                </a:lnTo>
                <a:lnTo>
                  <a:pt x="33866" y="152400"/>
                </a:lnTo>
                <a:lnTo>
                  <a:pt x="33866" y="143933"/>
                </a:lnTo>
                <a:lnTo>
                  <a:pt x="42333" y="135467"/>
                </a:lnTo>
                <a:lnTo>
                  <a:pt x="50800" y="118533"/>
                </a:lnTo>
                <a:lnTo>
                  <a:pt x="59266" y="93133"/>
                </a:lnTo>
                <a:lnTo>
                  <a:pt x="67732" y="76200"/>
                </a:lnTo>
                <a:lnTo>
                  <a:pt x="84666" y="50800"/>
                </a:lnTo>
                <a:lnTo>
                  <a:pt x="93132" y="25400"/>
                </a:lnTo>
                <a:lnTo>
                  <a:pt x="110066" y="16933"/>
                </a:lnTo>
                <a:lnTo>
                  <a:pt x="118533" y="8467"/>
                </a:lnTo>
                <a:lnTo>
                  <a:pt x="127000" y="0"/>
                </a:lnTo>
                <a:lnTo>
                  <a:pt x="143932" y="8467"/>
                </a:lnTo>
                <a:lnTo>
                  <a:pt x="143932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60866" y="25400"/>
                </a:lnTo>
                <a:lnTo>
                  <a:pt x="160866" y="33867"/>
                </a:lnTo>
                <a:lnTo>
                  <a:pt x="169332" y="33867"/>
                </a:lnTo>
                <a:lnTo>
                  <a:pt x="169332" y="42333"/>
                </a:lnTo>
                <a:lnTo>
                  <a:pt x="169332" y="42333"/>
                </a:lnTo>
                <a:lnTo>
                  <a:pt x="169332" y="50800"/>
                </a:lnTo>
                <a:lnTo>
                  <a:pt x="169332" y="50800"/>
                </a:lnTo>
                <a:lnTo>
                  <a:pt x="169332" y="59267"/>
                </a:lnTo>
                <a:lnTo>
                  <a:pt x="169332" y="76200"/>
                </a:lnTo>
                <a:lnTo>
                  <a:pt x="169332" y="84667"/>
                </a:lnTo>
                <a:lnTo>
                  <a:pt x="177799" y="93133"/>
                </a:lnTo>
                <a:lnTo>
                  <a:pt x="177799" y="110067"/>
                </a:lnTo>
                <a:lnTo>
                  <a:pt x="177799" y="118533"/>
                </a:lnTo>
                <a:lnTo>
                  <a:pt x="186266" y="127000"/>
                </a:lnTo>
                <a:lnTo>
                  <a:pt x="194733" y="135467"/>
                </a:lnTo>
                <a:lnTo>
                  <a:pt x="203200" y="135467"/>
                </a:lnTo>
                <a:lnTo>
                  <a:pt x="211666" y="135467"/>
                </a:lnTo>
                <a:lnTo>
                  <a:pt x="220132" y="127000"/>
                </a:lnTo>
                <a:lnTo>
                  <a:pt x="237066" y="118533"/>
                </a:lnTo>
                <a:lnTo>
                  <a:pt x="245532" y="110067"/>
                </a:lnTo>
                <a:lnTo>
                  <a:pt x="253999" y="93133"/>
                </a:lnTo>
                <a:lnTo>
                  <a:pt x="262466" y="76200"/>
                </a:lnTo>
                <a:lnTo>
                  <a:pt x="270933" y="50800"/>
                </a:lnTo>
                <a:lnTo>
                  <a:pt x="279400" y="33867"/>
                </a:lnTo>
                <a:lnTo>
                  <a:pt x="287866" y="16933"/>
                </a:lnTo>
                <a:lnTo>
                  <a:pt x="287866" y="0"/>
                </a:lnTo>
                <a:lnTo>
                  <a:pt x="296332" y="0"/>
                </a:lnTo>
                <a:lnTo>
                  <a:pt x="287866" y="0"/>
                </a:lnTo>
                <a:lnTo>
                  <a:pt x="287866" y="0"/>
                </a:lnTo>
                <a:lnTo>
                  <a:pt x="296332" y="0"/>
                </a:lnTo>
                <a:lnTo>
                  <a:pt x="296332" y="0"/>
                </a:lnTo>
                <a:lnTo>
                  <a:pt x="304800" y="16933"/>
                </a:lnTo>
                <a:lnTo>
                  <a:pt x="304800" y="25400"/>
                </a:lnTo>
                <a:lnTo>
                  <a:pt x="313266" y="42333"/>
                </a:lnTo>
                <a:lnTo>
                  <a:pt x="313266" y="67733"/>
                </a:lnTo>
                <a:lnTo>
                  <a:pt x="321732" y="84667"/>
                </a:lnTo>
                <a:lnTo>
                  <a:pt x="330199" y="110067"/>
                </a:lnTo>
                <a:lnTo>
                  <a:pt x="338666" y="135467"/>
                </a:lnTo>
                <a:lnTo>
                  <a:pt x="347133" y="160867"/>
                </a:lnTo>
                <a:lnTo>
                  <a:pt x="347133" y="194733"/>
                </a:lnTo>
                <a:lnTo>
                  <a:pt x="355600" y="228600"/>
                </a:lnTo>
                <a:lnTo>
                  <a:pt x="364066" y="262467"/>
                </a:lnTo>
                <a:lnTo>
                  <a:pt x="372532" y="296333"/>
                </a:lnTo>
                <a:lnTo>
                  <a:pt x="372532" y="330200"/>
                </a:lnTo>
                <a:lnTo>
                  <a:pt x="364066" y="355600"/>
                </a:lnTo>
                <a:lnTo>
                  <a:pt x="364066" y="389467"/>
                </a:lnTo>
                <a:lnTo>
                  <a:pt x="347133" y="414867"/>
                </a:lnTo>
                <a:lnTo>
                  <a:pt x="338666" y="431800"/>
                </a:lnTo>
                <a:lnTo>
                  <a:pt x="330199" y="448733"/>
                </a:lnTo>
                <a:lnTo>
                  <a:pt x="313266" y="457200"/>
                </a:lnTo>
                <a:lnTo>
                  <a:pt x="296332" y="465667"/>
                </a:lnTo>
                <a:lnTo>
                  <a:pt x="279400" y="465667"/>
                </a:lnTo>
                <a:lnTo>
                  <a:pt x="270933" y="457200"/>
                </a:lnTo>
                <a:lnTo>
                  <a:pt x="262466" y="448733"/>
                </a:lnTo>
                <a:lnTo>
                  <a:pt x="253999" y="431800"/>
                </a:lnTo>
                <a:lnTo>
                  <a:pt x="245532" y="414867"/>
                </a:lnTo>
                <a:lnTo>
                  <a:pt x="237066" y="389467"/>
                </a:lnTo>
                <a:lnTo>
                  <a:pt x="245532" y="364067"/>
                </a:lnTo>
                <a:lnTo>
                  <a:pt x="253999" y="330200"/>
                </a:lnTo>
                <a:lnTo>
                  <a:pt x="270933" y="296333"/>
                </a:lnTo>
                <a:lnTo>
                  <a:pt x="296332" y="254000"/>
                </a:lnTo>
                <a:lnTo>
                  <a:pt x="330199" y="211667"/>
                </a:lnTo>
                <a:lnTo>
                  <a:pt x="372532" y="177800"/>
                </a:lnTo>
                <a:lnTo>
                  <a:pt x="414866" y="143933"/>
                </a:lnTo>
                <a:lnTo>
                  <a:pt x="465666" y="127000"/>
                </a:lnTo>
                <a:lnTo>
                  <a:pt x="524932" y="118533"/>
                </a:lnTo>
                <a:lnTo>
                  <a:pt x="567266" y="110067"/>
                </a:lnTo>
                <a:lnTo>
                  <a:pt x="609600" y="118533"/>
                </a:lnTo>
                <a:lnTo>
                  <a:pt x="643466" y="135467"/>
                </a:lnTo>
                <a:lnTo>
                  <a:pt x="668866" y="143933"/>
                </a:lnTo>
                <a:lnTo>
                  <a:pt x="685800" y="160867"/>
                </a:lnTo>
                <a:lnTo>
                  <a:pt x="702732" y="169333"/>
                </a:lnTo>
                <a:lnTo>
                  <a:pt x="702732" y="169333"/>
                </a:lnTo>
                <a:lnTo>
                  <a:pt x="702732" y="169333"/>
                </a:lnTo>
                <a:lnTo>
                  <a:pt x="702732" y="169333"/>
                </a:lnTo>
                <a:lnTo>
                  <a:pt x="694266" y="169333"/>
                </a:lnTo>
                <a:lnTo>
                  <a:pt x="694266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54333" y="2159000"/>
            <a:ext cx="93135" cy="143934"/>
          </a:xfrm>
          <a:custGeom>
            <a:avLst/>
            <a:gdLst/>
            <a:ahLst/>
            <a:cxnLst/>
            <a:rect l="0" t="0" r="0" b="0"/>
            <a:pathLst>
              <a:path w="93135" h="143934">
                <a:moveTo>
                  <a:pt x="0" y="143933"/>
                </a:move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33867" y="143933"/>
                </a:lnTo>
                <a:lnTo>
                  <a:pt x="33867" y="135467"/>
                </a:lnTo>
                <a:lnTo>
                  <a:pt x="42333" y="135467"/>
                </a:lnTo>
                <a:lnTo>
                  <a:pt x="50801" y="127000"/>
                </a:lnTo>
                <a:lnTo>
                  <a:pt x="59267" y="118533"/>
                </a:lnTo>
                <a:lnTo>
                  <a:pt x="59267" y="110067"/>
                </a:lnTo>
                <a:lnTo>
                  <a:pt x="67734" y="101600"/>
                </a:lnTo>
                <a:lnTo>
                  <a:pt x="76200" y="93133"/>
                </a:lnTo>
                <a:lnTo>
                  <a:pt x="84667" y="84667"/>
                </a:lnTo>
                <a:lnTo>
                  <a:pt x="84667" y="76200"/>
                </a:lnTo>
                <a:lnTo>
                  <a:pt x="84667" y="76200"/>
                </a:lnTo>
                <a:lnTo>
                  <a:pt x="93134" y="67733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33867"/>
                </a:lnTo>
                <a:lnTo>
                  <a:pt x="93134" y="33867"/>
                </a:lnTo>
                <a:lnTo>
                  <a:pt x="84667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7" y="8467"/>
                </a:lnTo>
                <a:lnTo>
                  <a:pt x="59267" y="8467"/>
                </a:lnTo>
                <a:lnTo>
                  <a:pt x="50801" y="8467"/>
                </a:lnTo>
                <a:lnTo>
                  <a:pt x="50801" y="8467"/>
                </a:lnTo>
                <a:lnTo>
                  <a:pt x="42333" y="8467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61467" y="2836333"/>
            <a:ext cx="270934" cy="330201"/>
          </a:xfrm>
          <a:custGeom>
            <a:avLst/>
            <a:gdLst/>
            <a:ahLst/>
            <a:cxnLst/>
            <a:rect l="0" t="0" r="0" b="0"/>
            <a:pathLst>
              <a:path w="270934" h="330201">
                <a:moveTo>
                  <a:pt x="270933" y="0"/>
                </a:moveTo>
                <a:lnTo>
                  <a:pt x="270933" y="8467"/>
                </a:lnTo>
                <a:lnTo>
                  <a:pt x="270933" y="8467"/>
                </a:lnTo>
                <a:lnTo>
                  <a:pt x="254000" y="16934"/>
                </a:lnTo>
                <a:lnTo>
                  <a:pt x="245533" y="25400"/>
                </a:lnTo>
                <a:lnTo>
                  <a:pt x="237066" y="33867"/>
                </a:lnTo>
                <a:lnTo>
                  <a:pt x="220133" y="50800"/>
                </a:lnTo>
                <a:lnTo>
                  <a:pt x="194733" y="76200"/>
                </a:lnTo>
                <a:lnTo>
                  <a:pt x="177800" y="93134"/>
                </a:lnTo>
                <a:lnTo>
                  <a:pt x="160866" y="118534"/>
                </a:lnTo>
                <a:lnTo>
                  <a:pt x="135466" y="143934"/>
                </a:lnTo>
                <a:lnTo>
                  <a:pt x="110066" y="169334"/>
                </a:lnTo>
                <a:lnTo>
                  <a:pt x="93133" y="194734"/>
                </a:lnTo>
                <a:lnTo>
                  <a:pt x="67733" y="220134"/>
                </a:lnTo>
                <a:lnTo>
                  <a:pt x="50800" y="237067"/>
                </a:lnTo>
                <a:lnTo>
                  <a:pt x="33866" y="262467"/>
                </a:lnTo>
                <a:lnTo>
                  <a:pt x="16933" y="279400"/>
                </a:lnTo>
                <a:lnTo>
                  <a:pt x="8466" y="296334"/>
                </a:lnTo>
                <a:lnTo>
                  <a:pt x="0" y="313267"/>
                </a:lnTo>
                <a:lnTo>
                  <a:pt x="0" y="321734"/>
                </a:lnTo>
                <a:lnTo>
                  <a:pt x="0" y="330200"/>
                </a:lnTo>
                <a:lnTo>
                  <a:pt x="0" y="330200"/>
                </a:lnTo>
                <a:lnTo>
                  <a:pt x="8466" y="330200"/>
                </a:lnTo>
                <a:lnTo>
                  <a:pt x="16933" y="330200"/>
                </a:lnTo>
                <a:lnTo>
                  <a:pt x="25400" y="330200"/>
                </a:lnTo>
                <a:lnTo>
                  <a:pt x="50800" y="330200"/>
                </a:lnTo>
                <a:lnTo>
                  <a:pt x="67733" y="330200"/>
                </a:lnTo>
                <a:lnTo>
                  <a:pt x="84666" y="321734"/>
                </a:lnTo>
                <a:lnTo>
                  <a:pt x="110066" y="321734"/>
                </a:lnTo>
                <a:lnTo>
                  <a:pt x="127000" y="321734"/>
                </a:lnTo>
                <a:lnTo>
                  <a:pt x="143933" y="321734"/>
                </a:lnTo>
                <a:lnTo>
                  <a:pt x="160866" y="313267"/>
                </a:lnTo>
                <a:lnTo>
                  <a:pt x="169333" y="313267"/>
                </a:lnTo>
                <a:lnTo>
                  <a:pt x="177800" y="321734"/>
                </a:lnTo>
                <a:lnTo>
                  <a:pt x="186266" y="321734"/>
                </a:lnTo>
                <a:lnTo>
                  <a:pt x="186266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194733" y="321734"/>
                </a:lnTo>
                <a:lnTo>
                  <a:pt x="203200" y="313267"/>
                </a:lnTo>
                <a:lnTo>
                  <a:pt x="203200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435600" y="2929467"/>
            <a:ext cx="33868" cy="270934"/>
          </a:xfrm>
          <a:custGeom>
            <a:avLst/>
            <a:gdLst/>
            <a:ahLst/>
            <a:cxnLst/>
            <a:rect l="0" t="0" r="0" b="0"/>
            <a:pathLst>
              <a:path w="33868" h="270934">
                <a:moveTo>
                  <a:pt x="33867" y="0"/>
                </a:moveTo>
                <a:lnTo>
                  <a:pt x="33867" y="0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33866"/>
                </a:lnTo>
                <a:lnTo>
                  <a:pt x="33867" y="59266"/>
                </a:lnTo>
                <a:lnTo>
                  <a:pt x="33867" y="84666"/>
                </a:lnTo>
                <a:lnTo>
                  <a:pt x="33867" y="118533"/>
                </a:lnTo>
                <a:lnTo>
                  <a:pt x="25400" y="152400"/>
                </a:lnTo>
                <a:lnTo>
                  <a:pt x="25400" y="186266"/>
                </a:lnTo>
                <a:lnTo>
                  <a:pt x="16933" y="211666"/>
                </a:lnTo>
                <a:lnTo>
                  <a:pt x="8467" y="237066"/>
                </a:lnTo>
                <a:lnTo>
                  <a:pt x="8467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410200" y="2895600"/>
            <a:ext cx="270934" cy="364068"/>
          </a:xfrm>
          <a:custGeom>
            <a:avLst/>
            <a:gdLst/>
            <a:ahLst/>
            <a:cxnLst/>
            <a:rect l="0" t="0" r="0" b="0"/>
            <a:pathLst>
              <a:path w="270934" h="364068">
                <a:moveTo>
                  <a:pt x="0" y="42333"/>
                </a:moveTo>
                <a:lnTo>
                  <a:pt x="16933" y="42333"/>
                </a:lnTo>
                <a:lnTo>
                  <a:pt x="25400" y="33867"/>
                </a:lnTo>
                <a:lnTo>
                  <a:pt x="42333" y="25400"/>
                </a:lnTo>
                <a:lnTo>
                  <a:pt x="67733" y="16933"/>
                </a:lnTo>
                <a:lnTo>
                  <a:pt x="93133" y="8467"/>
                </a:lnTo>
                <a:lnTo>
                  <a:pt x="110067" y="0"/>
                </a:lnTo>
                <a:lnTo>
                  <a:pt x="135467" y="0"/>
                </a:lnTo>
                <a:lnTo>
                  <a:pt x="160867" y="0"/>
                </a:lnTo>
                <a:lnTo>
                  <a:pt x="186267" y="8467"/>
                </a:lnTo>
                <a:lnTo>
                  <a:pt x="203200" y="16933"/>
                </a:lnTo>
                <a:lnTo>
                  <a:pt x="211667" y="25400"/>
                </a:lnTo>
                <a:lnTo>
                  <a:pt x="220133" y="42333"/>
                </a:lnTo>
                <a:lnTo>
                  <a:pt x="211667" y="59267"/>
                </a:lnTo>
                <a:lnTo>
                  <a:pt x="203200" y="76200"/>
                </a:lnTo>
                <a:lnTo>
                  <a:pt x="186267" y="93133"/>
                </a:lnTo>
                <a:lnTo>
                  <a:pt x="169333" y="110067"/>
                </a:lnTo>
                <a:lnTo>
                  <a:pt x="152400" y="127000"/>
                </a:lnTo>
                <a:lnTo>
                  <a:pt x="135467" y="135467"/>
                </a:lnTo>
                <a:lnTo>
                  <a:pt x="118533" y="143933"/>
                </a:lnTo>
                <a:lnTo>
                  <a:pt x="110067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52400" y="152400"/>
                </a:lnTo>
                <a:lnTo>
                  <a:pt x="177800" y="160867"/>
                </a:lnTo>
                <a:lnTo>
                  <a:pt x="203200" y="169333"/>
                </a:lnTo>
                <a:lnTo>
                  <a:pt x="228600" y="186267"/>
                </a:lnTo>
                <a:lnTo>
                  <a:pt x="254000" y="203200"/>
                </a:lnTo>
                <a:lnTo>
                  <a:pt x="262467" y="228600"/>
                </a:lnTo>
                <a:lnTo>
                  <a:pt x="270933" y="245533"/>
                </a:lnTo>
                <a:lnTo>
                  <a:pt x="270933" y="262467"/>
                </a:lnTo>
                <a:lnTo>
                  <a:pt x="262467" y="279400"/>
                </a:lnTo>
                <a:lnTo>
                  <a:pt x="254000" y="296333"/>
                </a:lnTo>
                <a:lnTo>
                  <a:pt x="237067" y="313267"/>
                </a:lnTo>
                <a:lnTo>
                  <a:pt x="220133" y="321733"/>
                </a:lnTo>
                <a:lnTo>
                  <a:pt x="194733" y="338667"/>
                </a:lnTo>
                <a:lnTo>
                  <a:pt x="169333" y="347133"/>
                </a:lnTo>
                <a:lnTo>
                  <a:pt x="143933" y="355600"/>
                </a:lnTo>
                <a:lnTo>
                  <a:pt x="127000" y="364067"/>
                </a:lnTo>
                <a:lnTo>
                  <a:pt x="101600" y="364067"/>
                </a:lnTo>
                <a:lnTo>
                  <a:pt x="84667" y="355600"/>
                </a:lnTo>
                <a:lnTo>
                  <a:pt x="76200" y="347133"/>
                </a:lnTo>
                <a:lnTo>
                  <a:pt x="76200" y="347133"/>
                </a:lnTo>
                <a:lnTo>
                  <a:pt x="67733" y="330200"/>
                </a:lnTo>
                <a:lnTo>
                  <a:pt x="67733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740400" y="2971800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101600" y="0"/>
                </a:moveTo>
                <a:lnTo>
                  <a:pt x="110067" y="0"/>
                </a:lnTo>
                <a:lnTo>
                  <a:pt x="110067" y="8467"/>
                </a:lnTo>
                <a:lnTo>
                  <a:pt x="110067" y="16933"/>
                </a:lnTo>
                <a:lnTo>
                  <a:pt x="110067" y="33867"/>
                </a:lnTo>
                <a:lnTo>
                  <a:pt x="118533" y="50800"/>
                </a:lnTo>
                <a:lnTo>
                  <a:pt x="110067" y="84667"/>
                </a:lnTo>
                <a:lnTo>
                  <a:pt x="110067" y="110067"/>
                </a:lnTo>
                <a:lnTo>
                  <a:pt x="101600" y="143933"/>
                </a:lnTo>
                <a:lnTo>
                  <a:pt x="101600" y="160867"/>
                </a:lnTo>
                <a:lnTo>
                  <a:pt x="101600" y="186267"/>
                </a:lnTo>
                <a:lnTo>
                  <a:pt x="93133" y="203200"/>
                </a:lnTo>
                <a:lnTo>
                  <a:pt x="93133" y="203200"/>
                </a:lnTo>
                <a:lnTo>
                  <a:pt x="93133" y="211667"/>
                </a:lnTo>
                <a:lnTo>
                  <a:pt x="93133" y="211667"/>
                </a:lnTo>
                <a:lnTo>
                  <a:pt x="93133" y="211667"/>
                </a:lnTo>
                <a:lnTo>
                  <a:pt x="93133" y="203200"/>
                </a:lnTo>
                <a:lnTo>
                  <a:pt x="84667" y="194733"/>
                </a:lnTo>
                <a:lnTo>
                  <a:pt x="76200" y="186267"/>
                </a:lnTo>
                <a:lnTo>
                  <a:pt x="67733" y="169333"/>
                </a:lnTo>
                <a:lnTo>
                  <a:pt x="59267" y="143933"/>
                </a:lnTo>
                <a:lnTo>
                  <a:pt x="50800" y="127000"/>
                </a:lnTo>
                <a:lnTo>
                  <a:pt x="33867" y="101600"/>
                </a:lnTo>
                <a:lnTo>
                  <a:pt x="25400" y="76200"/>
                </a:lnTo>
                <a:lnTo>
                  <a:pt x="16933" y="59267"/>
                </a:lnTo>
                <a:lnTo>
                  <a:pt x="8467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59267"/>
                </a:lnTo>
                <a:lnTo>
                  <a:pt x="16933" y="76200"/>
                </a:lnTo>
                <a:lnTo>
                  <a:pt x="25400" y="84667"/>
                </a:lnTo>
                <a:lnTo>
                  <a:pt x="42333" y="101600"/>
                </a:lnTo>
                <a:lnTo>
                  <a:pt x="50800" y="118533"/>
                </a:lnTo>
                <a:lnTo>
                  <a:pt x="67733" y="127000"/>
                </a:lnTo>
                <a:lnTo>
                  <a:pt x="84667" y="127000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43933" y="135467"/>
                </a:lnTo>
                <a:lnTo>
                  <a:pt x="160867" y="135467"/>
                </a:lnTo>
                <a:lnTo>
                  <a:pt x="160867" y="135467"/>
                </a:lnTo>
                <a:lnTo>
                  <a:pt x="169333" y="135467"/>
                </a:lnTo>
                <a:lnTo>
                  <a:pt x="169333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172200" y="2963333"/>
            <a:ext cx="16934" cy="245535"/>
          </a:xfrm>
          <a:custGeom>
            <a:avLst/>
            <a:gdLst/>
            <a:ahLst/>
            <a:cxnLst/>
            <a:rect l="0" t="0" r="0" b="0"/>
            <a:pathLst>
              <a:path w="16934" h="2455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28600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4"/>
                </a:lnTo>
                <a:lnTo>
                  <a:pt x="8467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129867" y="2937933"/>
            <a:ext cx="245534" cy="279401"/>
          </a:xfrm>
          <a:custGeom>
            <a:avLst/>
            <a:gdLst/>
            <a:ahLst/>
            <a:cxnLst/>
            <a:rect l="0" t="0" r="0" b="0"/>
            <a:pathLst>
              <a:path w="245534" h="279401">
                <a:moveTo>
                  <a:pt x="0" y="33867"/>
                </a:moveTo>
                <a:lnTo>
                  <a:pt x="0" y="25400"/>
                </a:lnTo>
                <a:lnTo>
                  <a:pt x="8466" y="16934"/>
                </a:lnTo>
                <a:lnTo>
                  <a:pt x="8466" y="8467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8467"/>
                </a:lnTo>
                <a:lnTo>
                  <a:pt x="118533" y="16934"/>
                </a:lnTo>
                <a:lnTo>
                  <a:pt x="143933" y="25400"/>
                </a:lnTo>
                <a:lnTo>
                  <a:pt x="169333" y="42334"/>
                </a:lnTo>
                <a:lnTo>
                  <a:pt x="194733" y="67734"/>
                </a:lnTo>
                <a:lnTo>
                  <a:pt x="211666" y="84667"/>
                </a:lnTo>
                <a:lnTo>
                  <a:pt x="228600" y="110067"/>
                </a:lnTo>
                <a:lnTo>
                  <a:pt x="245533" y="135467"/>
                </a:lnTo>
                <a:lnTo>
                  <a:pt x="245533" y="160867"/>
                </a:lnTo>
                <a:lnTo>
                  <a:pt x="245533" y="177800"/>
                </a:lnTo>
                <a:lnTo>
                  <a:pt x="228600" y="194734"/>
                </a:lnTo>
                <a:lnTo>
                  <a:pt x="220133" y="203200"/>
                </a:lnTo>
                <a:lnTo>
                  <a:pt x="203200" y="220134"/>
                </a:lnTo>
                <a:lnTo>
                  <a:pt x="186266" y="228600"/>
                </a:lnTo>
                <a:lnTo>
                  <a:pt x="169333" y="245534"/>
                </a:lnTo>
                <a:lnTo>
                  <a:pt x="143933" y="254000"/>
                </a:lnTo>
                <a:lnTo>
                  <a:pt x="127000" y="262467"/>
                </a:lnTo>
                <a:lnTo>
                  <a:pt x="101600" y="270934"/>
                </a:lnTo>
                <a:lnTo>
                  <a:pt x="84666" y="279400"/>
                </a:lnTo>
                <a:lnTo>
                  <a:pt x="67733" y="279400"/>
                </a:lnTo>
                <a:lnTo>
                  <a:pt x="50800" y="279400"/>
                </a:lnTo>
                <a:lnTo>
                  <a:pt x="50800" y="270934"/>
                </a:lnTo>
                <a:lnTo>
                  <a:pt x="50800" y="270934"/>
                </a:lnTo>
                <a:lnTo>
                  <a:pt x="50800" y="262467"/>
                </a:lnTo>
                <a:lnTo>
                  <a:pt x="5080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858000" y="2971800"/>
            <a:ext cx="228601" cy="220134"/>
          </a:xfrm>
          <a:custGeom>
            <a:avLst/>
            <a:gdLst/>
            <a:ahLst/>
            <a:cxnLst/>
            <a:rect l="0" t="0" r="0" b="0"/>
            <a:pathLst>
              <a:path w="228601" h="220134">
                <a:moveTo>
                  <a:pt x="152400" y="50800"/>
                </a:moveTo>
                <a:lnTo>
                  <a:pt x="160867" y="50800"/>
                </a:lnTo>
                <a:lnTo>
                  <a:pt x="160867" y="42333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0867" y="16933"/>
                </a:lnTo>
                <a:lnTo>
                  <a:pt x="152400" y="8467"/>
                </a:lnTo>
                <a:lnTo>
                  <a:pt x="143933" y="8467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8467"/>
                </a:lnTo>
                <a:lnTo>
                  <a:pt x="84667" y="16933"/>
                </a:lnTo>
                <a:lnTo>
                  <a:pt x="67733" y="25400"/>
                </a:lnTo>
                <a:lnTo>
                  <a:pt x="42334" y="42333"/>
                </a:lnTo>
                <a:lnTo>
                  <a:pt x="33866" y="67733"/>
                </a:lnTo>
                <a:lnTo>
                  <a:pt x="16933" y="84667"/>
                </a:lnTo>
                <a:lnTo>
                  <a:pt x="8467" y="118533"/>
                </a:lnTo>
                <a:lnTo>
                  <a:pt x="8467" y="143933"/>
                </a:lnTo>
                <a:lnTo>
                  <a:pt x="0" y="169333"/>
                </a:lnTo>
                <a:lnTo>
                  <a:pt x="8467" y="186267"/>
                </a:lnTo>
                <a:lnTo>
                  <a:pt x="8467" y="194733"/>
                </a:lnTo>
                <a:lnTo>
                  <a:pt x="25400" y="203200"/>
                </a:lnTo>
                <a:lnTo>
                  <a:pt x="33866" y="211667"/>
                </a:lnTo>
                <a:lnTo>
                  <a:pt x="50800" y="211667"/>
                </a:lnTo>
                <a:lnTo>
                  <a:pt x="67733" y="211667"/>
                </a:lnTo>
                <a:lnTo>
                  <a:pt x="84667" y="203200"/>
                </a:lnTo>
                <a:lnTo>
                  <a:pt x="93133" y="194733"/>
                </a:lnTo>
                <a:lnTo>
                  <a:pt x="110066" y="186267"/>
                </a:lnTo>
                <a:lnTo>
                  <a:pt x="118534" y="169333"/>
                </a:lnTo>
                <a:lnTo>
                  <a:pt x="127000" y="152400"/>
                </a:lnTo>
                <a:lnTo>
                  <a:pt x="127000" y="135467"/>
                </a:lnTo>
                <a:lnTo>
                  <a:pt x="135467" y="118533"/>
                </a:lnTo>
                <a:lnTo>
                  <a:pt x="135467" y="93133"/>
                </a:lnTo>
                <a:lnTo>
                  <a:pt x="135467" y="84667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76200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27000"/>
                </a:lnTo>
                <a:lnTo>
                  <a:pt x="135467" y="143933"/>
                </a:lnTo>
                <a:lnTo>
                  <a:pt x="143933" y="169333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9333" y="220133"/>
                </a:lnTo>
                <a:lnTo>
                  <a:pt x="177800" y="220133"/>
                </a:lnTo>
                <a:lnTo>
                  <a:pt x="194734" y="220133"/>
                </a:lnTo>
                <a:lnTo>
                  <a:pt x="203200" y="220133"/>
                </a:lnTo>
                <a:lnTo>
                  <a:pt x="220133" y="211667"/>
                </a:lnTo>
                <a:lnTo>
                  <a:pt x="220133" y="211667"/>
                </a:lnTo>
                <a:lnTo>
                  <a:pt x="228600" y="203200"/>
                </a:lnTo>
                <a:lnTo>
                  <a:pt x="2286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45867" y="3014133"/>
            <a:ext cx="355600" cy="177801"/>
          </a:xfrm>
          <a:custGeom>
            <a:avLst/>
            <a:gdLst/>
            <a:ahLst/>
            <a:cxnLst/>
            <a:rect l="0" t="0" r="0" b="0"/>
            <a:pathLst>
              <a:path w="355600" h="177801">
                <a:moveTo>
                  <a:pt x="0" y="33867"/>
                </a:moveTo>
                <a:lnTo>
                  <a:pt x="8466" y="42334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9334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4"/>
                </a:lnTo>
                <a:lnTo>
                  <a:pt x="25400" y="160867"/>
                </a:lnTo>
                <a:lnTo>
                  <a:pt x="25400" y="152400"/>
                </a:lnTo>
                <a:lnTo>
                  <a:pt x="25400" y="135467"/>
                </a:lnTo>
                <a:lnTo>
                  <a:pt x="25400" y="110067"/>
                </a:lnTo>
                <a:lnTo>
                  <a:pt x="33866" y="93134"/>
                </a:lnTo>
                <a:lnTo>
                  <a:pt x="33866" y="76200"/>
                </a:lnTo>
                <a:lnTo>
                  <a:pt x="42333" y="50800"/>
                </a:lnTo>
                <a:lnTo>
                  <a:pt x="50799" y="33867"/>
                </a:lnTo>
                <a:lnTo>
                  <a:pt x="59267" y="25400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6" y="16934"/>
                </a:lnTo>
                <a:lnTo>
                  <a:pt x="118533" y="16934"/>
                </a:lnTo>
                <a:lnTo>
                  <a:pt x="135467" y="25400"/>
                </a:lnTo>
                <a:lnTo>
                  <a:pt x="152400" y="33867"/>
                </a:lnTo>
                <a:lnTo>
                  <a:pt x="160866" y="50800"/>
                </a:lnTo>
                <a:lnTo>
                  <a:pt x="160866" y="59267"/>
                </a:lnTo>
                <a:lnTo>
                  <a:pt x="169333" y="76200"/>
                </a:lnTo>
                <a:lnTo>
                  <a:pt x="177800" y="84667"/>
                </a:lnTo>
                <a:lnTo>
                  <a:pt x="194733" y="93134"/>
                </a:lnTo>
                <a:lnTo>
                  <a:pt x="211667" y="101600"/>
                </a:lnTo>
                <a:lnTo>
                  <a:pt x="220133" y="101600"/>
                </a:lnTo>
                <a:lnTo>
                  <a:pt x="228600" y="101600"/>
                </a:lnTo>
                <a:lnTo>
                  <a:pt x="237066" y="101600"/>
                </a:lnTo>
                <a:lnTo>
                  <a:pt x="254000" y="101600"/>
                </a:lnTo>
                <a:lnTo>
                  <a:pt x="262466" y="93134"/>
                </a:lnTo>
                <a:lnTo>
                  <a:pt x="270933" y="84667"/>
                </a:lnTo>
                <a:lnTo>
                  <a:pt x="279399" y="76200"/>
                </a:lnTo>
                <a:lnTo>
                  <a:pt x="279399" y="67734"/>
                </a:lnTo>
                <a:lnTo>
                  <a:pt x="287867" y="50800"/>
                </a:lnTo>
                <a:lnTo>
                  <a:pt x="287867" y="33867"/>
                </a:lnTo>
                <a:lnTo>
                  <a:pt x="287867" y="25400"/>
                </a:lnTo>
                <a:lnTo>
                  <a:pt x="279399" y="8467"/>
                </a:lnTo>
                <a:lnTo>
                  <a:pt x="279399" y="0"/>
                </a:lnTo>
                <a:lnTo>
                  <a:pt x="270933" y="0"/>
                </a:lnTo>
                <a:lnTo>
                  <a:pt x="262466" y="0"/>
                </a:lnTo>
                <a:lnTo>
                  <a:pt x="254000" y="8467"/>
                </a:lnTo>
                <a:lnTo>
                  <a:pt x="237066" y="25400"/>
                </a:lnTo>
                <a:lnTo>
                  <a:pt x="228600" y="42334"/>
                </a:lnTo>
                <a:lnTo>
                  <a:pt x="220133" y="67734"/>
                </a:lnTo>
                <a:lnTo>
                  <a:pt x="220133" y="93134"/>
                </a:lnTo>
                <a:lnTo>
                  <a:pt x="211667" y="118534"/>
                </a:lnTo>
                <a:lnTo>
                  <a:pt x="220133" y="135467"/>
                </a:lnTo>
                <a:lnTo>
                  <a:pt x="228600" y="152400"/>
                </a:lnTo>
                <a:lnTo>
                  <a:pt x="237066" y="160867"/>
                </a:lnTo>
                <a:lnTo>
                  <a:pt x="254000" y="169334"/>
                </a:lnTo>
                <a:lnTo>
                  <a:pt x="270933" y="177800"/>
                </a:lnTo>
                <a:lnTo>
                  <a:pt x="296333" y="177800"/>
                </a:lnTo>
                <a:lnTo>
                  <a:pt x="321733" y="177800"/>
                </a:lnTo>
                <a:lnTo>
                  <a:pt x="338666" y="169334"/>
                </a:lnTo>
                <a:lnTo>
                  <a:pt x="338666" y="169334"/>
                </a:lnTo>
                <a:lnTo>
                  <a:pt x="355599" y="169334"/>
                </a:lnTo>
                <a:lnTo>
                  <a:pt x="355599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87733" y="2980267"/>
            <a:ext cx="787401" cy="397934"/>
          </a:xfrm>
          <a:custGeom>
            <a:avLst/>
            <a:gdLst/>
            <a:ahLst/>
            <a:cxnLst/>
            <a:rect l="0" t="0" r="0" b="0"/>
            <a:pathLst>
              <a:path w="787401" h="397934">
                <a:moveTo>
                  <a:pt x="143934" y="16933"/>
                </a:moveTo>
                <a:lnTo>
                  <a:pt x="143934" y="16933"/>
                </a:lnTo>
                <a:lnTo>
                  <a:pt x="143934" y="8466"/>
                </a:lnTo>
                <a:lnTo>
                  <a:pt x="152400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8466"/>
                </a:lnTo>
                <a:lnTo>
                  <a:pt x="118533" y="16933"/>
                </a:lnTo>
                <a:lnTo>
                  <a:pt x="101600" y="25400"/>
                </a:lnTo>
                <a:lnTo>
                  <a:pt x="76200" y="33866"/>
                </a:lnTo>
                <a:lnTo>
                  <a:pt x="59267" y="50800"/>
                </a:lnTo>
                <a:lnTo>
                  <a:pt x="33867" y="59266"/>
                </a:lnTo>
                <a:lnTo>
                  <a:pt x="16934" y="76200"/>
                </a:lnTo>
                <a:lnTo>
                  <a:pt x="8467" y="84666"/>
                </a:lnTo>
                <a:lnTo>
                  <a:pt x="0" y="84666"/>
                </a:lnTo>
                <a:lnTo>
                  <a:pt x="0" y="93133"/>
                </a:lnTo>
                <a:lnTo>
                  <a:pt x="8467" y="93133"/>
                </a:lnTo>
                <a:lnTo>
                  <a:pt x="16934" y="93133"/>
                </a:lnTo>
                <a:lnTo>
                  <a:pt x="42333" y="93133"/>
                </a:lnTo>
                <a:lnTo>
                  <a:pt x="67734" y="101600"/>
                </a:lnTo>
                <a:lnTo>
                  <a:pt x="93134" y="110066"/>
                </a:lnTo>
                <a:lnTo>
                  <a:pt x="118533" y="118533"/>
                </a:lnTo>
                <a:lnTo>
                  <a:pt x="143934" y="127000"/>
                </a:lnTo>
                <a:lnTo>
                  <a:pt x="160867" y="143933"/>
                </a:lnTo>
                <a:lnTo>
                  <a:pt x="177800" y="160866"/>
                </a:lnTo>
                <a:lnTo>
                  <a:pt x="186267" y="177800"/>
                </a:lnTo>
                <a:lnTo>
                  <a:pt x="186267" y="194733"/>
                </a:lnTo>
                <a:lnTo>
                  <a:pt x="194733" y="211666"/>
                </a:lnTo>
                <a:lnTo>
                  <a:pt x="194733" y="220133"/>
                </a:lnTo>
                <a:lnTo>
                  <a:pt x="186267" y="228600"/>
                </a:lnTo>
                <a:lnTo>
                  <a:pt x="186267" y="237066"/>
                </a:lnTo>
                <a:lnTo>
                  <a:pt x="177800" y="245533"/>
                </a:lnTo>
                <a:lnTo>
                  <a:pt x="169334" y="245533"/>
                </a:lnTo>
                <a:lnTo>
                  <a:pt x="169334" y="245533"/>
                </a:lnTo>
                <a:lnTo>
                  <a:pt x="160867" y="245533"/>
                </a:lnTo>
                <a:lnTo>
                  <a:pt x="160867" y="245533"/>
                </a:lnTo>
                <a:lnTo>
                  <a:pt x="160867" y="237066"/>
                </a:lnTo>
                <a:lnTo>
                  <a:pt x="169334" y="228600"/>
                </a:lnTo>
                <a:lnTo>
                  <a:pt x="177800" y="220133"/>
                </a:lnTo>
                <a:lnTo>
                  <a:pt x="194733" y="203200"/>
                </a:lnTo>
                <a:lnTo>
                  <a:pt x="211667" y="186266"/>
                </a:lnTo>
                <a:lnTo>
                  <a:pt x="228600" y="160866"/>
                </a:lnTo>
                <a:lnTo>
                  <a:pt x="245534" y="135466"/>
                </a:lnTo>
                <a:lnTo>
                  <a:pt x="270933" y="110066"/>
                </a:lnTo>
                <a:lnTo>
                  <a:pt x="287867" y="93133"/>
                </a:lnTo>
                <a:lnTo>
                  <a:pt x="313267" y="67733"/>
                </a:lnTo>
                <a:lnTo>
                  <a:pt x="321734" y="59266"/>
                </a:lnTo>
                <a:lnTo>
                  <a:pt x="338667" y="42333"/>
                </a:lnTo>
                <a:lnTo>
                  <a:pt x="347133" y="42333"/>
                </a:lnTo>
                <a:lnTo>
                  <a:pt x="347133" y="42333"/>
                </a:lnTo>
                <a:lnTo>
                  <a:pt x="347133" y="50800"/>
                </a:lnTo>
                <a:lnTo>
                  <a:pt x="347133" y="59266"/>
                </a:lnTo>
                <a:lnTo>
                  <a:pt x="338667" y="67733"/>
                </a:lnTo>
                <a:lnTo>
                  <a:pt x="330200" y="76200"/>
                </a:lnTo>
                <a:lnTo>
                  <a:pt x="330200" y="93133"/>
                </a:lnTo>
                <a:lnTo>
                  <a:pt x="321734" y="110066"/>
                </a:lnTo>
                <a:lnTo>
                  <a:pt x="313267" y="135466"/>
                </a:lnTo>
                <a:lnTo>
                  <a:pt x="313267" y="152400"/>
                </a:lnTo>
                <a:lnTo>
                  <a:pt x="313267" y="169333"/>
                </a:lnTo>
                <a:lnTo>
                  <a:pt x="313267" y="177800"/>
                </a:lnTo>
                <a:lnTo>
                  <a:pt x="321734" y="186266"/>
                </a:lnTo>
                <a:lnTo>
                  <a:pt x="330200" y="194733"/>
                </a:lnTo>
                <a:lnTo>
                  <a:pt x="338667" y="194733"/>
                </a:lnTo>
                <a:lnTo>
                  <a:pt x="347133" y="203200"/>
                </a:lnTo>
                <a:lnTo>
                  <a:pt x="364067" y="194733"/>
                </a:lnTo>
                <a:lnTo>
                  <a:pt x="381000" y="194733"/>
                </a:lnTo>
                <a:lnTo>
                  <a:pt x="389467" y="186266"/>
                </a:lnTo>
                <a:lnTo>
                  <a:pt x="406400" y="177800"/>
                </a:lnTo>
                <a:lnTo>
                  <a:pt x="414867" y="160866"/>
                </a:lnTo>
                <a:lnTo>
                  <a:pt x="423333" y="143933"/>
                </a:lnTo>
                <a:lnTo>
                  <a:pt x="431801" y="127000"/>
                </a:lnTo>
                <a:lnTo>
                  <a:pt x="440267" y="110066"/>
                </a:lnTo>
                <a:lnTo>
                  <a:pt x="448734" y="101600"/>
                </a:lnTo>
                <a:lnTo>
                  <a:pt x="457200" y="84666"/>
                </a:lnTo>
                <a:lnTo>
                  <a:pt x="457200" y="76200"/>
                </a:lnTo>
                <a:lnTo>
                  <a:pt x="465667" y="76200"/>
                </a:lnTo>
                <a:lnTo>
                  <a:pt x="465667" y="76200"/>
                </a:lnTo>
                <a:lnTo>
                  <a:pt x="465667" y="76200"/>
                </a:lnTo>
                <a:lnTo>
                  <a:pt x="465667" y="84666"/>
                </a:lnTo>
                <a:lnTo>
                  <a:pt x="474134" y="101600"/>
                </a:lnTo>
                <a:lnTo>
                  <a:pt x="482600" y="118533"/>
                </a:lnTo>
                <a:lnTo>
                  <a:pt x="482600" y="143933"/>
                </a:lnTo>
                <a:lnTo>
                  <a:pt x="491067" y="160866"/>
                </a:lnTo>
                <a:lnTo>
                  <a:pt x="499533" y="177800"/>
                </a:lnTo>
                <a:lnTo>
                  <a:pt x="508001" y="194733"/>
                </a:lnTo>
                <a:lnTo>
                  <a:pt x="516467" y="203200"/>
                </a:lnTo>
                <a:lnTo>
                  <a:pt x="533400" y="211666"/>
                </a:lnTo>
                <a:lnTo>
                  <a:pt x="541867" y="211666"/>
                </a:lnTo>
                <a:lnTo>
                  <a:pt x="567267" y="203200"/>
                </a:lnTo>
                <a:lnTo>
                  <a:pt x="584201" y="194733"/>
                </a:lnTo>
                <a:lnTo>
                  <a:pt x="601134" y="177800"/>
                </a:lnTo>
                <a:lnTo>
                  <a:pt x="609600" y="169333"/>
                </a:lnTo>
                <a:lnTo>
                  <a:pt x="626534" y="152400"/>
                </a:lnTo>
                <a:lnTo>
                  <a:pt x="643467" y="135466"/>
                </a:lnTo>
                <a:lnTo>
                  <a:pt x="651933" y="110066"/>
                </a:lnTo>
                <a:lnTo>
                  <a:pt x="660401" y="101600"/>
                </a:lnTo>
                <a:lnTo>
                  <a:pt x="668867" y="93133"/>
                </a:lnTo>
                <a:lnTo>
                  <a:pt x="668867" y="93133"/>
                </a:lnTo>
                <a:lnTo>
                  <a:pt x="668867" y="110066"/>
                </a:lnTo>
                <a:lnTo>
                  <a:pt x="668867" y="118533"/>
                </a:lnTo>
                <a:lnTo>
                  <a:pt x="660401" y="143933"/>
                </a:lnTo>
                <a:lnTo>
                  <a:pt x="651933" y="169333"/>
                </a:lnTo>
                <a:lnTo>
                  <a:pt x="651933" y="194733"/>
                </a:lnTo>
                <a:lnTo>
                  <a:pt x="643467" y="228600"/>
                </a:lnTo>
                <a:lnTo>
                  <a:pt x="635000" y="262466"/>
                </a:lnTo>
                <a:lnTo>
                  <a:pt x="626534" y="296333"/>
                </a:lnTo>
                <a:lnTo>
                  <a:pt x="618067" y="321733"/>
                </a:lnTo>
                <a:lnTo>
                  <a:pt x="618067" y="355600"/>
                </a:lnTo>
                <a:lnTo>
                  <a:pt x="609600" y="372533"/>
                </a:lnTo>
                <a:lnTo>
                  <a:pt x="609600" y="381000"/>
                </a:lnTo>
                <a:lnTo>
                  <a:pt x="609600" y="389466"/>
                </a:lnTo>
                <a:lnTo>
                  <a:pt x="609600" y="397933"/>
                </a:lnTo>
                <a:lnTo>
                  <a:pt x="609600" y="397933"/>
                </a:lnTo>
                <a:lnTo>
                  <a:pt x="609600" y="389466"/>
                </a:lnTo>
                <a:lnTo>
                  <a:pt x="609600" y="372533"/>
                </a:lnTo>
                <a:lnTo>
                  <a:pt x="609600" y="355600"/>
                </a:lnTo>
                <a:lnTo>
                  <a:pt x="601134" y="338666"/>
                </a:lnTo>
                <a:lnTo>
                  <a:pt x="601134" y="304800"/>
                </a:lnTo>
                <a:lnTo>
                  <a:pt x="601134" y="279400"/>
                </a:lnTo>
                <a:lnTo>
                  <a:pt x="609600" y="245533"/>
                </a:lnTo>
                <a:lnTo>
                  <a:pt x="609600" y="211666"/>
                </a:lnTo>
                <a:lnTo>
                  <a:pt x="609600" y="186266"/>
                </a:lnTo>
                <a:lnTo>
                  <a:pt x="618067" y="152400"/>
                </a:lnTo>
                <a:lnTo>
                  <a:pt x="626534" y="135466"/>
                </a:lnTo>
                <a:lnTo>
                  <a:pt x="635000" y="110066"/>
                </a:lnTo>
                <a:lnTo>
                  <a:pt x="651933" y="93133"/>
                </a:lnTo>
                <a:lnTo>
                  <a:pt x="660401" y="84666"/>
                </a:lnTo>
                <a:lnTo>
                  <a:pt x="677334" y="76200"/>
                </a:lnTo>
                <a:lnTo>
                  <a:pt x="694267" y="76200"/>
                </a:lnTo>
                <a:lnTo>
                  <a:pt x="719667" y="76200"/>
                </a:lnTo>
                <a:lnTo>
                  <a:pt x="736601" y="84666"/>
                </a:lnTo>
                <a:lnTo>
                  <a:pt x="753534" y="93133"/>
                </a:lnTo>
                <a:lnTo>
                  <a:pt x="770467" y="110066"/>
                </a:lnTo>
                <a:lnTo>
                  <a:pt x="778934" y="118533"/>
                </a:lnTo>
                <a:lnTo>
                  <a:pt x="787400" y="127000"/>
                </a:lnTo>
                <a:lnTo>
                  <a:pt x="787400" y="143933"/>
                </a:lnTo>
                <a:lnTo>
                  <a:pt x="787400" y="152400"/>
                </a:lnTo>
                <a:lnTo>
                  <a:pt x="778934" y="160866"/>
                </a:lnTo>
                <a:lnTo>
                  <a:pt x="762000" y="169333"/>
                </a:lnTo>
                <a:lnTo>
                  <a:pt x="745067" y="177800"/>
                </a:lnTo>
                <a:lnTo>
                  <a:pt x="728133" y="186266"/>
                </a:lnTo>
                <a:lnTo>
                  <a:pt x="711200" y="186266"/>
                </a:lnTo>
                <a:lnTo>
                  <a:pt x="694267" y="194733"/>
                </a:lnTo>
                <a:lnTo>
                  <a:pt x="685800" y="194733"/>
                </a:lnTo>
                <a:lnTo>
                  <a:pt x="677334" y="194733"/>
                </a:lnTo>
                <a:lnTo>
                  <a:pt x="677334" y="186266"/>
                </a:lnTo>
                <a:lnTo>
                  <a:pt x="685800" y="177800"/>
                </a:lnTo>
                <a:lnTo>
                  <a:pt x="685800" y="177800"/>
                </a:lnTo>
                <a:lnTo>
                  <a:pt x="694267" y="160866"/>
                </a:lnTo>
                <a:lnTo>
                  <a:pt x="694267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525933" y="3056467"/>
            <a:ext cx="194734" cy="338667"/>
          </a:xfrm>
          <a:custGeom>
            <a:avLst/>
            <a:gdLst/>
            <a:ahLst/>
            <a:cxnLst/>
            <a:rect l="0" t="0" r="0" b="0"/>
            <a:pathLst>
              <a:path w="194734" h="338667">
                <a:moveTo>
                  <a:pt x="33867" y="127000"/>
                </a:moveTo>
                <a:lnTo>
                  <a:pt x="33867" y="135466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86266"/>
                </a:lnTo>
                <a:lnTo>
                  <a:pt x="33867" y="220133"/>
                </a:lnTo>
                <a:lnTo>
                  <a:pt x="25400" y="245533"/>
                </a:lnTo>
                <a:lnTo>
                  <a:pt x="25400" y="279400"/>
                </a:lnTo>
                <a:lnTo>
                  <a:pt x="25400" y="296333"/>
                </a:lnTo>
                <a:lnTo>
                  <a:pt x="16934" y="313266"/>
                </a:lnTo>
                <a:lnTo>
                  <a:pt x="16934" y="330200"/>
                </a:lnTo>
                <a:lnTo>
                  <a:pt x="8467" y="338666"/>
                </a:lnTo>
                <a:lnTo>
                  <a:pt x="8467" y="338666"/>
                </a:lnTo>
                <a:lnTo>
                  <a:pt x="8467" y="338666"/>
                </a:lnTo>
                <a:lnTo>
                  <a:pt x="8467" y="330200"/>
                </a:lnTo>
                <a:lnTo>
                  <a:pt x="0" y="313266"/>
                </a:lnTo>
                <a:lnTo>
                  <a:pt x="0" y="296333"/>
                </a:lnTo>
                <a:lnTo>
                  <a:pt x="0" y="279400"/>
                </a:lnTo>
                <a:lnTo>
                  <a:pt x="0" y="254000"/>
                </a:lnTo>
                <a:lnTo>
                  <a:pt x="0" y="228600"/>
                </a:lnTo>
                <a:lnTo>
                  <a:pt x="8467" y="194733"/>
                </a:lnTo>
                <a:lnTo>
                  <a:pt x="8467" y="169333"/>
                </a:lnTo>
                <a:lnTo>
                  <a:pt x="16934" y="135466"/>
                </a:lnTo>
                <a:lnTo>
                  <a:pt x="25400" y="110066"/>
                </a:lnTo>
                <a:lnTo>
                  <a:pt x="42333" y="84666"/>
                </a:lnTo>
                <a:lnTo>
                  <a:pt x="50801" y="59266"/>
                </a:lnTo>
                <a:lnTo>
                  <a:pt x="59267" y="33866"/>
                </a:lnTo>
                <a:lnTo>
                  <a:pt x="84667" y="16933"/>
                </a:lnTo>
                <a:lnTo>
                  <a:pt x="101600" y="8466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8466"/>
                </a:lnTo>
                <a:lnTo>
                  <a:pt x="186267" y="16933"/>
                </a:lnTo>
                <a:lnTo>
                  <a:pt x="194733" y="25400"/>
                </a:lnTo>
                <a:lnTo>
                  <a:pt x="194733" y="33866"/>
                </a:lnTo>
                <a:lnTo>
                  <a:pt x="194733" y="42333"/>
                </a:lnTo>
                <a:lnTo>
                  <a:pt x="186267" y="59266"/>
                </a:lnTo>
                <a:lnTo>
                  <a:pt x="169334" y="67733"/>
                </a:lnTo>
                <a:lnTo>
                  <a:pt x="152400" y="76200"/>
                </a:lnTo>
                <a:lnTo>
                  <a:pt x="127001" y="76200"/>
                </a:lnTo>
                <a:lnTo>
                  <a:pt x="101600" y="76200"/>
                </a:lnTo>
                <a:lnTo>
                  <a:pt x="67734" y="76200"/>
                </a:lnTo>
                <a:lnTo>
                  <a:pt x="67734" y="76200"/>
                </a:lnTo>
                <a:lnTo>
                  <a:pt x="42333" y="76200"/>
                </a:lnTo>
                <a:lnTo>
                  <a:pt x="42333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Freeform 9215"/>
          <p:cNvSpPr/>
          <p:nvPr/>
        </p:nvSpPr>
        <p:spPr>
          <a:xfrm>
            <a:off x="8847667" y="3183467"/>
            <a:ext cx="8467" cy="8467"/>
          </a:xfrm>
          <a:custGeom>
            <a:avLst/>
            <a:gdLst/>
            <a:ahLst/>
            <a:cxnLst/>
            <a:rect l="0" t="0" r="0" b="0"/>
            <a:pathLst>
              <a:path w="8467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Freeform 9216"/>
          <p:cNvSpPr/>
          <p:nvPr/>
        </p:nvSpPr>
        <p:spPr>
          <a:xfrm>
            <a:off x="5435600" y="4114800"/>
            <a:ext cx="313268" cy="414868"/>
          </a:xfrm>
          <a:custGeom>
            <a:avLst/>
            <a:gdLst/>
            <a:ahLst/>
            <a:cxnLst/>
            <a:rect l="0" t="0" r="0" b="0"/>
            <a:pathLst>
              <a:path w="313268" h="414868">
                <a:moveTo>
                  <a:pt x="143933" y="313267"/>
                </a:moveTo>
                <a:lnTo>
                  <a:pt x="143933" y="313267"/>
                </a:lnTo>
                <a:lnTo>
                  <a:pt x="143933" y="304800"/>
                </a:lnTo>
                <a:lnTo>
                  <a:pt x="143933" y="296333"/>
                </a:lnTo>
                <a:lnTo>
                  <a:pt x="143933" y="287867"/>
                </a:lnTo>
                <a:lnTo>
                  <a:pt x="143933" y="262467"/>
                </a:lnTo>
                <a:lnTo>
                  <a:pt x="143933" y="237067"/>
                </a:lnTo>
                <a:lnTo>
                  <a:pt x="143933" y="203200"/>
                </a:lnTo>
                <a:lnTo>
                  <a:pt x="143933" y="169333"/>
                </a:lnTo>
                <a:lnTo>
                  <a:pt x="152400" y="135467"/>
                </a:lnTo>
                <a:lnTo>
                  <a:pt x="143933" y="101600"/>
                </a:lnTo>
                <a:lnTo>
                  <a:pt x="152400" y="67733"/>
                </a:lnTo>
                <a:lnTo>
                  <a:pt x="152400" y="42333"/>
                </a:lnTo>
                <a:lnTo>
                  <a:pt x="160867" y="25400"/>
                </a:lnTo>
                <a:lnTo>
                  <a:pt x="160867" y="16933"/>
                </a:lnTo>
                <a:lnTo>
                  <a:pt x="169333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8467"/>
                </a:lnTo>
                <a:lnTo>
                  <a:pt x="177800" y="16933"/>
                </a:lnTo>
                <a:lnTo>
                  <a:pt x="186267" y="42333"/>
                </a:lnTo>
                <a:lnTo>
                  <a:pt x="194733" y="59267"/>
                </a:lnTo>
                <a:lnTo>
                  <a:pt x="194733" y="93133"/>
                </a:lnTo>
                <a:lnTo>
                  <a:pt x="203200" y="127000"/>
                </a:lnTo>
                <a:lnTo>
                  <a:pt x="211667" y="169333"/>
                </a:lnTo>
                <a:lnTo>
                  <a:pt x="220133" y="203200"/>
                </a:lnTo>
                <a:lnTo>
                  <a:pt x="228600" y="228600"/>
                </a:lnTo>
                <a:lnTo>
                  <a:pt x="237067" y="262467"/>
                </a:lnTo>
                <a:lnTo>
                  <a:pt x="254000" y="287867"/>
                </a:lnTo>
                <a:lnTo>
                  <a:pt x="262467" y="304800"/>
                </a:lnTo>
                <a:lnTo>
                  <a:pt x="279400" y="321733"/>
                </a:lnTo>
                <a:lnTo>
                  <a:pt x="287867" y="338667"/>
                </a:lnTo>
                <a:lnTo>
                  <a:pt x="296333" y="355600"/>
                </a:lnTo>
                <a:lnTo>
                  <a:pt x="304800" y="355600"/>
                </a:lnTo>
                <a:lnTo>
                  <a:pt x="304800" y="364067"/>
                </a:lnTo>
                <a:lnTo>
                  <a:pt x="304800" y="355600"/>
                </a:lnTo>
                <a:lnTo>
                  <a:pt x="296333" y="355600"/>
                </a:lnTo>
                <a:lnTo>
                  <a:pt x="287867" y="347133"/>
                </a:lnTo>
                <a:lnTo>
                  <a:pt x="279400" y="338667"/>
                </a:lnTo>
                <a:lnTo>
                  <a:pt x="254000" y="321733"/>
                </a:lnTo>
                <a:lnTo>
                  <a:pt x="228600" y="296333"/>
                </a:lnTo>
                <a:lnTo>
                  <a:pt x="203200" y="279400"/>
                </a:lnTo>
                <a:lnTo>
                  <a:pt x="177800" y="254000"/>
                </a:lnTo>
                <a:lnTo>
                  <a:pt x="152400" y="228600"/>
                </a:lnTo>
                <a:lnTo>
                  <a:pt x="118533" y="211667"/>
                </a:lnTo>
                <a:lnTo>
                  <a:pt x="84667" y="194733"/>
                </a:lnTo>
                <a:lnTo>
                  <a:pt x="59267" y="186267"/>
                </a:lnTo>
                <a:lnTo>
                  <a:pt x="42333" y="177800"/>
                </a:lnTo>
                <a:lnTo>
                  <a:pt x="25400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25400" y="186267"/>
                </a:lnTo>
                <a:lnTo>
                  <a:pt x="42333" y="186267"/>
                </a:lnTo>
                <a:lnTo>
                  <a:pt x="59267" y="177800"/>
                </a:lnTo>
                <a:lnTo>
                  <a:pt x="84667" y="169333"/>
                </a:lnTo>
                <a:lnTo>
                  <a:pt x="118533" y="160867"/>
                </a:lnTo>
                <a:lnTo>
                  <a:pt x="143933" y="143933"/>
                </a:lnTo>
                <a:lnTo>
                  <a:pt x="177800" y="127000"/>
                </a:lnTo>
                <a:lnTo>
                  <a:pt x="203200" y="110067"/>
                </a:lnTo>
                <a:lnTo>
                  <a:pt x="237067" y="93133"/>
                </a:lnTo>
                <a:lnTo>
                  <a:pt x="254000" y="76200"/>
                </a:lnTo>
                <a:lnTo>
                  <a:pt x="279400" y="59267"/>
                </a:lnTo>
                <a:lnTo>
                  <a:pt x="296333" y="50800"/>
                </a:lnTo>
                <a:lnTo>
                  <a:pt x="304800" y="42333"/>
                </a:lnTo>
                <a:lnTo>
                  <a:pt x="313267" y="42333"/>
                </a:lnTo>
                <a:lnTo>
                  <a:pt x="313267" y="42333"/>
                </a:lnTo>
                <a:lnTo>
                  <a:pt x="313267" y="42333"/>
                </a:lnTo>
                <a:lnTo>
                  <a:pt x="313267" y="50800"/>
                </a:lnTo>
                <a:lnTo>
                  <a:pt x="304800" y="76200"/>
                </a:lnTo>
                <a:lnTo>
                  <a:pt x="287867" y="93133"/>
                </a:lnTo>
                <a:lnTo>
                  <a:pt x="270933" y="127000"/>
                </a:lnTo>
                <a:lnTo>
                  <a:pt x="245533" y="160867"/>
                </a:lnTo>
                <a:lnTo>
                  <a:pt x="228600" y="194733"/>
                </a:lnTo>
                <a:lnTo>
                  <a:pt x="203200" y="228600"/>
                </a:lnTo>
                <a:lnTo>
                  <a:pt x="177800" y="262467"/>
                </a:lnTo>
                <a:lnTo>
                  <a:pt x="152400" y="296333"/>
                </a:lnTo>
                <a:lnTo>
                  <a:pt x="135467" y="330200"/>
                </a:lnTo>
                <a:lnTo>
                  <a:pt x="118533" y="355600"/>
                </a:lnTo>
                <a:lnTo>
                  <a:pt x="110067" y="372533"/>
                </a:lnTo>
                <a:lnTo>
                  <a:pt x="101600" y="389467"/>
                </a:lnTo>
                <a:lnTo>
                  <a:pt x="93133" y="406400"/>
                </a:lnTo>
                <a:lnTo>
                  <a:pt x="93133" y="414867"/>
                </a:lnTo>
                <a:lnTo>
                  <a:pt x="93133" y="414867"/>
                </a:lnTo>
                <a:lnTo>
                  <a:pt x="93133" y="414867"/>
                </a:lnTo>
                <a:lnTo>
                  <a:pt x="93133" y="414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Freeform 9218"/>
          <p:cNvSpPr/>
          <p:nvPr/>
        </p:nvSpPr>
        <p:spPr>
          <a:xfrm>
            <a:off x="6011333" y="4157133"/>
            <a:ext cx="220135" cy="372535"/>
          </a:xfrm>
          <a:custGeom>
            <a:avLst/>
            <a:gdLst/>
            <a:ahLst/>
            <a:cxnLst/>
            <a:rect l="0" t="0" r="0" b="0"/>
            <a:pathLst>
              <a:path w="220135" h="372535">
                <a:moveTo>
                  <a:pt x="67734" y="33867"/>
                </a:moveTo>
                <a:lnTo>
                  <a:pt x="67734" y="33867"/>
                </a:lnTo>
                <a:lnTo>
                  <a:pt x="67734" y="42334"/>
                </a:lnTo>
                <a:lnTo>
                  <a:pt x="59267" y="42334"/>
                </a:lnTo>
                <a:lnTo>
                  <a:pt x="50800" y="50800"/>
                </a:lnTo>
                <a:lnTo>
                  <a:pt x="42334" y="59267"/>
                </a:lnTo>
                <a:lnTo>
                  <a:pt x="42334" y="59267"/>
                </a:lnTo>
                <a:lnTo>
                  <a:pt x="33867" y="67734"/>
                </a:lnTo>
                <a:lnTo>
                  <a:pt x="33867" y="76200"/>
                </a:lnTo>
                <a:lnTo>
                  <a:pt x="25400" y="84667"/>
                </a:lnTo>
                <a:lnTo>
                  <a:pt x="16934" y="93134"/>
                </a:lnTo>
                <a:lnTo>
                  <a:pt x="16934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30200"/>
                </a:lnTo>
                <a:lnTo>
                  <a:pt x="16934" y="347134"/>
                </a:lnTo>
                <a:lnTo>
                  <a:pt x="33867" y="355600"/>
                </a:lnTo>
                <a:lnTo>
                  <a:pt x="42334" y="372534"/>
                </a:lnTo>
                <a:lnTo>
                  <a:pt x="59267" y="372534"/>
                </a:lnTo>
                <a:lnTo>
                  <a:pt x="84667" y="372534"/>
                </a:lnTo>
                <a:lnTo>
                  <a:pt x="101600" y="372534"/>
                </a:lnTo>
                <a:lnTo>
                  <a:pt x="127000" y="364067"/>
                </a:lnTo>
                <a:lnTo>
                  <a:pt x="143934" y="347134"/>
                </a:lnTo>
                <a:lnTo>
                  <a:pt x="160867" y="330200"/>
                </a:lnTo>
                <a:lnTo>
                  <a:pt x="177800" y="313267"/>
                </a:lnTo>
                <a:lnTo>
                  <a:pt x="194734" y="287867"/>
                </a:lnTo>
                <a:lnTo>
                  <a:pt x="211667" y="254000"/>
                </a:lnTo>
                <a:lnTo>
                  <a:pt x="211667" y="228600"/>
                </a:lnTo>
                <a:lnTo>
                  <a:pt x="220134" y="194734"/>
                </a:lnTo>
                <a:lnTo>
                  <a:pt x="220134" y="160867"/>
                </a:lnTo>
                <a:lnTo>
                  <a:pt x="211667" y="127000"/>
                </a:lnTo>
                <a:lnTo>
                  <a:pt x="211667" y="93134"/>
                </a:lnTo>
                <a:lnTo>
                  <a:pt x="203200" y="67734"/>
                </a:lnTo>
                <a:lnTo>
                  <a:pt x="186267" y="50800"/>
                </a:lnTo>
                <a:lnTo>
                  <a:pt x="169334" y="25400"/>
                </a:lnTo>
                <a:lnTo>
                  <a:pt x="152400" y="16934"/>
                </a:lnTo>
                <a:lnTo>
                  <a:pt x="127000" y="8467"/>
                </a:lnTo>
                <a:lnTo>
                  <a:pt x="110067" y="0"/>
                </a:lnTo>
                <a:lnTo>
                  <a:pt x="84667" y="8467"/>
                </a:lnTo>
                <a:lnTo>
                  <a:pt x="59267" y="8467"/>
                </a:lnTo>
                <a:lnTo>
                  <a:pt x="42334" y="16934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4" y="42334"/>
                </a:lnTo>
                <a:lnTo>
                  <a:pt x="16934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Freeform 9220"/>
          <p:cNvSpPr/>
          <p:nvPr/>
        </p:nvSpPr>
        <p:spPr>
          <a:xfrm>
            <a:off x="6096000" y="4377267"/>
            <a:ext cx="118534" cy="203201"/>
          </a:xfrm>
          <a:custGeom>
            <a:avLst/>
            <a:gdLst/>
            <a:ahLst/>
            <a:cxnLst/>
            <a:rect l="0" t="0" r="0" b="0"/>
            <a:pathLst>
              <a:path w="118534" h="2032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8467" y="33866"/>
                </a:lnTo>
                <a:lnTo>
                  <a:pt x="16933" y="59266"/>
                </a:lnTo>
                <a:lnTo>
                  <a:pt x="25400" y="84666"/>
                </a:lnTo>
                <a:lnTo>
                  <a:pt x="42333" y="110066"/>
                </a:lnTo>
                <a:lnTo>
                  <a:pt x="50800" y="135466"/>
                </a:lnTo>
                <a:lnTo>
                  <a:pt x="59267" y="160866"/>
                </a:lnTo>
                <a:lnTo>
                  <a:pt x="76200" y="186266"/>
                </a:lnTo>
                <a:lnTo>
                  <a:pt x="84667" y="194733"/>
                </a:lnTo>
                <a:lnTo>
                  <a:pt x="93133" y="203200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8533" y="194733"/>
                </a:lnTo>
                <a:lnTo>
                  <a:pt x="118533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2" name="Freeform 9221"/>
          <p:cNvSpPr/>
          <p:nvPr/>
        </p:nvSpPr>
        <p:spPr>
          <a:xfrm>
            <a:off x="6290733" y="4334933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16934" y="67734"/>
                </a:lnTo>
                <a:lnTo>
                  <a:pt x="25400" y="93134"/>
                </a:lnTo>
                <a:lnTo>
                  <a:pt x="25400" y="127000"/>
                </a:lnTo>
                <a:lnTo>
                  <a:pt x="33867" y="160867"/>
                </a:lnTo>
                <a:lnTo>
                  <a:pt x="42334" y="186267"/>
                </a:lnTo>
                <a:lnTo>
                  <a:pt x="59267" y="203200"/>
                </a:lnTo>
                <a:lnTo>
                  <a:pt x="67734" y="220134"/>
                </a:lnTo>
                <a:lnTo>
                  <a:pt x="84667" y="220134"/>
                </a:lnTo>
                <a:lnTo>
                  <a:pt x="101600" y="228600"/>
                </a:lnTo>
                <a:lnTo>
                  <a:pt x="118534" y="220134"/>
                </a:lnTo>
                <a:lnTo>
                  <a:pt x="135467" y="211667"/>
                </a:lnTo>
                <a:lnTo>
                  <a:pt x="143934" y="203200"/>
                </a:lnTo>
                <a:lnTo>
                  <a:pt x="152400" y="194734"/>
                </a:lnTo>
                <a:lnTo>
                  <a:pt x="160867" y="177800"/>
                </a:lnTo>
                <a:lnTo>
                  <a:pt x="160867" y="152400"/>
                </a:lnTo>
                <a:lnTo>
                  <a:pt x="160867" y="127000"/>
                </a:lnTo>
                <a:lnTo>
                  <a:pt x="160867" y="101600"/>
                </a:lnTo>
                <a:lnTo>
                  <a:pt x="160867" y="76200"/>
                </a:lnTo>
                <a:lnTo>
                  <a:pt x="160867" y="50800"/>
                </a:lnTo>
                <a:lnTo>
                  <a:pt x="152400" y="25400"/>
                </a:lnTo>
                <a:lnTo>
                  <a:pt x="152400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Freeform 9222"/>
          <p:cNvSpPr/>
          <p:nvPr/>
        </p:nvSpPr>
        <p:spPr>
          <a:xfrm>
            <a:off x="6570133" y="4394200"/>
            <a:ext cx="194735" cy="160868"/>
          </a:xfrm>
          <a:custGeom>
            <a:avLst/>
            <a:gdLst/>
            <a:ahLst/>
            <a:cxnLst/>
            <a:rect l="0" t="0" r="0" b="0"/>
            <a:pathLst>
              <a:path w="194735" h="160868">
                <a:moveTo>
                  <a:pt x="84667" y="16933"/>
                </a:move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7"/>
                </a:lnTo>
                <a:lnTo>
                  <a:pt x="33867" y="16933"/>
                </a:lnTo>
                <a:lnTo>
                  <a:pt x="25401" y="33867"/>
                </a:lnTo>
                <a:lnTo>
                  <a:pt x="16933" y="50800"/>
                </a:lnTo>
                <a:lnTo>
                  <a:pt x="8467" y="76200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60867"/>
                </a:lnTo>
                <a:lnTo>
                  <a:pt x="16933" y="160867"/>
                </a:lnTo>
                <a:lnTo>
                  <a:pt x="25401" y="160867"/>
                </a:lnTo>
                <a:lnTo>
                  <a:pt x="33867" y="160867"/>
                </a:lnTo>
                <a:lnTo>
                  <a:pt x="42334" y="152400"/>
                </a:lnTo>
                <a:lnTo>
                  <a:pt x="50800" y="143933"/>
                </a:lnTo>
                <a:lnTo>
                  <a:pt x="50800" y="127000"/>
                </a:lnTo>
                <a:lnTo>
                  <a:pt x="59267" y="110067"/>
                </a:lnTo>
                <a:lnTo>
                  <a:pt x="59267" y="84667"/>
                </a:lnTo>
                <a:lnTo>
                  <a:pt x="67734" y="67733"/>
                </a:lnTo>
                <a:lnTo>
                  <a:pt x="67734" y="50800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9267"/>
                </a:lnTo>
                <a:lnTo>
                  <a:pt x="84667" y="76200"/>
                </a:lnTo>
                <a:lnTo>
                  <a:pt x="84667" y="101600"/>
                </a:lnTo>
                <a:lnTo>
                  <a:pt x="101601" y="118533"/>
                </a:lnTo>
                <a:lnTo>
                  <a:pt x="110067" y="135467"/>
                </a:lnTo>
                <a:lnTo>
                  <a:pt x="127000" y="143933"/>
                </a:lnTo>
                <a:lnTo>
                  <a:pt x="152400" y="152400"/>
                </a:lnTo>
                <a:lnTo>
                  <a:pt x="169333" y="143933"/>
                </a:lnTo>
                <a:lnTo>
                  <a:pt x="169333" y="143933"/>
                </a:lnTo>
                <a:lnTo>
                  <a:pt x="194734" y="143933"/>
                </a:lnTo>
                <a:lnTo>
                  <a:pt x="194734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Freeform 9223"/>
          <p:cNvSpPr/>
          <p:nvPr/>
        </p:nvSpPr>
        <p:spPr>
          <a:xfrm>
            <a:off x="6781800" y="4258733"/>
            <a:ext cx="220134" cy="321735"/>
          </a:xfrm>
          <a:custGeom>
            <a:avLst/>
            <a:gdLst/>
            <a:ahLst/>
            <a:cxnLst/>
            <a:rect l="0" t="0" r="0" b="0"/>
            <a:pathLst>
              <a:path w="220134" h="321735">
                <a:moveTo>
                  <a:pt x="143933" y="143934"/>
                </a:moveTo>
                <a:lnTo>
                  <a:pt x="135467" y="135467"/>
                </a:lnTo>
                <a:lnTo>
                  <a:pt x="135467" y="135467"/>
                </a:lnTo>
                <a:lnTo>
                  <a:pt x="127000" y="135467"/>
                </a:lnTo>
                <a:lnTo>
                  <a:pt x="118534" y="127000"/>
                </a:lnTo>
                <a:lnTo>
                  <a:pt x="101600" y="127000"/>
                </a:lnTo>
                <a:lnTo>
                  <a:pt x="84667" y="135467"/>
                </a:lnTo>
                <a:lnTo>
                  <a:pt x="76200" y="143934"/>
                </a:lnTo>
                <a:lnTo>
                  <a:pt x="50800" y="160867"/>
                </a:lnTo>
                <a:lnTo>
                  <a:pt x="33866" y="177800"/>
                </a:lnTo>
                <a:lnTo>
                  <a:pt x="25400" y="211667"/>
                </a:lnTo>
                <a:lnTo>
                  <a:pt x="8467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96334"/>
                </a:lnTo>
                <a:lnTo>
                  <a:pt x="25400" y="296334"/>
                </a:lnTo>
                <a:lnTo>
                  <a:pt x="33866" y="304800"/>
                </a:lnTo>
                <a:lnTo>
                  <a:pt x="50800" y="296334"/>
                </a:lnTo>
                <a:lnTo>
                  <a:pt x="67733" y="287867"/>
                </a:lnTo>
                <a:lnTo>
                  <a:pt x="84667" y="279400"/>
                </a:lnTo>
                <a:lnTo>
                  <a:pt x="93133" y="254000"/>
                </a:lnTo>
                <a:lnTo>
                  <a:pt x="101600" y="237067"/>
                </a:lnTo>
                <a:lnTo>
                  <a:pt x="110066" y="211667"/>
                </a:lnTo>
                <a:lnTo>
                  <a:pt x="118534" y="177800"/>
                </a:lnTo>
                <a:lnTo>
                  <a:pt x="118534" y="152400"/>
                </a:lnTo>
                <a:lnTo>
                  <a:pt x="118534" y="118534"/>
                </a:lnTo>
                <a:lnTo>
                  <a:pt x="118534" y="84667"/>
                </a:lnTo>
                <a:lnTo>
                  <a:pt x="110066" y="59267"/>
                </a:lnTo>
                <a:lnTo>
                  <a:pt x="101600" y="33867"/>
                </a:lnTo>
                <a:lnTo>
                  <a:pt x="93133" y="16934"/>
                </a:lnTo>
                <a:lnTo>
                  <a:pt x="93133" y="8467"/>
                </a:lnTo>
                <a:lnTo>
                  <a:pt x="84667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16934"/>
                </a:lnTo>
                <a:lnTo>
                  <a:pt x="76200" y="33867"/>
                </a:lnTo>
                <a:lnTo>
                  <a:pt x="76200" y="59267"/>
                </a:lnTo>
                <a:lnTo>
                  <a:pt x="84667" y="93134"/>
                </a:lnTo>
                <a:lnTo>
                  <a:pt x="84667" y="127000"/>
                </a:lnTo>
                <a:lnTo>
                  <a:pt x="93133" y="160867"/>
                </a:lnTo>
                <a:lnTo>
                  <a:pt x="101600" y="203200"/>
                </a:lnTo>
                <a:lnTo>
                  <a:pt x="110066" y="228600"/>
                </a:lnTo>
                <a:lnTo>
                  <a:pt x="127000" y="254000"/>
                </a:lnTo>
                <a:lnTo>
                  <a:pt x="135467" y="279400"/>
                </a:lnTo>
                <a:lnTo>
                  <a:pt x="143933" y="304800"/>
                </a:lnTo>
                <a:lnTo>
                  <a:pt x="160867" y="313267"/>
                </a:lnTo>
                <a:lnTo>
                  <a:pt x="169333" y="321734"/>
                </a:lnTo>
                <a:lnTo>
                  <a:pt x="177800" y="321734"/>
                </a:lnTo>
                <a:lnTo>
                  <a:pt x="186266" y="313267"/>
                </a:lnTo>
                <a:lnTo>
                  <a:pt x="194734" y="3048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20133" y="262467"/>
                </a:lnTo>
                <a:lnTo>
                  <a:pt x="2201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5" name="Freeform 9224"/>
          <p:cNvSpPr/>
          <p:nvPr/>
        </p:nvSpPr>
        <p:spPr>
          <a:xfrm>
            <a:off x="7044266" y="4309533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84668" y="0"/>
                </a:moveTo>
                <a:lnTo>
                  <a:pt x="93134" y="0"/>
                </a:lnTo>
                <a:lnTo>
                  <a:pt x="93134" y="0"/>
                </a:lnTo>
                <a:lnTo>
                  <a:pt x="93134" y="8467"/>
                </a:lnTo>
                <a:lnTo>
                  <a:pt x="84668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59267" y="33867"/>
                </a:lnTo>
                <a:lnTo>
                  <a:pt x="50801" y="42334"/>
                </a:lnTo>
                <a:lnTo>
                  <a:pt x="33867" y="59267"/>
                </a:lnTo>
                <a:lnTo>
                  <a:pt x="16934" y="67734"/>
                </a:lnTo>
                <a:lnTo>
                  <a:pt x="8468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8468" y="110067"/>
                </a:lnTo>
                <a:lnTo>
                  <a:pt x="16934" y="118534"/>
                </a:lnTo>
                <a:lnTo>
                  <a:pt x="33867" y="118534"/>
                </a:lnTo>
                <a:lnTo>
                  <a:pt x="59267" y="127000"/>
                </a:lnTo>
                <a:lnTo>
                  <a:pt x="84668" y="135467"/>
                </a:lnTo>
                <a:lnTo>
                  <a:pt x="110067" y="143934"/>
                </a:lnTo>
                <a:lnTo>
                  <a:pt x="135467" y="152400"/>
                </a:lnTo>
                <a:lnTo>
                  <a:pt x="152400" y="177800"/>
                </a:lnTo>
                <a:lnTo>
                  <a:pt x="169334" y="194734"/>
                </a:lnTo>
                <a:lnTo>
                  <a:pt x="186267" y="211667"/>
                </a:lnTo>
                <a:lnTo>
                  <a:pt x="186267" y="228600"/>
                </a:lnTo>
                <a:lnTo>
                  <a:pt x="186267" y="237067"/>
                </a:lnTo>
                <a:lnTo>
                  <a:pt x="177801" y="254000"/>
                </a:lnTo>
                <a:lnTo>
                  <a:pt x="169334" y="262467"/>
                </a:lnTo>
                <a:lnTo>
                  <a:pt x="152400" y="270934"/>
                </a:lnTo>
                <a:lnTo>
                  <a:pt x="127001" y="279400"/>
                </a:lnTo>
                <a:lnTo>
                  <a:pt x="110067" y="279400"/>
                </a:lnTo>
                <a:lnTo>
                  <a:pt x="101601" y="279400"/>
                </a:lnTo>
                <a:lnTo>
                  <a:pt x="84668" y="279400"/>
                </a:lnTo>
                <a:lnTo>
                  <a:pt x="76200" y="279400"/>
                </a:lnTo>
                <a:lnTo>
                  <a:pt x="67734" y="270934"/>
                </a:lnTo>
                <a:lnTo>
                  <a:pt x="67734" y="254000"/>
                </a:lnTo>
                <a:lnTo>
                  <a:pt x="67734" y="254000"/>
                </a:lnTo>
                <a:lnTo>
                  <a:pt x="67734" y="245534"/>
                </a:lnTo>
                <a:lnTo>
                  <a:pt x="67734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Freeform 9225"/>
          <p:cNvSpPr/>
          <p:nvPr/>
        </p:nvSpPr>
        <p:spPr>
          <a:xfrm>
            <a:off x="7357534" y="4318000"/>
            <a:ext cx="25400" cy="16934"/>
          </a:xfrm>
          <a:custGeom>
            <a:avLst/>
            <a:gdLst/>
            <a:ahLst/>
            <a:cxnLst/>
            <a:rect l="0" t="0" r="0" b="0"/>
            <a:pathLst>
              <a:path w="25400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16933"/>
                </a:lnTo>
                <a:lnTo>
                  <a:pt x="25399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Freeform 9226"/>
          <p:cNvSpPr/>
          <p:nvPr/>
        </p:nvSpPr>
        <p:spPr>
          <a:xfrm>
            <a:off x="7408333" y="4478867"/>
            <a:ext cx="25402" cy="8467"/>
          </a:xfrm>
          <a:custGeom>
            <a:avLst/>
            <a:gdLst/>
            <a:ahLst/>
            <a:cxnLst/>
            <a:rect l="0" t="0" r="0" b="0"/>
            <a:pathLst>
              <a:path w="25402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25401" y="0"/>
                </a:lnTo>
                <a:lnTo>
                  <a:pt x="254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Freeform 9227"/>
          <p:cNvSpPr/>
          <p:nvPr/>
        </p:nvSpPr>
        <p:spPr>
          <a:xfrm>
            <a:off x="6502400" y="4834467"/>
            <a:ext cx="203201" cy="321734"/>
          </a:xfrm>
          <a:custGeom>
            <a:avLst/>
            <a:gdLst/>
            <a:ahLst/>
            <a:cxnLst/>
            <a:rect l="0" t="0" r="0" b="0"/>
            <a:pathLst>
              <a:path w="203201" h="321734">
                <a:moveTo>
                  <a:pt x="84666" y="33866"/>
                </a:moveTo>
                <a:lnTo>
                  <a:pt x="84666" y="42333"/>
                </a:lnTo>
                <a:lnTo>
                  <a:pt x="84666" y="50800"/>
                </a:lnTo>
                <a:lnTo>
                  <a:pt x="76200" y="67733"/>
                </a:lnTo>
                <a:lnTo>
                  <a:pt x="59267" y="84666"/>
                </a:lnTo>
                <a:lnTo>
                  <a:pt x="50800" y="110066"/>
                </a:lnTo>
                <a:lnTo>
                  <a:pt x="42333" y="135466"/>
                </a:lnTo>
                <a:lnTo>
                  <a:pt x="25400" y="160866"/>
                </a:lnTo>
                <a:lnTo>
                  <a:pt x="8466" y="194733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6" y="296333"/>
                </a:lnTo>
                <a:lnTo>
                  <a:pt x="16934" y="304800"/>
                </a:lnTo>
                <a:lnTo>
                  <a:pt x="25400" y="313266"/>
                </a:lnTo>
                <a:lnTo>
                  <a:pt x="42333" y="321733"/>
                </a:lnTo>
                <a:lnTo>
                  <a:pt x="59267" y="321733"/>
                </a:lnTo>
                <a:lnTo>
                  <a:pt x="84666" y="321733"/>
                </a:lnTo>
                <a:lnTo>
                  <a:pt x="110067" y="313266"/>
                </a:lnTo>
                <a:lnTo>
                  <a:pt x="127000" y="304800"/>
                </a:lnTo>
                <a:lnTo>
                  <a:pt x="152400" y="287866"/>
                </a:lnTo>
                <a:lnTo>
                  <a:pt x="169334" y="262466"/>
                </a:lnTo>
                <a:lnTo>
                  <a:pt x="186267" y="237066"/>
                </a:lnTo>
                <a:lnTo>
                  <a:pt x="194733" y="203200"/>
                </a:lnTo>
                <a:lnTo>
                  <a:pt x="203200" y="169333"/>
                </a:lnTo>
                <a:lnTo>
                  <a:pt x="203200" y="135466"/>
                </a:lnTo>
                <a:lnTo>
                  <a:pt x="194733" y="110066"/>
                </a:lnTo>
                <a:lnTo>
                  <a:pt x="177800" y="84666"/>
                </a:lnTo>
                <a:lnTo>
                  <a:pt x="169334" y="67733"/>
                </a:lnTo>
                <a:lnTo>
                  <a:pt x="152400" y="50800"/>
                </a:lnTo>
                <a:lnTo>
                  <a:pt x="127000" y="33866"/>
                </a:lnTo>
                <a:lnTo>
                  <a:pt x="110067" y="25400"/>
                </a:lnTo>
                <a:lnTo>
                  <a:pt x="93134" y="16933"/>
                </a:lnTo>
                <a:lnTo>
                  <a:pt x="76200" y="16933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9" name="Freeform 9228"/>
          <p:cNvSpPr/>
          <p:nvPr/>
        </p:nvSpPr>
        <p:spPr>
          <a:xfrm>
            <a:off x="6747934" y="4868333"/>
            <a:ext cx="169334" cy="414868"/>
          </a:xfrm>
          <a:custGeom>
            <a:avLst/>
            <a:gdLst/>
            <a:ahLst/>
            <a:cxnLst/>
            <a:rect l="0" t="0" r="0" b="0"/>
            <a:pathLst>
              <a:path w="169334" h="414868">
                <a:moveTo>
                  <a:pt x="42333" y="228600"/>
                </a:moveTo>
                <a:lnTo>
                  <a:pt x="42333" y="245534"/>
                </a:lnTo>
                <a:lnTo>
                  <a:pt x="50799" y="262467"/>
                </a:lnTo>
                <a:lnTo>
                  <a:pt x="42333" y="287867"/>
                </a:lnTo>
                <a:lnTo>
                  <a:pt x="42333" y="321734"/>
                </a:lnTo>
                <a:lnTo>
                  <a:pt x="42333" y="347134"/>
                </a:lnTo>
                <a:lnTo>
                  <a:pt x="33866" y="372534"/>
                </a:lnTo>
                <a:lnTo>
                  <a:pt x="33866" y="389467"/>
                </a:lnTo>
                <a:lnTo>
                  <a:pt x="33866" y="397934"/>
                </a:lnTo>
                <a:lnTo>
                  <a:pt x="33866" y="406400"/>
                </a:lnTo>
                <a:lnTo>
                  <a:pt x="33866" y="414867"/>
                </a:lnTo>
                <a:lnTo>
                  <a:pt x="25399" y="406400"/>
                </a:lnTo>
                <a:lnTo>
                  <a:pt x="25399" y="397934"/>
                </a:lnTo>
                <a:lnTo>
                  <a:pt x="25399" y="381000"/>
                </a:lnTo>
                <a:lnTo>
                  <a:pt x="25399" y="355600"/>
                </a:lnTo>
                <a:lnTo>
                  <a:pt x="25399" y="330200"/>
                </a:lnTo>
                <a:lnTo>
                  <a:pt x="25399" y="304800"/>
                </a:lnTo>
                <a:lnTo>
                  <a:pt x="25399" y="270934"/>
                </a:lnTo>
                <a:lnTo>
                  <a:pt x="16933" y="237067"/>
                </a:lnTo>
                <a:lnTo>
                  <a:pt x="16933" y="194734"/>
                </a:lnTo>
                <a:lnTo>
                  <a:pt x="16933" y="160867"/>
                </a:lnTo>
                <a:lnTo>
                  <a:pt x="16933" y="127000"/>
                </a:lnTo>
                <a:lnTo>
                  <a:pt x="8466" y="93134"/>
                </a:lnTo>
                <a:lnTo>
                  <a:pt x="8466" y="67734"/>
                </a:lnTo>
                <a:lnTo>
                  <a:pt x="8466" y="50800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399" y="8467"/>
                </a:lnTo>
                <a:lnTo>
                  <a:pt x="42333" y="8467"/>
                </a:lnTo>
                <a:lnTo>
                  <a:pt x="67732" y="16934"/>
                </a:lnTo>
                <a:lnTo>
                  <a:pt x="84666" y="25400"/>
                </a:lnTo>
                <a:lnTo>
                  <a:pt x="110066" y="33867"/>
                </a:lnTo>
                <a:lnTo>
                  <a:pt x="126999" y="50800"/>
                </a:lnTo>
                <a:lnTo>
                  <a:pt x="143932" y="67734"/>
                </a:lnTo>
                <a:lnTo>
                  <a:pt x="160866" y="84667"/>
                </a:lnTo>
                <a:lnTo>
                  <a:pt x="169333" y="110067"/>
                </a:lnTo>
                <a:lnTo>
                  <a:pt x="169333" y="127000"/>
                </a:lnTo>
                <a:lnTo>
                  <a:pt x="169333" y="143934"/>
                </a:lnTo>
                <a:lnTo>
                  <a:pt x="169333" y="160867"/>
                </a:lnTo>
                <a:lnTo>
                  <a:pt x="160866" y="177800"/>
                </a:lnTo>
                <a:lnTo>
                  <a:pt x="143932" y="194734"/>
                </a:lnTo>
                <a:lnTo>
                  <a:pt x="135466" y="203200"/>
                </a:lnTo>
                <a:lnTo>
                  <a:pt x="118533" y="211667"/>
                </a:lnTo>
                <a:lnTo>
                  <a:pt x="101599" y="220134"/>
                </a:lnTo>
                <a:lnTo>
                  <a:pt x="84666" y="228600"/>
                </a:lnTo>
                <a:lnTo>
                  <a:pt x="67732" y="228600"/>
                </a:lnTo>
                <a:lnTo>
                  <a:pt x="50799" y="228600"/>
                </a:lnTo>
                <a:lnTo>
                  <a:pt x="42333" y="220134"/>
                </a:lnTo>
                <a:lnTo>
                  <a:pt x="33866" y="220134"/>
                </a:lnTo>
                <a:lnTo>
                  <a:pt x="33866" y="211667"/>
                </a:lnTo>
                <a:lnTo>
                  <a:pt x="33866" y="203200"/>
                </a:lnTo>
                <a:lnTo>
                  <a:pt x="33866" y="203200"/>
                </a:lnTo>
                <a:lnTo>
                  <a:pt x="42333" y="194734"/>
                </a:lnTo>
                <a:lnTo>
                  <a:pt x="42333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Freeform 9229"/>
          <p:cNvSpPr/>
          <p:nvPr/>
        </p:nvSpPr>
        <p:spPr>
          <a:xfrm>
            <a:off x="7018867" y="5020733"/>
            <a:ext cx="42334" cy="296335"/>
          </a:xfrm>
          <a:custGeom>
            <a:avLst/>
            <a:gdLst/>
            <a:ahLst/>
            <a:cxnLst/>
            <a:rect l="0" t="0" r="0" b="0"/>
            <a:pathLst>
              <a:path w="42334" h="296335">
                <a:moveTo>
                  <a:pt x="0" y="0"/>
                </a:moveTo>
                <a:lnTo>
                  <a:pt x="0" y="8467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67734"/>
                </a:lnTo>
                <a:lnTo>
                  <a:pt x="16933" y="101600"/>
                </a:lnTo>
                <a:lnTo>
                  <a:pt x="16933" y="127000"/>
                </a:lnTo>
                <a:lnTo>
                  <a:pt x="25399" y="160867"/>
                </a:lnTo>
                <a:lnTo>
                  <a:pt x="25399" y="186267"/>
                </a:lnTo>
                <a:lnTo>
                  <a:pt x="25399" y="220134"/>
                </a:lnTo>
                <a:lnTo>
                  <a:pt x="33867" y="245534"/>
                </a:lnTo>
                <a:lnTo>
                  <a:pt x="33867" y="262467"/>
                </a:lnTo>
                <a:lnTo>
                  <a:pt x="33867" y="279400"/>
                </a:lnTo>
                <a:lnTo>
                  <a:pt x="42333" y="287867"/>
                </a:lnTo>
                <a:lnTo>
                  <a:pt x="42333" y="296334"/>
                </a:lnTo>
                <a:lnTo>
                  <a:pt x="42333" y="296334"/>
                </a:lnTo>
                <a:lnTo>
                  <a:pt x="42333" y="296334"/>
                </a:lnTo>
                <a:lnTo>
                  <a:pt x="42333" y="287867"/>
                </a:lnTo>
                <a:lnTo>
                  <a:pt x="42333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1" name="Freeform 9230"/>
          <p:cNvSpPr/>
          <p:nvPr/>
        </p:nvSpPr>
        <p:spPr>
          <a:xfrm>
            <a:off x="6993467" y="4919133"/>
            <a:ext cx="220134" cy="270935"/>
          </a:xfrm>
          <a:custGeom>
            <a:avLst/>
            <a:gdLst/>
            <a:ahLst/>
            <a:cxnLst/>
            <a:rect l="0" t="0" r="0" b="0"/>
            <a:pathLst>
              <a:path w="220134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9267" y="8467"/>
                </a:lnTo>
                <a:lnTo>
                  <a:pt x="93133" y="16934"/>
                </a:lnTo>
                <a:lnTo>
                  <a:pt x="118533" y="25400"/>
                </a:lnTo>
                <a:lnTo>
                  <a:pt x="143933" y="42334"/>
                </a:lnTo>
                <a:lnTo>
                  <a:pt x="169333" y="67734"/>
                </a:lnTo>
                <a:lnTo>
                  <a:pt x="194733" y="93134"/>
                </a:lnTo>
                <a:lnTo>
                  <a:pt x="211667" y="118534"/>
                </a:lnTo>
                <a:lnTo>
                  <a:pt x="220133" y="143934"/>
                </a:lnTo>
                <a:lnTo>
                  <a:pt x="220133" y="160867"/>
                </a:lnTo>
                <a:lnTo>
                  <a:pt x="220133" y="186267"/>
                </a:lnTo>
                <a:lnTo>
                  <a:pt x="211667" y="203200"/>
                </a:lnTo>
                <a:lnTo>
                  <a:pt x="194733" y="220134"/>
                </a:lnTo>
                <a:lnTo>
                  <a:pt x="177800" y="237067"/>
                </a:lnTo>
                <a:lnTo>
                  <a:pt x="152400" y="245534"/>
                </a:lnTo>
                <a:lnTo>
                  <a:pt x="135467" y="262467"/>
                </a:lnTo>
                <a:lnTo>
                  <a:pt x="110066" y="262467"/>
                </a:lnTo>
                <a:lnTo>
                  <a:pt x="93133" y="270934"/>
                </a:lnTo>
                <a:lnTo>
                  <a:pt x="76200" y="262467"/>
                </a:lnTo>
                <a:lnTo>
                  <a:pt x="59267" y="254000"/>
                </a:lnTo>
                <a:lnTo>
                  <a:pt x="50799" y="245534"/>
                </a:lnTo>
                <a:lnTo>
                  <a:pt x="50799" y="245534"/>
                </a:lnTo>
                <a:lnTo>
                  <a:pt x="50799" y="228600"/>
                </a:lnTo>
                <a:lnTo>
                  <a:pt x="50799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2" name="Freeform 9231"/>
          <p:cNvSpPr/>
          <p:nvPr/>
        </p:nvSpPr>
        <p:spPr>
          <a:xfrm>
            <a:off x="7518400" y="4826000"/>
            <a:ext cx="313268" cy="330201"/>
          </a:xfrm>
          <a:custGeom>
            <a:avLst/>
            <a:gdLst/>
            <a:ahLst/>
            <a:cxnLst/>
            <a:rect l="0" t="0" r="0" b="0"/>
            <a:pathLst>
              <a:path w="313268" h="330201">
                <a:moveTo>
                  <a:pt x="152400" y="0"/>
                </a:moveTo>
                <a:lnTo>
                  <a:pt x="152400" y="0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4" y="33867"/>
                </a:lnTo>
                <a:lnTo>
                  <a:pt x="143934" y="42333"/>
                </a:lnTo>
                <a:lnTo>
                  <a:pt x="135466" y="59267"/>
                </a:lnTo>
                <a:lnTo>
                  <a:pt x="127000" y="84667"/>
                </a:lnTo>
                <a:lnTo>
                  <a:pt x="110067" y="101600"/>
                </a:lnTo>
                <a:lnTo>
                  <a:pt x="93133" y="127000"/>
                </a:lnTo>
                <a:lnTo>
                  <a:pt x="76200" y="152400"/>
                </a:lnTo>
                <a:lnTo>
                  <a:pt x="59266" y="177800"/>
                </a:lnTo>
                <a:lnTo>
                  <a:pt x="42333" y="194733"/>
                </a:lnTo>
                <a:lnTo>
                  <a:pt x="25400" y="211667"/>
                </a:lnTo>
                <a:lnTo>
                  <a:pt x="16933" y="228600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8467" y="279400"/>
                </a:lnTo>
                <a:lnTo>
                  <a:pt x="16933" y="279400"/>
                </a:lnTo>
                <a:lnTo>
                  <a:pt x="33867" y="287867"/>
                </a:lnTo>
                <a:lnTo>
                  <a:pt x="59266" y="287867"/>
                </a:lnTo>
                <a:lnTo>
                  <a:pt x="93133" y="287867"/>
                </a:lnTo>
                <a:lnTo>
                  <a:pt x="127000" y="296333"/>
                </a:lnTo>
                <a:lnTo>
                  <a:pt x="160867" y="296333"/>
                </a:lnTo>
                <a:lnTo>
                  <a:pt x="194733" y="304800"/>
                </a:lnTo>
                <a:lnTo>
                  <a:pt x="228600" y="313267"/>
                </a:lnTo>
                <a:lnTo>
                  <a:pt x="262467" y="321733"/>
                </a:lnTo>
                <a:lnTo>
                  <a:pt x="279400" y="321733"/>
                </a:lnTo>
                <a:lnTo>
                  <a:pt x="296334" y="321733"/>
                </a:lnTo>
                <a:lnTo>
                  <a:pt x="304800" y="330200"/>
                </a:lnTo>
                <a:lnTo>
                  <a:pt x="313267" y="321733"/>
                </a:lnTo>
                <a:lnTo>
                  <a:pt x="313267" y="321733"/>
                </a:lnTo>
                <a:lnTo>
                  <a:pt x="304800" y="321733"/>
                </a:lnTo>
                <a:lnTo>
                  <a:pt x="304800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3" name="Freeform 9232"/>
          <p:cNvSpPr/>
          <p:nvPr/>
        </p:nvSpPr>
        <p:spPr>
          <a:xfrm>
            <a:off x="7577666" y="4944533"/>
            <a:ext cx="101602" cy="262468"/>
          </a:xfrm>
          <a:custGeom>
            <a:avLst/>
            <a:gdLst/>
            <a:ahLst/>
            <a:cxnLst/>
            <a:rect l="0" t="0" r="0" b="0"/>
            <a:pathLst>
              <a:path w="101602" h="2624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8" y="33867"/>
                </a:lnTo>
                <a:lnTo>
                  <a:pt x="8468" y="50800"/>
                </a:lnTo>
                <a:lnTo>
                  <a:pt x="16934" y="76200"/>
                </a:lnTo>
                <a:lnTo>
                  <a:pt x="25401" y="101600"/>
                </a:lnTo>
                <a:lnTo>
                  <a:pt x="42334" y="127000"/>
                </a:lnTo>
                <a:lnTo>
                  <a:pt x="50801" y="152400"/>
                </a:lnTo>
                <a:lnTo>
                  <a:pt x="50801" y="177800"/>
                </a:lnTo>
                <a:lnTo>
                  <a:pt x="59267" y="203200"/>
                </a:lnTo>
                <a:lnTo>
                  <a:pt x="59267" y="220134"/>
                </a:lnTo>
                <a:lnTo>
                  <a:pt x="67734" y="237067"/>
                </a:lnTo>
                <a:lnTo>
                  <a:pt x="67734" y="245534"/>
                </a:lnTo>
                <a:lnTo>
                  <a:pt x="76200" y="254000"/>
                </a:lnTo>
                <a:lnTo>
                  <a:pt x="76200" y="262467"/>
                </a:lnTo>
                <a:lnTo>
                  <a:pt x="84668" y="254000"/>
                </a:lnTo>
                <a:lnTo>
                  <a:pt x="84668" y="254000"/>
                </a:lnTo>
                <a:lnTo>
                  <a:pt x="101601" y="245534"/>
                </a:lnTo>
                <a:lnTo>
                  <a:pt x="101601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4" name="Freeform 9233"/>
          <p:cNvSpPr/>
          <p:nvPr/>
        </p:nvSpPr>
        <p:spPr>
          <a:xfrm>
            <a:off x="7857067" y="4927600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16933"/>
                </a:lnTo>
                <a:lnTo>
                  <a:pt x="25399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16933" y="84667"/>
                </a:lnTo>
                <a:lnTo>
                  <a:pt x="25399" y="93133"/>
                </a:lnTo>
                <a:lnTo>
                  <a:pt x="50800" y="101600"/>
                </a:lnTo>
                <a:lnTo>
                  <a:pt x="67733" y="110067"/>
                </a:lnTo>
                <a:lnTo>
                  <a:pt x="93133" y="118533"/>
                </a:lnTo>
                <a:lnTo>
                  <a:pt x="118533" y="127000"/>
                </a:lnTo>
                <a:lnTo>
                  <a:pt x="143933" y="135467"/>
                </a:lnTo>
                <a:lnTo>
                  <a:pt x="152400" y="143933"/>
                </a:lnTo>
                <a:lnTo>
                  <a:pt x="169333" y="160867"/>
                </a:lnTo>
                <a:lnTo>
                  <a:pt x="169333" y="169333"/>
                </a:lnTo>
                <a:lnTo>
                  <a:pt x="169333" y="186267"/>
                </a:lnTo>
                <a:lnTo>
                  <a:pt x="169333" y="194733"/>
                </a:lnTo>
                <a:lnTo>
                  <a:pt x="160866" y="203200"/>
                </a:lnTo>
                <a:lnTo>
                  <a:pt x="143933" y="211667"/>
                </a:lnTo>
                <a:lnTo>
                  <a:pt x="127000" y="220133"/>
                </a:lnTo>
                <a:lnTo>
                  <a:pt x="110067" y="220133"/>
                </a:lnTo>
                <a:lnTo>
                  <a:pt x="101599" y="228600"/>
                </a:lnTo>
                <a:lnTo>
                  <a:pt x="84666" y="228600"/>
                </a:lnTo>
                <a:lnTo>
                  <a:pt x="76200" y="228600"/>
                </a:lnTo>
                <a:lnTo>
                  <a:pt x="67733" y="228600"/>
                </a:lnTo>
                <a:lnTo>
                  <a:pt x="67733" y="228600"/>
                </a:lnTo>
                <a:lnTo>
                  <a:pt x="67733" y="220133"/>
                </a:lnTo>
                <a:lnTo>
                  <a:pt x="67733" y="220133"/>
                </a:lnTo>
                <a:lnTo>
                  <a:pt x="76200" y="211667"/>
                </a:lnTo>
                <a:lnTo>
                  <a:pt x="7620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5" name="Freeform 9234"/>
          <p:cNvSpPr/>
          <p:nvPr/>
        </p:nvSpPr>
        <p:spPr>
          <a:xfrm>
            <a:off x="8365067" y="4910667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84666" y="8466"/>
                </a:lnTo>
                <a:lnTo>
                  <a:pt x="76200" y="16933"/>
                </a:lnTo>
                <a:lnTo>
                  <a:pt x="67733" y="25400"/>
                </a:lnTo>
                <a:lnTo>
                  <a:pt x="50799" y="42333"/>
                </a:lnTo>
                <a:lnTo>
                  <a:pt x="33866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6" y="93133"/>
                </a:lnTo>
                <a:lnTo>
                  <a:pt x="0" y="101600"/>
                </a:lnTo>
                <a:lnTo>
                  <a:pt x="8466" y="110066"/>
                </a:lnTo>
                <a:lnTo>
                  <a:pt x="25400" y="127000"/>
                </a:lnTo>
                <a:lnTo>
                  <a:pt x="42333" y="135466"/>
                </a:lnTo>
                <a:lnTo>
                  <a:pt x="59267" y="143933"/>
                </a:lnTo>
                <a:lnTo>
                  <a:pt x="84666" y="152400"/>
                </a:lnTo>
                <a:lnTo>
                  <a:pt x="110066" y="169333"/>
                </a:lnTo>
                <a:lnTo>
                  <a:pt x="135467" y="177800"/>
                </a:lnTo>
                <a:lnTo>
                  <a:pt x="152400" y="186266"/>
                </a:lnTo>
                <a:lnTo>
                  <a:pt x="169333" y="203200"/>
                </a:lnTo>
                <a:lnTo>
                  <a:pt x="177800" y="220133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69333" y="254000"/>
                </a:lnTo>
                <a:lnTo>
                  <a:pt x="160866" y="262466"/>
                </a:lnTo>
                <a:lnTo>
                  <a:pt x="143933" y="270933"/>
                </a:lnTo>
                <a:lnTo>
                  <a:pt x="135467" y="279400"/>
                </a:lnTo>
                <a:lnTo>
                  <a:pt x="118533" y="287866"/>
                </a:lnTo>
                <a:lnTo>
                  <a:pt x="101600" y="296333"/>
                </a:lnTo>
                <a:lnTo>
                  <a:pt x="93133" y="296333"/>
                </a:lnTo>
                <a:lnTo>
                  <a:pt x="84666" y="296333"/>
                </a:lnTo>
                <a:lnTo>
                  <a:pt x="84666" y="287866"/>
                </a:lnTo>
                <a:lnTo>
                  <a:pt x="84666" y="279400"/>
                </a:lnTo>
                <a:lnTo>
                  <a:pt x="84666" y="279400"/>
                </a:lnTo>
                <a:lnTo>
                  <a:pt x="84666" y="270933"/>
                </a:lnTo>
                <a:lnTo>
                  <a:pt x="84666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6" name="Freeform 9235"/>
          <p:cNvSpPr/>
          <p:nvPr/>
        </p:nvSpPr>
        <p:spPr>
          <a:xfrm>
            <a:off x="8602133" y="4961467"/>
            <a:ext cx="491068" cy="431801"/>
          </a:xfrm>
          <a:custGeom>
            <a:avLst/>
            <a:gdLst/>
            <a:ahLst/>
            <a:cxnLst/>
            <a:rect l="0" t="0" r="0" b="0"/>
            <a:pathLst>
              <a:path w="491068" h="431801">
                <a:moveTo>
                  <a:pt x="42333" y="33866"/>
                </a:moveTo>
                <a:lnTo>
                  <a:pt x="33867" y="33866"/>
                </a:lnTo>
                <a:lnTo>
                  <a:pt x="33867" y="33866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6"/>
                </a:lnTo>
                <a:lnTo>
                  <a:pt x="16934" y="152400"/>
                </a:lnTo>
                <a:lnTo>
                  <a:pt x="33867" y="169333"/>
                </a:lnTo>
                <a:lnTo>
                  <a:pt x="50801" y="177800"/>
                </a:lnTo>
                <a:lnTo>
                  <a:pt x="67734" y="186266"/>
                </a:lnTo>
                <a:lnTo>
                  <a:pt x="84667" y="186266"/>
                </a:lnTo>
                <a:lnTo>
                  <a:pt x="101600" y="186266"/>
                </a:lnTo>
                <a:lnTo>
                  <a:pt x="118533" y="186266"/>
                </a:lnTo>
                <a:lnTo>
                  <a:pt x="127001" y="186266"/>
                </a:lnTo>
                <a:lnTo>
                  <a:pt x="143934" y="177800"/>
                </a:lnTo>
                <a:lnTo>
                  <a:pt x="152400" y="169333"/>
                </a:lnTo>
                <a:lnTo>
                  <a:pt x="160867" y="152400"/>
                </a:lnTo>
                <a:lnTo>
                  <a:pt x="169334" y="135466"/>
                </a:lnTo>
                <a:lnTo>
                  <a:pt x="169334" y="118533"/>
                </a:lnTo>
                <a:lnTo>
                  <a:pt x="169334" y="101600"/>
                </a:lnTo>
                <a:lnTo>
                  <a:pt x="177800" y="76200"/>
                </a:lnTo>
                <a:lnTo>
                  <a:pt x="169334" y="67733"/>
                </a:lnTo>
                <a:lnTo>
                  <a:pt x="169334" y="59266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0867" y="42333"/>
                </a:lnTo>
                <a:lnTo>
                  <a:pt x="160867" y="50800"/>
                </a:lnTo>
                <a:lnTo>
                  <a:pt x="160867" y="59266"/>
                </a:lnTo>
                <a:lnTo>
                  <a:pt x="160867" y="76200"/>
                </a:lnTo>
                <a:lnTo>
                  <a:pt x="169334" y="93133"/>
                </a:lnTo>
                <a:lnTo>
                  <a:pt x="177800" y="118533"/>
                </a:lnTo>
                <a:lnTo>
                  <a:pt x="177800" y="135466"/>
                </a:lnTo>
                <a:lnTo>
                  <a:pt x="186267" y="152400"/>
                </a:lnTo>
                <a:lnTo>
                  <a:pt x="194733" y="169333"/>
                </a:lnTo>
                <a:lnTo>
                  <a:pt x="211667" y="169333"/>
                </a:lnTo>
                <a:lnTo>
                  <a:pt x="228600" y="177800"/>
                </a:lnTo>
                <a:lnTo>
                  <a:pt x="245534" y="177800"/>
                </a:lnTo>
                <a:lnTo>
                  <a:pt x="254000" y="169333"/>
                </a:lnTo>
                <a:lnTo>
                  <a:pt x="270933" y="169333"/>
                </a:lnTo>
                <a:lnTo>
                  <a:pt x="279401" y="152400"/>
                </a:lnTo>
                <a:lnTo>
                  <a:pt x="287867" y="135466"/>
                </a:lnTo>
                <a:lnTo>
                  <a:pt x="296334" y="118533"/>
                </a:lnTo>
                <a:lnTo>
                  <a:pt x="304800" y="101600"/>
                </a:lnTo>
                <a:lnTo>
                  <a:pt x="304800" y="76200"/>
                </a:lnTo>
                <a:lnTo>
                  <a:pt x="313267" y="59266"/>
                </a:lnTo>
                <a:lnTo>
                  <a:pt x="313267" y="42333"/>
                </a:lnTo>
                <a:lnTo>
                  <a:pt x="313267" y="33866"/>
                </a:lnTo>
                <a:lnTo>
                  <a:pt x="313267" y="25400"/>
                </a:lnTo>
                <a:lnTo>
                  <a:pt x="313267" y="33866"/>
                </a:lnTo>
                <a:lnTo>
                  <a:pt x="313267" y="33866"/>
                </a:lnTo>
                <a:lnTo>
                  <a:pt x="313267" y="50800"/>
                </a:lnTo>
                <a:lnTo>
                  <a:pt x="313267" y="67733"/>
                </a:lnTo>
                <a:lnTo>
                  <a:pt x="313267" y="84666"/>
                </a:lnTo>
                <a:lnTo>
                  <a:pt x="321734" y="118533"/>
                </a:lnTo>
                <a:lnTo>
                  <a:pt x="321734" y="143933"/>
                </a:lnTo>
                <a:lnTo>
                  <a:pt x="330200" y="177800"/>
                </a:lnTo>
                <a:lnTo>
                  <a:pt x="330200" y="211666"/>
                </a:lnTo>
                <a:lnTo>
                  <a:pt x="338667" y="237066"/>
                </a:lnTo>
                <a:lnTo>
                  <a:pt x="338667" y="270933"/>
                </a:lnTo>
                <a:lnTo>
                  <a:pt x="347133" y="304800"/>
                </a:lnTo>
                <a:lnTo>
                  <a:pt x="347133" y="338666"/>
                </a:lnTo>
                <a:lnTo>
                  <a:pt x="355601" y="364066"/>
                </a:lnTo>
                <a:lnTo>
                  <a:pt x="355601" y="381000"/>
                </a:lnTo>
                <a:lnTo>
                  <a:pt x="364067" y="397933"/>
                </a:lnTo>
                <a:lnTo>
                  <a:pt x="364067" y="414866"/>
                </a:lnTo>
                <a:lnTo>
                  <a:pt x="364067" y="423333"/>
                </a:lnTo>
                <a:lnTo>
                  <a:pt x="364067" y="431800"/>
                </a:lnTo>
                <a:lnTo>
                  <a:pt x="364067" y="431800"/>
                </a:lnTo>
                <a:lnTo>
                  <a:pt x="364067" y="431800"/>
                </a:lnTo>
                <a:lnTo>
                  <a:pt x="364067" y="414866"/>
                </a:lnTo>
                <a:lnTo>
                  <a:pt x="364067" y="397933"/>
                </a:lnTo>
                <a:lnTo>
                  <a:pt x="364067" y="381000"/>
                </a:lnTo>
                <a:lnTo>
                  <a:pt x="364067" y="355600"/>
                </a:lnTo>
                <a:lnTo>
                  <a:pt x="355601" y="321733"/>
                </a:lnTo>
                <a:lnTo>
                  <a:pt x="355601" y="287866"/>
                </a:lnTo>
                <a:lnTo>
                  <a:pt x="347133" y="245533"/>
                </a:lnTo>
                <a:lnTo>
                  <a:pt x="347133" y="211666"/>
                </a:lnTo>
                <a:lnTo>
                  <a:pt x="347133" y="177800"/>
                </a:lnTo>
                <a:lnTo>
                  <a:pt x="338667" y="143933"/>
                </a:lnTo>
                <a:lnTo>
                  <a:pt x="338667" y="118533"/>
                </a:lnTo>
                <a:lnTo>
                  <a:pt x="330200" y="93133"/>
                </a:lnTo>
                <a:lnTo>
                  <a:pt x="330200" y="67733"/>
                </a:lnTo>
                <a:lnTo>
                  <a:pt x="338667" y="42333"/>
                </a:lnTo>
                <a:lnTo>
                  <a:pt x="338667" y="33866"/>
                </a:lnTo>
                <a:lnTo>
                  <a:pt x="347133" y="16933"/>
                </a:lnTo>
                <a:lnTo>
                  <a:pt x="355601" y="8466"/>
                </a:lnTo>
                <a:lnTo>
                  <a:pt x="364067" y="0"/>
                </a:lnTo>
                <a:lnTo>
                  <a:pt x="389467" y="0"/>
                </a:lnTo>
                <a:lnTo>
                  <a:pt x="406400" y="8466"/>
                </a:lnTo>
                <a:lnTo>
                  <a:pt x="423333" y="16933"/>
                </a:lnTo>
                <a:lnTo>
                  <a:pt x="440267" y="25400"/>
                </a:lnTo>
                <a:lnTo>
                  <a:pt x="465667" y="42333"/>
                </a:lnTo>
                <a:lnTo>
                  <a:pt x="474134" y="67733"/>
                </a:lnTo>
                <a:lnTo>
                  <a:pt x="482600" y="93133"/>
                </a:lnTo>
                <a:lnTo>
                  <a:pt x="491067" y="110066"/>
                </a:lnTo>
                <a:lnTo>
                  <a:pt x="491067" y="135466"/>
                </a:lnTo>
                <a:lnTo>
                  <a:pt x="482600" y="152400"/>
                </a:lnTo>
                <a:lnTo>
                  <a:pt x="465667" y="169333"/>
                </a:lnTo>
                <a:lnTo>
                  <a:pt x="457200" y="186266"/>
                </a:lnTo>
                <a:lnTo>
                  <a:pt x="440267" y="194733"/>
                </a:lnTo>
                <a:lnTo>
                  <a:pt x="423333" y="194733"/>
                </a:lnTo>
                <a:lnTo>
                  <a:pt x="406400" y="203200"/>
                </a:lnTo>
                <a:lnTo>
                  <a:pt x="389467" y="203200"/>
                </a:lnTo>
                <a:lnTo>
                  <a:pt x="372534" y="203200"/>
                </a:lnTo>
                <a:lnTo>
                  <a:pt x="364067" y="194733"/>
                </a:lnTo>
                <a:lnTo>
                  <a:pt x="355601" y="186266"/>
                </a:lnTo>
                <a:lnTo>
                  <a:pt x="355601" y="177800"/>
                </a:lnTo>
                <a:lnTo>
                  <a:pt x="355601" y="160866"/>
                </a:lnTo>
                <a:lnTo>
                  <a:pt x="355601" y="160866"/>
                </a:lnTo>
                <a:lnTo>
                  <a:pt x="364067" y="152400"/>
                </a:lnTo>
                <a:lnTo>
                  <a:pt x="3640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7" name="Freeform 9236"/>
          <p:cNvSpPr/>
          <p:nvPr/>
        </p:nvSpPr>
        <p:spPr>
          <a:xfrm>
            <a:off x="9186334" y="5071533"/>
            <a:ext cx="16934" cy="245535"/>
          </a:xfrm>
          <a:custGeom>
            <a:avLst/>
            <a:gdLst/>
            <a:ahLst/>
            <a:cxnLst/>
            <a:rect l="0" t="0" r="0" b="0"/>
            <a:pathLst>
              <a:path w="16934" h="245535">
                <a:moveTo>
                  <a:pt x="16933" y="0"/>
                </a:moveTo>
                <a:lnTo>
                  <a:pt x="16933" y="8467"/>
                </a:lnTo>
                <a:lnTo>
                  <a:pt x="16933" y="16934"/>
                </a:lnTo>
                <a:lnTo>
                  <a:pt x="8466" y="33867"/>
                </a:lnTo>
                <a:lnTo>
                  <a:pt x="8466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8466" y="245534"/>
                </a:lnTo>
                <a:lnTo>
                  <a:pt x="8466" y="245534"/>
                </a:lnTo>
                <a:lnTo>
                  <a:pt x="8466" y="245534"/>
                </a:lnTo>
                <a:lnTo>
                  <a:pt x="8466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8" name="Freeform 9237"/>
          <p:cNvSpPr/>
          <p:nvPr/>
        </p:nvSpPr>
        <p:spPr>
          <a:xfrm>
            <a:off x="9160933" y="4969933"/>
            <a:ext cx="177802" cy="177801"/>
          </a:xfrm>
          <a:custGeom>
            <a:avLst/>
            <a:gdLst/>
            <a:ahLst/>
            <a:cxnLst/>
            <a:rect l="0" t="0" r="0" b="0"/>
            <a:pathLst>
              <a:path w="177802" h="177801">
                <a:moveTo>
                  <a:pt x="8467" y="0"/>
                </a:move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8467"/>
                </a:lnTo>
                <a:lnTo>
                  <a:pt x="84667" y="16934"/>
                </a:lnTo>
                <a:lnTo>
                  <a:pt x="110067" y="25400"/>
                </a:lnTo>
                <a:lnTo>
                  <a:pt x="127000" y="42334"/>
                </a:lnTo>
                <a:lnTo>
                  <a:pt x="143934" y="59267"/>
                </a:lnTo>
                <a:lnTo>
                  <a:pt x="160867" y="84667"/>
                </a:lnTo>
                <a:lnTo>
                  <a:pt x="169333" y="101600"/>
                </a:lnTo>
                <a:lnTo>
                  <a:pt x="177801" y="118534"/>
                </a:lnTo>
                <a:lnTo>
                  <a:pt x="177801" y="135467"/>
                </a:lnTo>
                <a:lnTo>
                  <a:pt x="177801" y="152400"/>
                </a:lnTo>
                <a:lnTo>
                  <a:pt x="169333" y="160867"/>
                </a:lnTo>
                <a:lnTo>
                  <a:pt x="152400" y="169334"/>
                </a:lnTo>
                <a:lnTo>
                  <a:pt x="135467" y="177800"/>
                </a:lnTo>
                <a:lnTo>
                  <a:pt x="118534" y="177800"/>
                </a:lnTo>
                <a:lnTo>
                  <a:pt x="101601" y="177800"/>
                </a:lnTo>
                <a:lnTo>
                  <a:pt x="76200" y="177800"/>
                </a:lnTo>
                <a:lnTo>
                  <a:pt x="59267" y="177800"/>
                </a:lnTo>
                <a:lnTo>
                  <a:pt x="42334" y="169334"/>
                </a:lnTo>
                <a:lnTo>
                  <a:pt x="25401" y="160867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9" name="Freeform 9238"/>
          <p:cNvSpPr/>
          <p:nvPr/>
        </p:nvSpPr>
        <p:spPr>
          <a:xfrm>
            <a:off x="9474200" y="51138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0" name="Freeform 9239"/>
          <p:cNvSpPr/>
          <p:nvPr/>
        </p:nvSpPr>
        <p:spPr>
          <a:xfrm>
            <a:off x="4859867" y="1270000"/>
            <a:ext cx="287867" cy="237068"/>
          </a:xfrm>
          <a:custGeom>
            <a:avLst/>
            <a:gdLst/>
            <a:ahLst/>
            <a:cxnLst/>
            <a:rect l="0" t="0" r="0" b="0"/>
            <a:pathLst>
              <a:path w="287867" h="237068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25400" y="237067"/>
                </a:lnTo>
                <a:lnTo>
                  <a:pt x="25400" y="220133"/>
                </a:lnTo>
                <a:lnTo>
                  <a:pt x="25400" y="211667"/>
                </a:lnTo>
                <a:lnTo>
                  <a:pt x="25400" y="194733"/>
                </a:lnTo>
                <a:lnTo>
                  <a:pt x="25400" y="186267"/>
                </a:lnTo>
                <a:lnTo>
                  <a:pt x="25400" y="169333"/>
                </a:lnTo>
                <a:lnTo>
                  <a:pt x="25400" y="143933"/>
                </a:lnTo>
                <a:lnTo>
                  <a:pt x="25400" y="127000"/>
                </a:lnTo>
                <a:lnTo>
                  <a:pt x="25400" y="110067"/>
                </a:lnTo>
                <a:lnTo>
                  <a:pt x="33866" y="93133"/>
                </a:lnTo>
                <a:lnTo>
                  <a:pt x="42333" y="76200"/>
                </a:lnTo>
                <a:lnTo>
                  <a:pt x="42333" y="67733"/>
                </a:lnTo>
                <a:lnTo>
                  <a:pt x="50800" y="50800"/>
                </a:lnTo>
                <a:lnTo>
                  <a:pt x="59266" y="33867"/>
                </a:lnTo>
                <a:lnTo>
                  <a:pt x="67733" y="25400"/>
                </a:lnTo>
                <a:lnTo>
                  <a:pt x="76200" y="16933"/>
                </a:lnTo>
                <a:lnTo>
                  <a:pt x="76200" y="8467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8467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18533" y="59267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35466" y="143933"/>
                </a:lnTo>
                <a:lnTo>
                  <a:pt x="135466" y="152400"/>
                </a:lnTo>
                <a:lnTo>
                  <a:pt x="135466" y="160867"/>
                </a:lnTo>
                <a:lnTo>
                  <a:pt x="135466" y="169333"/>
                </a:lnTo>
                <a:lnTo>
                  <a:pt x="135466" y="169333"/>
                </a:lnTo>
                <a:lnTo>
                  <a:pt x="135466" y="169333"/>
                </a:lnTo>
                <a:lnTo>
                  <a:pt x="135466" y="169333"/>
                </a:lnTo>
                <a:lnTo>
                  <a:pt x="135466" y="169333"/>
                </a:lnTo>
                <a:lnTo>
                  <a:pt x="135466" y="169333"/>
                </a:lnTo>
                <a:lnTo>
                  <a:pt x="135466" y="160867"/>
                </a:lnTo>
                <a:lnTo>
                  <a:pt x="135466" y="160867"/>
                </a:lnTo>
                <a:lnTo>
                  <a:pt x="135466" y="143933"/>
                </a:lnTo>
                <a:lnTo>
                  <a:pt x="135466" y="135467"/>
                </a:lnTo>
                <a:lnTo>
                  <a:pt x="135466" y="118533"/>
                </a:lnTo>
                <a:lnTo>
                  <a:pt x="143933" y="110067"/>
                </a:lnTo>
                <a:lnTo>
                  <a:pt x="152400" y="93133"/>
                </a:lnTo>
                <a:lnTo>
                  <a:pt x="160866" y="84667"/>
                </a:lnTo>
                <a:lnTo>
                  <a:pt x="169333" y="76200"/>
                </a:lnTo>
                <a:lnTo>
                  <a:pt x="177800" y="67733"/>
                </a:lnTo>
                <a:lnTo>
                  <a:pt x="194733" y="67733"/>
                </a:lnTo>
                <a:lnTo>
                  <a:pt x="203200" y="59267"/>
                </a:lnTo>
                <a:lnTo>
                  <a:pt x="220133" y="59267"/>
                </a:lnTo>
                <a:lnTo>
                  <a:pt x="228600" y="59267"/>
                </a:lnTo>
                <a:lnTo>
                  <a:pt x="237066" y="50800"/>
                </a:lnTo>
                <a:lnTo>
                  <a:pt x="254000" y="59267"/>
                </a:lnTo>
                <a:lnTo>
                  <a:pt x="262466" y="67733"/>
                </a:lnTo>
                <a:lnTo>
                  <a:pt x="270933" y="76200"/>
                </a:lnTo>
                <a:lnTo>
                  <a:pt x="270933" y="84667"/>
                </a:lnTo>
                <a:lnTo>
                  <a:pt x="279400" y="93133"/>
                </a:lnTo>
                <a:lnTo>
                  <a:pt x="279400" y="110067"/>
                </a:lnTo>
                <a:lnTo>
                  <a:pt x="279400" y="127000"/>
                </a:lnTo>
                <a:lnTo>
                  <a:pt x="279400" y="135467"/>
                </a:lnTo>
                <a:lnTo>
                  <a:pt x="279400" y="160867"/>
                </a:lnTo>
                <a:lnTo>
                  <a:pt x="279400" y="169333"/>
                </a:lnTo>
                <a:lnTo>
                  <a:pt x="287866" y="177800"/>
                </a:lnTo>
                <a:lnTo>
                  <a:pt x="287866" y="186267"/>
                </a:lnTo>
                <a:lnTo>
                  <a:pt x="287866" y="194733"/>
                </a:lnTo>
                <a:lnTo>
                  <a:pt x="287866" y="203200"/>
                </a:lnTo>
                <a:lnTo>
                  <a:pt x="287866" y="203200"/>
                </a:lnTo>
                <a:lnTo>
                  <a:pt x="287866" y="203200"/>
                </a:lnTo>
                <a:lnTo>
                  <a:pt x="287866" y="203200"/>
                </a:lnTo>
                <a:lnTo>
                  <a:pt x="287866" y="194733"/>
                </a:lnTo>
                <a:lnTo>
                  <a:pt x="287866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1" name="Freeform 9240"/>
          <p:cNvSpPr/>
          <p:nvPr/>
        </p:nvSpPr>
        <p:spPr>
          <a:xfrm>
            <a:off x="5240867" y="119380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35466" y="8467"/>
                </a:lnTo>
                <a:lnTo>
                  <a:pt x="135466" y="16933"/>
                </a:lnTo>
                <a:lnTo>
                  <a:pt x="127000" y="25400"/>
                </a:lnTo>
                <a:lnTo>
                  <a:pt x="118533" y="33867"/>
                </a:lnTo>
                <a:lnTo>
                  <a:pt x="110066" y="50800"/>
                </a:lnTo>
                <a:lnTo>
                  <a:pt x="101600" y="67733"/>
                </a:lnTo>
                <a:lnTo>
                  <a:pt x="93133" y="93133"/>
                </a:lnTo>
                <a:lnTo>
                  <a:pt x="84666" y="110067"/>
                </a:lnTo>
                <a:lnTo>
                  <a:pt x="76200" y="127000"/>
                </a:lnTo>
                <a:lnTo>
                  <a:pt x="59266" y="152400"/>
                </a:lnTo>
                <a:lnTo>
                  <a:pt x="50800" y="169333"/>
                </a:lnTo>
                <a:lnTo>
                  <a:pt x="42333" y="186267"/>
                </a:lnTo>
                <a:lnTo>
                  <a:pt x="33866" y="203200"/>
                </a:lnTo>
                <a:lnTo>
                  <a:pt x="25400" y="220133"/>
                </a:lnTo>
                <a:lnTo>
                  <a:pt x="16933" y="228600"/>
                </a:lnTo>
                <a:lnTo>
                  <a:pt x="8466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8466" y="254000"/>
                </a:lnTo>
                <a:lnTo>
                  <a:pt x="8466" y="245533"/>
                </a:lnTo>
                <a:lnTo>
                  <a:pt x="25400" y="245533"/>
                </a:lnTo>
                <a:lnTo>
                  <a:pt x="33866" y="237067"/>
                </a:lnTo>
                <a:lnTo>
                  <a:pt x="50800" y="237067"/>
                </a:lnTo>
                <a:lnTo>
                  <a:pt x="67733" y="237067"/>
                </a:lnTo>
                <a:lnTo>
                  <a:pt x="76200" y="228600"/>
                </a:lnTo>
                <a:lnTo>
                  <a:pt x="93133" y="228600"/>
                </a:lnTo>
                <a:lnTo>
                  <a:pt x="110066" y="228600"/>
                </a:lnTo>
                <a:lnTo>
                  <a:pt x="127000" y="228600"/>
                </a:lnTo>
                <a:lnTo>
                  <a:pt x="135466" y="228600"/>
                </a:lnTo>
                <a:lnTo>
                  <a:pt x="152400" y="228600"/>
                </a:lnTo>
                <a:lnTo>
                  <a:pt x="160866" y="228600"/>
                </a:lnTo>
                <a:lnTo>
                  <a:pt x="169333" y="228600"/>
                </a:lnTo>
                <a:lnTo>
                  <a:pt x="177800" y="220133"/>
                </a:lnTo>
                <a:lnTo>
                  <a:pt x="177800" y="220133"/>
                </a:lnTo>
                <a:lnTo>
                  <a:pt x="177800" y="220133"/>
                </a:lnTo>
                <a:lnTo>
                  <a:pt x="17780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2" name="Freeform 9241"/>
          <p:cNvSpPr/>
          <p:nvPr/>
        </p:nvSpPr>
        <p:spPr>
          <a:xfrm>
            <a:off x="5520267" y="1219200"/>
            <a:ext cx="135467" cy="203201"/>
          </a:xfrm>
          <a:custGeom>
            <a:avLst/>
            <a:gdLst/>
            <a:ahLst/>
            <a:cxnLst/>
            <a:rect l="0" t="0" r="0" b="0"/>
            <a:pathLst>
              <a:path w="135467" h="203201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7"/>
                </a:lnTo>
                <a:lnTo>
                  <a:pt x="0" y="169333"/>
                </a:lnTo>
                <a:lnTo>
                  <a:pt x="0" y="152400"/>
                </a:lnTo>
                <a:lnTo>
                  <a:pt x="0" y="135467"/>
                </a:lnTo>
                <a:lnTo>
                  <a:pt x="0" y="118533"/>
                </a:lnTo>
                <a:lnTo>
                  <a:pt x="0" y="101600"/>
                </a:lnTo>
                <a:lnTo>
                  <a:pt x="0" y="76200"/>
                </a:lnTo>
                <a:lnTo>
                  <a:pt x="8466" y="59267"/>
                </a:lnTo>
                <a:lnTo>
                  <a:pt x="8466" y="50800"/>
                </a:lnTo>
                <a:lnTo>
                  <a:pt x="16933" y="33867"/>
                </a:lnTo>
                <a:lnTo>
                  <a:pt x="16933" y="25400"/>
                </a:lnTo>
                <a:lnTo>
                  <a:pt x="33866" y="16933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3" y="25400"/>
                </a:lnTo>
                <a:lnTo>
                  <a:pt x="118533" y="42333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35466" y="110067"/>
                </a:lnTo>
                <a:lnTo>
                  <a:pt x="135466" y="127000"/>
                </a:lnTo>
                <a:lnTo>
                  <a:pt x="135466" y="143933"/>
                </a:lnTo>
                <a:lnTo>
                  <a:pt x="135466" y="160867"/>
                </a:lnTo>
                <a:lnTo>
                  <a:pt x="135466" y="169333"/>
                </a:lnTo>
                <a:lnTo>
                  <a:pt x="135466" y="177800"/>
                </a:lnTo>
                <a:lnTo>
                  <a:pt x="127000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0066" y="186267"/>
                </a:lnTo>
                <a:lnTo>
                  <a:pt x="110066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3" name="Freeform 9242"/>
          <p:cNvSpPr/>
          <p:nvPr/>
        </p:nvSpPr>
        <p:spPr>
          <a:xfrm>
            <a:off x="5511800" y="13208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16933"/>
                </a:moveTo>
                <a:lnTo>
                  <a:pt x="0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4" name="Freeform 9243"/>
          <p:cNvSpPr/>
          <p:nvPr/>
        </p:nvSpPr>
        <p:spPr>
          <a:xfrm>
            <a:off x="5918200" y="1227667"/>
            <a:ext cx="16934" cy="186267"/>
          </a:xfrm>
          <a:custGeom>
            <a:avLst/>
            <a:gdLst/>
            <a:ahLst/>
            <a:cxnLst/>
            <a:rect l="0" t="0" r="0" b="0"/>
            <a:pathLst>
              <a:path w="16934" h="186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93133"/>
                </a:lnTo>
                <a:lnTo>
                  <a:pt x="0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77800"/>
                </a:lnTo>
                <a:lnTo>
                  <a:pt x="8467" y="186266"/>
                </a:lnTo>
                <a:lnTo>
                  <a:pt x="8467" y="186266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5" name="Freeform 9244"/>
          <p:cNvSpPr/>
          <p:nvPr/>
        </p:nvSpPr>
        <p:spPr>
          <a:xfrm>
            <a:off x="5799667" y="13208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6" name="Freeform 9245"/>
          <p:cNvSpPr/>
          <p:nvPr/>
        </p:nvSpPr>
        <p:spPr>
          <a:xfrm>
            <a:off x="6172200" y="1219200"/>
            <a:ext cx="270934" cy="135468"/>
          </a:xfrm>
          <a:custGeom>
            <a:avLst/>
            <a:gdLst/>
            <a:ahLst/>
            <a:cxnLst/>
            <a:rect l="0" t="0" r="0" b="0"/>
            <a:pathLst>
              <a:path w="270934" h="135468">
                <a:moveTo>
                  <a:pt x="0" y="0"/>
                </a:move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10067"/>
                </a:lnTo>
                <a:lnTo>
                  <a:pt x="25400" y="118533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27000"/>
                </a:lnTo>
                <a:lnTo>
                  <a:pt x="33867" y="118533"/>
                </a:lnTo>
                <a:lnTo>
                  <a:pt x="33867" y="110067"/>
                </a:lnTo>
                <a:lnTo>
                  <a:pt x="33867" y="101600"/>
                </a:lnTo>
                <a:lnTo>
                  <a:pt x="33867" y="84667"/>
                </a:lnTo>
                <a:lnTo>
                  <a:pt x="25400" y="67733"/>
                </a:lnTo>
                <a:lnTo>
                  <a:pt x="25400" y="50800"/>
                </a:lnTo>
                <a:lnTo>
                  <a:pt x="25400" y="33867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16933"/>
                </a:lnTo>
                <a:lnTo>
                  <a:pt x="110067" y="33867"/>
                </a:lnTo>
                <a:lnTo>
                  <a:pt x="118533" y="42333"/>
                </a:lnTo>
                <a:lnTo>
                  <a:pt x="118533" y="59267"/>
                </a:lnTo>
                <a:lnTo>
                  <a:pt x="127000" y="67733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18533" y="118533"/>
                </a:lnTo>
                <a:lnTo>
                  <a:pt x="118533" y="127000"/>
                </a:lnTo>
                <a:lnTo>
                  <a:pt x="118533" y="127000"/>
                </a:lnTo>
                <a:lnTo>
                  <a:pt x="110067" y="118533"/>
                </a:lnTo>
                <a:lnTo>
                  <a:pt x="110067" y="118533"/>
                </a:lnTo>
                <a:lnTo>
                  <a:pt x="118533" y="110067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27000" y="76200"/>
                </a:lnTo>
                <a:lnTo>
                  <a:pt x="135467" y="59267"/>
                </a:lnTo>
                <a:lnTo>
                  <a:pt x="143933" y="50800"/>
                </a:lnTo>
                <a:lnTo>
                  <a:pt x="152400" y="42333"/>
                </a:lnTo>
                <a:lnTo>
                  <a:pt x="160867" y="25400"/>
                </a:lnTo>
                <a:lnTo>
                  <a:pt x="169333" y="16933"/>
                </a:lnTo>
                <a:lnTo>
                  <a:pt x="177800" y="16933"/>
                </a:lnTo>
                <a:lnTo>
                  <a:pt x="194733" y="8467"/>
                </a:lnTo>
                <a:lnTo>
                  <a:pt x="203200" y="8467"/>
                </a:lnTo>
                <a:lnTo>
                  <a:pt x="220133" y="8467"/>
                </a:lnTo>
                <a:lnTo>
                  <a:pt x="228600" y="8467"/>
                </a:lnTo>
                <a:lnTo>
                  <a:pt x="237067" y="8467"/>
                </a:lnTo>
                <a:lnTo>
                  <a:pt x="245533" y="8467"/>
                </a:lnTo>
                <a:lnTo>
                  <a:pt x="254000" y="16933"/>
                </a:lnTo>
                <a:lnTo>
                  <a:pt x="254000" y="25400"/>
                </a:lnTo>
                <a:lnTo>
                  <a:pt x="262467" y="33867"/>
                </a:lnTo>
                <a:lnTo>
                  <a:pt x="262467" y="50800"/>
                </a:lnTo>
                <a:lnTo>
                  <a:pt x="262467" y="59267"/>
                </a:lnTo>
                <a:lnTo>
                  <a:pt x="262467" y="67733"/>
                </a:lnTo>
                <a:lnTo>
                  <a:pt x="262467" y="84667"/>
                </a:lnTo>
                <a:lnTo>
                  <a:pt x="262467" y="101600"/>
                </a:lnTo>
                <a:lnTo>
                  <a:pt x="262467" y="101600"/>
                </a:lnTo>
                <a:lnTo>
                  <a:pt x="262467" y="110067"/>
                </a:lnTo>
                <a:lnTo>
                  <a:pt x="262467" y="118533"/>
                </a:lnTo>
                <a:lnTo>
                  <a:pt x="262467" y="118533"/>
                </a:lnTo>
                <a:lnTo>
                  <a:pt x="270933" y="118533"/>
                </a:lnTo>
                <a:lnTo>
                  <a:pt x="270933" y="118533"/>
                </a:lnTo>
                <a:lnTo>
                  <a:pt x="270933" y="110067"/>
                </a:lnTo>
                <a:lnTo>
                  <a:pt x="270933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7" name="Freeform 9246"/>
          <p:cNvSpPr/>
          <p:nvPr/>
        </p:nvSpPr>
        <p:spPr>
          <a:xfrm>
            <a:off x="6578600" y="1109133"/>
            <a:ext cx="186268" cy="237068"/>
          </a:xfrm>
          <a:custGeom>
            <a:avLst/>
            <a:gdLst/>
            <a:ahLst/>
            <a:cxnLst/>
            <a:rect l="0" t="0" r="0" b="0"/>
            <a:pathLst>
              <a:path w="186268" h="237068">
                <a:moveTo>
                  <a:pt x="186267" y="0"/>
                </a:moveTo>
                <a:lnTo>
                  <a:pt x="177800" y="8467"/>
                </a:lnTo>
                <a:lnTo>
                  <a:pt x="177800" y="8467"/>
                </a:lnTo>
                <a:lnTo>
                  <a:pt x="169334" y="16934"/>
                </a:lnTo>
                <a:lnTo>
                  <a:pt x="160866" y="25400"/>
                </a:lnTo>
                <a:lnTo>
                  <a:pt x="152400" y="33867"/>
                </a:lnTo>
                <a:lnTo>
                  <a:pt x="143933" y="42334"/>
                </a:lnTo>
                <a:lnTo>
                  <a:pt x="127000" y="59267"/>
                </a:lnTo>
                <a:lnTo>
                  <a:pt x="118533" y="76200"/>
                </a:lnTo>
                <a:lnTo>
                  <a:pt x="101600" y="93134"/>
                </a:lnTo>
                <a:lnTo>
                  <a:pt x="84666" y="110067"/>
                </a:lnTo>
                <a:lnTo>
                  <a:pt x="67733" y="135467"/>
                </a:lnTo>
                <a:lnTo>
                  <a:pt x="59267" y="152400"/>
                </a:lnTo>
                <a:lnTo>
                  <a:pt x="42333" y="169334"/>
                </a:lnTo>
                <a:lnTo>
                  <a:pt x="33867" y="186267"/>
                </a:lnTo>
                <a:lnTo>
                  <a:pt x="25400" y="203200"/>
                </a:lnTo>
                <a:lnTo>
                  <a:pt x="16934" y="220134"/>
                </a:lnTo>
                <a:lnTo>
                  <a:pt x="8466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16934" y="228600"/>
                </a:lnTo>
                <a:lnTo>
                  <a:pt x="33867" y="228600"/>
                </a:lnTo>
                <a:lnTo>
                  <a:pt x="50800" y="228600"/>
                </a:lnTo>
                <a:lnTo>
                  <a:pt x="67733" y="228600"/>
                </a:lnTo>
                <a:lnTo>
                  <a:pt x="84666" y="228600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35467" y="220134"/>
                </a:lnTo>
                <a:lnTo>
                  <a:pt x="143933" y="220134"/>
                </a:lnTo>
                <a:lnTo>
                  <a:pt x="160866" y="211667"/>
                </a:lnTo>
                <a:lnTo>
                  <a:pt x="160866" y="211667"/>
                </a:lnTo>
                <a:lnTo>
                  <a:pt x="169334" y="203200"/>
                </a:lnTo>
                <a:lnTo>
                  <a:pt x="169334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8" name="Freeform 9247"/>
          <p:cNvSpPr/>
          <p:nvPr/>
        </p:nvSpPr>
        <p:spPr>
          <a:xfrm>
            <a:off x="6773333" y="1117600"/>
            <a:ext cx="220135" cy="228601"/>
          </a:xfrm>
          <a:custGeom>
            <a:avLst/>
            <a:gdLst/>
            <a:ahLst/>
            <a:cxnLst/>
            <a:rect l="0" t="0" r="0" b="0"/>
            <a:pathLst>
              <a:path w="220135" h="228601">
                <a:moveTo>
                  <a:pt x="118533" y="84667"/>
                </a:moveTo>
                <a:lnTo>
                  <a:pt x="118533" y="84667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67733"/>
                </a:lnTo>
                <a:lnTo>
                  <a:pt x="118533" y="67733"/>
                </a:lnTo>
                <a:lnTo>
                  <a:pt x="118533" y="59267"/>
                </a:lnTo>
                <a:lnTo>
                  <a:pt x="127001" y="59267"/>
                </a:lnTo>
                <a:lnTo>
                  <a:pt x="135467" y="50800"/>
                </a:lnTo>
                <a:lnTo>
                  <a:pt x="143934" y="42333"/>
                </a:lnTo>
                <a:lnTo>
                  <a:pt x="152400" y="33867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9334" y="25400"/>
                </a:lnTo>
                <a:lnTo>
                  <a:pt x="177800" y="16933"/>
                </a:lnTo>
                <a:lnTo>
                  <a:pt x="194733" y="8467"/>
                </a:lnTo>
                <a:lnTo>
                  <a:pt x="194733" y="8467"/>
                </a:lnTo>
                <a:lnTo>
                  <a:pt x="203201" y="0"/>
                </a:lnTo>
                <a:lnTo>
                  <a:pt x="203201" y="0"/>
                </a:lnTo>
                <a:lnTo>
                  <a:pt x="211667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7" y="0"/>
                </a:lnTo>
                <a:lnTo>
                  <a:pt x="177800" y="0"/>
                </a:lnTo>
                <a:lnTo>
                  <a:pt x="169334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4" y="16933"/>
                </a:lnTo>
                <a:lnTo>
                  <a:pt x="135467" y="16933"/>
                </a:lnTo>
                <a:lnTo>
                  <a:pt x="127001" y="25400"/>
                </a:lnTo>
                <a:lnTo>
                  <a:pt x="110067" y="33867"/>
                </a:lnTo>
                <a:lnTo>
                  <a:pt x="101600" y="33867"/>
                </a:lnTo>
                <a:lnTo>
                  <a:pt x="93134" y="50800"/>
                </a:lnTo>
                <a:lnTo>
                  <a:pt x="76200" y="50800"/>
                </a:lnTo>
                <a:lnTo>
                  <a:pt x="67734" y="67733"/>
                </a:lnTo>
                <a:lnTo>
                  <a:pt x="59267" y="76200"/>
                </a:lnTo>
                <a:lnTo>
                  <a:pt x="42333" y="93133"/>
                </a:lnTo>
                <a:lnTo>
                  <a:pt x="33867" y="101600"/>
                </a:lnTo>
                <a:lnTo>
                  <a:pt x="25400" y="118533"/>
                </a:lnTo>
                <a:lnTo>
                  <a:pt x="16934" y="127000"/>
                </a:lnTo>
                <a:lnTo>
                  <a:pt x="16934" y="143933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16934" y="220133"/>
                </a:lnTo>
                <a:lnTo>
                  <a:pt x="33867" y="220133"/>
                </a:lnTo>
                <a:lnTo>
                  <a:pt x="42333" y="228600"/>
                </a:lnTo>
                <a:lnTo>
                  <a:pt x="50801" y="228600"/>
                </a:lnTo>
                <a:lnTo>
                  <a:pt x="67734" y="228600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27001" y="228600"/>
                </a:lnTo>
                <a:lnTo>
                  <a:pt x="143934" y="228600"/>
                </a:lnTo>
                <a:lnTo>
                  <a:pt x="160867" y="220133"/>
                </a:lnTo>
                <a:lnTo>
                  <a:pt x="169334" y="220133"/>
                </a:lnTo>
                <a:lnTo>
                  <a:pt x="186267" y="211667"/>
                </a:lnTo>
                <a:lnTo>
                  <a:pt x="203201" y="211667"/>
                </a:lnTo>
                <a:lnTo>
                  <a:pt x="211667" y="203200"/>
                </a:lnTo>
                <a:lnTo>
                  <a:pt x="211667" y="194733"/>
                </a:lnTo>
                <a:lnTo>
                  <a:pt x="211667" y="194733"/>
                </a:lnTo>
                <a:lnTo>
                  <a:pt x="220134" y="194733"/>
                </a:lnTo>
                <a:lnTo>
                  <a:pt x="220134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9" name="Freeform 9248"/>
          <p:cNvSpPr/>
          <p:nvPr/>
        </p:nvSpPr>
        <p:spPr>
          <a:xfrm>
            <a:off x="7137400" y="12107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0" name="Freeform 9249"/>
          <p:cNvSpPr/>
          <p:nvPr/>
        </p:nvSpPr>
        <p:spPr>
          <a:xfrm>
            <a:off x="7128934" y="1295400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599" y="8467"/>
                </a:lnTo>
                <a:lnTo>
                  <a:pt x="126999" y="8467"/>
                </a:lnTo>
                <a:lnTo>
                  <a:pt x="152400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1" name="Freeform 9250"/>
          <p:cNvSpPr/>
          <p:nvPr/>
        </p:nvSpPr>
        <p:spPr>
          <a:xfrm>
            <a:off x="7586134" y="1109133"/>
            <a:ext cx="42334" cy="245535"/>
          </a:xfrm>
          <a:custGeom>
            <a:avLst/>
            <a:gdLst/>
            <a:ahLst/>
            <a:cxnLst/>
            <a:rect l="0" t="0" r="0" b="0"/>
            <a:pathLst>
              <a:path w="42334" h="245535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6" y="186267"/>
                </a:lnTo>
                <a:lnTo>
                  <a:pt x="8466" y="203200"/>
                </a:lnTo>
                <a:lnTo>
                  <a:pt x="16933" y="220134"/>
                </a:lnTo>
                <a:lnTo>
                  <a:pt x="25399" y="228600"/>
                </a:lnTo>
                <a:lnTo>
                  <a:pt x="33866" y="237067"/>
                </a:lnTo>
                <a:lnTo>
                  <a:pt x="33866" y="245534"/>
                </a:lnTo>
                <a:lnTo>
                  <a:pt x="42333" y="245534"/>
                </a:lnTo>
                <a:lnTo>
                  <a:pt x="42333" y="245534"/>
                </a:lnTo>
                <a:lnTo>
                  <a:pt x="42333" y="237067"/>
                </a:lnTo>
                <a:lnTo>
                  <a:pt x="423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2" name="Freeform 9251"/>
          <p:cNvSpPr/>
          <p:nvPr/>
        </p:nvSpPr>
        <p:spPr>
          <a:xfrm>
            <a:off x="7687733" y="1151467"/>
            <a:ext cx="279402" cy="237067"/>
          </a:xfrm>
          <a:custGeom>
            <a:avLst/>
            <a:gdLst/>
            <a:ahLst/>
            <a:cxnLst/>
            <a:rect l="0" t="0" r="0" b="0"/>
            <a:pathLst>
              <a:path w="279402" h="237067">
                <a:moveTo>
                  <a:pt x="169334" y="50800"/>
                </a:moveTo>
                <a:lnTo>
                  <a:pt x="169334" y="50800"/>
                </a:lnTo>
                <a:lnTo>
                  <a:pt x="169334" y="50800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9334" y="33866"/>
                </a:lnTo>
                <a:lnTo>
                  <a:pt x="160867" y="16933"/>
                </a:lnTo>
                <a:lnTo>
                  <a:pt x="160867" y="16933"/>
                </a:lnTo>
                <a:lnTo>
                  <a:pt x="143934" y="8466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0"/>
                </a:lnTo>
                <a:lnTo>
                  <a:pt x="76200" y="0"/>
                </a:lnTo>
                <a:lnTo>
                  <a:pt x="59267" y="0"/>
                </a:lnTo>
                <a:lnTo>
                  <a:pt x="42333" y="0"/>
                </a:lnTo>
                <a:lnTo>
                  <a:pt x="2540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33866"/>
                </a:lnTo>
                <a:lnTo>
                  <a:pt x="8467" y="42333"/>
                </a:lnTo>
                <a:lnTo>
                  <a:pt x="16934" y="59266"/>
                </a:lnTo>
                <a:lnTo>
                  <a:pt x="33867" y="67733"/>
                </a:lnTo>
                <a:lnTo>
                  <a:pt x="50801" y="76200"/>
                </a:lnTo>
                <a:lnTo>
                  <a:pt x="76200" y="84666"/>
                </a:lnTo>
                <a:lnTo>
                  <a:pt x="101600" y="101600"/>
                </a:lnTo>
                <a:lnTo>
                  <a:pt x="127001" y="110066"/>
                </a:lnTo>
                <a:lnTo>
                  <a:pt x="143934" y="127000"/>
                </a:lnTo>
                <a:lnTo>
                  <a:pt x="169334" y="143933"/>
                </a:lnTo>
                <a:lnTo>
                  <a:pt x="186267" y="160866"/>
                </a:lnTo>
                <a:lnTo>
                  <a:pt x="194733" y="177800"/>
                </a:lnTo>
                <a:lnTo>
                  <a:pt x="211667" y="194733"/>
                </a:lnTo>
                <a:lnTo>
                  <a:pt x="211667" y="203200"/>
                </a:lnTo>
                <a:lnTo>
                  <a:pt x="211667" y="211666"/>
                </a:lnTo>
                <a:lnTo>
                  <a:pt x="203201" y="228600"/>
                </a:lnTo>
                <a:lnTo>
                  <a:pt x="194733" y="228600"/>
                </a:lnTo>
                <a:lnTo>
                  <a:pt x="186267" y="237066"/>
                </a:lnTo>
                <a:lnTo>
                  <a:pt x="177800" y="237066"/>
                </a:lnTo>
                <a:lnTo>
                  <a:pt x="169334" y="237066"/>
                </a:lnTo>
                <a:lnTo>
                  <a:pt x="160867" y="237066"/>
                </a:lnTo>
                <a:lnTo>
                  <a:pt x="143934" y="228600"/>
                </a:lnTo>
                <a:lnTo>
                  <a:pt x="127001" y="220133"/>
                </a:lnTo>
                <a:lnTo>
                  <a:pt x="118533" y="203200"/>
                </a:lnTo>
                <a:lnTo>
                  <a:pt x="110067" y="194733"/>
                </a:lnTo>
                <a:lnTo>
                  <a:pt x="110067" y="186266"/>
                </a:lnTo>
                <a:lnTo>
                  <a:pt x="110067" y="169333"/>
                </a:lnTo>
                <a:lnTo>
                  <a:pt x="110067" y="152400"/>
                </a:lnTo>
                <a:lnTo>
                  <a:pt x="110067" y="135466"/>
                </a:lnTo>
                <a:lnTo>
                  <a:pt x="118533" y="118533"/>
                </a:lnTo>
                <a:lnTo>
                  <a:pt x="127001" y="101600"/>
                </a:lnTo>
                <a:lnTo>
                  <a:pt x="135467" y="84666"/>
                </a:lnTo>
                <a:lnTo>
                  <a:pt x="152400" y="76200"/>
                </a:lnTo>
                <a:lnTo>
                  <a:pt x="169334" y="59266"/>
                </a:lnTo>
                <a:lnTo>
                  <a:pt x="177800" y="50800"/>
                </a:lnTo>
                <a:lnTo>
                  <a:pt x="194733" y="50800"/>
                </a:lnTo>
                <a:lnTo>
                  <a:pt x="211667" y="42333"/>
                </a:lnTo>
                <a:lnTo>
                  <a:pt x="237067" y="42333"/>
                </a:lnTo>
                <a:lnTo>
                  <a:pt x="245534" y="42333"/>
                </a:lnTo>
                <a:lnTo>
                  <a:pt x="270933" y="42333"/>
                </a:lnTo>
                <a:lnTo>
                  <a:pt x="270933" y="42333"/>
                </a:lnTo>
                <a:lnTo>
                  <a:pt x="279401" y="33866"/>
                </a:lnTo>
                <a:lnTo>
                  <a:pt x="279401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3" name="Freeform 9252"/>
          <p:cNvSpPr/>
          <p:nvPr/>
        </p:nvSpPr>
        <p:spPr>
          <a:xfrm>
            <a:off x="8017933" y="1193800"/>
            <a:ext cx="186268" cy="186268"/>
          </a:xfrm>
          <a:custGeom>
            <a:avLst/>
            <a:gdLst/>
            <a:ahLst/>
            <a:cxnLst/>
            <a:rect l="0" t="0" r="0" b="0"/>
            <a:pathLst>
              <a:path w="186268" h="186268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16933" y="143933"/>
                </a:lnTo>
                <a:lnTo>
                  <a:pt x="25401" y="152400"/>
                </a:lnTo>
                <a:lnTo>
                  <a:pt x="33867" y="169333"/>
                </a:lnTo>
                <a:lnTo>
                  <a:pt x="50800" y="169333"/>
                </a:lnTo>
                <a:lnTo>
                  <a:pt x="59267" y="177800"/>
                </a:lnTo>
                <a:lnTo>
                  <a:pt x="76200" y="186267"/>
                </a:lnTo>
                <a:lnTo>
                  <a:pt x="84667" y="186267"/>
                </a:lnTo>
                <a:lnTo>
                  <a:pt x="101601" y="186267"/>
                </a:lnTo>
                <a:lnTo>
                  <a:pt x="110067" y="186267"/>
                </a:lnTo>
                <a:lnTo>
                  <a:pt x="127000" y="177800"/>
                </a:lnTo>
                <a:lnTo>
                  <a:pt x="135467" y="177800"/>
                </a:lnTo>
                <a:lnTo>
                  <a:pt x="152400" y="169333"/>
                </a:lnTo>
                <a:lnTo>
                  <a:pt x="160867" y="160867"/>
                </a:lnTo>
                <a:lnTo>
                  <a:pt x="177801" y="152400"/>
                </a:lnTo>
                <a:lnTo>
                  <a:pt x="186267" y="143933"/>
                </a:lnTo>
                <a:lnTo>
                  <a:pt x="186267" y="127000"/>
                </a:lnTo>
                <a:lnTo>
                  <a:pt x="186267" y="118533"/>
                </a:lnTo>
                <a:lnTo>
                  <a:pt x="186267" y="110067"/>
                </a:lnTo>
                <a:lnTo>
                  <a:pt x="186267" y="93133"/>
                </a:lnTo>
                <a:lnTo>
                  <a:pt x="177801" y="84667"/>
                </a:lnTo>
                <a:lnTo>
                  <a:pt x="169333" y="67733"/>
                </a:lnTo>
                <a:lnTo>
                  <a:pt x="152400" y="59267"/>
                </a:lnTo>
                <a:lnTo>
                  <a:pt x="143934" y="42333"/>
                </a:lnTo>
                <a:lnTo>
                  <a:pt x="127000" y="33867"/>
                </a:lnTo>
                <a:lnTo>
                  <a:pt x="118534" y="25400"/>
                </a:lnTo>
                <a:lnTo>
                  <a:pt x="101601" y="16933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50800"/>
                </a:lnTo>
                <a:lnTo>
                  <a:pt x="59267" y="50800"/>
                </a:lnTo>
                <a:lnTo>
                  <a:pt x="59267" y="59267"/>
                </a:lnTo>
                <a:lnTo>
                  <a:pt x="59267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 #4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05368"/>
            <a:ext cx="22860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63055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2997200" y="3420533"/>
            <a:ext cx="93134" cy="194735"/>
          </a:xfrm>
          <a:custGeom>
            <a:avLst/>
            <a:gdLst/>
            <a:ahLst/>
            <a:cxnLst/>
            <a:rect l="0" t="0" r="0" b="0"/>
            <a:pathLst>
              <a:path w="93134" h="194735">
                <a:moveTo>
                  <a:pt x="76200" y="8467"/>
                </a:move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16933" y="16934"/>
                </a:lnTo>
                <a:lnTo>
                  <a:pt x="8467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4"/>
                </a:lnTo>
                <a:lnTo>
                  <a:pt x="16933" y="67734"/>
                </a:lnTo>
                <a:lnTo>
                  <a:pt x="33867" y="76200"/>
                </a:lnTo>
                <a:lnTo>
                  <a:pt x="42333" y="84667"/>
                </a:lnTo>
                <a:lnTo>
                  <a:pt x="59267" y="101600"/>
                </a:lnTo>
                <a:lnTo>
                  <a:pt x="67733" y="110067"/>
                </a:lnTo>
                <a:lnTo>
                  <a:pt x="76200" y="118534"/>
                </a:lnTo>
                <a:lnTo>
                  <a:pt x="84667" y="127000"/>
                </a:lnTo>
                <a:lnTo>
                  <a:pt x="84667" y="143934"/>
                </a:lnTo>
                <a:lnTo>
                  <a:pt x="84667" y="152400"/>
                </a:lnTo>
                <a:lnTo>
                  <a:pt x="84667" y="160867"/>
                </a:lnTo>
                <a:lnTo>
                  <a:pt x="76200" y="169334"/>
                </a:lnTo>
                <a:lnTo>
                  <a:pt x="76200" y="177800"/>
                </a:lnTo>
                <a:lnTo>
                  <a:pt x="59267" y="186267"/>
                </a:lnTo>
                <a:lnTo>
                  <a:pt x="50800" y="194734"/>
                </a:lnTo>
                <a:lnTo>
                  <a:pt x="42333" y="194734"/>
                </a:lnTo>
                <a:lnTo>
                  <a:pt x="33867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8467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0" y="152400"/>
                </a:lnTo>
                <a:lnTo>
                  <a:pt x="0" y="135467"/>
                </a:lnTo>
                <a:lnTo>
                  <a:pt x="0" y="127000"/>
                </a:lnTo>
                <a:lnTo>
                  <a:pt x="8467" y="110067"/>
                </a:lnTo>
                <a:lnTo>
                  <a:pt x="8467" y="101600"/>
                </a:lnTo>
                <a:lnTo>
                  <a:pt x="16933" y="84667"/>
                </a:lnTo>
                <a:lnTo>
                  <a:pt x="25400" y="76200"/>
                </a:lnTo>
                <a:lnTo>
                  <a:pt x="42333" y="67734"/>
                </a:lnTo>
                <a:lnTo>
                  <a:pt x="50800" y="59267"/>
                </a:lnTo>
                <a:lnTo>
                  <a:pt x="59267" y="50800"/>
                </a:lnTo>
                <a:lnTo>
                  <a:pt x="76200" y="42334"/>
                </a:lnTo>
                <a:lnTo>
                  <a:pt x="76200" y="33867"/>
                </a:lnTo>
                <a:lnTo>
                  <a:pt x="84667" y="33867"/>
                </a:lnTo>
                <a:lnTo>
                  <a:pt x="84667" y="25400"/>
                </a:lnTo>
                <a:lnTo>
                  <a:pt x="93133" y="16934"/>
                </a:lnTo>
                <a:lnTo>
                  <a:pt x="93133" y="16934"/>
                </a:lnTo>
                <a:lnTo>
                  <a:pt x="93133" y="16934"/>
                </a:lnTo>
                <a:lnTo>
                  <a:pt x="931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107267" y="3445933"/>
            <a:ext cx="127001" cy="169335"/>
          </a:xfrm>
          <a:custGeom>
            <a:avLst/>
            <a:gdLst/>
            <a:ahLst/>
            <a:cxnLst/>
            <a:rect l="0" t="0" r="0" b="0"/>
            <a:pathLst>
              <a:path w="127001" h="169335">
                <a:moveTo>
                  <a:pt x="16933" y="8467"/>
                </a:move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16933" y="160867"/>
                </a:lnTo>
                <a:lnTo>
                  <a:pt x="25400" y="160867"/>
                </a:lnTo>
                <a:lnTo>
                  <a:pt x="33866" y="169334"/>
                </a:lnTo>
                <a:lnTo>
                  <a:pt x="42333" y="169334"/>
                </a:lnTo>
                <a:lnTo>
                  <a:pt x="59266" y="169334"/>
                </a:lnTo>
                <a:lnTo>
                  <a:pt x="67733" y="169334"/>
                </a:lnTo>
                <a:lnTo>
                  <a:pt x="84666" y="160867"/>
                </a:lnTo>
                <a:lnTo>
                  <a:pt x="93133" y="152400"/>
                </a:lnTo>
                <a:lnTo>
                  <a:pt x="110066" y="143934"/>
                </a:lnTo>
                <a:lnTo>
                  <a:pt x="118533" y="127000"/>
                </a:lnTo>
                <a:lnTo>
                  <a:pt x="118533" y="110067"/>
                </a:lnTo>
                <a:lnTo>
                  <a:pt x="127000" y="93134"/>
                </a:lnTo>
                <a:lnTo>
                  <a:pt x="127000" y="76200"/>
                </a:lnTo>
                <a:lnTo>
                  <a:pt x="127000" y="59267"/>
                </a:lnTo>
                <a:lnTo>
                  <a:pt x="127000" y="42334"/>
                </a:lnTo>
                <a:lnTo>
                  <a:pt x="118533" y="33867"/>
                </a:lnTo>
                <a:lnTo>
                  <a:pt x="110066" y="16934"/>
                </a:lnTo>
                <a:lnTo>
                  <a:pt x="93133" y="8467"/>
                </a:lnTo>
                <a:lnTo>
                  <a:pt x="84666" y="8467"/>
                </a:lnTo>
                <a:lnTo>
                  <a:pt x="677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107267" y="4461933"/>
            <a:ext cx="127001" cy="118535"/>
          </a:xfrm>
          <a:custGeom>
            <a:avLst/>
            <a:gdLst/>
            <a:ahLst/>
            <a:cxnLst/>
            <a:rect l="0" t="0" r="0" b="0"/>
            <a:pathLst>
              <a:path w="127001" h="1185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16933" y="67734"/>
                </a:lnTo>
                <a:lnTo>
                  <a:pt x="25400" y="76200"/>
                </a:lnTo>
                <a:lnTo>
                  <a:pt x="25400" y="84667"/>
                </a:lnTo>
                <a:lnTo>
                  <a:pt x="33866" y="93134"/>
                </a:lnTo>
                <a:lnTo>
                  <a:pt x="50800" y="93134"/>
                </a:lnTo>
                <a:lnTo>
                  <a:pt x="59266" y="101600"/>
                </a:lnTo>
                <a:lnTo>
                  <a:pt x="67733" y="110067"/>
                </a:lnTo>
                <a:lnTo>
                  <a:pt x="76200" y="118534"/>
                </a:lnTo>
                <a:lnTo>
                  <a:pt x="93133" y="118534"/>
                </a:lnTo>
                <a:lnTo>
                  <a:pt x="101600" y="118534"/>
                </a:lnTo>
                <a:lnTo>
                  <a:pt x="110066" y="118534"/>
                </a:lnTo>
                <a:lnTo>
                  <a:pt x="118533" y="118534"/>
                </a:lnTo>
                <a:lnTo>
                  <a:pt x="118533" y="118534"/>
                </a:lnTo>
                <a:lnTo>
                  <a:pt x="127000" y="118534"/>
                </a:lnTo>
                <a:lnTo>
                  <a:pt x="127000" y="118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166533" y="4461933"/>
            <a:ext cx="59268" cy="203201"/>
          </a:xfrm>
          <a:custGeom>
            <a:avLst/>
            <a:gdLst/>
            <a:ahLst/>
            <a:cxnLst/>
            <a:rect l="0" t="0" r="0" b="0"/>
            <a:pathLst>
              <a:path w="59268" h="2032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42334" y="42334"/>
                </a:lnTo>
                <a:lnTo>
                  <a:pt x="33867" y="50800"/>
                </a:lnTo>
                <a:lnTo>
                  <a:pt x="33867" y="76200"/>
                </a:lnTo>
                <a:lnTo>
                  <a:pt x="25400" y="93134"/>
                </a:lnTo>
                <a:lnTo>
                  <a:pt x="16934" y="118534"/>
                </a:lnTo>
                <a:lnTo>
                  <a:pt x="16934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0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68133" y="4504267"/>
            <a:ext cx="84668" cy="211667"/>
          </a:xfrm>
          <a:custGeom>
            <a:avLst/>
            <a:gdLst/>
            <a:ahLst/>
            <a:cxnLst/>
            <a:rect l="0" t="0" r="0" b="0"/>
            <a:pathLst>
              <a:path w="84668" h="211667">
                <a:moveTo>
                  <a:pt x="42334" y="42333"/>
                </a:moveTo>
                <a:lnTo>
                  <a:pt x="42334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4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86266"/>
                </a:lnTo>
                <a:lnTo>
                  <a:pt x="16934" y="194733"/>
                </a:lnTo>
                <a:lnTo>
                  <a:pt x="25400" y="203200"/>
                </a:lnTo>
                <a:lnTo>
                  <a:pt x="33867" y="211666"/>
                </a:lnTo>
                <a:lnTo>
                  <a:pt x="42334" y="211666"/>
                </a:lnTo>
                <a:lnTo>
                  <a:pt x="42334" y="211666"/>
                </a:lnTo>
                <a:lnTo>
                  <a:pt x="59267" y="211666"/>
                </a:lnTo>
                <a:lnTo>
                  <a:pt x="67734" y="203200"/>
                </a:lnTo>
                <a:lnTo>
                  <a:pt x="76200" y="194733"/>
                </a:lnTo>
                <a:lnTo>
                  <a:pt x="76200" y="177800"/>
                </a:lnTo>
                <a:lnTo>
                  <a:pt x="84667" y="160866"/>
                </a:lnTo>
                <a:lnTo>
                  <a:pt x="84667" y="143933"/>
                </a:lnTo>
                <a:lnTo>
                  <a:pt x="84667" y="127000"/>
                </a:lnTo>
                <a:lnTo>
                  <a:pt x="84667" y="110066"/>
                </a:lnTo>
                <a:lnTo>
                  <a:pt x="76200" y="84666"/>
                </a:lnTo>
                <a:lnTo>
                  <a:pt x="67734" y="67733"/>
                </a:lnTo>
                <a:lnTo>
                  <a:pt x="59267" y="50800"/>
                </a:lnTo>
                <a:lnTo>
                  <a:pt x="50800" y="42333"/>
                </a:lnTo>
                <a:lnTo>
                  <a:pt x="42334" y="25400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19600" y="3683000"/>
            <a:ext cx="330201" cy="211668"/>
          </a:xfrm>
          <a:custGeom>
            <a:avLst/>
            <a:gdLst/>
            <a:ahLst/>
            <a:cxnLst/>
            <a:rect l="0" t="0" r="0" b="0"/>
            <a:pathLst>
              <a:path w="330201" h="211668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86267"/>
                </a:lnTo>
                <a:lnTo>
                  <a:pt x="25400" y="186267"/>
                </a:lnTo>
                <a:lnTo>
                  <a:pt x="16933" y="186267"/>
                </a:lnTo>
                <a:lnTo>
                  <a:pt x="16933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77800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8467" y="127000"/>
                </a:lnTo>
                <a:lnTo>
                  <a:pt x="8467" y="110067"/>
                </a:lnTo>
                <a:lnTo>
                  <a:pt x="8467" y="101600"/>
                </a:lnTo>
                <a:lnTo>
                  <a:pt x="16933" y="84667"/>
                </a:lnTo>
                <a:lnTo>
                  <a:pt x="25400" y="76200"/>
                </a:lnTo>
                <a:lnTo>
                  <a:pt x="33867" y="59267"/>
                </a:lnTo>
                <a:lnTo>
                  <a:pt x="42333" y="50800"/>
                </a:lnTo>
                <a:lnTo>
                  <a:pt x="50800" y="33867"/>
                </a:lnTo>
                <a:lnTo>
                  <a:pt x="59267" y="33867"/>
                </a:lnTo>
                <a:lnTo>
                  <a:pt x="67733" y="25400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8533" y="33867"/>
                </a:lnTo>
                <a:lnTo>
                  <a:pt x="118533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27000" y="118533"/>
                </a:lnTo>
                <a:lnTo>
                  <a:pt x="127000" y="127000"/>
                </a:lnTo>
                <a:lnTo>
                  <a:pt x="135467" y="135467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35467" y="152400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43933" y="143933"/>
                </a:lnTo>
                <a:lnTo>
                  <a:pt x="152400" y="143933"/>
                </a:lnTo>
                <a:lnTo>
                  <a:pt x="152400" y="135467"/>
                </a:lnTo>
                <a:lnTo>
                  <a:pt x="152400" y="127000"/>
                </a:lnTo>
                <a:lnTo>
                  <a:pt x="160867" y="110067"/>
                </a:lnTo>
                <a:lnTo>
                  <a:pt x="160867" y="101600"/>
                </a:lnTo>
                <a:lnTo>
                  <a:pt x="169333" y="93133"/>
                </a:lnTo>
                <a:lnTo>
                  <a:pt x="169333" y="76200"/>
                </a:lnTo>
                <a:lnTo>
                  <a:pt x="177800" y="67733"/>
                </a:lnTo>
                <a:lnTo>
                  <a:pt x="177800" y="59267"/>
                </a:lnTo>
                <a:lnTo>
                  <a:pt x="186267" y="50800"/>
                </a:lnTo>
                <a:lnTo>
                  <a:pt x="194733" y="33867"/>
                </a:lnTo>
                <a:lnTo>
                  <a:pt x="203200" y="33867"/>
                </a:lnTo>
                <a:lnTo>
                  <a:pt x="211667" y="25400"/>
                </a:lnTo>
                <a:lnTo>
                  <a:pt x="211667" y="16933"/>
                </a:lnTo>
                <a:lnTo>
                  <a:pt x="220133" y="8467"/>
                </a:lnTo>
                <a:lnTo>
                  <a:pt x="228600" y="8467"/>
                </a:lnTo>
                <a:lnTo>
                  <a:pt x="237067" y="8467"/>
                </a:lnTo>
                <a:lnTo>
                  <a:pt x="245533" y="8467"/>
                </a:lnTo>
                <a:lnTo>
                  <a:pt x="254000" y="8467"/>
                </a:lnTo>
                <a:lnTo>
                  <a:pt x="262467" y="16933"/>
                </a:lnTo>
                <a:lnTo>
                  <a:pt x="270933" y="25400"/>
                </a:lnTo>
                <a:lnTo>
                  <a:pt x="279400" y="33867"/>
                </a:lnTo>
                <a:lnTo>
                  <a:pt x="287867" y="42333"/>
                </a:lnTo>
                <a:lnTo>
                  <a:pt x="296333" y="59267"/>
                </a:lnTo>
                <a:lnTo>
                  <a:pt x="304800" y="76200"/>
                </a:lnTo>
                <a:lnTo>
                  <a:pt x="304800" y="84667"/>
                </a:lnTo>
                <a:lnTo>
                  <a:pt x="313267" y="110067"/>
                </a:lnTo>
                <a:lnTo>
                  <a:pt x="313267" y="127000"/>
                </a:lnTo>
                <a:lnTo>
                  <a:pt x="321733" y="143933"/>
                </a:lnTo>
                <a:lnTo>
                  <a:pt x="321733" y="152400"/>
                </a:lnTo>
                <a:lnTo>
                  <a:pt x="321733" y="169333"/>
                </a:lnTo>
                <a:lnTo>
                  <a:pt x="321733" y="186267"/>
                </a:lnTo>
                <a:lnTo>
                  <a:pt x="321733" y="194733"/>
                </a:lnTo>
                <a:lnTo>
                  <a:pt x="321733" y="203200"/>
                </a:lnTo>
                <a:lnTo>
                  <a:pt x="321733" y="211667"/>
                </a:lnTo>
                <a:lnTo>
                  <a:pt x="321733" y="211667"/>
                </a:lnTo>
                <a:lnTo>
                  <a:pt x="330200" y="203200"/>
                </a:lnTo>
                <a:lnTo>
                  <a:pt x="330200" y="203200"/>
                </a:lnTo>
                <a:lnTo>
                  <a:pt x="330200" y="194733"/>
                </a:lnTo>
                <a:lnTo>
                  <a:pt x="33020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51400" y="3581400"/>
            <a:ext cx="211668" cy="296334"/>
          </a:xfrm>
          <a:custGeom>
            <a:avLst/>
            <a:gdLst/>
            <a:ahLst/>
            <a:cxnLst/>
            <a:rect l="0" t="0" r="0" b="0"/>
            <a:pathLst>
              <a:path w="211668" h="296334">
                <a:moveTo>
                  <a:pt x="135467" y="0"/>
                </a:move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42333"/>
                </a:lnTo>
                <a:lnTo>
                  <a:pt x="127000" y="59267"/>
                </a:lnTo>
                <a:lnTo>
                  <a:pt x="118533" y="76200"/>
                </a:lnTo>
                <a:lnTo>
                  <a:pt x="110067" y="93133"/>
                </a:lnTo>
                <a:lnTo>
                  <a:pt x="101600" y="118533"/>
                </a:lnTo>
                <a:lnTo>
                  <a:pt x="93133" y="135467"/>
                </a:lnTo>
                <a:lnTo>
                  <a:pt x="84667" y="160867"/>
                </a:lnTo>
                <a:lnTo>
                  <a:pt x="67733" y="177800"/>
                </a:lnTo>
                <a:lnTo>
                  <a:pt x="59267" y="203200"/>
                </a:lnTo>
                <a:lnTo>
                  <a:pt x="50800" y="220133"/>
                </a:lnTo>
                <a:lnTo>
                  <a:pt x="33867" y="245533"/>
                </a:lnTo>
                <a:lnTo>
                  <a:pt x="25400" y="254000"/>
                </a:lnTo>
                <a:lnTo>
                  <a:pt x="16933" y="270933"/>
                </a:lnTo>
                <a:lnTo>
                  <a:pt x="8467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16933" y="296333"/>
                </a:lnTo>
                <a:lnTo>
                  <a:pt x="25400" y="296333"/>
                </a:lnTo>
                <a:lnTo>
                  <a:pt x="42333" y="296333"/>
                </a:lnTo>
                <a:lnTo>
                  <a:pt x="59267" y="296333"/>
                </a:lnTo>
                <a:lnTo>
                  <a:pt x="84667" y="296333"/>
                </a:lnTo>
                <a:lnTo>
                  <a:pt x="110067" y="296333"/>
                </a:lnTo>
                <a:lnTo>
                  <a:pt x="127000" y="296333"/>
                </a:lnTo>
                <a:lnTo>
                  <a:pt x="152400" y="287867"/>
                </a:lnTo>
                <a:lnTo>
                  <a:pt x="177800" y="287867"/>
                </a:lnTo>
                <a:lnTo>
                  <a:pt x="194733" y="287867"/>
                </a:lnTo>
                <a:lnTo>
                  <a:pt x="194733" y="287867"/>
                </a:lnTo>
                <a:lnTo>
                  <a:pt x="211667" y="279400"/>
                </a:lnTo>
                <a:lnTo>
                  <a:pt x="211667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173133" y="3623733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76200" y="16934"/>
                </a:moveTo>
                <a:lnTo>
                  <a:pt x="76200" y="16934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33867"/>
                </a:lnTo>
                <a:lnTo>
                  <a:pt x="67734" y="33867"/>
                </a:lnTo>
                <a:lnTo>
                  <a:pt x="67734" y="42334"/>
                </a:lnTo>
                <a:lnTo>
                  <a:pt x="67734" y="50800"/>
                </a:lnTo>
                <a:lnTo>
                  <a:pt x="67734" y="59267"/>
                </a:lnTo>
                <a:lnTo>
                  <a:pt x="59267" y="76200"/>
                </a:lnTo>
                <a:lnTo>
                  <a:pt x="59267" y="84667"/>
                </a:lnTo>
                <a:lnTo>
                  <a:pt x="50800" y="101600"/>
                </a:lnTo>
                <a:lnTo>
                  <a:pt x="42334" y="118534"/>
                </a:lnTo>
                <a:lnTo>
                  <a:pt x="42334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20134"/>
                </a:lnTo>
                <a:lnTo>
                  <a:pt x="16934" y="237067"/>
                </a:lnTo>
                <a:lnTo>
                  <a:pt x="16934" y="245534"/>
                </a:lnTo>
                <a:lnTo>
                  <a:pt x="16934" y="254000"/>
                </a:lnTo>
                <a:lnTo>
                  <a:pt x="16934" y="254000"/>
                </a:lnTo>
                <a:lnTo>
                  <a:pt x="16934" y="254000"/>
                </a:lnTo>
                <a:lnTo>
                  <a:pt x="8467" y="254000"/>
                </a:lnTo>
                <a:lnTo>
                  <a:pt x="8467" y="245534"/>
                </a:lnTo>
                <a:lnTo>
                  <a:pt x="8467" y="245534"/>
                </a:lnTo>
                <a:lnTo>
                  <a:pt x="0" y="228600"/>
                </a:lnTo>
                <a:lnTo>
                  <a:pt x="0" y="220134"/>
                </a:lnTo>
                <a:lnTo>
                  <a:pt x="0" y="203200"/>
                </a:lnTo>
                <a:lnTo>
                  <a:pt x="0" y="177800"/>
                </a:lnTo>
                <a:lnTo>
                  <a:pt x="0" y="160867"/>
                </a:lnTo>
                <a:lnTo>
                  <a:pt x="0" y="135467"/>
                </a:lnTo>
                <a:lnTo>
                  <a:pt x="8467" y="118534"/>
                </a:lnTo>
                <a:lnTo>
                  <a:pt x="8467" y="93134"/>
                </a:lnTo>
                <a:lnTo>
                  <a:pt x="16934" y="76200"/>
                </a:lnTo>
                <a:lnTo>
                  <a:pt x="25400" y="59267"/>
                </a:lnTo>
                <a:lnTo>
                  <a:pt x="33867" y="42334"/>
                </a:lnTo>
                <a:lnTo>
                  <a:pt x="42334" y="33867"/>
                </a:lnTo>
                <a:lnTo>
                  <a:pt x="50800" y="16934"/>
                </a:lnTo>
                <a:lnTo>
                  <a:pt x="59267" y="8467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16934"/>
                </a:lnTo>
                <a:lnTo>
                  <a:pt x="127000" y="25400"/>
                </a:lnTo>
                <a:lnTo>
                  <a:pt x="127000" y="42334"/>
                </a:lnTo>
                <a:lnTo>
                  <a:pt x="143934" y="59267"/>
                </a:lnTo>
                <a:lnTo>
                  <a:pt x="143934" y="76200"/>
                </a:lnTo>
                <a:lnTo>
                  <a:pt x="152400" y="93134"/>
                </a:lnTo>
                <a:lnTo>
                  <a:pt x="160867" y="110067"/>
                </a:lnTo>
                <a:lnTo>
                  <a:pt x="160867" y="135467"/>
                </a:lnTo>
                <a:lnTo>
                  <a:pt x="169334" y="152400"/>
                </a:lnTo>
                <a:lnTo>
                  <a:pt x="169334" y="169334"/>
                </a:lnTo>
                <a:lnTo>
                  <a:pt x="177800" y="186267"/>
                </a:lnTo>
                <a:lnTo>
                  <a:pt x="177800" y="203200"/>
                </a:lnTo>
                <a:lnTo>
                  <a:pt x="177800" y="211667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77800" y="237067"/>
                </a:lnTo>
                <a:lnTo>
                  <a:pt x="17780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81600" y="3725333"/>
            <a:ext cx="203201" cy="42335"/>
          </a:xfrm>
          <a:custGeom>
            <a:avLst/>
            <a:gdLst/>
            <a:ahLst/>
            <a:cxnLst/>
            <a:rect l="0" t="0" r="0" b="0"/>
            <a:pathLst>
              <a:path w="203201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16933" y="33867"/>
                </a:lnTo>
                <a:lnTo>
                  <a:pt x="25400" y="33867"/>
                </a:lnTo>
                <a:lnTo>
                  <a:pt x="50800" y="25400"/>
                </a:lnTo>
                <a:lnTo>
                  <a:pt x="76200" y="25400"/>
                </a:lnTo>
                <a:lnTo>
                  <a:pt x="101600" y="16934"/>
                </a:lnTo>
                <a:lnTo>
                  <a:pt x="127000" y="16934"/>
                </a:lnTo>
                <a:lnTo>
                  <a:pt x="1524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528733" y="36745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554133" y="3750733"/>
            <a:ext cx="93135" cy="33868"/>
          </a:xfrm>
          <a:custGeom>
            <a:avLst/>
            <a:gdLst/>
            <a:ahLst/>
            <a:cxnLst/>
            <a:rect l="0" t="0" r="0" b="0"/>
            <a:pathLst>
              <a:path w="93135" h="33868">
                <a:moveTo>
                  <a:pt x="33867" y="0"/>
                </a:moveTo>
                <a:lnTo>
                  <a:pt x="25400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33867"/>
                </a:lnTo>
                <a:lnTo>
                  <a:pt x="33867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93134" y="25400"/>
                </a:lnTo>
                <a:lnTo>
                  <a:pt x="93134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909733" y="3683000"/>
            <a:ext cx="33868" cy="169334"/>
          </a:xfrm>
          <a:custGeom>
            <a:avLst/>
            <a:gdLst/>
            <a:ahLst/>
            <a:cxnLst/>
            <a:rect l="0" t="0" r="0" b="0"/>
            <a:pathLst>
              <a:path w="33868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960533" y="3615267"/>
            <a:ext cx="220135" cy="135467"/>
          </a:xfrm>
          <a:custGeom>
            <a:avLst/>
            <a:gdLst/>
            <a:ahLst/>
            <a:cxnLst/>
            <a:rect l="0" t="0" r="0" b="0"/>
            <a:pathLst>
              <a:path w="220135" h="135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16934" y="93133"/>
                </a:lnTo>
                <a:lnTo>
                  <a:pt x="25400" y="101600"/>
                </a:lnTo>
                <a:lnTo>
                  <a:pt x="33867" y="110066"/>
                </a:lnTo>
                <a:lnTo>
                  <a:pt x="50800" y="118533"/>
                </a:lnTo>
                <a:lnTo>
                  <a:pt x="59267" y="118533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27000" y="135466"/>
                </a:lnTo>
                <a:lnTo>
                  <a:pt x="152400" y="135466"/>
                </a:lnTo>
                <a:lnTo>
                  <a:pt x="169334" y="135466"/>
                </a:lnTo>
                <a:lnTo>
                  <a:pt x="186267" y="135466"/>
                </a:lnTo>
                <a:lnTo>
                  <a:pt x="203200" y="127000"/>
                </a:lnTo>
                <a:lnTo>
                  <a:pt x="220134" y="118533"/>
                </a:lnTo>
                <a:lnTo>
                  <a:pt x="220134" y="118533"/>
                </a:lnTo>
                <a:lnTo>
                  <a:pt x="220134" y="110066"/>
                </a:lnTo>
                <a:lnTo>
                  <a:pt x="220134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112933" y="3589867"/>
            <a:ext cx="76201" cy="262467"/>
          </a:xfrm>
          <a:custGeom>
            <a:avLst/>
            <a:gdLst/>
            <a:ahLst/>
            <a:cxnLst/>
            <a:rect l="0" t="0" r="0" b="0"/>
            <a:pathLst>
              <a:path w="76201" h="262467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16934" y="127000"/>
                </a:lnTo>
                <a:lnTo>
                  <a:pt x="16934" y="143933"/>
                </a:lnTo>
                <a:lnTo>
                  <a:pt x="16934" y="169333"/>
                </a:lnTo>
                <a:lnTo>
                  <a:pt x="25400" y="186266"/>
                </a:lnTo>
                <a:lnTo>
                  <a:pt x="25400" y="211666"/>
                </a:lnTo>
                <a:lnTo>
                  <a:pt x="33867" y="228600"/>
                </a:lnTo>
                <a:lnTo>
                  <a:pt x="42334" y="245533"/>
                </a:lnTo>
                <a:lnTo>
                  <a:pt x="50800" y="254000"/>
                </a:lnTo>
                <a:lnTo>
                  <a:pt x="59267" y="262466"/>
                </a:lnTo>
                <a:lnTo>
                  <a:pt x="67734" y="262466"/>
                </a:lnTo>
                <a:lnTo>
                  <a:pt x="67734" y="262466"/>
                </a:lnTo>
                <a:lnTo>
                  <a:pt x="76200" y="262466"/>
                </a:lnTo>
                <a:lnTo>
                  <a:pt x="76200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316133" y="3606800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16934" y="50800"/>
                </a:moveTo>
                <a:lnTo>
                  <a:pt x="16934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4" y="169333"/>
                </a:lnTo>
                <a:lnTo>
                  <a:pt x="33867" y="177800"/>
                </a:lnTo>
                <a:lnTo>
                  <a:pt x="42334" y="194733"/>
                </a:lnTo>
                <a:lnTo>
                  <a:pt x="59267" y="203200"/>
                </a:lnTo>
                <a:lnTo>
                  <a:pt x="67734" y="211667"/>
                </a:lnTo>
                <a:lnTo>
                  <a:pt x="84667" y="211667"/>
                </a:lnTo>
                <a:lnTo>
                  <a:pt x="101600" y="211667"/>
                </a:lnTo>
                <a:lnTo>
                  <a:pt x="118534" y="211667"/>
                </a:lnTo>
                <a:lnTo>
                  <a:pt x="127000" y="203200"/>
                </a:lnTo>
                <a:lnTo>
                  <a:pt x="135467" y="203200"/>
                </a:lnTo>
                <a:lnTo>
                  <a:pt x="143934" y="186267"/>
                </a:lnTo>
                <a:lnTo>
                  <a:pt x="160867" y="177800"/>
                </a:lnTo>
                <a:lnTo>
                  <a:pt x="160867" y="169333"/>
                </a:lnTo>
                <a:lnTo>
                  <a:pt x="160867" y="152400"/>
                </a:lnTo>
                <a:lnTo>
                  <a:pt x="160867" y="135467"/>
                </a:lnTo>
                <a:lnTo>
                  <a:pt x="152400" y="110067"/>
                </a:lnTo>
                <a:lnTo>
                  <a:pt x="143934" y="93133"/>
                </a:lnTo>
                <a:lnTo>
                  <a:pt x="127000" y="76200"/>
                </a:lnTo>
                <a:lnTo>
                  <a:pt x="118534" y="59267"/>
                </a:lnTo>
                <a:lnTo>
                  <a:pt x="93134" y="50800"/>
                </a:lnTo>
                <a:lnTo>
                  <a:pt x="67734" y="42333"/>
                </a:lnTo>
                <a:lnTo>
                  <a:pt x="50800" y="33867"/>
                </a:lnTo>
                <a:lnTo>
                  <a:pt x="25400" y="33867"/>
                </a:lnTo>
                <a:lnTo>
                  <a:pt x="8467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68533" y="3471333"/>
            <a:ext cx="84668" cy="101601"/>
          </a:xfrm>
          <a:custGeom>
            <a:avLst/>
            <a:gdLst/>
            <a:ahLst/>
            <a:cxnLst/>
            <a:rect l="0" t="0" r="0" b="0"/>
            <a:pathLst>
              <a:path w="84668" h="101601">
                <a:moveTo>
                  <a:pt x="8467" y="42334"/>
                </a:moveTo>
                <a:lnTo>
                  <a:pt x="8467" y="42334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16934" y="93134"/>
                </a:lnTo>
                <a:lnTo>
                  <a:pt x="16934" y="101600"/>
                </a:lnTo>
                <a:lnTo>
                  <a:pt x="25400" y="101600"/>
                </a:lnTo>
                <a:lnTo>
                  <a:pt x="42333" y="101600"/>
                </a:lnTo>
                <a:lnTo>
                  <a:pt x="50801" y="101600"/>
                </a:lnTo>
                <a:lnTo>
                  <a:pt x="59267" y="101600"/>
                </a:lnTo>
                <a:lnTo>
                  <a:pt x="67734" y="93134"/>
                </a:lnTo>
                <a:lnTo>
                  <a:pt x="76200" y="93134"/>
                </a:lnTo>
                <a:lnTo>
                  <a:pt x="84667" y="84667"/>
                </a:lnTo>
                <a:lnTo>
                  <a:pt x="84667" y="76200"/>
                </a:lnTo>
                <a:lnTo>
                  <a:pt x="84667" y="59267"/>
                </a:lnTo>
                <a:lnTo>
                  <a:pt x="84667" y="50800"/>
                </a:lnTo>
                <a:lnTo>
                  <a:pt x="84667" y="42334"/>
                </a:lnTo>
                <a:lnTo>
                  <a:pt x="76200" y="33867"/>
                </a:lnTo>
                <a:lnTo>
                  <a:pt x="67734" y="16934"/>
                </a:lnTo>
                <a:lnTo>
                  <a:pt x="50801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38133" y="4334933"/>
            <a:ext cx="321735" cy="194735"/>
          </a:xfrm>
          <a:custGeom>
            <a:avLst/>
            <a:gdLst/>
            <a:ahLst/>
            <a:cxnLst/>
            <a:rect l="0" t="0" r="0" b="0"/>
            <a:pathLst>
              <a:path w="321735" h="194735">
                <a:moveTo>
                  <a:pt x="0" y="16934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16934" y="110067"/>
                </a:lnTo>
                <a:lnTo>
                  <a:pt x="25400" y="127000"/>
                </a:lnTo>
                <a:lnTo>
                  <a:pt x="33867" y="143934"/>
                </a:lnTo>
                <a:lnTo>
                  <a:pt x="33867" y="160867"/>
                </a:lnTo>
                <a:lnTo>
                  <a:pt x="33867" y="169334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94734"/>
                </a:lnTo>
                <a:lnTo>
                  <a:pt x="33867" y="194734"/>
                </a:lnTo>
                <a:lnTo>
                  <a:pt x="33867" y="186267"/>
                </a:lnTo>
                <a:lnTo>
                  <a:pt x="33867" y="186267"/>
                </a:lnTo>
                <a:lnTo>
                  <a:pt x="33867" y="177800"/>
                </a:lnTo>
                <a:lnTo>
                  <a:pt x="33867" y="160867"/>
                </a:lnTo>
                <a:lnTo>
                  <a:pt x="25400" y="143934"/>
                </a:lnTo>
                <a:lnTo>
                  <a:pt x="25400" y="127000"/>
                </a:lnTo>
                <a:lnTo>
                  <a:pt x="25400" y="110067"/>
                </a:lnTo>
                <a:lnTo>
                  <a:pt x="16934" y="93134"/>
                </a:lnTo>
                <a:lnTo>
                  <a:pt x="16934" y="76200"/>
                </a:lnTo>
                <a:lnTo>
                  <a:pt x="25400" y="59267"/>
                </a:lnTo>
                <a:lnTo>
                  <a:pt x="25400" y="50800"/>
                </a:lnTo>
                <a:lnTo>
                  <a:pt x="33867" y="42334"/>
                </a:lnTo>
                <a:lnTo>
                  <a:pt x="42334" y="33867"/>
                </a:lnTo>
                <a:lnTo>
                  <a:pt x="50800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93134" y="25400"/>
                </a:lnTo>
                <a:lnTo>
                  <a:pt x="110067" y="33867"/>
                </a:lnTo>
                <a:lnTo>
                  <a:pt x="127000" y="42334"/>
                </a:lnTo>
                <a:lnTo>
                  <a:pt x="135467" y="50800"/>
                </a:lnTo>
                <a:lnTo>
                  <a:pt x="143934" y="67734"/>
                </a:lnTo>
                <a:lnTo>
                  <a:pt x="152400" y="76200"/>
                </a:lnTo>
                <a:lnTo>
                  <a:pt x="160867" y="84667"/>
                </a:lnTo>
                <a:lnTo>
                  <a:pt x="160867" y="101600"/>
                </a:lnTo>
                <a:lnTo>
                  <a:pt x="169334" y="110067"/>
                </a:lnTo>
                <a:lnTo>
                  <a:pt x="169334" y="118534"/>
                </a:lnTo>
                <a:lnTo>
                  <a:pt x="177800" y="127000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77800" y="127000"/>
                </a:lnTo>
                <a:lnTo>
                  <a:pt x="177800" y="118534"/>
                </a:lnTo>
                <a:lnTo>
                  <a:pt x="169334" y="110067"/>
                </a:lnTo>
                <a:lnTo>
                  <a:pt x="169334" y="101600"/>
                </a:lnTo>
                <a:lnTo>
                  <a:pt x="169334" y="84667"/>
                </a:lnTo>
                <a:lnTo>
                  <a:pt x="177800" y="67734"/>
                </a:lnTo>
                <a:lnTo>
                  <a:pt x="177800" y="59267"/>
                </a:lnTo>
                <a:lnTo>
                  <a:pt x="177800" y="42334"/>
                </a:lnTo>
                <a:lnTo>
                  <a:pt x="186267" y="25400"/>
                </a:lnTo>
                <a:lnTo>
                  <a:pt x="186267" y="16934"/>
                </a:lnTo>
                <a:lnTo>
                  <a:pt x="194734" y="8467"/>
                </a:lnTo>
                <a:lnTo>
                  <a:pt x="203200" y="0"/>
                </a:lnTo>
                <a:lnTo>
                  <a:pt x="211667" y="0"/>
                </a:lnTo>
                <a:lnTo>
                  <a:pt x="220134" y="0"/>
                </a:lnTo>
                <a:lnTo>
                  <a:pt x="228600" y="0"/>
                </a:lnTo>
                <a:lnTo>
                  <a:pt x="237067" y="8467"/>
                </a:lnTo>
                <a:lnTo>
                  <a:pt x="245534" y="16934"/>
                </a:lnTo>
                <a:lnTo>
                  <a:pt x="254000" y="25400"/>
                </a:lnTo>
                <a:lnTo>
                  <a:pt x="262467" y="42334"/>
                </a:lnTo>
                <a:lnTo>
                  <a:pt x="270934" y="59267"/>
                </a:lnTo>
                <a:lnTo>
                  <a:pt x="279400" y="76200"/>
                </a:lnTo>
                <a:lnTo>
                  <a:pt x="279400" y="84667"/>
                </a:lnTo>
                <a:lnTo>
                  <a:pt x="287867" y="110067"/>
                </a:lnTo>
                <a:lnTo>
                  <a:pt x="296334" y="118534"/>
                </a:lnTo>
                <a:lnTo>
                  <a:pt x="296334" y="135467"/>
                </a:lnTo>
                <a:lnTo>
                  <a:pt x="296334" y="152400"/>
                </a:lnTo>
                <a:lnTo>
                  <a:pt x="304800" y="169334"/>
                </a:lnTo>
                <a:lnTo>
                  <a:pt x="304800" y="177800"/>
                </a:lnTo>
                <a:lnTo>
                  <a:pt x="313267" y="186267"/>
                </a:lnTo>
                <a:lnTo>
                  <a:pt x="313267" y="194734"/>
                </a:lnTo>
                <a:lnTo>
                  <a:pt x="313267" y="194734"/>
                </a:lnTo>
                <a:lnTo>
                  <a:pt x="321734" y="194734"/>
                </a:lnTo>
                <a:lnTo>
                  <a:pt x="321734" y="194734"/>
                </a:lnTo>
                <a:lnTo>
                  <a:pt x="321734" y="186267"/>
                </a:lnTo>
                <a:lnTo>
                  <a:pt x="321734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961467" y="4309533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93133" y="67734"/>
                </a:lnTo>
                <a:lnTo>
                  <a:pt x="84666" y="76200"/>
                </a:lnTo>
                <a:lnTo>
                  <a:pt x="76200" y="93134"/>
                </a:lnTo>
                <a:lnTo>
                  <a:pt x="59266" y="110067"/>
                </a:lnTo>
                <a:lnTo>
                  <a:pt x="50800" y="127000"/>
                </a:lnTo>
                <a:lnTo>
                  <a:pt x="33866" y="135467"/>
                </a:lnTo>
                <a:lnTo>
                  <a:pt x="25400" y="152400"/>
                </a:lnTo>
                <a:lnTo>
                  <a:pt x="16933" y="160867"/>
                </a:lnTo>
                <a:lnTo>
                  <a:pt x="8466" y="169334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8466" y="203200"/>
                </a:lnTo>
                <a:lnTo>
                  <a:pt x="16933" y="203200"/>
                </a:lnTo>
                <a:lnTo>
                  <a:pt x="33866" y="203200"/>
                </a:lnTo>
                <a:lnTo>
                  <a:pt x="50800" y="203200"/>
                </a:lnTo>
                <a:lnTo>
                  <a:pt x="67733" y="203200"/>
                </a:lnTo>
                <a:lnTo>
                  <a:pt x="93133" y="203200"/>
                </a:lnTo>
                <a:lnTo>
                  <a:pt x="110066" y="194734"/>
                </a:lnTo>
                <a:lnTo>
                  <a:pt x="135466" y="194734"/>
                </a:lnTo>
                <a:lnTo>
                  <a:pt x="152400" y="194734"/>
                </a:lnTo>
                <a:lnTo>
                  <a:pt x="169333" y="194734"/>
                </a:lnTo>
                <a:lnTo>
                  <a:pt x="186266" y="186267"/>
                </a:lnTo>
                <a:lnTo>
                  <a:pt x="194733" y="186267"/>
                </a:lnTo>
                <a:lnTo>
                  <a:pt x="194733" y="186267"/>
                </a:lnTo>
                <a:lnTo>
                  <a:pt x="203200" y="177800"/>
                </a:lnTo>
                <a:lnTo>
                  <a:pt x="2032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257800" y="4284133"/>
            <a:ext cx="59268" cy="254001"/>
          </a:xfrm>
          <a:custGeom>
            <a:avLst/>
            <a:gdLst/>
            <a:ahLst/>
            <a:cxnLst/>
            <a:rect l="0" t="0" r="0" b="0"/>
            <a:pathLst>
              <a:path w="59268" h="254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33867" y="101600"/>
                </a:lnTo>
                <a:lnTo>
                  <a:pt x="42333" y="127000"/>
                </a:lnTo>
                <a:lnTo>
                  <a:pt x="42333" y="152400"/>
                </a:lnTo>
                <a:lnTo>
                  <a:pt x="50800" y="177800"/>
                </a:lnTo>
                <a:lnTo>
                  <a:pt x="50800" y="194734"/>
                </a:lnTo>
                <a:lnTo>
                  <a:pt x="59267" y="220134"/>
                </a:lnTo>
                <a:lnTo>
                  <a:pt x="59267" y="228600"/>
                </a:lnTo>
                <a:lnTo>
                  <a:pt x="59267" y="245534"/>
                </a:lnTo>
                <a:lnTo>
                  <a:pt x="59267" y="254000"/>
                </a:lnTo>
                <a:lnTo>
                  <a:pt x="59267" y="254000"/>
                </a:lnTo>
                <a:lnTo>
                  <a:pt x="59267" y="254000"/>
                </a:lnTo>
                <a:lnTo>
                  <a:pt x="592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232400" y="4284133"/>
            <a:ext cx="245534" cy="296335"/>
          </a:xfrm>
          <a:custGeom>
            <a:avLst/>
            <a:gdLst/>
            <a:ahLst/>
            <a:cxnLst/>
            <a:rect l="0" t="0" r="0" b="0"/>
            <a:pathLst>
              <a:path w="245534" h="296335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8467"/>
                </a:lnTo>
                <a:lnTo>
                  <a:pt x="84667" y="16934"/>
                </a:lnTo>
                <a:lnTo>
                  <a:pt x="110067" y="33867"/>
                </a:lnTo>
                <a:lnTo>
                  <a:pt x="127000" y="50800"/>
                </a:lnTo>
                <a:lnTo>
                  <a:pt x="152400" y="67734"/>
                </a:lnTo>
                <a:lnTo>
                  <a:pt x="169333" y="93134"/>
                </a:lnTo>
                <a:lnTo>
                  <a:pt x="194733" y="110067"/>
                </a:lnTo>
                <a:lnTo>
                  <a:pt x="211667" y="135467"/>
                </a:lnTo>
                <a:lnTo>
                  <a:pt x="228600" y="160867"/>
                </a:lnTo>
                <a:lnTo>
                  <a:pt x="237067" y="177800"/>
                </a:lnTo>
                <a:lnTo>
                  <a:pt x="245533" y="203200"/>
                </a:lnTo>
                <a:lnTo>
                  <a:pt x="245533" y="220134"/>
                </a:lnTo>
                <a:lnTo>
                  <a:pt x="245533" y="245534"/>
                </a:lnTo>
                <a:lnTo>
                  <a:pt x="245533" y="262467"/>
                </a:lnTo>
                <a:lnTo>
                  <a:pt x="237067" y="270934"/>
                </a:lnTo>
                <a:lnTo>
                  <a:pt x="228600" y="279400"/>
                </a:lnTo>
                <a:lnTo>
                  <a:pt x="220133" y="287867"/>
                </a:lnTo>
                <a:lnTo>
                  <a:pt x="211667" y="296334"/>
                </a:lnTo>
                <a:lnTo>
                  <a:pt x="194733" y="296334"/>
                </a:lnTo>
                <a:lnTo>
                  <a:pt x="177800" y="296334"/>
                </a:lnTo>
                <a:lnTo>
                  <a:pt x="169333" y="287867"/>
                </a:lnTo>
                <a:lnTo>
                  <a:pt x="152400" y="287867"/>
                </a:lnTo>
                <a:lnTo>
                  <a:pt x="135467" y="279400"/>
                </a:lnTo>
                <a:lnTo>
                  <a:pt x="127000" y="270934"/>
                </a:lnTo>
                <a:lnTo>
                  <a:pt x="127000" y="270934"/>
                </a:lnTo>
                <a:lnTo>
                  <a:pt x="118533" y="262467"/>
                </a:lnTo>
                <a:lnTo>
                  <a:pt x="1185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21867" y="4368800"/>
            <a:ext cx="110067" cy="16934"/>
          </a:xfrm>
          <a:custGeom>
            <a:avLst/>
            <a:gdLst/>
            <a:ahLst/>
            <a:cxnLst/>
            <a:rect l="0" t="0" r="0" b="0"/>
            <a:pathLst>
              <a:path w="110067" h="16934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6" y="16933"/>
                </a:lnTo>
                <a:lnTo>
                  <a:pt x="1100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647267" y="4495800"/>
            <a:ext cx="135467" cy="1"/>
          </a:xfrm>
          <a:custGeom>
            <a:avLst/>
            <a:gdLst/>
            <a:ahLst/>
            <a:cxnLst/>
            <a:rect l="0" t="0" r="0" b="0"/>
            <a:pathLst>
              <a:path w="135467" h="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977467" y="4224867"/>
            <a:ext cx="59267" cy="313267"/>
          </a:xfrm>
          <a:custGeom>
            <a:avLst/>
            <a:gdLst/>
            <a:ahLst/>
            <a:cxnLst/>
            <a:rect l="0" t="0" r="0" b="0"/>
            <a:pathLst>
              <a:path w="59267" h="3132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87866"/>
                </a:lnTo>
                <a:lnTo>
                  <a:pt x="16933" y="296333"/>
                </a:lnTo>
                <a:lnTo>
                  <a:pt x="25400" y="304800"/>
                </a:lnTo>
                <a:lnTo>
                  <a:pt x="25400" y="313266"/>
                </a:lnTo>
                <a:lnTo>
                  <a:pt x="33866" y="313266"/>
                </a:lnTo>
                <a:lnTo>
                  <a:pt x="42333" y="313266"/>
                </a:lnTo>
                <a:lnTo>
                  <a:pt x="50800" y="304800"/>
                </a:lnTo>
                <a:lnTo>
                  <a:pt x="50800" y="304800"/>
                </a:lnTo>
                <a:lnTo>
                  <a:pt x="59266" y="296333"/>
                </a:lnTo>
                <a:lnTo>
                  <a:pt x="59266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104467" y="4292600"/>
            <a:ext cx="186267" cy="186268"/>
          </a:xfrm>
          <a:custGeom>
            <a:avLst/>
            <a:gdLst/>
            <a:ahLst/>
            <a:cxnLst/>
            <a:rect l="0" t="0" r="0" b="0"/>
            <a:pathLst>
              <a:path w="186267" h="186268">
                <a:moveTo>
                  <a:pt x="67733" y="8467"/>
                </a:moveTo>
                <a:lnTo>
                  <a:pt x="67733" y="8467"/>
                </a:lnTo>
                <a:lnTo>
                  <a:pt x="67733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42333"/>
                </a:lnTo>
                <a:lnTo>
                  <a:pt x="25400" y="50800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43933"/>
                </a:lnTo>
                <a:lnTo>
                  <a:pt x="16933" y="160867"/>
                </a:lnTo>
                <a:lnTo>
                  <a:pt x="33866" y="169333"/>
                </a:lnTo>
                <a:lnTo>
                  <a:pt x="42333" y="177800"/>
                </a:lnTo>
                <a:lnTo>
                  <a:pt x="59266" y="177800"/>
                </a:lnTo>
                <a:lnTo>
                  <a:pt x="76200" y="186267"/>
                </a:lnTo>
                <a:lnTo>
                  <a:pt x="101600" y="186267"/>
                </a:lnTo>
                <a:lnTo>
                  <a:pt x="118533" y="186267"/>
                </a:lnTo>
                <a:lnTo>
                  <a:pt x="127000" y="186267"/>
                </a:lnTo>
                <a:lnTo>
                  <a:pt x="143933" y="177800"/>
                </a:lnTo>
                <a:lnTo>
                  <a:pt x="160866" y="169333"/>
                </a:lnTo>
                <a:lnTo>
                  <a:pt x="169333" y="160867"/>
                </a:lnTo>
                <a:lnTo>
                  <a:pt x="177800" y="152400"/>
                </a:lnTo>
                <a:lnTo>
                  <a:pt x="186266" y="143933"/>
                </a:lnTo>
                <a:lnTo>
                  <a:pt x="186266" y="127000"/>
                </a:lnTo>
                <a:lnTo>
                  <a:pt x="186266" y="118533"/>
                </a:lnTo>
                <a:lnTo>
                  <a:pt x="186266" y="101600"/>
                </a:lnTo>
                <a:lnTo>
                  <a:pt x="177800" y="93133"/>
                </a:lnTo>
                <a:lnTo>
                  <a:pt x="169333" y="76200"/>
                </a:lnTo>
                <a:lnTo>
                  <a:pt x="160866" y="67733"/>
                </a:lnTo>
                <a:lnTo>
                  <a:pt x="143933" y="50800"/>
                </a:lnTo>
                <a:lnTo>
                  <a:pt x="127000" y="42333"/>
                </a:lnTo>
                <a:lnTo>
                  <a:pt x="118533" y="42333"/>
                </a:lnTo>
                <a:lnTo>
                  <a:pt x="101600" y="33867"/>
                </a:lnTo>
                <a:lnTo>
                  <a:pt x="84666" y="25400"/>
                </a:lnTo>
                <a:lnTo>
                  <a:pt x="76200" y="25400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41533" y="4292600"/>
            <a:ext cx="169334" cy="186268"/>
          </a:xfrm>
          <a:custGeom>
            <a:avLst/>
            <a:gdLst/>
            <a:ahLst/>
            <a:cxnLst/>
            <a:rect l="0" t="0" r="0" b="0"/>
            <a:pathLst>
              <a:path w="169334" h="186268">
                <a:moveTo>
                  <a:pt x="33867" y="8467"/>
                </a:moveTo>
                <a:lnTo>
                  <a:pt x="33867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0" y="169333"/>
                </a:lnTo>
                <a:lnTo>
                  <a:pt x="42334" y="177800"/>
                </a:lnTo>
                <a:lnTo>
                  <a:pt x="50800" y="177800"/>
                </a:lnTo>
                <a:lnTo>
                  <a:pt x="67734" y="186267"/>
                </a:lnTo>
                <a:lnTo>
                  <a:pt x="84667" y="186267"/>
                </a:lnTo>
                <a:lnTo>
                  <a:pt x="93134" y="186267"/>
                </a:lnTo>
                <a:lnTo>
                  <a:pt x="110067" y="186267"/>
                </a:lnTo>
                <a:lnTo>
                  <a:pt x="127000" y="177800"/>
                </a:lnTo>
                <a:lnTo>
                  <a:pt x="143934" y="169333"/>
                </a:lnTo>
                <a:lnTo>
                  <a:pt x="152400" y="160867"/>
                </a:lnTo>
                <a:lnTo>
                  <a:pt x="160867" y="152400"/>
                </a:lnTo>
                <a:lnTo>
                  <a:pt x="169333" y="135467"/>
                </a:lnTo>
                <a:lnTo>
                  <a:pt x="169333" y="118533"/>
                </a:lnTo>
                <a:lnTo>
                  <a:pt x="169333" y="101600"/>
                </a:lnTo>
                <a:lnTo>
                  <a:pt x="169333" y="84667"/>
                </a:lnTo>
                <a:lnTo>
                  <a:pt x="160867" y="67733"/>
                </a:lnTo>
                <a:lnTo>
                  <a:pt x="143934" y="50800"/>
                </a:lnTo>
                <a:lnTo>
                  <a:pt x="135467" y="42333"/>
                </a:lnTo>
                <a:lnTo>
                  <a:pt x="118534" y="25400"/>
                </a:lnTo>
                <a:lnTo>
                  <a:pt x="93134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595534" y="4165600"/>
            <a:ext cx="67733" cy="76201"/>
          </a:xfrm>
          <a:custGeom>
            <a:avLst/>
            <a:gdLst/>
            <a:ahLst/>
            <a:cxnLst/>
            <a:rect l="0" t="0" r="0" b="0"/>
            <a:pathLst>
              <a:path w="67733" h="76201">
                <a:moveTo>
                  <a:pt x="8466" y="50800"/>
                </a:moveTo>
                <a:lnTo>
                  <a:pt x="8466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16933" y="59267"/>
                </a:lnTo>
                <a:lnTo>
                  <a:pt x="16933" y="67733"/>
                </a:lnTo>
                <a:lnTo>
                  <a:pt x="25399" y="67733"/>
                </a:lnTo>
                <a:lnTo>
                  <a:pt x="25399" y="76200"/>
                </a:lnTo>
                <a:lnTo>
                  <a:pt x="33866" y="76200"/>
                </a:lnTo>
                <a:lnTo>
                  <a:pt x="50799" y="76200"/>
                </a:lnTo>
                <a:lnTo>
                  <a:pt x="59266" y="76200"/>
                </a:lnTo>
                <a:lnTo>
                  <a:pt x="67732" y="76200"/>
                </a:lnTo>
                <a:lnTo>
                  <a:pt x="67732" y="67733"/>
                </a:lnTo>
                <a:lnTo>
                  <a:pt x="67732" y="59267"/>
                </a:lnTo>
                <a:lnTo>
                  <a:pt x="67732" y="50800"/>
                </a:lnTo>
                <a:lnTo>
                  <a:pt x="59266" y="42333"/>
                </a:lnTo>
                <a:lnTo>
                  <a:pt x="50799" y="25400"/>
                </a:lnTo>
                <a:lnTo>
                  <a:pt x="42333" y="16933"/>
                </a:lnTo>
                <a:lnTo>
                  <a:pt x="25399" y="8467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489200" y="3852333"/>
            <a:ext cx="8468" cy="135468"/>
          </a:xfrm>
          <a:custGeom>
            <a:avLst/>
            <a:gdLst/>
            <a:ahLst/>
            <a:cxnLst/>
            <a:rect l="0" t="0" r="0" b="0"/>
            <a:pathLst>
              <a:path w="8468" h="135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565400" y="3877733"/>
            <a:ext cx="67734" cy="143935"/>
          </a:xfrm>
          <a:custGeom>
            <a:avLst/>
            <a:gdLst/>
            <a:ahLst/>
            <a:cxnLst/>
            <a:rect l="0" t="0" r="0" b="0"/>
            <a:pathLst>
              <a:path w="67734" h="143935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8467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27000"/>
                </a:lnTo>
                <a:lnTo>
                  <a:pt x="16933" y="143934"/>
                </a:lnTo>
                <a:lnTo>
                  <a:pt x="25400" y="143934"/>
                </a:lnTo>
                <a:lnTo>
                  <a:pt x="33867" y="143934"/>
                </a:lnTo>
                <a:lnTo>
                  <a:pt x="42333" y="143934"/>
                </a:lnTo>
                <a:lnTo>
                  <a:pt x="50800" y="143934"/>
                </a:lnTo>
                <a:lnTo>
                  <a:pt x="50800" y="143934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3" y="118534"/>
                </a:lnTo>
                <a:lnTo>
                  <a:pt x="67733" y="101600"/>
                </a:lnTo>
                <a:lnTo>
                  <a:pt x="67733" y="84667"/>
                </a:lnTo>
                <a:lnTo>
                  <a:pt x="67733" y="67734"/>
                </a:lnTo>
                <a:lnTo>
                  <a:pt x="59267" y="59267"/>
                </a:lnTo>
                <a:lnTo>
                  <a:pt x="59267" y="42334"/>
                </a:lnTo>
                <a:lnTo>
                  <a:pt x="50800" y="33867"/>
                </a:lnTo>
                <a:lnTo>
                  <a:pt x="50800" y="25400"/>
                </a:lnTo>
                <a:lnTo>
                  <a:pt x="42333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692400" y="3928533"/>
            <a:ext cx="93134" cy="152401"/>
          </a:xfrm>
          <a:custGeom>
            <a:avLst/>
            <a:gdLst/>
            <a:ahLst/>
            <a:cxnLst/>
            <a:rect l="0" t="0" r="0" b="0"/>
            <a:pathLst>
              <a:path w="93134" h="1524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8467" y="118534"/>
                </a:lnTo>
                <a:lnTo>
                  <a:pt x="16933" y="135467"/>
                </a:lnTo>
                <a:lnTo>
                  <a:pt x="25400" y="143934"/>
                </a:lnTo>
                <a:lnTo>
                  <a:pt x="33867" y="143934"/>
                </a:lnTo>
                <a:lnTo>
                  <a:pt x="42333" y="152400"/>
                </a:lnTo>
                <a:lnTo>
                  <a:pt x="59267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84667" y="143934"/>
                </a:lnTo>
                <a:lnTo>
                  <a:pt x="84667" y="135467"/>
                </a:lnTo>
                <a:lnTo>
                  <a:pt x="93133" y="118534"/>
                </a:lnTo>
                <a:lnTo>
                  <a:pt x="93133" y="101600"/>
                </a:lnTo>
                <a:lnTo>
                  <a:pt x="93133" y="76200"/>
                </a:lnTo>
                <a:lnTo>
                  <a:pt x="84667" y="59267"/>
                </a:lnTo>
                <a:lnTo>
                  <a:pt x="84667" y="42334"/>
                </a:lnTo>
                <a:lnTo>
                  <a:pt x="76200" y="33867"/>
                </a:lnTo>
                <a:lnTo>
                  <a:pt x="67733" y="16934"/>
                </a:lnTo>
                <a:lnTo>
                  <a:pt x="67733" y="16934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633133" y="3564467"/>
            <a:ext cx="1" cy="118534"/>
          </a:xfrm>
          <a:custGeom>
            <a:avLst/>
            <a:gdLst/>
            <a:ahLst/>
            <a:cxnLst/>
            <a:rect l="0" t="0" r="0" b="0"/>
            <a:pathLst>
              <a:path w="1" h="118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0" name="Freeform 10239"/>
          <p:cNvSpPr/>
          <p:nvPr/>
        </p:nvSpPr>
        <p:spPr>
          <a:xfrm>
            <a:off x="2683933" y="3556000"/>
            <a:ext cx="67735" cy="101601"/>
          </a:xfrm>
          <a:custGeom>
            <a:avLst/>
            <a:gdLst/>
            <a:ahLst/>
            <a:cxnLst/>
            <a:rect l="0" t="0" r="0" b="0"/>
            <a:pathLst>
              <a:path w="67735" h="101601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16934" y="84667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4" y="101600"/>
                </a:lnTo>
                <a:lnTo>
                  <a:pt x="50800" y="101600"/>
                </a:lnTo>
                <a:lnTo>
                  <a:pt x="59267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67734" y="84667"/>
                </a:lnTo>
                <a:lnTo>
                  <a:pt x="67734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Freeform 10240"/>
          <p:cNvSpPr/>
          <p:nvPr/>
        </p:nvSpPr>
        <p:spPr>
          <a:xfrm>
            <a:off x="2751667" y="3572933"/>
            <a:ext cx="25401" cy="143935"/>
          </a:xfrm>
          <a:custGeom>
            <a:avLst/>
            <a:gdLst/>
            <a:ahLst/>
            <a:cxnLst/>
            <a:rect l="0" t="0" r="0" b="0"/>
            <a:pathLst>
              <a:path w="25401" h="143935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93134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8466" y="143934"/>
                </a:lnTo>
                <a:lnTo>
                  <a:pt x="8466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Freeform 10242"/>
          <p:cNvSpPr/>
          <p:nvPr/>
        </p:nvSpPr>
        <p:spPr>
          <a:xfrm>
            <a:off x="2802467" y="3606800"/>
            <a:ext cx="59267" cy="135468"/>
          </a:xfrm>
          <a:custGeom>
            <a:avLst/>
            <a:gdLst/>
            <a:ahLst/>
            <a:cxnLst/>
            <a:rect l="0" t="0" r="0" b="0"/>
            <a:pathLst>
              <a:path w="59267" h="135468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33866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6" y="118533"/>
                </a:lnTo>
                <a:lnTo>
                  <a:pt x="59266" y="101600"/>
                </a:lnTo>
                <a:lnTo>
                  <a:pt x="59266" y="84667"/>
                </a:lnTo>
                <a:lnTo>
                  <a:pt x="50800" y="67733"/>
                </a:lnTo>
                <a:lnTo>
                  <a:pt x="50800" y="59267"/>
                </a:lnTo>
                <a:lnTo>
                  <a:pt x="42333" y="42333"/>
                </a:lnTo>
                <a:lnTo>
                  <a:pt x="42333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16933"/>
                </a:lnTo>
                <a:lnTo>
                  <a:pt x="169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16991</TotalTime>
  <Words>133</Words>
  <Application>Microsoft Office PowerPoint</Application>
  <PresentationFormat>Custom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Geometry Friday 5-8-15</vt:lpstr>
      <vt:lpstr>10-4 Inscribed Angles</vt:lpstr>
      <vt:lpstr>Inscribed Angle Theorem</vt:lpstr>
      <vt:lpstr>Example #1</vt:lpstr>
      <vt:lpstr>Theorems</vt:lpstr>
      <vt:lpstr>Example #2</vt:lpstr>
      <vt:lpstr>Example #3</vt:lpstr>
      <vt:lpstr>Theorem</vt:lpstr>
      <vt:lpstr>Example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220</cp:revision>
  <cp:lastPrinted>2015-05-14T18:44:41Z</cp:lastPrinted>
  <dcterms:created xsi:type="dcterms:W3CDTF">2013-11-30T22:11:31Z</dcterms:created>
  <dcterms:modified xsi:type="dcterms:W3CDTF">2015-05-15T19:05:39Z</dcterms:modified>
</cp:coreProperties>
</file>