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425" r:id="rId2"/>
    <p:sldId id="449" r:id="rId3"/>
    <p:sldId id="450" r:id="rId4"/>
    <p:sldId id="451" r:id="rId5"/>
    <p:sldId id="452" r:id="rId6"/>
    <p:sldId id="453" r:id="rId7"/>
    <p:sldId id="454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93D86-0DD7-494A-B62D-9C9ABCCD076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01FED-C5DD-469E-A350-3132AFAF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Geometry </a:t>
            </a:r>
            <a:r>
              <a:rPr lang="en-US" altLang="en-US" sz="3600" smtClean="0"/>
              <a:t>Wednesday 5-13-15</a:t>
            </a:r>
            <a:endParaRPr lang="en-US" altLang="en-US" sz="3600" dirty="0" smtClean="0"/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645499" y="498632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Today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, we </a:t>
            </a: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will…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Recognize and use relationships between arcs, chords, and diameters in circles. </a:t>
            </a:r>
          </a:p>
          <a:p>
            <a:pPr marL="0" indent="0">
              <a:buNone/>
            </a:pPr>
            <a:r>
              <a:rPr lang="en-US" sz="1700" b="1" smtClean="0">
                <a:solidFill>
                  <a:srgbClr val="70AD47"/>
                </a:solidFill>
                <a:latin typeface="Arial" panose="020B0604020202020204" pitchFamily="34" charset="0"/>
              </a:rPr>
              <a:t>We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will show we can do this by…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Asking and answering questions</a:t>
            </a:r>
            <a:endParaRPr lang="en-US" sz="1700" dirty="0" smtClean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Completing guided practice problems</a:t>
            </a: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Completing the practice worksheet</a:t>
            </a:r>
            <a:endParaRPr lang="en-US" sz="1700" dirty="0" smtClean="0">
              <a:solidFill>
                <a:srgbClr val="53535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solidFill>
                  <a:srgbClr val="70AD47"/>
                </a:solidFill>
                <a:latin typeface="Arial" panose="020B0604020202020204" pitchFamily="34" charset="0"/>
              </a:rPr>
              <a:t>To </a:t>
            </a:r>
            <a:r>
              <a:rPr lang="en-US" sz="1700" b="1" dirty="0">
                <a:solidFill>
                  <a:srgbClr val="70AD47"/>
                </a:solidFill>
                <a:latin typeface="Arial" panose="020B0604020202020204" pitchFamily="34" charset="0"/>
              </a:rPr>
              <a:t>know how well we are learning this, we will look for…</a:t>
            </a:r>
            <a:endParaRPr lang="en-US" sz="1700" dirty="0">
              <a:solidFill>
                <a:srgbClr val="70AD47"/>
              </a:solidFill>
              <a:latin typeface="Arial" panose="020B0604020202020204" pitchFamily="34" charset="0"/>
            </a:endParaRPr>
          </a:p>
          <a:p>
            <a:r>
              <a:rPr lang="en-US" sz="1700" dirty="0" smtClean="0">
                <a:solidFill>
                  <a:srgbClr val="535353"/>
                </a:solidFill>
                <a:latin typeface="Arial" panose="020B0604020202020204" pitchFamily="34" charset="0"/>
              </a:rPr>
              <a:t>Correct answers</a:t>
            </a:r>
          </a:p>
          <a:p>
            <a:pPr marL="0" indent="0">
              <a:buNone/>
            </a:pPr>
            <a:r>
              <a:rPr lang="en-US" sz="1700" b="1" smtClean="0">
                <a:solidFill>
                  <a:srgbClr val="4472C4"/>
                </a:solidFill>
                <a:latin typeface="Arial" panose="020B0604020202020204" pitchFamily="34" charset="0"/>
              </a:rPr>
              <a:t>It </a:t>
            </a:r>
            <a:r>
              <a:rPr lang="en-US" sz="1700" b="1" dirty="0">
                <a:solidFill>
                  <a:srgbClr val="4472C4"/>
                </a:solidFill>
                <a:latin typeface="Arial" panose="020B0604020202020204" pitchFamily="34" charset="0"/>
              </a:rPr>
              <a:t>is important for us to learn this (or be able to do this) because.... </a:t>
            </a:r>
            <a:endParaRPr lang="en-US" sz="1700" dirty="0">
              <a:solidFill>
                <a:srgbClr val="4472C4"/>
              </a:solidFill>
              <a:latin typeface="Arial" panose="020B0604020202020204" pitchFamily="34" charset="0"/>
            </a:endParaRPr>
          </a:p>
          <a:p>
            <a:r>
              <a:rPr lang="en-US" sz="1700" dirty="0">
                <a:solidFill>
                  <a:srgbClr val="535353"/>
                </a:solidFill>
                <a:latin typeface="Arial" panose="020B0604020202020204" pitchFamily="34" charset="0"/>
              </a:rPr>
              <a:t>Understanding the </a:t>
            </a:r>
            <a:r>
              <a:rPr lang="en-US" sz="1700">
                <a:solidFill>
                  <a:srgbClr val="535353"/>
                </a:solidFill>
                <a:latin typeface="Arial" panose="020B0604020202020204" pitchFamily="34" charset="0"/>
              </a:rPr>
              <a:t>properties </a:t>
            </a:r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circles </a:t>
            </a:r>
            <a:r>
              <a:rPr lang="en-US" sz="1700" dirty="0">
                <a:solidFill>
                  <a:srgbClr val="535353"/>
                </a:solidFill>
                <a:latin typeface="Arial" panose="020B0604020202020204" pitchFamily="34" charset="0"/>
              </a:rPr>
              <a:t>is essential to the success in fields such as engineering, architecture, and design.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ED7D31"/>
                </a:solidFill>
                <a:latin typeface="Arial" panose="020B0604020202020204" pitchFamily="34" charset="0"/>
              </a:rPr>
              <a:t>Tomorrow we will…</a:t>
            </a:r>
            <a:endParaRPr lang="en-US" sz="1700" dirty="0">
              <a:solidFill>
                <a:srgbClr val="ED7D31"/>
              </a:solidFill>
              <a:latin typeface="Arial" panose="020B0604020202020204" pitchFamily="34" charset="0"/>
            </a:endParaRPr>
          </a:p>
          <a:p>
            <a:r>
              <a:rPr lang="en-US" sz="1700" smtClean="0">
                <a:solidFill>
                  <a:srgbClr val="535353"/>
                </a:solidFill>
                <a:latin typeface="Arial" panose="020B0604020202020204" pitchFamily="34" charset="0"/>
              </a:rPr>
              <a:t>Review Sections 10.1 – 10.3</a:t>
            </a:r>
            <a:endParaRPr lang="en-US" sz="1700" dirty="0">
              <a:solidFill>
                <a:srgbClr val="535353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964" y="551454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smtClean="0">
                <a:solidFill>
                  <a:srgbClr val="535353"/>
                </a:solidFill>
                <a:latin typeface="Arial" panose="020B0604020202020204" pitchFamily="34" charset="0"/>
              </a:rPr>
              <a:t>Recognized </a:t>
            </a:r>
            <a:r>
              <a:rPr lang="en-US" sz="2000">
                <a:solidFill>
                  <a:srgbClr val="535353"/>
                </a:solidFill>
                <a:latin typeface="Arial" panose="020B0604020202020204" pitchFamily="34" charset="0"/>
              </a:rPr>
              <a:t>and </a:t>
            </a:r>
            <a:r>
              <a:rPr lang="en-US" sz="2000" smtClean="0">
                <a:solidFill>
                  <a:srgbClr val="535353"/>
                </a:solidFill>
                <a:latin typeface="Arial" panose="020B0604020202020204" pitchFamily="34" charset="0"/>
              </a:rPr>
              <a:t>labeled </a:t>
            </a:r>
            <a:r>
              <a:rPr lang="en-US" sz="2000">
                <a:solidFill>
                  <a:srgbClr val="535353"/>
                </a:solidFill>
                <a:latin typeface="Arial" panose="020B0604020202020204" pitchFamily="34" charset="0"/>
              </a:rPr>
              <a:t>major and minor arcs, semicircles, and central </a:t>
            </a:r>
            <a:r>
              <a:rPr lang="en-US" sz="2000" smtClean="0">
                <a:solidFill>
                  <a:srgbClr val="535353"/>
                </a:solidFill>
                <a:latin typeface="Arial" panose="020B0604020202020204" pitchFamily="34" charset="0"/>
              </a:rPr>
              <a:t>angles and found </a:t>
            </a:r>
            <a:r>
              <a:rPr lang="en-US" sz="2000">
                <a:solidFill>
                  <a:srgbClr val="535353"/>
                </a:solidFill>
                <a:latin typeface="Arial" panose="020B0604020202020204" pitchFamily="34" charset="0"/>
              </a:rPr>
              <a:t>the arc length.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1253249" y="4392887"/>
            <a:ext cx="3515932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 8 Test</a:t>
            </a:r>
          </a:p>
          <a:p>
            <a:pPr algn="ctr"/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115706" y="738898"/>
            <a:ext cx="6218258" cy="4335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smtClean="0">
                <a:solidFill>
                  <a:schemeClr val="accent6"/>
                </a:solidFill>
              </a:rPr>
              <a:t>Turn in:</a:t>
            </a:r>
          </a:p>
          <a:p>
            <a:pPr marL="0" indent="0">
              <a:buNone/>
            </a:pPr>
            <a:r>
              <a:rPr lang="en-US" altLang="en-US" b="1">
                <a:solidFill>
                  <a:schemeClr val="tx1"/>
                </a:solidFill>
              </a:rPr>
              <a:t>A#10.2 page 532 #14-44 even, 45, 47-50</a:t>
            </a:r>
          </a:p>
          <a:p>
            <a:pPr marL="0" indent="0">
              <a:buNone/>
            </a:pPr>
            <a:endParaRPr lang="en-US" altLang="en-US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Discussion/Notes/Guided Practice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b="1" smtClean="0">
                <a:solidFill>
                  <a:schemeClr val="tx1"/>
                </a:solidFill>
              </a:rPr>
              <a:t>10.3 – Arcs and Chords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b="1" smtClean="0">
                <a:solidFill>
                  <a:schemeClr val="accent5"/>
                </a:solidFill>
              </a:rPr>
              <a:t>Assignment:</a:t>
            </a:r>
          </a:p>
          <a:p>
            <a:pPr marL="0" indent="0">
              <a:buNone/>
            </a:pPr>
            <a:r>
              <a:rPr lang="en-US" altLang="en-US" b="1" smtClean="0">
                <a:solidFill>
                  <a:schemeClr val="tx1"/>
                </a:solidFill>
              </a:rPr>
              <a:t>10.3 Practice Worksheet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b="1"/>
              <a:t>10-3 Arcs and Chords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057400"/>
            <a:ext cx="236378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11369" y="1477962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/>
              <a:t>Theorem 10.2</a:t>
            </a:r>
          </a:p>
        </p:txBody>
      </p:sp>
      <p:sp>
        <p:nvSpPr>
          <p:cNvPr id="2" name="Freeform 1"/>
          <p:cNvSpPr/>
          <p:nvPr/>
        </p:nvSpPr>
        <p:spPr>
          <a:xfrm>
            <a:off x="2853267" y="2438400"/>
            <a:ext cx="220134" cy="381001"/>
          </a:xfrm>
          <a:custGeom>
            <a:avLst/>
            <a:gdLst/>
            <a:ahLst/>
            <a:cxnLst/>
            <a:rect l="0" t="0" r="0" b="0"/>
            <a:pathLst>
              <a:path w="220134" h="381001">
                <a:moveTo>
                  <a:pt x="59266" y="50800"/>
                </a:moveTo>
                <a:lnTo>
                  <a:pt x="59266" y="50800"/>
                </a:lnTo>
                <a:lnTo>
                  <a:pt x="59266" y="59267"/>
                </a:lnTo>
                <a:lnTo>
                  <a:pt x="59266" y="67733"/>
                </a:lnTo>
                <a:lnTo>
                  <a:pt x="59266" y="67733"/>
                </a:lnTo>
                <a:lnTo>
                  <a:pt x="59266" y="84667"/>
                </a:lnTo>
                <a:lnTo>
                  <a:pt x="50800" y="93133"/>
                </a:lnTo>
                <a:lnTo>
                  <a:pt x="50800" y="110067"/>
                </a:lnTo>
                <a:lnTo>
                  <a:pt x="50800" y="135467"/>
                </a:lnTo>
                <a:lnTo>
                  <a:pt x="50800" y="160867"/>
                </a:lnTo>
                <a:lnTo>
                  <a:pt x="50800" y="186267"/>
                </a:lnTo>
                <a:lnTo>
                  <a:pt x="42333" y="211667"/>
                </a:lnTo>
                <a:lnTo>
                  <a:pt x="42333" y="237067"/>
                </a:lnTo>
                <a:lnTo>
                  <a:pt x="33866" y="262467"/>
                </a:lnTo>
                <a:lnTo>
                  <a:pt x="33866" y="296333"/>
                </a:lnTo>
                <a:lnTo>
                  <a:pt x="16933" y="313267"/>
                </a:lnTo>
                <a:lnTo>
                  <a:pt x="16933" y="338667"/>
                </a:lnTo>
                <a:lnTo>
                  <a:pt x="8466" y="355600"/>
                </a:lnTo>
                <a:lnTo>
                  <a:pt x="8466" y="364067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72533"/>
                </a:lnTo>
                <a:lnTo>
                  <a:pt x="0" y="364067"/>
                </a:lnTo>
                <a:lnTo>
                  <a:pt x="0" y="347133"/>
                </a:lnTo>
                <a:lnTo>
                  <a:pt x="0" y="330200"/>
                </a:lnTo>
                <a:lnTo>
                  <a:pt x="8466" y="304800"/>
                </a:lnTo>
                <a:lnTo>
                  <a:pt x="8466" y="279400"/>
                </a:lnTo>
                <a:lnTo>
                  <a:pt x="8466" y="245533"/>
                </a:lnTo>
                <a:lnTo>
                  <a:pt x="16933" y="220133"/>
                </a:lnTo>
                <a:lnTo>
                  <a:pt x="25400" y="186267"/>
                </a:lnTo>
                <a:lnTo>
                  <a:pt x="33866" y="152400"/>
                </a:lnTo>
                <a:lnTo>
                  <a:pt x="42333" y="118533"/>
                </a:lnTo>
                <a:lnTo>
                  <a:pt x="50800" y="84667"/>
                </a:lnTo>
                <a:lnTo>
                  <a:pt x="59266" y="59267"/>
                </a:lnTo>
                <a:lnTo>
                  <a:pt x="76200" y="42333"/>
                </a:lnTo>
                <a:lnTo>
                  <a:pt x="93133" y="25400"/>
                </a:lnTo>
                <a:lnTo>
                  <a:pt x="110066" y="8467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86266" y="16933"/>
                </a:lnTo>
                <a:lnTo>
                  <a:pt x="194733" y="42333"/>
                </a:lnTo>
                <a:lnTo>
                  <a:pt x="203200" y="59267"/>
                </a:lnTo>
                <a:lnTo>
                  <a:pt x="211666" y="84667"/>
                </a:lnTo>
                <a:lnTo>
                  <a:pt x="211666" y="118533"/>
                </a:lnTo>
                <a:lnTo>
                  <a:pt x="211666" y="143933"/>
                </a:lnTo>
                <a:lnTo>
                  <a:pt x="220133" y="177800"/>
                </a:lnTo>
                <a:lnTo>
                  <a:pt x="220133" y="203200"/>
                </a:lnTo>
                <a:lnTo>
                  <a:pt x="220133" y="237067"/>
                </a:lnTo>
                <a:lnTo>
                  <a:pt x="220133" y="262467"/>
                </a:lnTo>
                <a:lnTo>
                  <a:pt x="220133" y="287867"/>
                </a:lnTo>
                <a:lnTo>
                  <a:pt x="220133" y="313267"/>
                </a:lnTo>
                <a:lnTo>
                  <a:pt x="211666" y="321733"/>
                </a:lnTo>
                <a:lnTo>
                  <a:pt x="211666" y="338667"/>
                </a:lnTo>
                <a:lnTo>
                  <a:pt x="211666" y="347133"/>
                </a:lnTo>
                <a:lnTo>
                  <a:pt x="211666" y="355600"/>
                </a:lnTo>
                <a:lnTo>
                  <a:pt x="211666" y="355600"/>
                </a:lnTo>
                <a:lnTo>
                  <a:pt x="203200" y="347133"/>
                </a:lnTo>
                <a:lnTo>
                  <a:pt x="203200" y="347133"/>
                </a:lnTo>
                <a:lnTo>
                  <a:pt x="194733" y="347133"/>
                </a:lnTo>
                <a:lnTo>
                  <a:pt x="194733" y="347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827867" y="2650067"/>
            <a:ext cx="304801" cy="16934"/>
          </a:xfrm>
          <a:custGeom>
            <a:avLst/>
            <a:gdLst/>
            <a:ahLst/>
            <a:cxnLst/>
            <a:rect l="0" t="0" r="0" b="0"/>
            <a:pathLst>
              <a:path w="304801" h="16934">
                <a:moveTo>
                  <a:pt x="25400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110066" y="8466"/>
                </a:lnTo>
                <a:lnTo>
                  <a:pt x="135466" y="8466"/>
                </a:lnTo>
                <a:lnTo>
                  <a:pt x="169333" y="16933"/>
                </a:lnTo>
                <a:lnTo>
                  <a:pt x="203200" y="16933"/>
                </a:lnTo>
                <a:lnTo>
                  <a:pt x="228600" y="16933"/>
                </a:lnTo>
                <a:lnTo>
                  <a:pt x="254000" y="8466"/>
                </a:lnTo>
                <a:lnTo>
                  <a:pt x="287866" y="8466"/>
                </a:lnTo>
                <a:lnTo>
                  <a:pt x="287866" y="8466"/>
                </a:lnTo>
                <a:lnTo>
                  <a:pt x="304800" y="8466"/>
                </a:lnTo>
                <a:lnTo>
                  <a:pt x="3048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183467" y="2429933"/>
            <a:ext cx="279401" cy="347135"/>
          </a:xfrm>
          <a:custGeom>
            <a:avLst/>
            <a:gdLst/>
            <a:ahLst/>
            <a:cxnLst/>
            <a:rect l="0" t="0" r="0" b="0"/>
            <a:pathLst>
              <a:path w="279401" h="347135">
                <a:moveTo>
                  <a:pt x="42333" y="59267"/>
                </a:moveTo>
                <a:lnTo>
                  <a:pt x="42333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9266" y="59267"/>
                </a:lnTo>
                <a:lnTo>
                  <a:pt x="59266" y="76200"/>
                </a:lnTo>
                <a:lnTo>
                  <a:pt x="59266" y="84667"/>
                </a:lnTo>
                <a:lnTo>
                  <a:pt x="59266" y="101600"/>
                </a:lnTo>
                <a:lnTo>
                  <a:pt x="59266" y="127000"/>
                </a:lnTo>
                <a:lnTo>
                  <a:pt x="59266" y="143934"/>
                </a:lnTo>
                <a:lnTo>
                  <a:pt x="50800" y="177800"/>
                </a:lnTo>
                <a:lnTo>
                  <a:pt x="50800" y="203200"/>
                </a:lnTo>
                <a:lnTo>
                  <a:pt x="50800" y="228600"/>
                </a:lnTo>
                <a:lnTo>
                  <a:pt x="50800" y="254000"/>
                </a:lnTo>
                <a:lnTo>
                  <a:pt x="50800" y="279400"/>
                </a:lnTo>
                <a:lnTo>
                  <a:pt x="50800" y="304800"/>
                </a:lnTo>
                <a:lnTo>
                  <a:pt x="50800" y="321734"/>
                </a:lnTo>
                <a:lnTo>
                  <a:pt x="59266" y="330200"/>
                </a:lnTo>
                <a:lnTo>
                  <a:pt x="59266" y="338667"/>
                </a:lnTo>
                <a:lnTo>
                  <a:pt x="59266" y="347134"/>
                </a:lnTo>
                <a:lnTo>
                  <a:pt x="59266" y="347134"/>
                </a:lnTo>
                <a:lnTo>
                  <a:pt x="59266" y="338667"/>
                </a:lnTo>
                <a:lnTo>
                  <a:pt x="59266" y="338667"/>
                </a:lnTo>
                <a:lnTo>
                  <a:pt x="59266" y="330200"/>
                </a:lnTo>
                <a:lnTo>
                  <a:pt x="59266" y="313267"/>
                </a:lnTo>
                <a:lnTo>
                  <a:pt x="59266" y="287867"/>
                </a:lnTo>
                <a:lnTo>
                  <a:pt x="59266" y="270934"/>
                </a:lnTo>
                <a:lnTo>
                  <a:pt x="59266" y="237067"/>
                </a:lnTo>
                <a:lnTo>
                  <a:pt x="50800" y="211667"/>
                </a:lnTo>
                <a:lnTo>
                  <a:pt x="50800" y="177800"/>
                </a:lnTo>
                <a:lnTo>
                  <a:pt x="50800" y="143934"/>
                </a:lnTo>
                <a:lnTo>
                  <a:pt x="42333" y="118534"/>
                </a:lnTo>
                <a:lnTo>
                  <a:pt x="42333" y="93134"/>
                </a:lnTo>
                <a:lnTo>
                  <a:pt x="50800" y="67734"/>
                </a:lnTo>
                <a:lnTo>
                  <a:pt x="50800" y="50800"/>
                </a:lnTo>
                <a:lnTo>
                  <a:pt x="59266" y="33867"/>
                </a:lnTo>
                <a:lnTo>
                  <a:pt x="76200" y="25400"/>
                </a:lnTo>
                <a:lnTo>
                  <a:pt x="93133" y="8467"/>
                </a:lnTo>
                <a:lnTo>
                  <a:pt x="110066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8467"/>
                </a:lnTo>
                <a:lnTo>
                  <a:pt x="186266" y="16934"/>
                </a:lnTo>
                <a:lnTo>
                  <a:pt x="194733" y="33867"/>
                </a:lnTo>
                <a:lnTo>
                  <a:pt x="194733" y="50800"/>
                </a:lnTo>
                <a:lnTo>
                  <a:pt x="186266" y="67734"/>
                </a:lnTo>
                <a:lnTo>
                  <a:pt x="177800" y="84667"/>
                </a:lnTo>
                <a:lnTo>
                  <a:pt x="169333" y="110067"/>
                </a:lnTo>
                <a:lnTo>
                  <a:pt x="152400" y="127000"/>
                </a:lnTo>
                <a:lnTo>
                  <a:pt x="143933" y="143934"/>
                </a:lnTo>
                <a:lnTo>
                  <a:pt x="127000" y="160867"/>
                </a:lnTo>
                <a:lnTo>
                  <a:pt x="110066" y="169334"/>
                </a:lnTo>
                <a:lnTo>
                  <a:pt x="93133" y="177800"/>
                </a:lnTo>
                <a:lnTo>
                  <a:pt x="84666" y="186267"/>
                </a:lnTo>
                <a:lnTo>
                  <a:pt x="76200" y="194734"/>
                </a:lnTo>
                <a:lnTo>
                  <a:pt x="67733" y="194734"/>
                </a:lnTo>
                <a:lnTo>
                  <a:pt x="67733" y="194734"/>
                </a:lnTo>
                <a:lnTo>
                  <a:pt x="67733" y="194734"/>
                </a:lnTo>
                <a:lnTo>
                  <a:pt x="67733" y="186267"/>
                </a:lnTo>
                <a:lnTo>
                  <a:pt x="67733" y="177800"/>
                </a:lnTo>
                <a:lnTo>
                  <a:pt x="84666" y="169334"/>
                </a:lnTo>
                <a:lnTo>
                  <a:pt x="93133" y="160867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52400" y="152400"/>
                </a:lnTo>
                <a:lnTo>
                  <a:pt x="177800" y="152400"/>
                </a:lnTo>
                <a:lnTo>
                  <a:pt x="203200" y="160867"/>
                </a:lnTo>
                <a:lnTo>
                  <a:pt x="220133" y="169334"/>
                </a:lnTo>
                <a:lnTo>
                  <a:pt x="245533" y="177800"/>
                </a:lnTo>
                <a:lnTo>
                  <a:pt x="262466" y="194734"/>
                </a:lnTo>
                <a:lnTo>
                  <a:pt x="270933" y="203200"/>
                </a:lnTo>
                <a:lnTo>
                  <a:pt x="279400" y="220134"/>
                </a:lnTo>
                <a:lnTo>
                  <a:pt x="279400" y="237067"/>
                </a:lnTo>
                <a:lnTo>
                  <a:pt x="279400" y="254000"/>
                </a:lnTo>
                <a:lnTo>
                  <a:pt x="262466" y="270934"/>
                </a:lnTo>
                <a:lnTo>
                  <a:pt x="254000" y="287867"/>
                </a:lnTo>
                <a:lnTo>
                  <a:pt x="228600" y="296334"/>
                </a:lnTo>
                <a:lnTo>
                  <a:pt x="203200" y="304800"/>
                </a:lnTo>
                <a:lnTo>
                  <a:pt x="177800" y="321734"/>
                </a:lnTo>
                <a:lnTo>
                  <a:pt x="152400" y="321734"/>
                </a:lnTo>
                <a:lnTo>
                  <a:pt x="127000" y="330200"/>
                </a:lnTo>
                <a:lnTo>
                  <a:pt x="93133" y="330200"/>
                </a:lnTo>
                <a:lnTo>
                  <a:pt x="67733" y="330200"/>
                </a:lnTo>
                <a:lnTo>
                  <a:pt x="50800" y="330200"/>
                </a:lnTo>
                <a:lnTo>
                  <a:pt x="33866" y="321734"/>
                </a:lnTo>
                <a:lnTo>
                  <a:pt x="16933" y="313267"/>
                </a:lnTo>
                <a:lnTo>
                  <a:pt x="16933" y="313267"/>
                </a:lnTo>
                <a:lnTo>
                  <a:pt x="0" y="296334"/>
                </a:lnTo>
                <a:lnTo>
                  <a:pt x="0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44800" y="2277533"/>
            <a:ext cx="550334" cy="33868"/>
          </a:xfrm>
          <a:custGeom>
            <a:avLst/>
            <a:gdLst/>
            <a:ahLst/>
            <a:cxnLst/>
            <a:rect l="0" t="0" r="0" b="0"/>
            <a:pathLst>
              <a:path w="550334" h="33868">
                <a:moveTo>
                  <a:pt x="550333" y="33867"/>
                </a:moveTo>
                <a:lnTo>
                  <a:pt x="550333" y="33867"/>
                </a:lnTo>
                <a:lnTo>
                  <a:pt x="541867" y="25400"/>
                </a:lnTo>
                <a:lnTo>
                  <a:pt x="524933" y="25400"/>
                </a:lnTo>
                <a:lnTo>
                  <a:pt x="508000" y="16934"/>
                </a:lnTo>
                <a:lnTo>
                  <a:pt x="491067" y="8467"/>
                </a:lnTo>
                <a:lnTo>
                  <a:pt x="457200" y="8467"/>
                </a:lnTo>
                <a:lnTo>
                  <a:pt x="423333" y="8467"/>
                </a:lnTo>
                <a:lnTo>
                  <a:pt x="389467" y="0"/>
                </a:lnTo>
                <a:lnTo>
                  <a:pt x="338667" y="0"/>
                </a:lnTo>
                <a:lnTo>
                  <a:pt x="287867" y="0"/>
                </a:lnTo>
                <a:lnTo>
                  <a:pt x="228600" y="0"/>
                </a:lnTo>
                <a:lnTo>
                  <a:pt x="169333" y="0"/>
                </a:lnTo>
                <a:lnTo>
                  <a:pt x="110067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877733" y="2302933"/>
            <a:ext cx="262468" cy="177801"/>
          </a:xfrm>
          <a:custGeom>
            <a:avLst/>
            <a:gdLst/>
            <a:ahLst/>
            <a:cxnLst/>
            <a:rect l="0" t="0" r="0" b="0"/>
            <a:pathLst>
              <a:path w="262468" h="177801">
                <a:moveTo>
                  <a:pt x="16934" y="93134"/>
                </a:moveTo>
                <a:lnTo>
                  <a:pt x="16934" y="93134"/>
                </a:lnTo>
                <a:lnTo>
                  <a:pt x="16934" y="93134"/>
                </a:lnTo>
                <a:lnTo>
                  <a:pt x="16934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4"/>
                </a:lnTo>
                <a:lnTo>
                  <a:pt x="0" y="135467"/>
                </a:lnTo>
                <a:lnTo>
                  <a:pt x="0" y="127000"/>
                </a:lnTo>
                <a:lnTo>
                  <a:pt x="0" y="118534"/>
                </a:lnTo>
                <a:lnTo>
                  <a:pt x="0" y="101600"/>
                </a:lnTo>
                <a:lnTo>
                  <a:pt x="0" y="84667"/>
                </a:lnTo>
                <a:lnTo>
                  <a:pt x="0" y="67734"/>
                </a:lnTo>
                <a:lnTo>
                  <a:pt x="0" y="42334"/>
                </a:lnTo>
                <a:lnTo>
                  <a:pt x="8467" y="33867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8467"/>
                </a:lnTo>
                <a:lnTo>
                  <a:pt x="50800" y="16934"/>
                </a:lnTo>
                <a:lnTo>
                  <a:pt x="59267" y="33867"/>
                </a:lnTo>
                <a:lnTo>
                  <a:pt x="67734" y="50800"/>
                </a:lnTo>
                <a:lnTo>
                  <a:pt x="67734" y="67734"/>
                </a:lnTo>
                <a:lnTo>
                  <a:pt x="76200" y="84667"/>
                </a:lnTo>
                <a:lnTo>
                  <a:pt x="76200" y="101600"/>
                </a:lnTo>
                <a:lnTo>
                  <a:pt x="84667" y="118534"/>
                </a:lnTo>
                <a:lnTo>
                  <a:pt x="84667" y="135467"/>
                </a:lnTo>
                <a:lnTo>
                  <a:pt x="93134" y="143934"/>
                </a:lnTo>
                <a:lnTo>
                  <a:pt x="101600" y="160867"/>
                </a:lnTo>
                <a:lnTo>
                  <a:pt x="110067" y="169334"/>
                </a:lnTo>
                <a:lnTo>
                  <a:pt x="118534" y="169334"/>
                </a:lnTo>
                <a:lnTo>
                  <a:pt x="127000" y="177800"/>
                </a:lnTo>
                <a:lnTo>
                  <a:pt x="143934" y="177800"/>
                </a:lnTo>
                <a:lnTo>
                  <a:pt x="160867" y="169334"/>
                </a:lnTo>
                <a:lnTo>
                  <a:pt x="169334" y="169334"/>
                </a:lnTo>
                <a:lnTo>
                  <a:pt x="186267" y="152400"/>
                </a:lnTo>
                <a:lnTo>
                  <a:pt x="194734" y="143934"/>
                </a:lnTo>
                <a:lnTo>
                  <a:pt x="211667" y="135467"/>
                </a:lnTo>
                <a:lnTo>
                  <a:pt x="220134" y="118534"/>
                </a:lnTo>
                <a:lnTo>
                  <a:pt x="237067" y="101600"/>
                </a:lnTo>
                <a:lnTo>
                  <a:pt x="245534" y="84667"/>
                </a:lnTo>
                <a:lnTo>
                  <a:pt x="245534" y="76200"/>
                </a:lnTo>
                <a:lnTo>
                  <a:pt x="254000" y="76200"/>
                </a:lnTo>
                <a:lnTo>
                  <a:pt x="254000" y="76200"/>
                </a:lnTo>
                <a:lnTo>
                  <a:pt x="262467" y="76200"/>
                </a:lnTo>
                <a:lnTo>
                  <a:pt x="262467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852333" y="2599267"/>
            <a:ext cx="194735" cy="8467"/>
          </a:xfrm>
          <a:custGeom>
            <a:avLst/>
            <a:gdLst/>
            <a:ahLst/>
            <a:cxnLst/>
            <a:rect l="0" t="0" r="0" b="0"/>
            <a:pathLst>
              <a:path w="194735" h="8467">
                <a:moveTo>
                  <a:pt x="0" y="8466"/>
                </a:move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60867" y="0"/>
                </a:lnTo>
                <a:lnTo>
                  <a:pt x="177800" y="0"/>
                </a:lnTo>
                <a:lnTo>
                  <a:pt x="177800" y="0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35400" y="2700867"/>
            <a:ext cx="279401" cy="33867"/>
          </a:xfrm>
          <a:custGeom>
            <a:avLst/>
            <a:gdLst/>
            <a:ahLst/>
            <a:cxnLst/>
            <a:rect l="0" t="0" r="0" b="0"/>
            <a:pathLst>
              <a:path w="279401" h="33867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25400" y="33866"/>
                </a:lnTo>
                <a:lnTo>
                  <a:pt x="42333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10067" y="16933"/>
                </a:lnTo>
                <a:lnTo>
                  <a:pt x="143933" y="16933"/>
                </a:lnTo>
                <a:lnTo>
                  <a:pt x="177800" y="8466"/>
                </a:lnTo>
                <a:lnTo>
                  <a:pt x="211667" y="8466"/>
                </a:lnTo>
                <a:lnTo>
                  <a:pt x="245533" y="0"/>
                </a:lnTo>
                <a:lnTo>
                  <a:pt x="245533" y="0"/>
                </a:lnTo>
                <a:lnTo>
                  <a:pt x="279400" y="0"/>
                </a:lnTo>
                <a:lnTo>
                  <a:pt x="279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470400" y="2201333"/>
            <a:ext cx="499534" cy="67735"/>
          </a:xfrm>
          <a:custGeom>
            <a:avLst/>
            <a:gdLst/>
            <a:ahLst/>
            <a:cxnLst/>
            <a:rect l="0" t="0" r="0" b="0"/>
            <a:pathLst>
              <a:path w="499534" h="67735">
                <a:moveTo>
                  <a:pt x="0" y="67734"/>
                </a:moveTo>
                <a:lnTo>
                  <a:pt x="0" y="67734"/>
                </a:lnTo>
                <a:lnTo>
                  <a:pt x="8467" y="67734"/>
                </a:lnTo>
                <a:lnTo>
                  <a:pt x="16933" y="67734"/>
                </a:lnTo>
                <a:lnTo>
                  <a:pt x="33867" y="59267"/>
                </a:lnTo>
                <a:lnTo>
                  <a:pt x="59267" y="59267"/>
                </a:lnTo>
                <a:lnTo>
                  <a:pt x="84667" y="59267"/>
                </a:lnTo>
                <a:lnTo>
                  <a:pt x="118533" y="50800"/>
                </a:lnTo>
                <a:lnTo>
                  <a:pt x="152400" y="42334"/>
                </a:lnTo>
                <a:lnTo>
                  <a:pt x="186267" y="33867"/>
                </a:lnTo>
                <a:lnTo>
                  <a:pt x="220133" y="33867"/>
                </a:lnTo>
                <a:lnTo>
                  <a:pt x="254000" y="25400"/>
                </a:lnTo>
                <a:lnTo>
                  <a:pt x="296333" y="25400"/>
                </a:lnTo>
                <a:lnTo>
                  <a:pt x="330200" y="16934"/>
                </a:lnTo>
                <a:lnTo>
                  <a:pt x="364067" y="8467"/>
                </a:lnTo>
                <a:lnTo>
                  <a:pt x="397933" y="8467"/>
                </a:lnTo>
                <a:lnTo>
                  <a:pt x="431800" y="0"/>
                </a:lnTo>
                <a:lnTo>
                  <a:pt x="457200" y="0"/>
                </a:lnTo>
                <a:lnTo>
                  <a:pt x="482600" y="0"/>
                </a:lnTo>
                <a:lnTo>
                  <a:pt x="482600" y="0"/>
                </a:lnTo>
                <a:lnTo>
                  <a:pt x="499533" y="0"/>
                </a:lnTo>
                <a:lnTo>
                  <a:pt x="499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19600" y="2429933"/>
            <a:ext cx="152401" cy="270935"/>
          </a:xfrm>
          <a:custGeom>
            <a:avLst/>
            <a:gdLst/>
            <a:ahLst/>
            <a:cxnLst/>
            <a:rect l="0" t="0" r="0" b="0"/>
            <a:pathLst>
              <a:path w="152401" h="270935">
                <a:moveTo>
                  <a:pt x="143933" y="42334"/>
                </a:moveTo>
                <a:lnTo>
                  <a:pt x="143933" y="42334"/>
                </a:lnTo>
                <a:lnTo>
                  <a:pt x="143933" y="42334"/>
                </a:lnTo>
                <a:lnTo>
                  <a:pt x="143933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43933" y="42334"/>
                </a:lnTo>
                <a:lnTo>
                  <a:pt x="143933" y="33867"/>
                </a:lnTo>
                <a:lnTo>
                  <a:pt x="135467" y="25400"/>
                </a:lnTo>
                <a:lnTo>
                  <a:pt x="135467" y="16934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8467"/>
                </a:lnTo>
                <a:lnTo>
                  <a:pt x="59267" y="25400"/>
                </a:lnTo>
                <a:lnTo>
                  <a:pt x="50800" y="42334"/>
                </a:lnTo>
                <a:lnTo>
                  <a:pt x="33867" y="59267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8467" y="228600"/>
                </a:lnTo>
                <a:lnTo>
                  <a:pt x="16933" y="237067"/>
                </a:lnTo>
                <a:lnTo>
                  <a:pt x="25400" y="254000"/>
                </a:lnTo>
                <a:lnTo>
                  <a:pt x="42333" y="262467"/>
                </a:lnTo>
                <a:lnTo>
                  <a:pt x="59267" y="270934"/>
                </a:lnTo>
                <a:lnTo>
                  <a:pt x="67733" y="270934"/>
                </a:lnTo>
                <a:lnTo>
                  <a:pt x="84667" y="270934"/>
                </a:lnTo>
                <a:lnTo>
                  <a:pt x="110067" y="270934"/>
                </a:lnTo>
                <a:lnTo>
                  <a:pt x="127000" y="262467"/>
                </a:lnTo>
                <a:lnTo>
                  <a:pt x="127000" y="262467"/>
                </a:lnTo>
                <a:lnTo>
                  <a:pt x="143933" y="262467"/>
                </a:lnTo>
                <a:lnTo>
                  <a:pt x="143933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15933" y="2472267"/>
            <a:ext cx="16935" cy="228601"/>
          </a:xfrm>
          <a:custGeom>
            <a:avLst/>
            <a:gdLst/>
            <a:ahLst/>
            <a:cxnLst/>
            <a:rect l="0" t="0" r="0" b="0"/>
            <a:pathLst>
              <a:path w="16935" h="228601">
                <a:moveTo>
                  <a:pt x="16934" y="0"/>
                </a:move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11666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07467" y="2446867"/>
            <a:ext cx="194734" cy="262467"/>
          </a:xfrm>
          <a:custGeom>
            <a:avLst/>
            <a:gdLst/>
            <a:ahLst/>
            <a:cxnLst/>
            <a:rect l="0" t="0" r="0" b="0"/>
            <a:pathLst>
              <a:path w="194734" h="2624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16933"/>
                </a:lnTo>
                <a:lnTo>
                  <a:pt x="67733" y="25400"/>
                </a:lnTo>
                <a:lnTo>
                  <a:pt x="93133" y="33866"/>
                </a:lnTo>
                <a:lnTo>
                  <a:pt x="110066" y="42333"/>
                </a:lnTo>
                <a:lnTo>
                  <a:pt x="127000" y="59266"/>
                </a:lnTo>
                <a:lnTo>
                  <a:pt x="152400" y="67733"/>
                </a:lnTo>
                <a:lnTo>
                  <a:pt x="160866" y="93133"/>
                </a:lnTo>
                <a:lnTo>
                  <a:pt x="177800" y="110066"/>
                </a:lnTo>
                <a:lnTo>
                  <a:pt x="186266" y="135466"/>
                </a:lnTo>
                <a:lnTo>
                  <a:pt x="194733" y="152400"/>
                </a:lnTo>
                <a:lnTo>
                  <a:pt x="194733" y="177800"/>
                </a:lnTo>
                <a:lnTo>
                  <a:pt x="186266" y="194733"/>
                </a:lnTo>
                <a:lnTo>
                  <a:pt x="177800" y="211666"/>
                </a:lnTo>
                <a:lnTo>
                  <a:pt x="169333" y="228600"/>
                </a:lnTo>
                <a:lnTo>
                  <a:pt x="152400" y="237066"/>
                </a:lnTo>
                <a:lnTo>
                  <a:pt x="127000" y="245533"/>
                </a:lnTo>
                <a:lnTo>
                  <a:pt x="101600" y="254000"/>
                </a:lnTo>
                <a:lnTo>
                  <a:pt x="67733" y="262466"/>
                </a:lnTo>
                <a:lnTo>
                  <a:pt x="67733" y="262466"/>
                </a:lnTo>
                <a:lnTo>
                  <a:pt x="42333" y="262466"/>
                </a:lnTo>
                <a:lnTo>
                  <a:pt x="42333" y="262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25600" y="2429933"/>
            <a:ext cx="33868" cy="347135"/>
          </a:xfrm>
          <a:custGeom>
            <a:avLst/>
            <a:gdLst/>
            <a:ahLst/>
            <a:cxnLst/>
            <a:rect l="0" t="0" r="0" b="0"/>
            <a:pathLst>
              <a:path w="33868" h="347135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76200"/>
                </a:lnTo>
                <a:lnTo>
                  <a:pt x="16933" y="101600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94734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0" y="296334"/>
                </a:lnTo>
                <a:lnTo>
                  <a:pt x="0" y="321734"/>
                </a:lnTo>
                <a:lnTo>
                  <a:pt x="0" y="330200"/>
                </a:lnTo>
                <a:lnTo>
                  <a:pt x="8467" y="338667"/>
                </a:lnTo>
                <a:lnTo>
                  <a:pt x="8467" y="347134"/>
                </a:lnTo>
                <a:lnTo>
                  <a:pt x="8467" y="347134"/>
                </a:lnTo>
                <a:lnTo>
                  <a:pt x="16933" y="347134"/>
                </a:lnTo>
                <a:lnTo>
                  <a:pt x="16933" y="347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11867" y="2396067"/>
            <a:ext cx="203201" cy="355601"/>
          </a:xfrm>
          <a:custGeom>
            <a:avLst/>
            <a:gdLst/>
            <a:ahLst/>
            <a:cxnLst/>
            <a:rect l="0" t="0" r="0" b="0"/>
            <a:pathLst>
              <a:path w="203201" h="355601">
                <a:moveTo>
                  <a:pt x="203200" y="42333"/>
                </a:moveTo>
                <a:lnTo>
                  <a:pt x="203200" y="33866"/>
                </a:lnTo>
                <a:lnTo>
                  <a:pt x="203200" y="33866"/>
                </a:lnTo>
                <a:lnTo>
                  <a:pt x="203200" y="25400"/>
                </a:lnTo>
                <a:lnTo>
                  <a:pt x="194733" y="16933"/>
                </a:lnTo>
                <a:lnTo>
                  <a:pt x="194733" y="8466"/>
                </a:lnTo>
                <a:lnTo>
                  <a:pt x="186266" y="0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6" y="0"/>
                </a:lnTo>
                <a:lnTo>
                  <a:pt x="152400" y="0"/>
                </a:lnTo>
                <a:lnTo>
                  <a:pt x="135466" y="8466"/>
                </a:lnTo>
                <a:lnTo>
                  <a:pt x="118533" y="16933"/>
                </a:lnTo>
                <a:lnTo>
                  <a:pt x="101600" y="25400"/>
                </a:lnTo>
                <a:lnTo>
                  <a:pt x="84666" y="42333"/>
                </a:lnTo>
                <a:lnTo>
                  <a:pt x="67733" y="59266"/>
                </a:lnTo>
                <a:lnTo>
                  <a:pt x="50800" y="76200"/>
                </a:lnTo>
                <a:lnTo>
                  <a:pt x="42333" y="101600"/>
                </a:lnTo>
                <a:lnTo>
                  <a:pt x="33866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287866"/>
                </a:lnTo>
                <a:lnTo>
                  <a:pt x="33866" y="313266"/>
                </a:lnTo>
                <a:lnTo>
                  <a:pt x="33866" y="321733"/>
                </a:lnTo>
                <a:lnTo>
                  <a:pt x="25400" y="330200"/>
                </a:lnTo>
                <a:lnTo>
                  <a:pt x="25400" y="338666"/>
                </a:lnTo>
                <a:lnTo>
                  <a:pt x="16933" y="347133"/>
                </a:lnTo>
                <a:lnTo>
                  <a:pt x="16933" y="355600"/>
                </a:lnTo>
                <a:lnTo>
                  <a:pt x="8466" y="355600"/>
                </a:lnTo>
                <a:lnTo>
                  <a:pt x="8466" y="355600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44133" y="2641600"/>
            <a:ext cx="237068" cy="16934"/>
          </a:xfrm>
          <a:custGeom>
            <a:avLst/>
            <a:gdLst/>
            <a:ahLst/>
            <a:cxnLst/>
            <a:rect l="0" t="0" r="0" b="0"/>
            <a:pathLst>
              <a:path w="237068" h="16934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77800" y="0"/>
                </a:lnTo>
                <a:lnTo>
                  <a:pt x="194734" y="0"/>
                </a:lnTo>
                <a:lnTo>
                  <a:pt x="220134" y="0"/>
                </a:lnTo>
                <a:lnTo>
                  <a:pt x="220134" y="0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42533" y="3200400"/>
            <a:ext cx="16935" cy="406401"/>
          </a:xfrm>
          <a:custGeom>
            <a:avLst/>
            <a:gdLst/>
            <a:ahLst/>
            <a:cxnLst/>
            <a:rect l="0" t="0" r="0" b="0"/>
            <a:pathLst>
              <a:path w="16935" h="406401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0" y="169333"/>
                </a:lnTo>
                <a:lnTo>
                  <a:pt x="0" y="203200"/>
                </a:lnTo>
                <a:lnTo>
                  <a:pt x="0" y="237067"/>
                </a:lnTo>
                <a:lnTo>
                  <a:pt x="0" y="270933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0" y="381000"/>
                </a:lnTo>
                <a:lnTo>
                  <a:pt x="0" y="389467"/>
                </a:lnTo>
                <a:lnTo>
                  <a:pt x="8467" y="406400"/>
                </a:lnTo>
                <a:lnTo>
                  <a:pt x="16934" y="406400"/>
                </a:lnTo>
                <a:lnTo>
                  <a:pt x="16934" y="406400"/>
                </a:lnTo>
                <a:lnTo>
                  <a:pt x="16934" y="406400"/>
                </a:lnTo>
                <a:lnTo>
                  <a:pt x="16934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32467" y="3268133"/>
            <a:ext cx="389467" cy="330201"/>
          </a:xfrm>
          <a:custGeom>
            <a:avLst/>
            <a:gdLst/>
            <a:ahLst/>
            <a:cxnLst/>
            <a:rect l="0" t="0" r="0" b="0"/>
            <a:pathLst>
              <a:path w="389467" h="330201">
                <a:moveTo>
                  <a:pt x="0" y="76200"/>
                </a:move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16933" y="84667"/>
                </a:lnTo>
                <a:lnTo>
                  <a:pt x="25400" y="93134"/>
                </a:lnTo>
                <a:lnTo>
                  <a:pt x="33866" y="101600"/>
                </a:lnTo>
                <a:lnTo>
                  <a:pt x="50800" y="110067"/>
                </a:lnTo>
                <a:lnTo>
                  <a:pt x="67733" y="118534"/>
                </a:lnTo>
                <a:lnTo>
                  <a:pt x="84666" y="127000"/>
                </a:lnTo>
                <a:lnTo>
                  <a:pt x="110066" y="135467"/>
                </a:lnTo>
                <a:lnTo>
                  <a:pt x="127000" y="143934"/>
                </a:lnTo>
                <a:lnTo>
                  <a:pt x="143933" y="143934"/>
                </a:lnTo>
                <a:lnTo>
                  <a:pt x="169333" y="143934"/>
                </a:lnTo>
                <a:lnTo>
                  <a:pt x="186266" y="135467"/>
                </a:lnTo>
                <a:lnTo>
                  <a:pt x="203200" y="127000"/>
                </a:lnTo>
                <a:lnTo>
                  <a:pt x="220133" y="118534"/>
                </a:lnTo>
                <a:lnTo>
                  <a:pt x="228600" y="101600"/>
                </a:lnTo>
                <a:lnTo>
                  <a:pt x="245533" y="93134"/>
                </a:lnTo>
                <a:lnTo>
                  <a:pt x="254000" y="76200"/>
                </a:lnTo>
                <a:lnTo>
                  <a:pt x="254000" y="59267"/>
                </a:lnTo>
                <a:lnTo>
                  <a:pt x="262466" y="42334"/>
                </a:lnTo>
                <a:lnTo>
                  <a:pt x="262466" y="33867"/>
                </a:lnTo>
                <a:lnTo>
                  <a:pt x="262466" y="16934"/>
                </a:lnTo>
                <a:lnTo>
                  <a:pt x="262466" y="8467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0"/>
                </a:lnTo>
                <a:lnTo>
                  <a:pt x="262466" y="8467"/>
                </a:lnTo>
                <a:lnTo>
                  <a:pt x="254000" y="25400"/>
                </a:lnTo>
                <a:lnTo>
                  <a:pt x="254000" y="42334"/>
                </a:lnTo>
                <a:lnTo>
                  <a:pt x="254000" y="59267"/>
                </a:lnTo>
                <a:lnTo>
                  <a:pt x="245533" y="84667"/>
                </a:lnTo>
                <a:lnTo>
                  <a:pt x="245533" y="110067"/>
                </a:lnTo>
                <a:lnTo>
                  <a:pt x="245533" y="143934"/>
                </a:lnTo>
                <a:lnTo>
                  <a:pt x="245533" y="169334"/>
                </a:lnTo>
                <a:lnTo>
                  <a:pt x="245533" y="203200"/>
                </a:lnTo>
                <a:lnTo>
                  <a:pt x="245533" y="228600"/>
                </a:lnTo>
                <a:lnTo>
                  <a:pt x="237066" y="254000"/>
                </a:lnTo>
                <a:lnTo>
                  <a:pt x="237066" y="270934"/>
                </a:lnTo>
                <a:lnTo>
                  <a:pt x="237066" y="296334"/>
                </a:lnTo>
                <a:lnTo>
                  <a:pt x="237066" y="313267"/>
                </a:lnTo>
                <a:lnTo>
                  <a:pt x="237066" y="321734"/>
                </a:lnTo>
                <a:lnTo>
                  <a:pt x="237066" y="330200"/>
                </a:lnTo>
                <a:lnTo>
                  <a:pt x="237066" y="330200"/>
                </a:lnTo>
                <a:lnTo>
                  <a:pt x="228600" y="330200"/>
                </a:lnTo>
                <a:lnTo>
                  <a:pt x="228600" y="330200"/>
                </a:lnTo>
                <a:lnTo>
                  <a:pt x="237066" y="330200"/>
                </a:lnTo>
                <a:lnTo>
                  <a:pt x="237066" y="321734"/>
                </a:lnTo>
                <a:lnTo>
                  <a:pt x="237066" y="304800"/>
                </a:lnTo>
                <a:lnTo>
                  <a:pt x="237066" y="287867"/>
                </a:lnTo>
                <a:lnTo>
                  <a:pt x="237066" y="262467"/>
                </a:lnTo>
                <a:lnTo>
                  <a:pt x="245533" y="245534"/>
                </a:lnTo>
                <a:lnTo>
                  <a:pt x="245533" y="220134"/>
                </a:lnTo>
                <a:lnTo>
                  <a:pt x="254000" y="194734"/>
                </a:lnTo>
                <a:lnTo>
                  <a:pt x="270933" y="169334"/>
                </a:lnTo>
                <a:lnTo>
                  <a:pt x="270933" y="152400"/>
                </a:lnTo>
                <a:lnTo>
                  <a:pt x="287866" y="135467"/>
                </a:lnTo>
                <a:lnTo>
                  <a:pt x="296333" y="127000"/>
                </a:lnTo>
                <a:lnTo>
                  <a:pt x="313266" y="127000"/>
                </a:lnTo>
                <a:lnTo>
                  <a:pt x="330200" y="127000"/>
                </a:lnTo>
                <a:lnTo>
                  <a:pt x="347133" y="135467"/>
                </a:lnTo>
                <a:lnTo>
                  <a:pt x="355600" y="143934"/>
                </a:lnTo>
                <a:lnTo>
                  <a:pt x="364066" y="152400"/>
                </a:lnTo>
                <a:lnTo>
                  <a:pt x="372533" y="169334"/>
                </a:lnTo>
                <a:lnTo>
                  <a:pt x="381000" y="186267"/>
                </a:lnTo>
                <a:lnTo>
                  <a:pt x="381000" y="211667"/>
                </a:lnTo>
                <a:lnTo>
                  <a:pt x="381000" y="237067"/>
                </a:lnTo>
                <a:lnTo>
                  <a:pt x="381000" y="262467"/>
                </a:lnTo>
                <a:lnTo>
                  <a:pt x="381000" y="279400"/>
                </a:lnTo>
                <a:lnTo>
                  <a:pt x="372533" y="304800"/>
                </a:lnTo>
                <a:lnTo>
                  <a:pt x="372533" y="313267"/>
                </a:lnTo>
                <a:lnTo>
                  <a:pt x="372533" y="321734"/>
                </a:lnTo>
                <a:lnTo>
                  <a:pt x="372533" y="330200"/>
                </a:lnTo>
                <a:lnTo>
                  <a:pt x="381000" y="330200"/>
                </a:lnTo>
                <a:lnTo>
                  <a:pt x="381000" y="321734"/>
                </a:lnTo>
                <a:lnTo>
                  <a:pt x="389466" y="313267"/>
                </a:lnTo>
                <a:lnTo>
                  <a:pt x="389466" y="313267"/>
                </a:lnTo>
                <a:lnTo>
                  <a:pt x="389466" y="304800"/>
                </a:lnTo>
                <a:lnTo>
                  <a:pt x="389466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72733" y="3403600"/>
            <a:ext cx="169335" cy="220134"/>
          </a:xfrm>
          <a:custGeom>
            <a:avLst/>
            <a:gdLst/>
            <a:ahLst/>
            <a:cxnLst/>
            <a:rect l="0" t="0" r="0" b="0"/>
            <a:pathLst>
              <a:path w="169335" h="220134">
                <a:moveTo>
                  <a:pt x="0" y="76200"/>
                </a:moveTo>
                <a:lnTo>
                  <a:pt x="0" y="84667"/>
                </a:ln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4" y="101600"/>
                </a:lnTo>
                <a:lnTo>
                  <a:pt x="25400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67734" y="110067"/>
                </a:lnTo>
                <a:lnTo>
                  <a:pt x="76200" y="101600"/>
                </a:lnTo>
                <a:lnTo>
                  <a:pt x="93134" y="101600"/>
                </a:lnTo>
                <a:lnTo>
                  <a:pt x="101600" y="93133"/>
                </a:lnTo>
                <a:lnTo>
                  <a:pt x="110067" y="84667"/>
                </a:lnTo>
                <a:lnTo>
                  <a:pt x="118534" y="67733"/>
                </a:lnTo>
                <a:lnTo>
                  <a:pt x="127000" y="59267"/>
                </a:lnTo>
                <a:lnTo>
                  <a:pt x="135467" y="50800"/>
                </a:lnTo>
                <a:lnTo>
                  <a:pt x="135467" y="33867"/>
                </a:lnTo>
                <a:lnTo>
                  <a:pt x="135467" y="25400"/>
                </a:lnTo>
                <a:lnTo>
                  <a:pt x="135467" y="16933"/>
                </a:lnTo>
                <a:lnTo>
                  <a:pt x="135467" y="8467"/>
                </a:ln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8467"/>
                </a:lnTo>
                <a:lnTo>
                  <a:pt x="76200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42334" y="59267"/>
                </a:lnTo>
                <a:lnTo>
                  <a:pt x="33867" y="76200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33867" y="169333"/>
                </a:lnTo>
                <a:lnTo>
                  <a:pt x="42334" y="186267"/>
                </a:lnTo>
                <a:lnTo>
                  <a:pt x="50800" y="194733"/>
                </a:lnTo>
                <a:lnTo>
                  <a:pt x="67734" y="203200"/>
                </a:lnTo>
                <a:lnTo>
                  <a:pt x="76200" y="211667"/>
                </a:lnTo>
                <a:lnTo>
                  <a:pt x="93134" y="220133"/>
                </a:lnTo>
                <a:lnTo>
                  <a:pt x="110067" y="220133"/>
                </a:lnTo>
                <a:lnTo>
                  <a:pt x="127000" y="220133"/>
                </a:lnTo>
                <a:lnTo>
                  <a:pt x="143934" y="211667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9334" y="194733"/>
                </a:lnTo>
                <a:lnTo>
                  <a:pt x="169334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35200" y="3403600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20133"/>
                </a:lnTo>
                <a:lnTo>
                  <a:pt x="8467" y="203200"/>
                </a:lnTo>
                <a:lnTo>
                  <a:pt x="8467" y="177800"/>
                </a:lnTo>
                <a:lnTo>
                  <a:pt x="16933" y="152400"/>
                </a:lnTo>
                <a:lnTo>
                  <a:pt x="25400" y="127000"/>
                </a:lnTo>
                <a:lnTo>
                  <a:pt x="25400" y="101600"/>
                </a:lnTo>
                <a:lnTo>
                  <a:pt x="33867" y="76200"/>
                </a:lnTo>
                <a:lnTo>
                  <a:pt x="50800" y="59267"/>
                </a:lnTo>
                <a:lnTo>
                  <a:pt x="50800" y="42333"/>
                </a:lnTo>
                <a:lnTo>
                  <a:pt x="67733" y="25400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43933" y="25400"/>
                </a:lnTo>
                <a:lnTo>
                  <a:pt x="160867" y="33867"/>
                </a:lnTo>
                <a:lnTo>
                  <a:pt x="169333" y="42333"/>
                </a:lnTo>
                <a:lnTo>
                  <a:pt x="177800" y="59267"/>
                </a:lnTo>
                <a:lnTo>
                  <a:pt x="186267" y="67733"/>
                </a:lnTo>
                <a:lnTo>
                  <a:pt x="186267" y="93133"/>
                </a:lnTo>
                <a:lnTo>
                  <a:pt x="186267" y="110067"/>
                </a:lnTo>
                <a:lnTo>
                  <a:pt x="186267" y="127000"/>
                </a:lnTo>
                <a:lnTo>
                  <a:pt x="186267" y="152400"/>
                </a:lnTo>
                <a:lnTo>
                  <a:pt x="177800" y="169333"/>
                </a:lnTo>
                <a:lnTo>
                  <a:pt x="177800" y="186267"/>
                </a:lnTo>
                <a:lnTo>
                  <a:pt x="169333" y="203200"/>
                </a:lnTo>
                <a:lnTo>
                  <a:pt x="169333" y="228600"/>
                </a:lnTo>
                <a:lnTo>
                  <a:pt x="169333" y="237067"/>
                </a:lnTo>
                <a:lnTo>
                  <a:pt x="169333" y="237067"/>
                </a:lnTo>
                <a:lnTo>
                  <a:pt x="169333" y="254000"/>
                </a:lnTo>
                <a:lnTo>
                  <a:pt x="1693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242733" y="3158067"/>
            <a:ext cx="431801" cy="186267"/>
          </a:xfrm>
          <a:custGeom>
            <a:avLst/>
            <a:gdLst/>
            <a:ahLst/>
            <a:cxnLst/>
            <a:rect l="0" t="0" r="0" b="0"/>
            <a:pathLst>
              <a:path w="431801" h="186267">
                <a:moveTo>
                  <a:pt x="0" y="186266"/>
                </a:move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8467" y="169333"/>
                </a:lnTo>
                <a:lnTo>
                  <a:pt x="16934" y="160866"/>
                </a:lnTo>
                <a:lnTo>
                  <a:pt x="25400" y="143933"/>
                </a:lnTo>
                <a:lnTo>
                  <a:pt x="25400" y="135466"/>
                </a:lnTo>
                <a:lnTo>
                  <a:pt x="33867" y="127000"/>
                </a:lnTo>
                <a:lnTo>
                  <a:pt x="42334" y="110066"/>
                </a:lnTo>
                <a:lnTo>
                  <a:pt x="59267" y="101600"/>
                </a:lnTo>
                <a:lnTo>
                  <a:pt x="67734" y="93133"/>
                </a:lnTo>
                <a:lnTo>
                  <a:pt x="84667" y="76200"/>
                </a:lnTo>
                <a:lnTo>
                  <a:pt x="101600" y="67733"/>
                </a:lnTo>
                <a:lnTo>
                  <a:pt x="118534" y="50800"/>
                </a:lnTo>
                <a:lnTo>
                  <a:pt x="143934" y="42333"/>
                </a:lnTo>
                <a:lnTo>
                  <a:pt x="160867" y="33866"/>
                </a:lnTo>
                <a:lnTo>
                  <a:pt x="186267" y="16933"/>
                </a:lnTo>
                <a:lnTo>
                  <a:pt x="203200" y="8466"/>
                </a:lnTo>
                <a:lnTo>
                  <a:pt x="220134" y="8466"/>
                </a:lnTo>
                <a:lnTo>
                  <a:pt x="237067" y="0"/>
                </a:lnTo>
                <a:lnTo>
                  <a:pt x="254000" y="0"/>
                </a:lnTo>
                <a:lnTo>
                  <a:pt x="279400" y="0"/>
                </a:lnTo>
                <a:lnTo>
                  <a:pt x="296334" y="0"/>
                </a:lnTo>
                <a:lnTo>
                  <a:pt x="313267" y="8466"/>
                </a:lnTo>
                <a:lnTo>
                  <a:pt x="330200" y="8466"/>
                </a:lnTo>
                <a:lnTo>
                  <a:pt x="347134" y="16933"/>
                </a:lnTo>
                <a:lnTo>
                  <a:pt x="364067" y="33866"/>
                </a:lnTo>
                <a:lnTo>
                  <a:pt x="381000" y="42333"/>
                </a:lnTo>
                <a:lnTo>
                  <a:pt x="389467" y="59266"/>
                </a:lnTo>
                <a:lnTo>
                  <a:pt x="406400" y="67733"/>
                </a:lnTo>
                <a:lnTo>
                  <a:pt x="414867" y="84666"/>
                </a:lnTo>
                <a:lnTo>
                  <a:pt x="414867" y="101600"/>
                </a:lnTo>
                <a:lnTo>
                  <a:pt x="423334" y="118533"/>
                </a:lnTo>
                <a:lnTo>
                  <a:pt x="423334" y="135466"/>
                </a:lnTo>
                <a:lnTo>
                  <a:pt x="431800" y="143933"/>
                </a:lnTo>
                <a:lnTo>
                  <a:pt x="431800" y="160866"/>
                </a:lnTo>
                <a:lnTo>
                  <a:pt x="431800" y="169333"/>
                </a:lnTo>
                <a:lnTo>
                  <a:pt x="431800" y="169333"/>
                </a:lnTo>
                <a:lnTo>
                  <a:pt x="431800" y="177800"/>
                </a:lnTo>
                <a:lnTo>
                  <a:pt x="4318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85067" y="3437467"/>
            <a:ext cx="203201" cy="321734"/>
          </a:xfrm>
          <a:custGeom>
            <a:avLst/>
            <a:gdLst/>
            <a:ahLst/>
            <a:cxnLst/>
            <a:rect l="0" t="0" r="0" b="0"/>
            <a:pathLst>
              <a:path w="203201" h="321734">
                <a:moveTo>
                  <a:pt x="0" y="0"/>
                </a:move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87866"/>
                </a:lnTo>
                <a:lnTo>
                  <a:pt x="16933" y="296333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21733"/>
                </a:lnTo>
                <a:lnTo>
                  <a:pt x="16933" y="321733"/>
                </a:lnTo>
                <a:lnTo>
                  <a:pt x="16933" y="321733"/>
                </a:lnTo>
                <a:lnTo>
                  <a:pt x="16933" y="313266"/>
                </a:lnTo>
                <a:lnTo>
                  <a:pt x="16933" y="304800"/>
                </a:lnTo>
                <a:lnTo>
                  <a:pt x="8466" y="287866"/>
                </a:lnTo>
                <a:lnTo>
                  <a:pt x="8466" y="279400"/>
                </a:lnTo>
                <a:lnTo>
                  <a:pt x="0" y="254000"/>
                </a:lnTo>
                <a:lnTo>
                  <a:pt x="0" y="237066"/>
                </a:lnTo>
                <a:lnTo>
                  <a:pt x="0" y="211666"/>
                </a:lnTo>
                <a:lnTo>
                  <a:pt x="0" y="194733"/>
                </a:lnTo>
                <a:lnTo>
                  <a:pt x="0" y="169333"/>
                </a:lnTo>
                <a:lnTo>
                  <a:pt x="0" y="152400"/>
                </a:lnTo>
                <a:lnTo>
                  <a:pt x="8466" y="135466"/>
                </a:lnTo>
                <a:lnTo>
                  <a:pt x="8466" y="110066"/>
                </a:lnTo>
                <a:lnTo>
                  <a:pt x="16933" y="93133"/>
                </a:lnTo>
                <a:lnTo>
                  <a:pt x="16933" y="76200"/>
                </a:lnTo>
                <a:lnTo>
                  <a:pt x="25400" y="67733"/>
                </a:lnTo>
                <a:lnTo>
                  <a:pt x="33866" y="50800"/>
                </a:lnTo>
                <a:lnTo>
                  <a:pt x="42333" y="33866"/>
                </a:lnTo>
                <a:lnTo>
                  <a:pt x="50800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6" y="33866"/>
                </a:lnTo>
                <a:lnTo>
                  <a:pt x="118533" y="42333"/>
                </a:lnTo>
                <a:lnTo>
                  <a:pt x="127000" y="59266"/>
                </a:lnTo>
                <a:lnTo>
                  <a:pt x="135466" y="76200"/>
                </a:lnTo>
                <a:lnTo>
                  <a:pt x="143933" y="93133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60866" y="160866"/>
                </a:lnTo>
                <a:lnTo>
                  <a:pt x="160866" y="186266"/>
                </a:lnTo>
                <a:lnTo>
                  <a:pt x="169333" y="203200"/>
                </a:lnTo>
                <a:lnTo>
                  <a:pt x="177800" y="228600"/>
                </a:lnTo>
                <a:lnTo>
                  <a:pt x="177800" y="245533"/>
                </a:lnTo>
                <a:lnTo>
                  <a:pt x="186266" y="262466"/>
                </a:lnTo>
                <a:lnTo>
                  <a:pt x="194733" y="279400"/>
                </a:lnTo>
                <a:lnTo>
                  <a:pt x="203200" y="296333"/>
                </a:lnTo>
                <a:lnTo>
                  <a:pt x="203200" y="304800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03200" y="313266"/>
                </a:lnTo>
                <a:lnTo>
                  <a:pt x="203200" y="313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68133" y="3598333"/>
            <a:ext cx="194735" cy="8468"/>
          </a:xfrm>
          <a:custGeom>
            <a:avLst/>
            <a:gdLst/>
            <a:ahLst/>
            <a:cxnLst/>
            <a:rect l="0" t="0" r="0" b="0"/>
            <a:pathLst>
              <a:path w="1947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94734" y="0"/>
                </a:lnTo>
                <a:lnTo>
                  <a:pt x="194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56000" y="3462867"/>
            <a:ext cx="254001" cy="279401"/>
          </a:xfrm>
          <a:custGeom>
            <a:avLst/>
            <a:gdLst/>
            <a:ahLst/>
            <a:cxnLst/>
            <a:rect l="0" t="0" r="0" b="0"/>
            <a:pathLst>
              <a:path w="254001" h="279401">
                <a:moveTo>
                  <a:pt x="0" y="50800"/>
                </a:move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3" y="135466"/>
                </a:lnTo>
                <a:lnTo>
                  <a:pt x="16933" y="160866"/>
                </a:lnTo>
                <a:lnTo>
                  <a:pt x="16933" y="186266"/>
                </a:lnTo>
                <a:lnTo>
                  <a:pt x="16933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33867" y="270933"/>
                </a:lnTo>
                <a:lnTo>
                  <a:pt x="33867" y="279400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9400"/>
                </a:lnTo>
                <a:lnTo>
                  <a:pt x="42333" y="270933"/>
                </a:lnTo>
                <a:lnTo>
                  <a:pt x="42333" y="262466"/>
                </a:lnTo>
                <a:lnTo>
                  <a:pt x="33867" y="245533"/>
                </a:lnTo>
                <a:lnTo>
                  <a:pt x="25400" y="228600"/>
                </a:lnTo>
                <a:lnTo>
                  <a:pt x="16933" y="203200"/>
                </a:lnTo>
                <a:lnTo>
                  <a:pt x="16933" y="177800"/>
                </a:lnTo>
                <a:lnTo>
                  <a:pt x="8467" y="160866"/>
                </a:lnTo>
                <a:lnTo>
                  <a:pt x="8467" y="127000"/>
                </a:lnTo>
                <a:lnTo>
                  <a:pt x="0" y="110066"/>
                </a:lnTo>
                <a:lnTo>
                  <a:pt x="0" y="84666"/>
                </a:lnTo>
                <a:lnTo>
                  <a:pt x="0" y="67733"/>
                </a:lnTo>
                <a:lnTo>
                  <a:pt x="0" y="50800"/>
                </a:lnTo>
                <a:lnTo>
                  <a:pt x="0" y="42333"/>
                </a:lnTo>
                <a:lnTo>
                  <a:pt x="0" y="25400"/>
                </a:lnTo>
                <a:lnTo>
                  <a:pt x="8467" y="16933"/>
                </a:lnTo>
                <a:lnTo>
                  <a:pt x="16933" y="8466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10067" y="50800"/>
                </a:lnTo>
                <a:lnTo>
                  <a:pt x="110067" y="59266"/>
                </a:lnTo>
                <a:lnTo>
                  <a:pt x="101600" y="76200"/>
                </a:lnTo>
                <a:lnTo>
                  <a:pt x="101600" y="84666"/>
                </a:lnTo>
                <a:lnTo>
                  <a:pt x="93133" y="101600"/>
                </a:lnTo>
                <a:lnTo>
                  <a:pt x="84667" y="110066"/>
                </a:lnTo>
                <a:lnTo>
                  <a:pt x="76200" y="118533"/>
                </a:lnTo>
                <a:lnTo>
                  <a:pt x="67733" y="127000"/>
                </a:lnTo>
                <a:lnTo>
                  <a:pt x="50800" y="135466"/>
                </a:lnTo>
                <a:lnTo>
                  <a:pt x="42333" y="135466"/>
                </a:lnTo>
                <a:lnTo>
                  <a:pt x="42333" y="143933"/>
                </a:lnTo>
                <a:lnTo>
                  <a:pt x="33867" y="143933"/>
                </a:lnTo>
                <a:lnTo>
                  <a:pt x="25400" y="143933"/>
                </a:lnTo>
                <a:lnTo>
                  <a:pt x="25400" y="143933"/>
                </a:lnTo>
                <a:lnTo>
                  <a:pt x="25400" y="135466"/>
                </a:lnTo>
                <a:lnTo>
                  <a:pt x="25400" y="135466"/>
                </a:lnTo>
                <a:lnTo>
                  <a:pt x="33867" y="127000"/>
                </a:lnTo>
                <a:lnTo>
                  <a:pt x="42333" y="127000"/>
                </a:lnTo>
                <a:lnTo>
                  <a:pt x="59267" y="118533"/>
                </a:lnTo>
                <a:lnTo>
                  <a:pt x="67733" y="118533"/>
                </a:lnTo>
                <a:lnTo>
                  <a:pt x="93133" y="118533"/>
                </a:lnTo>
                <a:lnTo>
                  <a:pt x="110067" y="118533"/>
                </a:lnTo>
                <a:lnTo>
                  <a:pt x="127000" y="118533"/>
                </a:lnTo>
                <a:lnTo>
                  <a:pt x="152400" y="127000"/>
                </a:lnTo>
                <a:lnTo>
                  <a:pt x="169333" y="127000"/>
                </a:lnTo>
                <a:lnTo>
                  <a:pt x="186267" y="135466"/>
                </a:lnTo>
                <a:lnTo>
                  <a:pt x="203200" y="143933"/>
                </a:lnTo>
                <a:lnTo>
                  <a:pt x="220133" y="160866"/>
                </a:lnTo>
                <a:lnTo>
                  <a:pt x="228600" y="169333"/>
                </a:lnTo>
                <a:lnTo>
                  <a:pt x="245533" y="186266"/>
                </a:lnTo>
                <a:lnTo>
                  <a:pt x="254000" y="194733"/>
                </a:lnTo>
                <a:lnTo>
                  <a:pt x="254000" y="211666"/>
                </a:lnTo>
                <a:lnTo>
                  <a:pt x="254000" y="228600"/>
                </a:lnTo>
                <a:lnTo>
                  <a:pt x="245533" y="237066"/>
                </a:lnTo>
                <a:lnTo>
                  <a:pt x="237067" y="254000"/>
                </a:lnTo>
                <a:lnTo>
                  <a:pt x="228600" y="262466"/>
                </a:lnTo>
                <a:lnTo>
                  <a:pt x="211667" y="270933"/>
                </a:lnTo>
                <a:lnTo>
                  <a:pt x="194733" y="270933"/>
                </a:lnTo>
                <a:lnTo>
                  <a:pt x="177800" y="279400"/>
                </a:lnTo>
                <a:lnTo>
                  <a:pt x="152400" y="279400"/>
                </a:lnTo>
                <a:lnTo>
                  <a:pt x="135467" y="279400"/>
                </a:lnTo>
                <a:lnTo>
                  <a:pt x="118533" y="279400"/>
                </a:lnTo>
                <a:lnTo>
                  <a:pt x="101600" y="270933"/>
                </a:lnTo>
                <a:lnTo>
                  <a:pt x="84667" y="270933"/>
                </a:lnTo>
                <a:lnTo>
                  <a:pt x="67733" y="254000"/>
                </a:lnTo>
                <a:lnTo>
                  <a:pt x="59267" y="245533"/>
                </a:lnTo>
                <a:lnTo>
                  <a:pt x="59267" y="245533"/>
                </a:lnTo>
                <a:lnTo>
                  <a:pt x="59267" y="228600"/>
                </a:lnTo>
                <a:lnTo>
                  <a:pt x="59267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021667" y="3327400"/>
            <a:ext cx="228601" cy="127001"/>
          </a:xfrm>
          <a:custGeom>
            <a:avLst/>
            <a:gdLst/>
            <a:ahLst/>
            <a:cxnLst/>
            <a:rect l="0" t="0" r="0" b="0"/>
            <a:pathLst>
              <a:path w="228601" h="127001">
                <a:moveTo>
                  <a:pt x="8466" y="84667"/>
                </a:moveTo>
                <a:lnTo>
                  <a:pt x="8466" y="84667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0" y="110067"/>
                </a:lnTo>
                <a:lnTo>
                  <a:pt x="0" y="101600"/>
                </a:lnTo>
                <a:lnTo>
                  <a:pt x="0" y="84667"/>
                </a:lnTo>
                <a:lnTo>
                  <a:pt x="0" y="76200"/>
                </a:lnTo>
                <a:lnTo>
                  <a:pt x="0" y="59267"/>
                </a:lnTo>
                <a:lnTo>
                  <a:pt x="8466" y="50800"/>
                </a:lnTo>
                <a:lnTo>
                  <a:pt x="8466" y="33867"/>
                </a:lnTo>
                <a:lnTo>
                  <a:pt x="8466" y="16933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84666" y="50800"/>
                </a:lnTo>
                <a:lnTo>
                  <a:pt x="93133" y="67733"/>
                </a:lnTo>
                <a:lnTo>
                  <a:pt x="93133" y="84667"/>
                </a:lnTo>
                <a:lnTo>
                  <a:pt x="101600" y="93133"/>
                </a:lnTo>
                <a:lnTo>
                  <a:pt x="110066" y="101600"/>
                </a:lnTo>
                <a:lnTo>
                  <a:pt x="118533" y="110067"/>
                </a:lnTo>
                <a:lnTo>
                  <a:pt x="127000" y="118533"/>
                </a:lnTo>
                <a:lnTo>
                  <a:pt x="135466" y="127000"/>
                </a:lnTo>
                <a:lnTo>
                  <a:pt x="143933" y="127000"/>
                </a:lnTo>
                <a:lnTo>
                  <a:pt x="160866" y="127000"/>
                </a:lnTo>
                <a:lnTo>
                  <a:pt x="169333" y="127000"/>
                </a:lnTo>
                <a:lnTo>
                  <a:pt x="177800" y="127000"/>
                </a:lnTo>
                <a:lnTo>
                  <a:pt x="194733" y="127000"/>
                </a:lnTo>
                <a:lnTo>
                  <a:pt x="203200" y="118533"/>
                </a:lnTo>
                <a:lnTo>
                  <a:pt x="211666" y="110067"/>
                </a:lnTo>
                <a:lnTo>
                  <a:pt x="211666" y="101600"/>
                </a:lnTo>
                <a:lnTo>
                  <a:pt x="220133" y="93133"/>
                </a:lnTo>
                <a:lnTo>
                  <a:pt x="228600" y="84667"/>
                </a:lnTo>
                <a:lnTo>
                  <a:pt x="228600" y="84667"/>
                </a:lnTo>
                <a:lnTo>
                  <a:pt x="228600" y="84667"/>
                </a:lnTo>
                <a:lnTo>
                  <a:pt x="228600" y="84667"/>
                </a:lnTo>
                <a:lnTo>
                  <a:pt x="228600" y="93133"/>
                </a:lnTo>
                <a:lnTo>
                  <a:pt x="228600" y="93133"/>
                </a:lnTo>
                <a:lnTo>
                  <a:pt x="228600" y="93133"/>
                </a:lnTo>
                <a:lnTo>
                  <a:pt x="22860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13200" y="3581400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11667" y="8467"/>
                </a:lnTo>
                <a:lnTo>
                  <a:pt x="2116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87800" y="3666067"/>
            <a:ext cx="287868" cy="42334"/>
          </a:xfrm>
          <a:custGeom>
            <a:avLst/>
            <a:gdLst/>
            <a:ahLst/>
            <a:cxnLst/>
            <a:rect l="0" t="0" r="0" b="0"/>
            <a:pathLst>
              <a:path w="287868" h="42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25400" y="25400"/>
                </a:lnTo>
                <a:lnTo>
                  <a:pt x="42333" y="25400"/>
                </a:lnTo>
                <a:lnTo>
                  <a:pt x="67733" y="33866"/>
                </a:lnTo>
                <a:lnTo>
                  <a:pt x="101600" y="33866"/>
                </a:lnTo>
                <a:lnTo>
                  <a:pt x="127000" y="33866"/>
                </a:lnTo>
                <a:lnTo>
                  <a:pt x="160867" y="42333"/>
                </a:lnTo>
                <a:lnTo>
                  <a:pt x="203200" y="42333"/>
                </a:lnTo>
                <a:lnTo>
                  <a:pt x="228600" y="42333"/>
                </a:lnTo>
                <a:lnTo>
                  <a:pt x="262467" y="42333"/>
                </a:lnTo>
                <a:lnTo>
                  <a:pt x="262467" y="42333"/>
                </a:lnTo>
                <a:lnTo>
                  <a:pt x="287867" y="42333"/>
                </a:lnTo>
                <a:lnTo>
                  <a:pt x="287867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572000" y="3505200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169333" y="25400"/>
                </a:moveTo>
                <a:lnTo>
                  <a:pt x="169333" y="25400"/>
                </a:lnTo>
                <a:lnTo>
                  <a:pt x="169333" y="33867"/>
                </a:lnTo>
                <a:lnTo>
                  <a:pt x="169333" y="33867"/>
                </a:lnTo>
                <a:lnTo>
                  <a:pt x="169333" y="42333"/>
                </a:lnTo>
                <a:lnTo>
                  <a:pt x="169333" y="42333"/>
                </a:lnTo>
                <a:lnTo>
                  <a:pt x="169333" y="59267"/>
                </a:lnTo>
                <a:lnTo>
                  <a:pt x="169333" y="67733"/>
                </a:lnTo>
                <a:lnTo>
                  <a:pt x="169333" y="67733"/>
                </a:lnTo>
                <a:lnTo>
                  <a:pt x="169333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76200"/>
                </a:lnTo>
                <a:lnTo>
                  <a:pt x="177800" y="67733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0867" y="42333"/>
                </a:lnTo>
                <a:lnTo>
                  <a:pt x="152400" y="25400"/>
                </a:lnTo>
                <a:lnTo>
                  <a:pt x="143933" y="16933"/>
                </a:lnTo>
                <a:lnTo>
                  <a:pt x="127000" y="8467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7"/>
                </a:lnTo>
                <a:lnTo>
                  <a:pt x="8467" y="211667"/>
                </a:lnTo>
                <a:lnTo>
                  <a:pt x="16933" y="228600"/>
                </a:lnTo>
                <a:lnTo>
                  <a:pt x="33867" y="245533"/>
                </a:lnTo>
                <a:lnTo>
                  <a:pt x="50800" y="254000"/>
                </a:lnTo>
                <a:lnTo>
                  <a:pt x="67733" y="262467"/>
                </a:lnTo>
                <a:lnTo>
                  <a:pt x="84667" y="270933"/>
                </a:lnTo>
                <a:lnTo>
                  <a:pt x="110067" y="270933"/>
                </a:lnTo>
                <a:lnTo>
                  <a:pt x="127000" y="279400"/>
                </a:lnTo>
                <a:lnTo>
                  <a:pt x="143933" y="279400"/>
                </a:lnTo>
                <a:lnTo>
                  <a:pt x="160867" y="270933"/>
                </a:lnTo>
                <a:lnTo>
                  <a:pt x="177800" y="262467"/>
                </a:lnTo>
                <a:lnTo>
                  <a:pt x="177800" y="262467"/>
                </a:lnTo>
                <a:lnTo>
                  <a:pt x="186267" y="254000"/>
                </a:lnTo>
                <a:lnTo>
                  <a:pt x="1862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868333" y="3522133"/>
            <a:ext cx="42335" cy="270935"/>
          </a:xfrm>
          <a:custGeom>
            <a:avLst/>
            <a:gdLst/>
            <a:ahLst/>
            <a:cxnLst/>
            <a:rect l="0" t="0" r="0" b="0"/>
            <a:pathLst>
              <a:path w="42335" h="270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7" y="127000"/>
                </a:lnTo>
                <a:lnTo>
                  <a:pt x="33867" y="152400"/>
                </a:lnTo>
                <a:lnTo>
                  <a:pt x="33867" y="177800"/>
                </a:lnTo>
                <a:lnTo>
                  <a:pt x="33867" y="194734"/>
                </a:lnTo>
                <a:lnTo>
                  <a:pt x="33867" y="220134"/>
                </a:lnTo>
                <a:lnTo>
                  <a:pt x="33867" y="237067"/>
                </a:lnTo>
                <a:lnTo>
                  <a:pt x="42334" y="245534"/>
                </a:lnTo>
                <a:lnTo>
                  <a:pt x="42334" y="262467"/>
                </a:lnTo>
                <a:lnTo>
                  <a:pt x="42334" y="262467"/>
                </a:lnTo>
                <a:lnTo>
                  <a:pt x="33867" y="270934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54000"/>
                </a:lnTo>
                <a:lnTo>
                  <a:pt x="25400" y="245534"/>
                </a:lnTo>
                <a:lnTo>
                  <a:pt x="2540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826000" y="3505200"/>
            <a:ext cx="245534" cy="347134"/>
          </a:xfrm>
          <a:custGeom>
            <a:avLst/>
            <a:gdLst/>
            <a:ahLst/>
            <a:cxnLst/>
            <a:rect l="0" t="0" r="0" b="0"/>
            <a:pathLst>
              <a:path w="245534" h="347134">
                <a:moveTo>
                  <a:pt x="0" y="8467"/>
                </a:move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7"/>
                </a:lnTo>
                <a:lnTo>
                  <a:pt x="110067" y="16933"/>
                </a:lnTo>
                <a:lnTo>
                  <a:pt x="127000" y="33867"/>
                </a:lnTo>
                <a:lnTo>
                  <a:pt x="143933" y="50800"/>
                </a:lnTo>
                <a:lnTo>
                  <a:pt x="160867" y="76200"/>
                </a:lnTo>
                <a:lnTo>
                  <a:pt x="186267" y="93133"/>
                </a:lnTo>
                <a:lnTo>
                  <a:pt x="194733" y="118533"/>
                </a:lnTo>
                <a:lnTo>
                  <a:pt x="211667" y="152400"/>
                </a:lnTo>
                <a:lnTo>
                  <a:pt x="220133" y="177800"/>
                </a:lnTo>
                <a:lnTo>
                  <a:pt x="237067" y="203200"/>
                </a:lnTo>
                <a:lnTo>
                  <a:pt x="245533" y="228600"/>
                </a:lnTo>
                <a:lnTo>
                  <a:pt x="245533" y="254000"/>
                </a:lnTo>
                <a:lnTo>
                  <a:pt x="245533" y="279400"/>
                </a:lnTo>
                <a:lnTo>
                  <a:pt x="237067" y="296333"/>
                </a:lnTo>
                <a:lnTo>
                  <a:pt x="228600" y="321733"/>
                </a:lnTo>
                <a:lnTo>
                  <a:pt x="220133" y="330200"/>
                </a:lnTo>
                <a:lnTo>
                  <a:pt x="203200" y="338667"/>
                </a:lnTo>
                <a:lnTo>
                  <a:pt x="186267" y="347133"/>
                </a:lnTo>
                <a:lnTo>
                  <a:pt x="160867" y="347133"/>
                </a:lnTo>
                <a:lnTo>
                  <a:pt x="143933" y="347133"/>
                </a:lnTo>
                <a:lnTo>
                  <a:pt x="127000" y="338667"/>
                </a:lnTo>
                <a:lnTo>
                  <a:pt x="127000" y="338667"/>
                </a:lnTo>
                <a:lnTo>
                  <a:pt x="101600" y="330200"/>
                </a:lnTo>
                <a:lnTo>
                  <a:pt x="10160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868333" y="37930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495800" y="3242733"/>
            <a:ext cx="465668" cy="152401"/>
          </a:xfrm>
          <a:custGeom>
            <a:avLst/>
            <a:gdLst/>
            <a:ahLst/>
            <a:cxnLst/>
            <a:rect l="0" t="0" r="0" b="0"/>
            <a:pathLst>
              <a:path w="465668" h="152401">
                <a:moveTo>
                  <a:pt x="0" y="127000"/>
                </a:moveTo>
                <a:lnTo>
                  <a:pt x="0" y="135467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43934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7" y="118534"/>
                </a:lnTo>
                <a:lnTo>
                  <a:pt x="42333" y="101600"/>
                </a:lnTo>
                <a:lnTo>
                  <a:pt x="50800" y="84667"/>
                </a:lnTo>
                <a:lnTo>
                  <a:pt x="59267" y="67734"/>
                </a:lnTo>
                <a:lnTo>
                  <a:pt x="76200" y="50800"/>
                </a:lnTo>
                <a:lnTo>
                  <a:pt x="101600" y="42334"/>
                </a:lnTo>
                <a:lnTo>
                  <a:pt x="118533" y="25400"/>
                </a:lnTo>
                <a:lnTo>
                  <a:pt x="143933" y="16934"/>
                </a:lnTo>
                <a:lnTo>
                  <a:pt x="169333" y="8467"/>
                </a:lnTo>
                <a:lnTo>
                  <a:pt x="203200" y="0"/>
                </a:lnTo>
                <a:lnTo>
                  <a:pt x="237067" y="0"/>
                </a:lnTo>
                <a:lnTo>
                  <a:pt x="270933" y="8467"/>
                </a:lnTo>
                <a:lnTo>
                  <a:pt x="304800" y="16934"/>
                </a:lnTo>
                <a:lnTo>
                  <a:pt x="330200" y="25400"/>
                </a:lnTo>
                <a:lnTo>
                  <a:pt x="364067" y="42334"/>
                </a:lnTo>
                <a:lnTo>
                  <a:pt x="389467" y="59267"/>
                </a:lnTo>
                <a:lnTo>
                  <a:pt x="414867" y="76200"/>
                </a:lnTo>
                <a:lnTo>
                  <a:pt x="431800" y="93134"/>
                </a:lnTo>
                <a:lnTo>
                  <a:pt x="448733" y="118534"/>
                </a:lnTo>
                <a:lnTo>
                  <a:pt x="457200" y="135467"/>
                </a:lnTo>
                <a:lnTo>
                  <a:pt x="457200" y="135467"/>
                </a:lnTo>
                <a:lnTo>
                  <a:pt x="465667" y="152400"/>
                </a:lnTo>
                <a:lnTo>
                  <a:pt x="4656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8534400" y="3132667"/>
            <a:ext cx="160868" cy="110067"/>
          </a:xfrm>
          <a:custGeom>
            <a:avLst/>
            <a:gdLst/>
            <a:ahLst/>
            <a:cxnLst/>
            <a:rect l="0" t="0" r="0" b="0"/>
            <a:pathLst>
              <a:path w="160868" h="110067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8466"/>
                </a:lnTo>
                <a:lnTo>
                  <a:pt x="143933" y="16933"/>
                </a:lnTo>
                <a:lnTo>
                  <a:pt x="135467" y="25400"/>
                </a:lnTo>
                <a:lnTo>
                  <a:pt x="110066" y="33866"/>
                </a:lnTo>
                <a:lnTo>
                  <a:pt x="101600" y="42333"/>
                </a:lnTo>
                <a:lnTo>
                  <a:pt x="84667" y="59266"/>
                </a:lnTo>
                <a:lnTo>
                  <a:pt x="67733" y="67733"/>
                </a:lnTo>
                <a:lnTo>
                  <a:pt x="50800" y="76200"/>
                </a:lnTo>
                <a:lnTo>
                  <a:pt x="42334" y="84666"/>
                </a:lnTo>
                <a:lnTo>
                  <a:pt x="25400" y="93133"/>
                </a:lnTo>
                <a:lnTo>
                  <a:pt x="16933" y="101600"/>
                </a:lnTo>
                <a:lnTo>
                  <a:pt x="8467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8500534" y="3996267"/>
            <a:ext cx="93134" cy="160867"/>
          </a:xfrm>
          <a:custGeom>
            <a:avLst/>
            <a:gdLst/>
            <a:ahLst/>
            <a:cxnLst/>
            <a:rect l="0" t="0" r="0" b="0"/>
            <a:pathLst>
              <a:path w="93134" h="160867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25399" y="59266"/>
                </a:lnTo>
                <a:lnTo>
                  <a:pt x="33866" y="76200"/>
                </a:lnTo>
                <a:lnTo>
                  <a:pt x="42333" y="84666"/>
                </a:lnTo>
                <a:lnTo>
                  <a:pt x="50799" y="101600"/>
                </a:lnTo>
                <a:lnTo>
                  <a:pt x="59266" y="110066"/>
                </a:lnTo>
                <a:lnTo>
                  <a:pt x="67732" y="127000"/>
                </a:lnTo>
                <a:lnTo>
                  <a:pt x="76200" y="135466"/>
                </a:lnTo>
                <a:lnTo>
                  <a:pt x="84666" y="143933"/>
                </a:lnTo>
                <a:lnTo>
                  <a:pt x="84666" y="152400"/>
                </a:lnTo>
                <a:lnTo>
                  <a:pt x="84666" y="152400"/>
                </a:lnTo>
                <a:lnTo>
                  <a:pt x="93133" y="160866"/>
                </a:lnTo>
                <a:lnTo>
                  <a:pt x="93133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Freeform 2050"/>
          <p:cNvSpPr/>
          <p:nvPr/>
        </p:nvSpPr>
        <p:spPr>
          <a:xfrm>
            <a:off x="8678333" y="2904067"/>
            <a:ext cx="118534" cy="118534"/>
          </a:xfrm>
          <a:custGeom>
            <a:avLst/>
            <a:gdLst/>
            <a:ahLst/>
            <a:cxnLst/>
            <a:rect l="0" t="0" r="0" b="0"/>
            <a:pathLst>
              <a:path w="118534" h="118534">
                <a:moveTo>
                  <a:pt x="118533" y="0"/>
                </a:moveTo>
                <a:lnTo>
                  <a:pt x="118533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01600" y="16933"/>
                </a:lnTo>
                <a:lnTo>
                  <a:pt x="93134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59267" y="50800"/>
                </a:lnTo>
                <a:lnTo>
                  <a:pt x="50801" y="59266"/>
                </a:lnTo>
                <a:lnTo>
                  <a:pt x="33867" y="76200"/>
                </a:lnTo>
                <a:lnTo>
                  <a:pt x="16934" y="84666"/>
                </a:lnTo>
                <a:lnTo>
                  <a:pt x="8467" y="93133"/>
                </a:lnTo>
                <a:lnTo>
                  <a:pt x="8467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8796866" y="2946400"/>
            <a:ext cx="84669" cy="93134"/>
          </a:xfrm>
          <a:custGeom>
            <a:avLst/>
            <a:gdLst/>
            <a:ahLst/>
            <a:cxnLst/>
            <a:rect l="0" t="0" r="0" b="0"/>
            <a:pathLst>
              <a:path w="84669" h="93134">
                <a:moveTo>
                  <a:pt x="84668" y="0"/>
                </a:moveTo>
                <a:lnTo>
                  <a:pt x="84668" y="0"/>
                </a:lnTo>
                <a:lnTo>
                  <a:pt x="84668" y="0"/>
                </a:lnTo>
                <a:lnTo>
                  <a:pt x="84668" y="8467"/>
                </a:lnTo>
                <a:lnTo>
                  <a:pt x="76200" y="8467"/>
                </a:lnTo>
                <a:lnTo>
                  <a:pt x="76200" y="16933"/>
                </a:lnTo>
                <a:lnTo>
                  <a:pt x="67734" y="25400"/>
                </a:lnTo>
                <a:lnTo>
                  <a:pt x="50801" y="42333"/>
                </a:lnTo>
                <a:lnTo>
                  <a:pt x="42334" y="50800"/>
                </a:lnTo>
                <a:lnTo>
                  <a:pt x="25401" y="67733"/>
                </a:lnTo>
                <a:lnTo>
                  <a:pt x="8468" y="84667"/>
                </a:lnTo>
                <a:lnTo>
                  <a:pt x="8468" y="84667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8534400" y="4267200"/>
            <a:ext cx="118535" cy="152401"/>
          </a:xfrm>
          <a:custGeom>
            <a:avLst/>
            <a:gdLst/>
            <a:ahLst/>
            <a:cxnLst/>
            <a:rect l="0" t="0" r="0" b="0"/>
            <a:pathLst>
              <a:path w="118535" h="152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50800"/>
                </a:lnTo>
                <a:lnTo>
                  <a:pt x="42334" y="59267"/>
                </a:lnTo>
                <a:lnTo>
                  <a:pt x="50800" y="76200"/>
                </a:lnTo>
                <a:lnTo>
                  <a:pt x="59267" y="84667"/>
                </a:lnTo>
                <a:lnTo>
                  <a:pt x="76200" y="101600"/>
                </a:lnTo>
                <a:lnTo>
                  <a:pt x="84667" y="110067"/>
                </a:lnTo>
                <a:lnTo>
                  <a:pt x="93133" y="127000"/>
                </a:lnTo>
                <a:lnTo>
                  <a:pt x="101600" y="135467"/>
                </a:lnTo>
                <a:lnTo>
                  <a:pt x="110066" y="143933"/>
                </a:lnTo>
                <a:lnTo>
                  <a:pt x="110066" y="143933"/>
                </a:lnTo>
                <a:lnTo>
                  <a:pt x="118534" y="152400"/>
                </a:lnTo>
                <a:lnTo>
                  <a:pt x="118534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8695267" y="4275667"/>
            <a:ext cx="118534" cy="160867"/>
          </a:xfrm>
          <a:custGeom>
            <a:avLst/>
            <a:gdLst/>
            <a:ahLst/>
            <a:cxnLst/>
            <a:rect l="0" t="0" r="0" b="0"/>
            <a:pathLst>
              <a:path w="118534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16933"/>
                </a:lnTo>
                <a:lnTo>
                  <a:pt x="25399" y="25400"/>
                </a:lnTo>
                <a:lnTo>
                  <a:pt x="33867" y="42333"/>
                </a:lnTo>
                <a:lnTo>
                  <a:pt x="42333" y="59266"/>
                </a:lnTo>
                <a:lnTo>
                  <a:pt x="59266" y="76200"/>
                </a:lnTo>
                <a:lnTo>
                  <a:pt x="76200" y="93133"/>
                </a:lnTo>
                <a:lnTo>
                  <a:pt x="84666" y="110066"/>
                </a:lnTo>
                <a:lnTo>
                  <a:pt x="93133" y="127000"/>
                </a:lnTo>
                <a:lnTo>
                  <a:pt x="110067" y="143933"/>
                </a:lnTo>
                <a:lnTo>
                  <a:pt x="110067" y="143933"/>
                </a:lnTo>
                <a:lnTo>
                  <a:pt x="118533" y="160866"/>
                </a:lnTo>
                <a:lnTo>
                  <a:pt x="118533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1320800" y="4428067"/>
            <a:ext cx="25401" cy="474134"/>
          </a:xfrm>
          <a:custGeom>
            <a:avLst/>
            <a:gdLst/>
            <a:ahLst/>
            <a:cxnLst/>
            <a:rect l="0" t="0" r="0" b="0"/>
            <a:pathLst>
              <a:path w="25401" h="4741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8467" y="152400"/>
                </a:lnTo>
                <a:lnTo>
                  <a:pt x="8467" y="186266"/>
                </a:lnTo>
                <a:lnTo>
                  <a:pt x="8467" y="220133"/>
                </a:lnTo>
                <a:lnTo>
                  <a:pt x="8467" y="262466"/>
                </a:lnTo>
                <a:lnTo>
                  <a:pt x="8467" y="304800"/>
                </a:lnTo>
                <a:lnTo>
                  <a:pt x="16933" y="338666"/>
                </a:lnTo>
                <a:lnTo>
                  <a:pt x="16933" y="372533"/>
                </a:lnTo>
                <a:lnTo>
                  <a:pt x="16933" y="406400"/>
                </a:lnTo>
                <a:lnTo>
                  <a:pt x="16933" y="431800"/>
                </a:lnTo>
                <a:lnTo>
                  <a:pt x="16933" y="448733"/>
                </a:lnTo>
                <a:lnTo>
                  <a:pt x="25400" y="465666"/>
                </a:lnTo>
                <a:lnTo>
                  <a:pt x="25400" y="474133"/>
                </a:lnTo>
                <a:lnTo>
                  <a:pt x="25400" y="474133"/>
                </a:lnTo>
                <a:lnTo>
                  <a:pt x="25400" y="474133"/>
                </a:lnTo>
                <a:lnTo>
                  <a:pt x="25400" y="474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1490133" y="4453467"/>
            <a:ext cx="143935" cy="465667"/>
          </a:xfrm>
          <a:custGeom>
            <a:avLst/>
            <a:gdLst/>
            <a:ahLst/>
            <a:cxnLst/>
            <a:rect l="0" t="0" r="0" b="0"/>
            <a:pathLst>
              <a:path w="143935" h="465667">
                <a:moveTo>
                  <a:pt x="143934" y="33866"/>
                </a:moveTo>
                <a:lnTo>
                  <a:pt x="143934" y="33866"/>
                </a:lnTo>
                <a:lnTo>
                  <a:pt x="143934" y="25400"/>
                </a:lnTo>
                <a:lnTo>
                  <a:pt x="135467" y="16933"/>
                </a:lnTo>
                <a:lnTo>
                  <a:pt x="135467" y="16933"/>
                </a:lnTo>
                <a:lnTo>
                  <a:pt x="127000" y="8466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0800" y="0"/>
                </a:lnTo>
                <a:lnTo>
                  <a:pt x="42334" y="8466"/>
                </a:lnTo>
                <a:lnTo>
                  <a:pt x="33867" y="16933"/>
                </a:lnTo>
                <a:lnTo>
                  <a:pt x="16934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77800"/>
                </a:lnTo>
                <a:lnTo>
                  <a:pt x="0" y="203200"/>
                </a:lnTo>
                <a:lnTo>
                  <a:pt x="0" y="237066"/>
                </a:lnTo>
                <a:lnTo>
                  <a:pt x="0" y="270933"/>
                </a:lnTo>
                <a:lnTo>
                  <a:pt x="0" y="304800"/>
                </a:lnTo>
                <a:lnTo>
                  <a:pt x="8467" y="330200"/>
                </a:lnTo>
                <a:lnTo>
                  <a:pt x="8467" y="364066"/>
                </a:lnTo>
                <a:lnTo>
                  <a:pt x="8467" y="389466"/>
                </a:lnTo>
                <a:lnTo>
                  <a:pt x="8467" y="414866"/>
                </a:lnTo>
                <a:lnTo>
                  <a:pt x="8467" y="431800"/>
                </a:lnTo>
                <a:lnTo>
                  <a:pt x="8467" y="448733"/>
                </a:lnTo>
                <a:lnTo>
                  <a:pt x="8467" y="457200"/>
                </a:lnTo>
                <a:lnTo>
                  <a:pt x="8467" y="465666"/>
                </a:lnTo>
                <a:lnTo>
                  <a:pt x="8467" y="465666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1464733" y="4682067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18534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2099733" y="4572000"/>
            <a:ext cx="211668" cy="330201"/>
          </a:xfrm>
          <a:custGeom>
            <a:avLst/>
            <a:gdLst/>
            <a:ahLst/>
            <a:cxnLst/>
            <a:rect l="0" t="0" r="0" b="0"/>
            <a:pathLst>
              <a:path w="211668" h="330201">
                <a:moveTo>
                  <a:pt x="8467" y="50800"/>
                </a:move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70933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21733"/>
                </a:lnTo>
                <a:lnTo>
                  <a:pt x="8467" y="304800"/>
                </a:lnTo>
                <a:lnTo>
                  <a:pt x="8467" y="287867"/>
                </a:lnTo>
                <a:lnTo>
                  <a:pt x="8467" y="262467"/>
                </a:lnTo>
                <a:lnTo>
                  <a:pt x="0" y="237067"/>
                </a:lnTo>
                <a:lnTo>
                  <a:pt x="0" y="203200"/>
                </a:lnTo>
                <a:lnTo>
                  <a:pt x="8467" y="177800"/>
                </a:lnTo>
                <a:lnTo>
                  <a:pt x="8467" y="143933"/>
                </a:lnTo>
                <a:lnTo>
                  <a:pt x="8467" y="110067"/>
                </a:lnTo>
                <a:lnTo>
                  <a:pt x="8467" y="76200"/>
                </a:lnTo>
                <a:lnTo>
                  <a:pt x="16934" y="50800"/>
                </a:lnTo>
                <a:lnTo>
                  <a:pt x="25400" y="25400"/>
                </a:lnTo>
                <a:lnTo>
                  <a:pt x="33867" y="8467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8467"/>
                </a:lnTo>
                <a:lnTo>
                  <a:pt x="110067" y="25400"/>
                </a:lnTo>
                <a:lnTo>
                  <a:pt x="118534" y="42333"/>
                </a:lnTo>
                <a:lnTo>
                  <a:pt x="135467" y="67733"/>
                </a:lnTo>
                <a:lnTo>
                  <a:pt x="143934" y="93133"/>
                </a:lnTo>
                <a:lnTo>
                  <a:pt x="160867" y="127000"/>
                </a:lnTo>
                <a:lnTo>
                  <a:pt x="169334" y="160867"/>
                </a:lnTo>
                <a:lnTo>
                  <a:pt x="177800" y="186267"/>
                </a:lnTo>
                <a:lnTo>
                  <a:pt x="194734" y="211667"/>
                </a:lnTo>
                <a:lnTo>
                  <a:pt x="203200" y="237067"/>
                </a:lnTo>
                <a:lnTo>
                  <a:pt x="211667" y="254000"/>
                </a:lnTo>
                <a:lnTo>
                  <a:pt x="211667" y="270933"/>
                </a:lnTo>
                <a:lnTo>
                  <a:pt x="211667" y="279400"/>
                </a:lnTo>
                <a:lnTo>
                  <a:pt x="211667" y="287867"/>
                </a:lnTo>
                <a:lnTo>
                  <a:pt x="211667" y="287867"/>
                </a:lnTo>
                <a:lnTo>
                  <a:pt x="211667" y="287867"/>
                </a:lnTo>
                <a:lnTo>
                  <a:pt x="211667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2142067" y="4715933"/>
            <a:ext cx="127001" cy="16935"/>
          </a:xfrm>
          <a:custGeom>
            <a:avLst/>
            <a:gdLst/>
            <a:ahLst/>
            <a:cxnLst/>
            <a:rect l="0" t="0" r="0" b="0"/>
            <a:pathLst>
              <a:path w="12700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16934"/>
                </a:lnTo>
                <a:lnTo>
                  <a:pt x="50800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6" y="8467"/>
                </a:lnTo>
                <a:lnTo>
                  <a:pt x="110066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2387600" y="4563533"/>
            <a:ext cx="211668" cy="330201"/>
          </a:xfrm>
          <a:custGeom>
            <a:avLst/>
            <a:gdLst/>
            <a:ahLst/>
            <a:cxnLst/>
            <a:rect l="0" t="0" r="0" b="0"/>
            <a:pathLst>
              <a:path w="211668" h="330201">
                <a:moveTo>
                  <a:pt x="8467" y="118534"/>
                </a:moveTo>
                <a:lnTo>
                  <a:pt x="16933" y="127000"/>
                </a:lnTo>
                <a:lnTo>
                  <a:pt x="16933" y="135467"/>
                </a:lnTo>
                <a:lnTo>
                  <a:pt x="16933" y="143934"/>
                </a:lnTo>
                <a:lnTo>
                  <a:pt x="25400" y="169334"/>
                </a:lnTo>
                <a:lnTo>
                  <a:pt x="25400" y="186267"/>
                </a:lnTo>
                <a:lnTo>
                  <a:pt x="33867" y="203200"/>
                </a:lnTo>
                <a:lnTo>
                  <a:pt x="33867" y="228600"/>
                </a:lnTo>
                <a:lnTo>
                  <a:pt x="42333" y="254000"/>
                </a:lnTo>
                <a:lnTo>
                  <a:pt x="42333" y="279400"/>
                </a:lnTo>
                <a:lnTo>
                  <a:pt x="42333" y="296334"/>
                </a:lnTo>
                <a:lnTo>
                  <a:pt x="50800" y="313267"/>
                </a:lnTo>
                <a:lnTo>
                  <a:pt x="50800" y="321734"/>
                </a:lnTo>
                <a:lnTo>
                  <a:pt x="50800" y="330200"/>
                </a:lnTo>
                <a:lnTo>
                  <a:pt x="42333" y="330200"/>
                </a:lnTo>
                <a:lnTo>
                  <a:pt x="42333" y="321734"/>
                </a:lnTo>
                <a:lnTo>
                  <a:pt x="42333" y="321734"/>
                </a:lnTo>
                <a:lnTo>
                  <a:pt x="33867" y="304800"/>
                </a:lnTo>
                <a:lnTo>
                  <a:pt x="33867" y="296334"/>
                </a:lnTo>
                <a:lnTo>
                  <a:pt x="25400" y="279400"/>
                </a:lnTo>
                <a:lnTo>
                  <a:pt x="16933" y="262467"/>
                </a:lnTo>
                <a:lnTo>
                  <a:pt x="16933" y="237067"/>
                </a:lnTo>
                <a:lnTo>
                  <a:pt x="8467" y="211667"/>
                </a:lnTo>
                <a:lnTo>
                  <a:pt x="8467" y="186267"/>
                </a:lnTo>
                <a:lnTo>
                  <a:pt x="8467" y="160867"/>
                </a:lnTo>
                <a:lnTo>
                  <a:pt x="0" y="135467"/>
                </a:lnTo>
                <a:lnTo>
                  <a:pt x="0" y="110067"/>
                </a:lnTo>
                <a:lnTo>
                  <a:pt x="8467" y="84667"/>
                </a:lnTo>
                <a:lnTo>
                  <a:pt x="8467" y="59267"/>
                </a:lnTo>
                <a:lnTo>
                  <a:pt x="16933" y="42334"/>
                </a:lnTo>
                <a:lnTo>
                  <a:pt x="16933" y="25400"/>
                </a:lnTo>
                <a:lnTo>
                  <a:pt x="33867" y="16934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42334"/>
                </a:lnTo>
                <a:lnTo>
                  <a:pt x="118533" y="59267"/>
                </a:lnTo>
                <a:lnTo>
                  <a:pt x="110067" y="76200"/>
                </a:lnTo>
                <a:lnTo>
                  <a:pt x="101600" y="84667"/>
                </a:lnTo>
                <a:lnTo>
                  <a:pt x="101600" y="101600"/>
                </a:lnTo>
                <a:lnTo>
                  <a:pt x="93133" y="110067"/>
                </a:lnTo>
                <a:lnTo>
                  <a:pt x="76200" y="118534"/>
                </a:lnTo>
                <a:lnTo>
                  <a:pt x="67733" y="127000"/>
                </a:lnTo>
                <a:lnTo>
                  <a:pt x="59267" y="135467"/>
                </a:lnTo>
                <a:lnTo>
                  <a:pt x="50800" y="135467"/>
                </a:lnTo>
                <a:lnTo>
                  <a:pt x="50800" y="143934"/>
                </a:lnTo>
                <a:lnTo>
                  <a:pt x="42333" y="143934"/>
                </a:lnTo>
                <a:lnTo>
                  <a:pt x="42333" y="143934"/>
                </a:lnTo>
                <a:lnTo>
                  <a:pt x="42333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84667" y="143934"/>
                </a:lnTo>
                <a:lnTo>
                  <a:pt x="101600" y="143934"/>
                </a:lnTo>
                <a:lnTo>
                  <a:pt x="118533" y="152400"/>
                </a:lnTo>
                <a:lnTo>
                  <a:pt x="135467" y="152400"/>
                </a:lnTo>
                <a:lnTo>
                  <a:pt x="152400" y="160867"/>
                </a:lnTo>
                <a:lnTo>
                  <a:pt x="169333" y="177800"/>
                </a:lnTo>
                <a:lnTo>
                  <a:pt x="186267" y="186267"/>
                </a:lnTo>
                <a:lnTo>
                  <a:pt x="194733" y="203200"/>
                </a:lnTo>
                <a:lnTo>
                  <a:pt x="203200" y="220134"/>
                </a:lnTo>
                <a:lnTo>
                  <a:pt x="203200" y="237067"/>
                </a:lnTo>
                <a:lnTo>
                  <a:pt x="211667" y="262467"/>
                </a:lnTo>
                <a:lnTo>
                  <a:pt x="211667" y="279400"/>
                </a:lnTo>
                <a:lnTo>
                  <a:pt x="203200" y="296334"/>
                </a:lnTo>
                <a:lnTo>
                  <a:pt x="203200" y="304800"/>
                </a:lnTo>
                <a:lnTo>
                  <a:pt x="194733" y="321734"/>
                </a:lnTo>
                <a:lnTo>
                  <a:pt x="177800" y="321734"/>
                </a:lnTo>
                <a:lnTo>
                  <a:pt x="169333" y="330200"/>
                </a:lnTo>
                <a:lnTo>
                  <a:pt x="152400" y="330200"/>
                </a:lnTo>
                <a:lnTo>
                  <a:pt x="143933" y="330200"/>
                </a:lnTo>
                <a:lnTo>
                  <a:pt x="127000" y="321734"/>
                </a:lnTo>
                <a:lnTo>
                  <a:pt x="127000" y="321734"/>
                </a:lnTo>
                <a:lnTo>
                  <a:pt x="118533" y="313267"/>
                </a:lnTo>
                <a:lnTo>
                  <a:pt x="118533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2150533" y="4267200"/>
            <a:ext cx="321735" cy="169334"/>
          </a:xfrm>
          <a:custGeom>
            <a:avLst/>
            <a:gdLst/>
            <a:ahLst/>
            <a:cxnLst/>
            <a:rect l="0" t="0" r="0" b="0"/>
            <a:pathLst>
              <a:path w="321735" h="169334">
                <a:moveTo>
                  <a:pt x="0" y="169333"/>
                </a:move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8467" y="152400"/>
                </a:lnTo>
                <a:lnTo>
                  <a:pt x="8467" y="143933"/>
                </a:lnTo>
                <a:lnTo>
                  <a:pt x="16934" y="127000"/>
                </a:lnTo>
                <a:lnTo>
                  <a:pt x="16934" y="110067"/>
                </a:lnTo>
                <a:lnTo>
                  <a:pt x="25400" y="93133"/>
                </a:lnTo>
                <a:lnTo>
                  <a:pt x="33867" y="76200"/>
                </a:lnTo>
                <a:lnTo>
                  <a:pt x="42334" y="59267"/>
                </a:lnTo>
                <a:lnTo>
                  <a:pt x="59267" y="42333"/>
                </a:lnTo>
                <a:lnTo>
                  <a:pt x="67734" y="25400"/>
                </a:lnTo>
                <a:lnTo>
                  <a:pt x="93134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8467"/>
                </a:lnTo>
                <a:lnTo>
                  <a:pt x="203200" y="25400"/>
                </a:lnTo>
                <a:lnTo>
                  <a:pt x="211667" y="42333"/>
                </a:lnTo>
                <a:lnTo>
                  <a:pt x="228600" y="59267"/>
                </a:lnTo>
                <a:lnTo>
                  <a:pt x="237067" y="76200"/>
                </a:lnTo>
                <a:lnTo>
                  <a:pt x="254000" y="93133"/>
                </a:lnTo>
                <a:lnTo>
                  <a:pt x="262467" y="110067"/>
                </a:lnTo>
                <a:lnTo>
                  <a:pt x="270934" y="127000"/>
                </a:lnTo>
                <a:lnTo>
                  <a:pt x="279400" y="127000"/>
                </a:lnTo>
                <a:lnTo>
                  <a:pt x="287867" y="135467"/>
                </a:lnTo>
                <a:lnTo>
                  <a:pt x="304800" y="135467"/>
                </a:lnTo>
                <a:lnTo>
                  <a:pt x="313267" y="135467"/>
                </a:lnTo>
                <a:lnTo>
                  <a:pt x="313267" y="135467"/>
                </a:lnTo>
                <a:lnTo>
                  <a:pt x="321734" y="127000"/>
                </a:lnTo>
                <a:lnTo>
                  <a:pt x="321734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2743200" y="4563533"/>
            <a:ext cx="169334" cy="118535"/>
          </a:xfrm>
          <a:custGeom>
            <a:avLst/>
            <a:gdLst/>
            <a:ahLst/>
            <a:cxnLst/>
            <a:rect l="0" t="0" r="0" b="0"/>
            <a:pathLst>
              <a:path w="169334" h="118535">
                <a:moveTo>
                  <a:pt x="0" y="101600"/>
                </a:moveTo>
                <a:lnTo>
                  <a:pt x="0" y="101600"/>
                </a:lnTo>
                <a:lnTo>
                  <a:pt x="0" y="93134"/>
                </a:lnTo>
                <a:lnTo>
                  <a:pt x="0" y="93134"/>
                </a:lnTo>
                <a:lnTo>
                  <a:pt x="0" y="76200"/>
                </a:lnTo>
                <a:lnTo>
                  <a:pt x="0" y="67734"/>
                </a:lnTo>
                <a:lnTo>
                  <a:pt x="8467" y="50800"/>
                </a:lnTo>
                <a:lnTo>
                  <a:pt x="8467" y="42334"/>
                </a:lnTo>
                <a:lnTo>
                  <a:pt x="16933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42333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25400"/>
                </a:lnTo>
                <a:lnTo>
                  <a:pt x="59267" y="33867"/>
                </a:lnTo>
                <a:lnTo>
                  <a:pt x="59267" y="50800"/>
                </a:lnTo>
                <a:lnTo>
                  <a:pt x="67733" y="59267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3" y="93134"/>
                </a:lnTo>
                <a:lnTo>
                  <a:pt x="110067" y="101600"/>
                </a:lnTo>
                <a:lnTo>
                  <a:pt x="118533" y="110067"/>
                </a:lnTo>
                <a:lnTo>
                  <a:pt x="127000" y="110067"/>
                </a:lnTo>
                <a:lnTo>
                  <a:pt x="135467" y="110067"/>
                </a:lnTo>
                <a:lnTo>
                  <a:pt x="152400" y="118534"/>
                </a:lnTo>
                <a:lnTo>
                  <a:pt x="160867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  <a:lnTo>
                  <a:pt x="1693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2777067" y="4732867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2794000" y="4842933"/>
            <a:ext cx="118534" cy="16935"/>
          </a:xfrm>
          <a:custGeom>
            <a:avLst/>
            <a:gdLst/>
            <a:ahLst/>
            <a:cxnLst/>
            <a:rect l="0" t="0" r="0" b="0"/>
            <a:pathLst>
              <a:path w="118534" h="16935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01600" y="16934"/>
                </a:lnTo>
                <a:lnTo>
                  <a:pt x="118533" y="16934"/>
                </a:lnTo>
                <a:lnTo>
                  <a:pt x="118533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3081867" y="4360333"/>
            <a:ext cx="287867" cy="262468"/>
          </a:xfrm>
          <a:custGeom>
            <a:avLst/>
            <a:gdLst/>
            <a:ahLst/>
            <a:cxnLst/>
            <a:rect l="0" t="0" r="0" b="0"/>
            <a:pathLst>
              <a:path w="287867" h="262468">
                <a:moveTo>
                  <a:pt x="0" y="186267"/>
                </a:moveTo>
                <a:lnTo>
                  <a:pt x="0" y="186267"/>
                </a:lnTo>
                <a:lnTo>
                  <a:pt x="0" y="186267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0" y="160867"/>
                </a:lnTo>
                <a:lnTo>
                  <a:pt x="8466" y="143934"/>
                </a:lnTo>
                <a:lnTo>
                  <a:pt x="8466" y="135467"/>
                </a:lnTo>
                <a:lnTo>
                  <a:pt x="16933" y="110067"/>
                </a:lnTo>
                <a:lnTo>
                  <a:pt x="25400" y="93134"/>
                </a:lnTo>
                <a:lnTo>
                  <a:pt x="33866" y="76200"/>
                </a:lnTo>
                <a:lnTo>
                  <a:pt x="50800" y="59267"/>
                </a:lnTo>
                <a:lnTo>
                  <a:pt x="59266" y="42334"/>
                </a:lnTo>
                <a:lnTo>
                  <a:pt x="84666" y="25400"/>
                </a:lnTo>
                <a:lnTo>
                  <a:pt x="93133" y="16934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0"/>
                </a:lnTo>
                <a:lnTo>
                  <a:pt x="177800" y="8467"/>
                </a:lnTo>
                <a:lnTo>
                  <a:pt x="194733" y="25400"/>
                </a:lnTo>
                <a:lnTo>
                  <a:pt x="211666" y="42334"/>
                </a:lnTo>
                <a:lnTo>
                  <a:pt x="220133" y="59267"/>
                </a:lnTo>
                <a:lnTo>
                  <a:pt x="237066" y="84667"/>
                </a:lnTo>
                <a:lnTo>
                  <a:pt x="245533" y="110067"/>
                </a:lnTo>
                <a:lnTo>
                  <a:pt x="254000" y="135467"/>
                </a:lnTo>
                <a:lnTo>
                  <a:pt x="262466" y="160867"/>
                </a:lnTo>
                <a:lnTo>
                  <a:pt x="270933" y="186267"/>
                </a:lnTo>
                <a:lnTo>
                  <a:pt x="279400" y="211667"/>
                </a:lnTo>
                <a:lnTo>
                  <a:pt x="279400" y="228600"/>
                </a:lnTo>
                <a:lnTo>
                  <a:pt x="287866" y="245534"/>
                </a:lnTo>
                <a:lnTo>
                  <a:pt x="287866" y="245534"/>
                </a:lnTo>
                <a:lnTo>
                  <a:pt x="287866" y="262467"/>
                </a:lnTo>
                <a:lnTo>
                  <a:pt x="287866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3107267" y="4648200"/>
            <a:ext cx="110067" cy="254001"/>
          </a:xfrm>
          <a:custGeom>
            <a:avLst/>
            <a:gdLst/>
            <a:ahLst/>
            <a:cxnLst/>
            <a:rect l="0" t="0" r="0" b="0"/>
            <a:pathLst>
              <a:path w="110067" h="254001">
                <a:moveTo>
                  <a:pt x="110066" y="76200"/>
                </a:moveTo>
                <a:lnTo>
                  <a:pt x="110066" y="67733"/>
                </a:lnTo>
                <a:lnTo>
                  <a:pt x="110066" y="67733"/>
                </a:lnTo>
                <a:lnTo>
                  <a:pt x="110066" y="50800"/>
                </a:lnTo>
                <a:lnTo>
                  <a:pt x="101600" y="33867"/>
                </a:lnTo>
                <a:lnTo>
                  <a:pt x="93133" y="25400"/>
                </a:lnTo>
                <a:lnTo>
                  <a:pt x="93133" y="16933"/>
                </a:lnTo>
                <a:lnTo>
                  <a:pt x="84666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0"/>
                </a:lnTo>
                <a:lnTo>
                  <a:pt x="33866" y="8467"/>
                </a:lnTo>
                <a:lnTo>
                  <a:pt x="25400" y="16933"/>
                </a:lnTo>
                <a:lnTo>
                  <a:pt x="16933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10067"/>
                </a:lnTo>
                <a:lnTo>
                  <a:pt x="8466" y="135467"/>
                </a:lnTo>
                <a:lnTo>
                  <a:pt x="8466" y="160867"/>
                </a:lnTo>
                <a:lnTo>
                  <a:pt x="16933" y="177800"/>
                </a:lnTo>
                <a:lnTo>
                  <a:pt x="25400" y="194733"/>
                </a:lnTo>
                <a:lnTo>
                  <a:pt x="33866" y="211667"/>
                </a:lnTo>
                <a:lnTo>
                  <a:pt x="50800" y="228600"/>
                </a:lnTo>
                <a:lnTo>
                  <a:pt x="67733" y="237067"/>
                </a:lnTo>
                <a:lnTo>
                  <a:pt x="84666" y="245533"/>
                </a:lnTo>
                <a:lnTo>
                  <a:pt x="84666" y="245533"/>
                </a:lnTo>
                <a:lnTo>
                  <a:pt x="93133" y="254000"/>
                </a:lnTo>
                <a:lnTo>
                  <a:pt x="931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3302000" y="4715933"/>
            <a:ext cx="25401" cy="211668"/>
          </a:xfrm>
          <a:custGeom>
            <a:avLst/>
            <a:gdLst/>
            <a:ahLst/>
            <a:cxnLst/>
            <a:rect l="0" t="0" r="0" b="0"/>
            <a:pathLst>
              <a:path w="25401" h="211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16933" y="186267"/>
                </a:lnTo>
                <a:lnTo>
                  <a:pt x="16933" y="194734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3293533" y="4665133"/>
            <a:ext cx="143935" cy="237068"/>
          </a:xfrm>
          <a:custGeom>
            <a:avLst/>
            <a:gdLst/>
            <a:ahLst/>
            <a:cxnLst/>
            <a:rect l="0" t="0" r="0" b="0"/>
            <a:pathLst>
              <a:path w="143935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16934"/>
                </a:lnTo>
                <a:lnTo>
                  <a:pt x="42334" y="16934"/>
                </a:lnTo>
                <a:lnTo>
                  <a:pt x="59267" y="33867"/>
                </a:lnTo>
                <a:lnTo>
                  <a:pt x="76200" y="42334"/>
                </a:lnTo>
                <a:lnTo>
                  <a:pt x="93134" y="59267"/>
                </a:lnTo>
                <a:lnTo>
                  <a:pt x="110067" y="76200"/>
                </a:lnTo>
                <a:lnTo>
                  <a:pt x="127000" y="93134"/>
                </a:lnTo>
                <a:lnTo>
                  <a:pt x="135467" y="118534"/>
                </a:lnTo>
                <a:lnTo>
                  <a:pt x="143934" y="143934"/>
                </a:lnTo>
                <a:lnTo>
                  <a:pt x="143934" y="160867"/>
                </a:lnTo>
                <a:lnTo>
                  <a:pt x="143934" y="186267"/>
                </a:lnTo>
                <a:lnTo>
                  <a:pt x="143934" y="194734"/>
                </a:lnTo>
                <a:lnTo>
                  <a:pt x="135467" y="211667"/>
                </a:lnTo>
                <a:lnTo>
                  <a:pt x="118534" y="220134"/>
                </a:lnTo>
                <a:lnTo>
                  <a:pt x="101600" y="228600"/>
                </a:lnTo>
                <a:lnTo>
                  <a:pt x="84667" y="228600"/>
                </a:lnTo>
                <a:lnTo>
                  <a:pt x="67734" y="237067"/>
                </a:lnTo>
                <a:lnTo>
                  <a:pt x="50800" y="237067"/>
                </a:lnTo>
                <a:lnTo>
                  <a:pt x="42334" y="237067"/>
                </a:lnTo>
                <a:lnTo>
                  <a:pt x="25400" y="237067"/>
                </a:lnTo>
                <a:lnTo>
                  <a:pt x="16934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3920067" y="4580467"/>
            <a:ext cx="25401" cy="338667"/>
          </a:xfrm>
          <a:custGeom>
            <a:avLst/>
            <a:gdLst/>
            <a:ahLst/>
            <a:cxnLst/>
            <a:rect l="0" t="0" r="0" b="0"/>
            <a:pathLst>
              <a:path w="25401" h="338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16933" y="118533"/>
                </a:lnTo>
                <a:lnTo>
                  <a:pt x="16933" y="152400"/>
                </a:lnTo>
                <a:lnTo>
                  <a:pt x="16933" y="186266"/>
                </a:lnTo>
                <a:lnTo>
                  <a:pt x="16933" y="220133"/>
                </a:lnTo>
                <a:lnTo>
                  <a:pt x="25400" y="254000"/>
                </a:lnTo>
                <a:lnTo>
                  <a:pt x="25400" y="287866"/>
                </a:lnTo>
                <a:lnTo>
                  <a:pt x="25400" y="313266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8666"/>
                </a:lnTo>
                <a:lnTo>
                  <a:pt x="25400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3852333" y="4622800"/>
            <a:ext cx="872068" cy="338668"/>
          </a:xfrm>
          <a:custGeom>
            <a:avLst/>
            <a:gdLst/>
            <a:ahLst/>
            <a:cxnLst/>
            <a:rect l="0" t="0" r="0" b="0"/>
            <a:pathLst>
              <a:path w="872068" h="338668">
                <a:moveTo>
                  <a:pt x="0" y="59267"/>
                </a:move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25400" y="110067"/>
                </a:lnTo>
                <a:lnTo>
                  <a:pt x="33867" y="127000"/>
                </a:lnTo>
                <a:lnTo>
                  <a:pt x="50800" y="143933"/>
                </a:lnTo>
                <a:lnTo>
                  <a:pt x="76200" y="152400"/>
                </a:lnTo>
                <a:lnTo>
                  <a:pt x="93134" y="152400"/>
                </a:lnTo>
                <a:lnTo>
                  <a:pt x="110067" y="152400"/>
                </a:lnTo>
                <a:lnTo>
                  <a:pt x="135467" y="152400"/>
                </a:lnTo>
                <a:lnTo>
                  <a:pt x="152400" y="143933"/>
                </a:lnTo>
                <a:lnTo>
                  <a:pt x="177800" y="127000"/>
                </a:lnTo>
                <a:lnTo>
                  <a:pt x="186267" y="110067"/>
                </a:lnTo>
                <a:lnTo>
                  <a:pt x="194734" y="93133"/>
                </a:lnTo>
                <a:lnTo>
                  <a:pt x="203200" y="76200"/>
                </a:lnTo>
                <a:lnTo>
                  <a:pt x="203200" y="50800"/>
                </a:lnTo>
                <a:lnTo>
                  <a:pt x="211667" y="33867"/>
                </a:lnTo>
                <a:lnTo>
                  <a:pt x="211667" y="16933"/>
                </a:lnTo>
                <a:lnTo>
                  <a:pt x="203200" y="8467"/>
                </a:lnTo>
                <a:lnTo>
                  <a:pt x="203200" y="0"/>
                </a:lnTo>
                <a:lnTo>
                  <a:pt x="203200" y="0"/>
                </a:lnTo>
                <a:lnTo>
                  <a:pt x="194734" y="8467"/>
                </a:lnTo>
                <a:lnTo>
                  <a:pt x="194734" y="16933"/>
                </a:lnTo>
                <a:lnTo>
                  <a:pt x="194734" y="42333"/>
                </a:lnTo>
                <a:lnTo>
                  <a:pt x="194734" y="67733"/>
                </a:lnTo>
                <a:lnTo>
                  <a:pt x="186267" y="101600"/>
                </a:lnTo>
                <a:lnTo>
                  <a:pt x="186267" y="135467"/>
                </a:lnTo>
                <a:lnTo>
                  <a:pt x="186267" y="177800"/>
                </a:lnTo>
                <a:lnTo>
                  <a:pt x="177800" y="211667"/>
                </a:lnTo>
                <a:lnTo>
                  <a:pt x="177800" y="254000"/>
                </a:lnTo>
                <a:lnTo>
                  <a:pt x="177800" y="287867"/>
                </a:lnTo>
                <a:lnTo>
                  <a:pt x="169334" y="304800"/>
                </a:lnTo>
                <a:lnTo>
                  <a:pt x="169334" y="321733"/>
                </a:lnTo>
                <a:lnTo>
                  <a:pt x="169334" y="338667"/>
                </a:lnTo>
                <a:lnTo>
                  <a:pt x="169334" y="338667"/>
                </a:lnTo>
                <a:lnTo>
                  <a:pt x="169334" y="338667"/>
                </a:lnTo>
                <a:lnTo>
                  <a:pt x="169334" y="338667"/>
                </a:lnTo>
                <a:lnTo>
                  <a:pt x="177800" y="330200"/>
                </a:lnTo>
                <a:lnTo>
                  <a:pt x="177800" y="321733"/>
                </a:lnTo>
                <a:lnTo>
                  <a:pt x="186267" y="304800"/>
                </a:lnTo>
                <a:lnTo>
                  <a:pt x="194734" y="279400"/>
                </a:lnTo>
                <a:lnTo>
                  <a:pt x="194734" y="262467"/>
                </a:lnTo>
                <a:lnTo>
                  <a:pt x="203200" y="237067"/>
                </a:lnTo>
                <a:lnTo>
                  <a:pt x="220134" y="211667"/>
                </a:lnTo>
                <a:lnTo>
                  <a:pt x="228600" y="194733"/>
                </a:lnTo>
                <a:lnTo>
                  <a:pt x="237067" y="177800"/>
                </a:lnTo>
                <a:lnTo>
                  <a:pt x="245534" y="169333"/>
                </a:lnTo>
                <a:lnTo>
                  <a:pt x="254000" y="169333"/>
                </a:lnTo>
                <a:lnTo>
                  <a:pt x="262467" y="169333"/>
                </a:lnTo>
                <a:lnTo>
                  <a:pt x="270934" y="169333"/>
                </a:lnTo>
                <a:lnTo>
                  <a:pt x="270934" y="177800"/>
                </a:lnTo>
                <a:lnTo>
                  <a:pt x="279400" y="194733"/>
                </a:lnTo>
                <a:lnTo>
                  <a:pt x="279400" y="211667"/>
                </a:lnTo>
                <a:lnTo>
                  <a:pt x="279400" y="228600"/>
                </a:lnTo>
                <a:lnTo>
                  <a:pt x="287867" y="245533"/>
                </a:lnTo>
                <a:lnTo>
                  <a:pt x="287867" y="262467"/>
                </a:lnTo>
                <a:lnTo>
                  <a:pt x="296334" y="279400"/>
                </a:lnTo>
                <a:lnTo>
                  <a:pt x="304800" y="296333"/>
                </a:lnTo>
                <a:lnTo>
                  <a:pt x="313267" y="304800"/>
                </a:lnTo>
                <a:lnTo>
                  <a:pt x="321734" y="313267"/>
                </a:lnTo>
                <a:lnTo>
                  <a:pt x="338667" y="321733"/>
                </a:lnTo>
                <a:lnTo>
                  <a:pt x="355600" y="321733"/>
                </a:lnTo>
                <a:lnTo>
                  <a:pt x="372534" y="321733"/>
                </a:lnTo>
                <a:lnTo>
                  <a:pt x="389467" y="313267"/>
                </a:lnTo>
                <a:lnTo>
                  <a:pt x="406400" y="304800"/>
                </a:lnTo>
                <a:lnTo>
                  <a:pt x="414867" y="296333"/>
                </a:lnTo>
                <a:lnTo>
                  <a:pt x="431800" y="279400"/>
                </a:lnTo>
                <a:lnTo>
                  <a:pt x="448734" y="262467"/>
                </a:lnTo>
                <a:lnTo>
                  <a:pt x="457200" y="237067"/>
                </a:lnTo>
                <a:lnTo>
                  <a:pt x="465667" y="220133"/>
                </a:lnTo>
                <a:lnTo>
                  <a:pt x="474134" y="194733"/>
                </a:lnTo>
                <a:lnTo>
                  <a:pt x="482600" y="177800"/>
                </a:lnTo>
                <a:lnTo>
                  <a:pt x="482600" y="160867"/>
                </a:lnTo>
                <a:lnTo>
                  <a:pt x="482600" y="143933"/>
                </a:lnTo>
                <a:lnTo>
                  <a:pt x="482600" y="135467"/>
                </a:lnTo>
                <a:lnTo>
                  <a:pt x="474134" y="127000"/>
                </a:lnTo>
                <a:lnTo>
                  <a:pt x="465667" y="127000"/>
                </a:lnTo>
                <a:lnTo>
                  <a:pt x="457200" y="127000"/>
                </a:lnTo>
                <a:lnTo>
                  <a:pt x="448734" y="127000"/>
                </a:lnTo>
                <a:lnTo>
                  <a:pt x="440267" y="135467"/>
                </a:lnTo>
                <a:lnTo>
                  <a:pt x="431800" y="152400"/>
                </a:lnTo>
                <a:lnTo>
                  <a:pt x="423334" y="169333"/>
                </a:lnTo>
                <a:lnTo>
                  <a:pt x="414867" y="194733"/>
                </a:lnTo>
                <a:lnTo>
                  <a:pt x="414867" y="211667"/>
                </a:lnTo>
                <a:lnTo>
                  <a:pt x="414867" y="237067"/>
                </a:lnTo>
                <a:lnTo>
                  <a:pt x="423334" y="262467"/>
                </a:lnTo>
                <a:lnTo>
                  <a:pt x="431800" y="279400"/>
                </a:lnTo>
                <a:lnTo>
                  <a:pt x="440267" y="296333"/>
                </a:lnTo>
                <a:lnTo>
                  <a:pt x="448734" y="304800"/>
                </a:lnTo>
                <a:lnTo>
                  <a:pt x="465667" y="321733"/>
                </a:lnTo>
                <a:lnTo>
                  <a:pt x="482600" y="321733"/>
                </a:lnTo>
                <a:lnTo>
                  <a:pt x="491067" y="330200"/>
                </a:lnTo>
                <a:lnTo>
                  <a:pt x="508000" y="330200"/>
                </a:lnTo>
                <a:lnTo>
                  <a:pt x="524934" y="321733"/>
                </a:lnTo>
                <a:lnTo>
                  <a:pt x="533400" y="313267"/>
                </a:lnTo>
                <a:lnTo>
                  <a:pt x="541867" y="296333"/>
                </a:lnTo>
                <a:lnTo>
                  <a:pt x="550334" y="287867"/>
                </a:lnTo>
                <a:lnTo>
                  <a:pt x="558800" y="262467"/>
                </a:lnTo>
                <a:lnTo>
                  <a:pt x="567267" y="245533"/>
                </a:lnTo>
                <a:lnTo>
                  <a:pt x="575734" y="220133"/>
                </a:lnTo>
                <a:lnTo>
                  <a:pt x="584200" y="203200"/>
                </a:lnTo>
                <a:lnTo>
                  <a:pt x="592667" y="186267"/>
                </a:lnTo>
                <a:lnTo>
                  <a:pt x="592667" y="169333"/>
                </a:lnTo>
                <a:lnTo>
                  <a:pt x="601134" y="152400"/>
                </a:lnTo>
                <a:lnTo>
                  <a:pt x="601134" y="152400"/>
                </a:lnTo>
                <a:lnTo>
                  <a:pt x="601134" y="152400"/>
                </a:lnTo>
                <a:lnTo>
                  <a:pt x="609600" y="152400"/>
                </a:lnTo>
                <a:lnTo>
                  <a:pt x="609600" y="152400"/>
                </a:lnTo>
                <a:lnTo>
                  <a:pt x="609600" y="160867"/>
                </a:lnTo>
                <a:lnTo>
                  <a:pt x="618067" y="169333"/>
                </a:lnTo>
                <a:lnTo>
                  <a:pt x="618067" y="186267"/>
                </a:lnTo>
                <a:lnTo>
                  <a:pt x="618067" y="203200"/>
                </a:lnTo>
                <a:lnTo>
                  <a:pt x="618067" y="220133"/>
                </a:lnTo>
                <a:lnTo>
                  <a:pt x="618067" y="237067"/>
                </a:lnTo>
                <a:lnTo>
                  <a:pt x="609600" y="254000"/>
                </a:lnTo>
                <a:lnTo>
                  <a:pt x="609600" y="270933"/>
                </a:lnTo>
                <a:lnTo>
                  <a:pt x="609600" y="287867"/>
                </a:lnTo>
                <a:lnTo>
                  <a:pt x="609600" y="296333"/>
                </a:lnTo>
                <a:lnTo>
                  <a:pt x="609600" y="313267"/>
                </a:lnTo>
                <a:lnTo>
                  <a:pt x="609600" y="321733"/>
                </a:lnTo>
                <a:lnTo>
                  <a:pt x="609600" y="321733"/>
                </a:lnTo>
                <a:lnTo>
                  <a:pt x="609600" y="321733"/>
                </a:lnTo>
                <a:lnTo>
                  <a:pt x="609600" y="321733"/>
                </a:lnTo>
                <a:lnTo>
                  <a:pt x="609600" y="321733"/>
                </a:lnTo>
                <a:lnTo>
                  <a:pt x="618067" y="313267"/>
                </a:lnTo>
                <a:lnTo>
                  <a:pt x="618067" y="304800"/>
                </a:lnTo>
                <a:lnTo>
                  <a:pt x="626534" y="296333"/>
                </a:lnTo>
                <a:lnTo>
                  <a:pt x="635000" y="279400"/>
                </a:lnTo>
                <a:lnTo>
                  <a:pt x="643467" y="262467"/>
                </a:lnTo>
                <a:lnTo>
                  <a:pt x="651934" y="237067"/>
                </a:lnTo>
                <a:lnTo>
                  <a:pt x="668867" y="220133"/>
                </a:lnTo>
                <a:lnTo>
                  <a:pt x="677334" y="203200"/>
                </a:lnTo>
                <a:lnTo>
                  <a:pt x="685800" y="186267"/>
                </a:lnTo>
                <a:lnTo>
                  <a:pt x="694267" y="169333"/>
                </a:lnTo>
                <a:lnTo>
                  <a:pt x="702734" y="152400"/>
                </a:lnTo>
                <a:lnTo>
                  <a:pt x="719667" y="143933"/>
                </a:lnTo>
                <a:lnTo>
                  <a:pt x="719667" y="135467"/>
                </a:lnTo>
                <a:lnTo>
                  <a:pt x="728134" y="135467"/>
                </a:lnTo>
                <a:lnTo>
                  <a:pt x="728134" y="135467"/>
                </a:lnTo>
                <a:lnTo>
                  <a:pt x="728134" y="135467"/>
                </a:lnTo>
                <a:lnTo>
                  <a:pt x="728134" y="135467"/>
                </a:lnTo>
                <a:lnTo>
                  <a:pt x="728134" y="135467"/>
                </a:lnTo>
                <a:lnTo>
                  <a:pt x="728134" y="143933"/>
                </a:lnTo>
                <a:lnTo>
                  <a:pt x="728134" y="160867"/>
                </a:lnTo>
                <a:lnTo>
                  <a:pt x="728134" y="177800"/>
                </a:lnTo>
                <a:lnTo>
                  <a:pt x="728134" y="194733"/>
                </a:lnTo>
                <a:lnTo>
                  <a:pt x="728134" y="211667"/>
                </a:lnTo>
                <a:lnTo>
                  <a:pt x="736600" y="237067"/>
                </a:lnTo>
                <a:lnTo>
                  <a:pt x="736600" y="254000"/>
                </a:lnTo>
                <a:lnTo>
                  <a:pt x="745067" y="270933"/>
                </a:lnTo>
                <a:lnTo>
                  <a:pt x="745067" y="287867"/>
                </a:lnTo>
                <a:lnTo>
                  <a:pt x="762000" y="304800"/>
                </a:lnTo>
                <a:lnTo>
                  <a:pt x="770467" y="313267"/>
                </a:lnTo>
                <a:lnTo>
                  <a:pt x="787400" y="321733"/>
                </a:lnTo>
                <a:lnTo>
                  <a:pt x="804334" y="330200"/>
                </a:lnTo>
                <a:lnTo>
                  <a:pt x="821267" y="338667"/>
                </a:lnTo>
                <a:lnTo>
                  <a:pt x="838200" y="338667"/>
                </a:lnTo>
                <a:lnTo>
                  <a:pt x="855134" y="338667"/>
                </a:lnTo>
                <a:lnTo>
                  <a:pt x="863600" y="338667"/>
                </a:lnTo>
                <a:lnTo>
                  <a:pt x="863600" y="338667"/>
                </a:lnTo>
                <a:lnTo>
                  <a:pt x="872067" y="330200"/>
                </a:lnTo>
                <a:lnTo>
                  <a:pt x="872067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5046133" y="4665133"/>
            <a:ext cx="169335" cy="347135"/>
          </a:xfrm>
          <a:custGeom>
            <a:avLst/>
            <a:gdLst/>
            <a:ahLst/>
            <a:cxnLst/>
            <a:rect l="0" t="0" r="0" b="0"/>
            <a:pathLst>
              <a:path w="169335" h="347135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8467" y="177800"/>
                </a:lnTo>
                <a:lnTo>
                  <a:pt x="8467" y="211667"/>
                </a:lnTo>
                <a:lnTo>
                  <a:pt x="16934" y="237067"/>
                </a:lnTo>
                <a:lnTo>
                  <a:pt x="16934" y="262467"/>
                </a:lnTo>
                <a:lnTo>
                  <a:pt x="16934" y="287867"/>
                </a:lnTo>
                <a:lnTo>
                  <a:pt x="16934" y="313267"/>
                </a:lnTo>
                <a:lnTo>
                  <a:pt x="8467" y="330200"/>
                </a:lnTo>
                <a:lnTo>
                  <a:pt x="8467" y="338667"/>
                </a:lnTo>
                <a:lnTo>
                  <a:pt x="8467" y="347134"/>
                </a:lnTo>
                <a:lnTo>
                  <a:pt x="8467" y="347134"/>
                </a:lnTo>
                <a:lnTo>
                  <a:pt x="0" y="347134"/>
                </a:lnTo>
                <a:lnTo>
                  <a:pt x="0" y="338667"/>
                </a:lnTo>
                <a:lnTo>
                  <a:pt x="0" y="321734"/>
                </a:lnTo>
                <a:lnTo>
                  <a:pt x="0" y="304800"/>
                </a:lnTo>
                <a:lnTo>
                  <a:pt x="0" y="279400"/>
                </a:lnTo>
                <a:lnTo>
                  <a:pt x="0" y="254000"/>
                </a:lnTo>
                <a:lnTo>
                  <a:pt x="0" y="220134"/>
                </a:lnTo>
                <a:lnTo>
                  <a:pt x="0" y="186267"/>
                </a:lnTo>
                <a:lnTo>
                  <a:pt x="8467" y="160867"/>
                </a:lnTo>
                <a:lnTo>
                  <a:pt x="8467" y="127000"/>
                </a:lnTo>
                <a:lnTo>
                  <a:pt x="16934" y="93134"/>
                </a:lnTo>
                <a:lnTo>
                  <a:pt x="25400" y="67734"/>
                </a:lnTo>
                <a:lnTo>
                  <a:pt x="33867" y="42334"/>
                </a:lnTo>
                <a:lnTo>
                  <a:pt x="33867" y="25400"/>
                </a:lnTo>
                <a:lnTo>
                  <a:pt x="42334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16934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8534" y="76200"/>
                </a:lnTo>
                <a:lnTo>
                  <a:pt x="127000" y="101600"/>
                </a:lnTo>
                <a:lnTo>
                  <a:pt x="135467" y="135467"/>
                </a:lnTo>
                <a:lnTo>
                  <a:pt x="143934" y="160867"/>
                </a:lnTo>
                <a:lnTo>
                  <a:pt x="152400" y="194734"/>
                </a:lnTo>
                <a:lnTo>
                  <a:pt x="160867" y="220134"/>
                </a:lnTo>
                <a:lnTo>
                  <a:pt x="160867" y="245534"/>
                </a:lnTo>
                <a:lnTo>
                  <a:pt x="160867" y="262467"/>
                </a:lnTo>
                <a:lnTo>
                  <a:pt x="169334" y="279400"/>
                </a:lnTo>
                <a:lnTo>
                  <a:pt x="169334" y="287867"/>
                </a:lnTo>
                <a:lnTo>
                  <a:pt x="160867" y="296334"/>
                </a:lnTo>
                <a:lnTo>
                  <a:pt x="160867" y="296334"/>
                </a:lnTo>
                <a:lnTo>
                  <a:pt x="152400" y="296334"/>
                </a:lnTo>
                <a:lnTo>
                  <a:pt x="152400" y="296334"/>
                </a:lnTo>
                <a:lnTo>
                  <a:pt x="143934" y="296334"/>
                </a:lnTo>
                <a:lnTo>
                  <a:pt x="143934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5046133" y="4800600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69334" y="8467"/>
                </a:lnTo>
                <a:lnTo>
                  <a:pt x="169334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5283200" y="4682067"/>
            <a:ext cx="220134" cy="321734"/>
          </a:xfrm>
          <a:custGeom>
            <a:avLst/>
            <a:gdLst/>
            <a:ahLst/>
            <a:cxnLst/>
            <a:rect l="0" t="0" r="0" b="0"/>
            <a:pathLst>
              <a:path w="220134" h="321734">
                <a:moveTo>
                  <a:pt x="16933" y="42333"/>
                </a:moveTo>
                <a:lnTo>
                  <a:pt x="16933" y="50800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52400"/>
                </a:lnTo>
                <a:lnTo>
                  <a:pt x="33867" y="177800"/>
                </a:lnTo>
                <a:lnTo>
                  <a:pt x="33867" y="203200"/>
                </a:lnTo>
                <a:lnTo>
                  <a:pt x="42333" y="237066"/>
                </a:lnTo>
                <a:lnTo>
                  <a:pt x="42333" y="254000"/>
                </a:lnTo>
                <a:lnTo>
                  <a:pt x="50800" y="2709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0933"/>
                </a:lnTo>
                <a:lnTo>
                  <a:pt x="50800" y="262466"/>
                </a:lnTo>
                <a:lnTo>
                  <a:pt x="50800" y="245533"/>
                </a:lnTo>
                <a:lnTo>
                  <a:pt x="42333" y="228600"/>
                </a:lnTo>
                <a:lnTo>
                  <a:pt x="33867" y="203200"/>
                </a:lnTo>
                <a:lnTo>
                  <a:pt x="25400" y="177800"/>
                </a:lnTo>
                <a:lnTo>
                  <a:pt x="25400" y="152400"/>
                </a:lnTo>
                <a:lnTo>
                  <a:pt x="16933" y="127000"/>
                </a:lnTo>
                <a:lnTo>
                  <a:pt x="8467" y="101600"/>
                </a:lnTo>
                <a:lnTo>
                  <a:pt x="8467" y="76200"/>
                </a:lnTo>
                <a:lnTo>
                  <a:pt x="0" y="59266"/>
                </a:ln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8466"/>
                </a:lnTo>
                <a:lnTo>
                  <a:pt x="118533" y="16933"/>
                </a:lnTo>
                <a:lnTo>
                  <a:pt x="135467" y="25400"/>
                </a:lnTo>
                <a:lnTo>
                  <a:pt x="143933" y="42333"/>
                </a:lnTo>
                <a:lnTo>
                  <a:pt x="160867" y="50800"/>
                </a:lnTo>
                <a:lnTo>
                  <a:pt x="160867" y="67733"/>
                </a:lnTo>
                <a:lnTo>
                  <a:pt x="160867" y="84666"/>
                </a:lnTo>
                <a:lnTo>
                  <a:pt x="152400" y="93133"/>
                </a:lnTo>
                <a:lnTo>
                  <a:pt x="143933" y="110066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01600" y="135466"/>
                </a:lnTo>
                <a:lnTo>
                  <a:pt x="84667" y="135466"/>
                </a:lnTo>
                <a:lnTo>
                  <a:pt x="76200" y="143933"/>
                </a:lnTo>
                <a:lnTo>
                  <a:pt x="67733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59267" y="143933"/>
                </a:lnTo>
                <a:lnTo>
                  <a:pt x="67733" y="143933"/>
                </a:lnTo>
                <a:lnTo>
                  <a:pt x="84667" y="143933"/>
                </a:lnTo>
                <a:lnTo>
                  <a:pt x="93133" y="143933"/>
                </a:lnTo>
                <a:lnTo>
                  <a:pt x="118533" y="152400"/>
                </a:lnTo>
                <a:lnTo>
                  <a:pt x="135467" y="160866"/>
                </a:lnTo>
                <a:lnTo>
                  <a:pt x="160867" y="177800"/>
                </a:lnTo>
                <a:lnTo>
                  <a:pt x="177800" y="194733"/>
                </a:lnTo>
                <a:lnTo>
                  <a:pt x="194733" y="220133"/>
                </a:lnTo>
                <a:lnTo>
                  <a:pt x="203200" y="237066"/>
                </a:lnTo>
                <a:lnTo>
                  <a:pt x="220133" y="254000"/>
                </a:lnTo>
                <a:lnTo>
                  <a:pt x="220133" y="270933"/>
                </a:lnTo>
                <a:lnTo>
                  <a:pt x="220133" y="287866"/>
                </a:lnTo>
                <a:lnTo>
                  <a:pt x="220133" y="296333"/>
                </a:lnTo>
                <a:lnTo>
                  <a:pt x="203200" y="304800"/>
                </a:lnTo>
                <a:lnTo>
                  <a:pt x="194733" y="313266"/>
                </a:lnTo>
                <a:lnTo>
                  <a:pt x="169333" y="321733"/>
                </a:lnTo>
                <a:lnTo>
                  <a:pt x="152400" y="321733"/>
                </a:lnTo>
                <a:lnTo>
                  <a:pt x="127000" y="321733"/>
                </a:lnTo>
                <a:lnTo>
                  <a:pt x="101600" y="321733"/>
                </a:lnTo>
                <a:lnTo>
                  <a:pt x="76200" y="313266"/>
                </a:lnTo>
                <a:lnTo>
                  <a:pt x="59267" y="304800"/>
                </a:lnTo>
                <a:lnTo>
                  <a:pt x="33867" y="287866"/>
                </a:lnTo>
                <a:lnTo>
                  <a:pt x="16933" y="270933"/>
                </a:lnTo>
                <a:lnTo>
                  <a:pt x="16933" y="270933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5012267" y="4546600"/>
            <a:ext cx="381001" cy="8468"/>
          </a:xfrm>
          <a:custGeom>
            <a:avLst/>
            <a:gdLst/>
            <a:ahLst/>
            <a:cxnLst/>
            <a:rect l="0" t="0" r="0" b="0"/>
            <a:pathLst>
              <a:path w="381001" h="8468">
                <a:moveTo>
                  <a:pt x="381000" y="8467"/>
                </a:moveTo>
                <a:lnTo>
                  <a:pt x="372533" y="8467"/>
                </a:lnTo>
                <a:lnTo>
                  <a:pt x="364066" y="8467"/>
                </a:lnTo>
                <a:lnTo>
                  <a:pt x="355600" y="8467"/>
                </a:lnTo>
                <a:lnTo>
                  <a:pt x="347133" y="8467"/>
                </a:lnTo>
                <a:lnTo>
                  <a:pt x="330200" y="8467"/>
                </a:lnTo>
                <a:lnTo>
                  <a:pt x="304800" y="8467"/>
                </a:lnTo>
                <a:lnTo>
                  <a:pt x="287866" y="8467"/>
                </a:lnTo>
                <a:lnTo>
                  <a:pt x="254000" y="8467"/>
                </a:lnTo>
                <a:lnTo>
                  <a:pt x="228600" y="0"/>
                </a:lnTo>
                <a:lnTo>
                  <a:pt x="194733" y="0"/>
                </a:lnTo>
                <a:lnTo>
                  <a:pt x="160866" y="0"/>
                </a:lnTo>
                <a:lnTo>
                  <a:pt x="127000" y="0"/>
                </a:lnTo>
                <a:lnTo>
                  <a:pt x="93133" y="0"/>
                </a:lnTo>
                <a:lnTo>
                  <a:pt x="67733" y="0"/>
                </a:lnTo>
                <a:lnTo>
                  <a:pt x="33866" y="0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5630333" y="4614333"/>
            <a:ext cx="228601" cy="118535"/>
          </a:xfrm>
          <a:custGeom>
            <a:avLst/>
            <a:gdLst/>
            <a:ahLst/>
            <a:cxnLst/>
            <a:rect l="0" t="0" r="0" b="0"/>
            <a:pathLst>
              <a:path w="228601" h="118535">
                <a:moveTo>
                  <a:pt x="25400" y="84667"/>
                </a:moveTo>
                <a:lnTo>
                  <a:pt x="25400" y="84667"/>
                </a:lnTo>
                <a:lnTo>
                  <a:pt x="16934" y="93134"/>
                </a:lnTo>
                <a:lnTo>
                  <a:pt x="16934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8467" y="110067"/>
                </a:lnTo>
                <a:lnTo>
                  <a:pt x="16934" y="101600"/>
                </a:lnTo>
                <a:lnTo>
                  <a:pt x="16934" y="84667"/>
                </a:lnTo>
                <a:lnTo>
                  <a:pt x="33867" y="67734"/>
                </a:lnTo>
                <a:lnTo>
                  <a:pt x="42334" y="50800"/>
                </a:lnTo>
                <a:lnTo>
                  <a:pt x="42334" y="33867"/>
                </a:lnTo>
                <a:lnTo>
                  <a:pt x="50800" y="25400"/>
                </a:lnTo>
                <a:lnTo>
                  <a:pt x="59267" y="16934"/>
                </a:lnTo>
                <a:lnTo>
                  <a:pt x="59267" y="8467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93134" y="25400"/>
                </a:lnTo>
                <a:lnTo>
                  <a:pt x="101600" y="42334"/>
                </a:lnTo>
                <a:lnTo>
                  <a:pt x="101600" y="59267"/>
                </a:lnTo>
                <a:lnTo>
                  <a:pt x="110067" y="67734"/>
                </a:lnTo>
                <a:lnTo>
                  <a:pt x="127000" y="76200"/>
                </a:lnTo>
                <a:lnTo>
                  <a:pt x="135467" y="93134"/>
                </a:lnTo>
                <a:lnTo>
                  <a:pt x="152400" y="101600"/>
                </a:lnTo>
                <a:lnTo>
                  <a:pt x="160867" y="101600"/>
                </a:lnTo>
                <a:lnTo>
                  <a:pt x="177800" y="101600"/>
                </a:lnTo>
                <a:lnTo>
                  <a:pt x="186267" y="101600"/>
                </a:lnTo>
                <a:lnTo>
                  <a:pt x="203200" y="101600"/>
                </a:lnTo>
                <a:lnTo>
                  <a:pt x="211667" y="101600"/>
                </a:lnTo>
                <a:lnTo>
                  <a:pt x="211667" y="93134"/>
                </a:lnTo>
                <a:lnTo>
                  <a:pt x="220134" y="84667"/>
                </a:lnTo>
                <a:lnTo>
                  <a:pt x="220134" y="76200"/>
                </a:lnTo>
                <a:lnTo>
                  <a:pt x="228600" y="67734"/>
                </a:lnTo>
                <a:lnTo>
                  <a:pt x="228600" y="67734"/>
                </a:lnTo>
                <a:lnTo>
                  <a:pt x="220134" y="67734"/>
                </a:lnTo>
                <a:lnTo>
                  <a:pt x="220134" y="67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5672667" y="4809067"/>
            <a:ext cx="160867" cy="25401"/>
          </a:xfrm>
          <a:custGeom>
            <a:avLst/>
            <a:gdLst/>
            <a:ahLst/>
            <a:cxnLst/>
            <a:rect l="0" t="0" r="0" b="0"/>
            <a:pathLst>
              <a:path w="160867" h="254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8466"/>
                </a:lnTo>
                <a:lnTo>
                  <a:pt x="118533" y="16933"/>
                </a:lnTo>
                <a:lnTo>
                  <a:pt x="135466" y="16933"/>
                </a:lnTo>
                <a:lnTo>
                  <a:pt x="143933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0866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5664200" y="4919133"/>
            <a:ext cx="203201" cy="16935"/>
          </a:xfrm>
          <a:custGeom>
            <a:avLst/>
            <a:gdLst/>
            <a:ahLst/>
            <a:cxnLst/>
            <a:rect l="0" t="0" r="0" b="0"/>
            <a:pathLst>
              <a:path w="203201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16934"/>
                </a:lnTo>
                <a:lnTo>
                  <a:pt x="42333" y="16934"/>
                </a:lnTo>
                <a:lnTo>
                  <a:pt x="67733" y="16934"/>
                </a:lnTo>
                <a:lnTo>
                  <a:pt x="93133" y="16934"/>
                </a:lnTo>
                <a:lnTo>
                  <a:pt x="127000" y="16934"/>
                </a:lnTo>
                <a:lnTo>
                  <a:pt x="160867" y="16934"/>
                </a:lnTo>
                <a:lnTo>
                  <a:pt x="186267" y="16934"/>
                </a:lnTo>
                <a:lnTo>
                  <a:pt x="186267" y="16934"/>
                </a:lnTo>
                <a:lnTo>
                  <a:pt x="203200" y="16934"/>
                </a:lnTo>
                <a:lnTo>
                  <a:pt x="203200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6002867" y="4580467"/>
            <a:ext cx="474134" cy="50801"/>
          </a:xfrm>
          <a:custGeom>
            <a:avLst/>
            <a:gdLst/>
            <a:ahLst/>
            <a:cxnLst/>
            <a:rect l="0" t="0" r="0" b="0"/>
            <a:pathLst>
              <a:path w="474134" h="50801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86266" y="8466"/>
                </a:lnTo>
                <a:lnTo>
                  <a:pt x="220133" y="16933"/>
                </a:lnTo>
                <a:lnTo>
                  <a:pt x="254000" y="16933"/>
                </a:lnTo>
                <a:lnTo>
                  <a:pt x="287866" y="25400"/>
                </a:lnTo>
                <a:lnTo>
                  <a:pt x="321733" y="25400"/>
                </a:lnTo>
                <a:lnTo>
                  <a:pt x="355600" y="33866"/>
                </a:lnTo>
                <a:lnTo>
                  <a:pt x="389466" y="42333"/>
                </a:lnTo>
                <a:lnTo>
                  <a:pt x="414866" y="42333"/>
                </a:lnTo>
                <a:lnTo>
                  <a:pt x="440266" y="42333"/>
                </a:lnTo>
                <a:lnTo>
                  <a:pt x="457200" y="50800"/>
                </a:lnTo>
                <a:lnTo>
                  <a:pt x="457200" y="50800"/>
                </a:lnTo>
                <a:lnTo>
                  <a:pt x="474133" y="50800"/>
                </a:lnTo>
                <a:lnTo>
                  <a:pt x="474133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6096000" y="4724400"/>
            <a:ext cx="118534" cy="228601"/>
          </a:xfrm>
          <a:custGeom>
            <a:avLst/>
            <a:gdLst/>
            <a:ahLst/>
            <a:cxnLst/>
            <a:rect l="0" t="0" r="0" b="0"/>
            <a:pathLst>
              <a:path w="118534" h="228601">
                <a:moveTo>
                  <a:pt x="118533" y="33867"/>
                </a:move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7" y="16933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42333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77800"/>
                </a:lnTo>
                <a:lnTo>
                  <a:pt x="16933" y="194733"/>
                </a:lnTo>
                <a:lnTo>
                  <a:pt x="33867" y="203200"/>
                </a:lnTo>
                <a:lnTo>
                  <a:pt x="42333" y="220133"/>
                </a:lnTo>
                <a:lnTo>
                  <a:pt x="59267" y="220133"/>
                </a:lnTo>
                <a:lnTo>
                  <a:pt x="76200" y="228600"/>
                </a:lnTo>
                <a:lnTo>
                  <a:pt x="93133" y="228600"/>
                </a:lnTo>
                <a:lnTo>
                  <a:pt x="110067" y="228600"/>
                </a:lnTo>
                <a:lnTo>
                  <a:pt x="110067" y="228600"/>
                </a:lnTo>
                <a:lnTo>
                  <a:pt x="118533" y="228600"/>
                </a:lnTo>
                <a:lnTo>
                  <a:pt x="1185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Freeform 2081"/>
          <p:cNvSpPr/>
          <p:nvPr/>
        </p:nvSpPr>
        <p:spPr>
          <a:xfrm>
            <a:off x="6290733" y="4749800"/>
            <a:ext cx="33868" cy="186268"/>
          </a:xfrm>
          <a:custGeom>
            <a:avLst/>
            <a:gdLst/>
            <a:ahLst/>
            <a:cxnLst/>
            <a:rect l="0" t="0" r="0" b="0"/>
            <a:pathLst>
              <a:path w="33868" h="186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25400" y="143933"/>
                </a:lnTo>
                <a:lnTo>
                  <a:pt x="25400" y="160867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86267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Freeform 2082"/>
          <p:cNvSpPr/>
          <p:nvPr/>
        </p:nvSpPr>
        <p:spPr>
          <a:xfrm>
            <a:off x="6282267" y="4715933"/>
            <a:ext cx="160867" cy="254001"/>
          </a:xfrm>
          <a:custGeom>
            <a:avLst/>
            <a:gdLst/>
            <a:ahLst/>
            <a:cxnLst/>
            <a:rect l="0" t="0" r="0" b="0"/>
            <a:pathLst>
              <a:path w="160867" h="254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25400" y="16934"/>
                </a:lnTo>
                <a:lnTo>
                  <a:pt x="33866" y="16934"/>
                </a:lnTo>
                <a:lnTo>
                  <a:pt x="50800" y="33867"/>
                </a:lnTo>
                <a:lnTo>
                  <a:pt x="67733" y="50800"/>
                </a:lnTo>
                <a:lnTo>
                  <a:pt x="93133" y="67734"/>
                </a:lnTo>
                <a:lnTo>
                  <a:pt x="110066" y="93134"/>
                </a:lnTo>
                <a:lnTo>
                  <a:pt x="127000" y="110067"/>
                </a:lnTo>
                <a:lnTo>
                  <a:pt x="143933" y="135467"/>
                </a:lnTo>
                <a:lnTo>
                  <a:pt x="152400" y="160867"/>
                </a:lnTo>
                <a:lnTo>
                  <a:pt x="160866" y="186267"/>
                </a:lnTo>
                <a:lnTo>
                  <a:pt x="152400" y="203200"/>
                </a:lnTo>
                <a:lnTo>
                  <a:pt x="152400" y="220134"/>
                </a:lnTo>
                <a:lnTo>
                  <a:pt x="135466" y="237067"/>
                </a:lnTo>
                <a:lnTo>
                  <a:pt x="118533" y="245534"/>
                </a:lnTo>
                <a:lnTo>
                  <a:pt x="93133" y="254000"/>
                </a:lnTo>
                <a:lnTo>
                  <a:pt x="59266" y="254000"/>
                </a:lnTo>
                <a:lnTo>
                  <a:pt x="25400" y="245534"/>
                </a:lnTo>
                <a:lnTo>
                  <a:pt x="2540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9844"/>
            <a:ext cx="10515600" cy="1325563"/>
          </a:xfrm>
        </p:spPr>
        <p:txBody>
          <a:bodyPr/>
          <a:lstStyle/>
          <a:p>
            <a:r>
              <a:rPr lang="en-US" altLang="en-US" b="1"/>
              <a:t>Inscribed Polygons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104" y="1534319"/>
            <a:ext cx="10515600" cy="4351338"/>
          </a:xfrm>
        </p:spPr>
        <p:txBody>
          <a:bodyPr/>
          <a:lstStyle/>
          <a:p>
            <a:r>
              <a:rPr lang="en-US" altLang="en-US"/>
              <a:t>Quadrilateral ABCD is an inscribed polygon because __________________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________________________________</a:t>
            </a:r>
          </a:p>
          <a:p>
            <a:r>
              <a:rPr lang="en-US" altLang="en-US"/>
              <a:t>Circle E is ____________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because it contains all the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vertices of the polygon.</a:t>
            </a: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8001000" y="41910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001000" y="41910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915400" y="4191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8686800" y="53340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 flipV="1">
            <a:off x="8001000" y="51054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686800" y="3886200"/>
            <a:ext cx="31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696200" y="4876800"/>
            <a:ext cx="327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458200" y="6248401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0194925" y="5067300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2" name="Freeform 1"/>
          <p:cNvSpPr/>
          <p:nvPr/>
        </p:nvSpPr>
        <p:spPr>
          <a:xfrm>
            <a:off x="9338734" y="1168400"/>
            <a:ext cx="1710267" cy="1617134"/>
          </a:xfrm>
          <a:custGeom>
            <a:avLst/>
            <a:gdLst/>
            <a:ahLst/>
            <a:cxnLst/>
            <a:rect l="0" t="0" r="0" b="0"/>
            <a:pathLst>
              <a:path w="1710267" h="1617134">
                <a:moveTo>
                  <a:pt x="355599" y="169333"/>
                </a:moveTo>
                <a:lnTo>
                  <a:pt x="355599" y="177800"/>
                </a:lnTo>
                <a:lnTo>
                  <a:pt x="338666" y="177800"/>
                </a:lnTo>
                <a:lnTo>
                  <a:pt x="321733" y="186267"/>
                </a:lnTo>
                <a:lnTo>
                  <a:pt x="304800" y="203200"/>
                </a:lnTo>
                <a:lnTo>
                  <a:pt x="287866" y="211667"/>
                </a:lnTo>
                <a:lnTo>
                  <a:pt x="270933" y="228600"/>
                </a:lnTo>
                <a:lnTo>
                  <a:pt x="245533" y="254000"/>
                </a:lnTo>
                <a:lnTo>
                  <a:pt x="228600" y="270933"/>
                </a:lnTo>
                <a:lnTo>
                  <a:pt x="211666" y="296333"/>
                </a:lnTo>
                <a:lnTo>
                  <a:pt x="194733" y="321733"/>
                </a:lnTo>
                <a:lnTo>
                  <a:pt x="186266" y="347133"/>
                </a:lnTo>
                <a:lnTo>
                  <a:pt x="160866" y="372533"/>
                </a:lnTo>
                <a:lnTo>
                  <a:pt x="152400" y="406400"/>
                </a:lnTo>
                <a:lnTo>
                  <a:pt x="135466" y="440267"/>
                </a:lnTo>
                <a:lnTo>
                  <a:pt x="118533" y="474133"/>
                </a:lnTo>
                <a:lnTo>
                  <a:pt x="101599" y="508000"/>
                </a:lnTo>
                <a:lnTo>
                  <a:pt x="84666" y="550333"/>
                </a:lnTo>
                <a:lnTo>
                  <a:pt x="67732" y="592667"/>
                </a:lnTo>
                <a:lnTo>
                  <a:pt x="50799" y="626533"/>
                </a:lnTo>
                <a:lnTo>
                  <a:pt x="42333" y="668867"/>
                </a:lnTo>
                <a:lnTo>
                  <a:pt x="33866" y="711200"/>
                </a:lnTo>
                <a:lnTo>
                  <a:pt x="25399" y="753533"/>
                </a:lnTo>
                <a:lnTo>
                  <a:pt x="8466" y="795867"/>
                </a:lnTo>
                <a:lnTo>
                  <a:pt x="8466" y="829733"/>
                </a:lnTo>
                <a:lnTo>
                  <a:pt x="0" y="872067"/>
                </a:lnTo>
                <a:lnTo>
                  <a:pt x="0" y="922867"/>
                </a:lnTo>
                <a:lnTo>
                  <a:pt x="0" y="965200"/>
                </a:lnTo>
                <a:lnTo>
                  <a:pt x="0" y="1007533"/>
                </a:lnTo>
                <a:lnTo>
                  <a:pt x="8466" y="1049867"/>
                </a:lnTo>
                <a:lnTo>
                  <a:pt x="8466" y="1092200"/>
                </a:lnTo>
                <a:lnTo>
                  <a:pt x="16933" y="1134533"/>
                </a:lnTo>
                <a:lnTo>
                  <a:pt x="25399" y="1168400"/>
                </a:lnTo>
                <a:lnTo>
                  <a:pt x="33866" y="1202267"/>
                </a:lnTo>
                <a:lnTo>
                  <a:pt x="50799" y="1244600"/>
                </a:lnTo>
                <a:lnTo>
                  <a:pt x="67732" y="1278467"/>
                </a:lnTo>
                <a:lnTo>
                  <a:pt x="84666" y="1312333"/>
                </a:lnTo>
                <a:lnTo>
                  <a:pt x="110066" y="1337733"/>
                </a:lnTo>
                <a:lnTo>
                  <a:pt x="135466" y="1371600"/>
                </a:lnTo>
                <a:lnTo>
                  <a:pt x="160866" y="1397000"/>
                </a:lnTo>
                <a:lnTo>
                  <a:pt x="186266" y="1422400"/>
                </a:lnTo>
                <a:lnTo>
                  <a:pt x="220132" y="1447800"/>
                </a:lnTo>
                <a:lnTo>
                  <a:pt x="253999" y="1473200"/>
                </a:lnTo>
                <a:lnTo>
                  <a:pt x="279399" y="1498600"/>
                </a:lnTo>
                <a:lnTo>
                  <a:pt x="313266" y="1515533"/>
                </a:lnTo>
                <a:lnTo>
                  <a:pt x="355599" y="1532467"/>
                </a:lnTo>
                <a:lnTo>
                  <a:pt x="389466" y="1549400"/>
                </a:lnTo>
                <a:lnTo>
                  <a:pt x="431800" y="1566333"/>
                </a:lnTo>
                <a:lnTo>
                  <a:pt x="474132" y="1583267"/>
                </a:lnTo>
                <a:lnTo>
                  <a:pt x="516466" y="1591733"/>
                </a:lnTo>
                <a:lnTo>
                  <a:pt x="558799" y="1600200"/>
                </a:lnTo>
                <a:lnTo>
                  <a:pt x="601132" y="1608667"/>
                </a:lnTo>
                <a:lnTo>
                  <a:pt x="643466" y="1608667"/>
                </a:lnTo>
                <a:lnTo>
                  <a:pt x="694266" y="1617133"/>
                </a:lnTo>
                <a:lnTo>
                  <a:pt x="745066" y="1617133"/>
                </a:lnTo>
                <a:lnTo>
                  <a:pt x="787399" y="1617133"/>
                </a:lnTo>
                <a:lnTo>
                  <a:pt x="829732" y="1617133"/>
                </a:lnTo>
                <a:lnTo>
                  <a:pt x="872066" y="1608667"/>
                </a:lnTo>
                <a:lnTo>
                  <a:pt x="922866" y="1608667"/>
                </a:lnTo>
                <a:lnTo>
                  <a:pt x="965200" y="1600200"/>
                </a:lnTo>
                <a:lnTo>
                  <a:pt x="1015999" y="1591733"/>
                </a:lnTo>
                <a:lnTo>
                  <a:pt x="1058332" y="1583267"/>
                </a:lnTo>
                <a:lnTo>
                  <a:pt x="1100666" y="1566333"/>
                </a:lnTo>
                <a:lnTo>
                  <a:pt x="1143000" y="1557867"/>
                </a:lnTo>
                <a:lnTo>
                  <a:pt x="1185333" y="1540933"/>
                </a:lnTo>
                <a:lnTo>
                  <a:pt x="1227666" y="1524000"/>
                </a:lnTo>
                <a:lnTo>
                  <a:pt x="1261533" y="1507067"/>
                </a:lnTo>
                <a:lnTo>
                  <a:pt x="1303866" y="1490133"/>
                </a:lnTo>
                <a:lnTo>
                  <a:pt x="1337733" y="1473200"/>
                </a:lnTo>
                <a:lnTo>
                  <a:pt x="1371600" y="1447800"/>
                </a:lnTo>
                <a:lnTo>
                  <a:pt x="1405466" y="1430867"/>
                </a:lnTo>
                <a:lnTo>
                  <a:pt x="1439332" y="1405467"/>
                </a:lnTo>
                <a:lnTo>
                  <a:pt x="1464732" y="1380067"/>
                </a:lnTo>
                <a:lnTo>
                  <a:pt x="1498600" y="1346200"/>
                </a:lnTo>
                <a:lnTo>
                  <a:pt x="1515532" y="1320800"/>
                </a:lnTo>
                <a:lnTo>
                  <a:pt x="1540932" y="1295400"/>
                </a:lnTo>
                <a:lnTo>
                  <a:pt x="1566333" y="1261533"/>
                </a:lnTo>
                <a:lnTo>
                  <a:pt x="1583266" y="1227667"/>
                </a:lnTo>
                <a:lnTo>
                  <a:pt x="1608666" y="1202267"/>
                </a:lnTo>
                <a:lnTo>
                  <a:pt x="1625599" y="1168400"/>
                </a:lnTo>
                <a:lnTo>
                  <a:pt x="1634066" y="1134533"/>
                </a:lnTo>
                <a:lnTo>
                  <a:pt x="1651000" y="1100667"/>
                </a:lnTo>
                <a:lnTo>
                  <a:pt x="1667932" y="1075267"/>
                </a:lnTo>
                <a:lnTo>
                  <a:pt x="1676400" y="1041400"/>
                </a:lnTo>
                <a:lnTo>
                  <a:pt x="1684866" y="1007533"/>
                </a:lnTo>
                <a:lnTo>
                  <a:pt x="1693332" y="965200"/>
                </a:lnTo>
                <a:lnTo>
                  <a:pt x="1693332" y="931333"/>
                </a:lnTo>
                <a:lnTo>
                  <a:pt x="1701799" y="897467"/>
                </a:lnTo>
                <a:lnTo>
                  <a:pt x="1710266" y="863600"/>
                </a:lnTo>
                <a:lnTo>
                  <a:pt x="1710266" y="829733"/>
                </a:lnTo>
                <a:lnTo>
                  <a:pt x="1710266" y="795867"/>
                </a:lnTo>
                <a:lnTo>
                  <a:pt x="1710266" y="762000"/>
                </a:lnTo>
                <a:lnTo>
                  <a:pt x="1701799" y="728133"/>
                </a:lnTo>
                <a:lnTo>
                  <a:pt x="1693332" y="702733"/>
                </a:lnTo>
                <a:lnTo>
                  <a:pt x="1693332" y="668867"/>
                </a:lnTo>
                <a:lnTo>
                  <a:pt x="1684866" y="635000"/>
                </a:lnTo>
                <a:lnTo>
                  <a:pt x="1667932" y="601133"/>
                </a:lnTo>
                <a:lnTo>
                  <a:pt x="1659466" y="567267"/>
                </a:lnTo>
                <a:lnTo>
                  <a:pt x="1642533" y="541867"/>
                </a:lnTo>
                <a:lnTo>
                  <a:pt x="1634066" y="508000"/>
                </a:lnTo>
                <a:lnTo>
                  <a:pt x="1617132" y="482600"/>
                </a:lnTo>
                <a:lnTo>
                  <a:pt x="1600200" y="457200"/>
                </a:lnTo>
                <a:lnTo>
                  <a:pt x="1583266" y="423333"/>
                </a:lnTo>
                <a:lnTo>
                  <a:pt x="1566333" y="397933"/>
                </a:lnTo>
                <a:lnTo>
                  <a:pt x="1549399" y="372533"/>
                </a:lnTo>
                <a:lnTo>
                  <a:pt x="1524000" y="347133"/>
                </a:lnTo>
                <a:lnTo>
                  <a:pt x="1507066" y="321733"/>
                </a:lnTo>
                <a:lnTo>
                  <a:pt x="1481666" y="296333"/>
                </a:lnTo>
                <a:lnTo>
                  <a:pt x="1464732" y="270933"/>
                </a:lnTo>
                <a:lnTo>
                  <a:pt x="1439332" y="254000"/>
                </a:lnTo>
                <a:lnTo>
                  <a:pt x="1413933" y="228600"/>
                </a:lnTo>
                <a:lnTo>
                  <a:pt x="1388532" y="211667"/>
                </a:lnTo>
                <a:lnTo>
                  <a:pt x="1354666" y="186267"/>
                </a:lnTo>
                <a:lnTo>
                  <a:pt x="1329266" y="169333"/>
                </a:lnTo>
                <a:lnTo>
                  <a:pt x="1303866" y="152400"/>
                </a:lnTo>
                <a:lnTo>
                  <a:pt x="1278466" y="135467"/>
                </a:lnTo>
                <a:lnTo>
                  <a:pt x="1244599" y="118533"/>
                </a:lnTo>
                <a:lnTo>
                  <a:pt x="1210732" y="101600"/>
                </a:lnTo>
                <a:lnTo>
                  <a:pt x="1185333" y="93133"/>
                </a:lnTo>
                <a:lnTo>
                  <a:pt x="1151466" y="76200"/>
                </a:lnTo>
                <a:lnTo>
                  <a:pt x="1126066" y="67733"/>
                </a:lnTo>
                <a:lnTo>
                  <a:pt x="1092199" y="50800"/>
                </a:lnTo>
                <a:lnTo>
                  <a:pt x="1066800" y="42333"/>
                </a:lnTo>
                <a:lnTo>
                  <a:pt x="1032933" y="33867"/>
                </a:lnTo>
                <a:lnTo>
                  <a:pt x="999066" y="25400"/>
                </a:lnTo>
                <a:lnTo>
                  <a:pt x="973666" y="16933"/>
                </a:lnTo>
                <a:lnTo>
                  <a:pt x="939799" y="16933"/>
                </a:lnTo>
                <a:lnTo>
                  <a:pt x="914400" y="8467"/>
                </a:lnTo>
                <a:lnTo>
                  <a:pt x="880533" y="8467"/>
                </a:lnTo>
                <a:lnTo>
                  <a:pt x="855132" y="8467"/>
                </a:lnTo>
                <a:lnTo>
                  <a:pt x="829732" y="0"/>
                </a:lnTo>
                <a:lnTo>
                  <a:pt x="804333" y="0"/>
                </a:lnTo>
                <a:lnTo>
                  <a:pt x="770466" y="0"/>
                </a:lnTo>
                <a:lnTo>
                  <a:pt x="753532" y="0"/>
                </a:lnTo>
                <a:lnTo>
                  <a:pt x="719666" y="8467"/>
                </a:lnTo>
                <a:lnTo>
                  <a:pt x="702732" y="8467"/>
                </a:lnTo>
                <a:lnTo>
                  <a:pt x="677332" y="16933"/>
                </a:lnTo>
                <a:lnTo>
                  <a:pt x="651933" y="16933"/>
                </a:lnTo>
                <a:lnTo>
                  <a:pt x="634999" y="16933"/>
                </a:lnTo>
                <a:lnTo>
                  <a:pt x="609600" y="25400"/>
                </a:lnTo>
                <a:lnTo>
                  <a:pt x="592666" y="33867"/>
                </a:lnTo>
                <a:lnTo>
                  <a:pt x="575733" y="42333"/>
                </a:lnTo>
                <a:lnTo>
                  <a:pt x="558799" y="42333"/>
                </a:lnTo>
                <a:lnTo>
                  <a:pt x="541866" y="50800"/>
                </a:lnTo>
                <a:lnTo>
                  <a:pt x="524932" y="59267"/>
                </a:lnTo>
                <a:lnTo>
                  <a:pt x="516466" y="67733"/>
                </a:lnTo>
                <a:lnTo>
                  <a:pt x="499533" y="76200"/>
                </a:lnTo>
                <a:lnTo>
                  <a:pt x="491066" y="84667"/>
                </a:lnTo>
                <a:lnTo>
                  <a:pt x="474132" y="93133"/>
                </a:lnTo>
                <a:lnTo>
                  <a:pt x="465666" y="101600"/>
                </a:lnTo>
                <a:lnTo>
                  <a:pt x="448732" y="110067"/>
                </a:lnTo>
                <a:lnTo>
                  <a:pt x="440266" y="118533"/>
                </a:lnTo>
                <a:lnTo>
                  <a:pt x="431800" y="135467"/>
                </a:lnTo>
                <a:lnTo>
                  <a:pt x="423333" y="143933"/>
                </a:lnTo>
                <a:lnTo>
                  <a:pt x="414866" y="152400"/>
                </a:lnTo>
                <a:lnTo>
                  <a:pt x="397933" y="160867"/>
                </a:lnTo>
                <a:lnTo>
                  <a:pt x="389466" y="169333"/>
                </a:lnTo>
                <a:lnTo>
                  <a:pt x="381000" y="177800"/>
                </a:lnTo>
                <a:lnTo>
                  <a:pt x="372532" y="186267"/>
                </a:lnTo>
                <a:lnTo>
                  <a:pt x="364066" y="186267"/>
                </a:lnTo>
                <a:lnTo>
                  <a:pt x="364066" y="186267"/>
                </a:lnTo>
                <a:lnTo>
                  <a:pt x="347133" y="186267"/>
                </a:lnTo>
                <a:lnTo>
                  <a:pt x="347133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9694333" y="1354667"/>
            <a:ext cx="59268" cy="42334"/>
          </a:xfrm>
          <a:custGeom>
            <a:avLst/>
            <a:gdLst/>
            <a:ahLst/>
            <a:cxnLst/>
            <a:rect l="0" t="0" r="0" b="0"/>
            <a:pathLst>
              <a:path w="59268" h="42334">
                <a:moveTo>
                  <a:pt x="33867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25401" y="0"/>
                </a:lnTo>
                <a:lnTo>
                  <a:pt x="25401" y="8466"/>
                </a:lnTo>
                <a:lnTo>
                  <a:pt x="25401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25401" y="33866"/>
                </a:lnTo>
                <a:lnTo>
                  <a:pt x="25401" y="42333"/>
                </a:lnTo>
                <a:lnTo>
                  <a:pt x="16933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16933" y="16933"/>
                </a:lnTo>
                <a:lnTo>
                  <a:pt x="25401" y="16933"/>
                </a:lnTo>
                <a:lnTo>
                  <a:pt x="33867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42334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007600" y="2082800"/>
            <a:ext cx="42334" cy="50801"/>
          </a:xfrm>
          <a:custGeom>
            <a:avLst/>
            <a:gdLst/>
            <a:ahLst/>
            <a:cxnLst/>
            <a:rect l="0" t="0" r="0" b="0"/>
            <a:pathLst>
              <a:path w="42334" h="50801">
                <a:moveTo>
                  <a:pt x="16934" y="16933"/>
                </a:moveTo>
                <a:lnTo>
                  <a:pt x="16934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33866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33867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16934" y="42333"/>
                </a:lnTo>
                <a:lnTo>
                  <a:pt x="16934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42333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0524067" y="1981200"/>
            <a:ext cx="84668" cy="59268"/>
          </a:xfrm>
          <a:custGeom>
            <a:avLst/>
            <a:gdLst/>
            <a:ahLst/>
            <a:cxnLst/>
            <a:rect l="0" t="0" r="0" b="0"/>
            <a:pathLst>
              <a:path w="84668" h="592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50799" y="16933"/>
                </a:lnTo>
                <a:lnTo>
                  <a:pt x="50799" y="16933"/>
                </a:lnTo>
                <a:lnTo>
                  <a:pt x="50799" y="25400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25399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7"/>
                </a:lnTo>
                <a:lnTo>
                  <a:pt x="42333" y="33867"/>
                </a:lnTo>
                <a:lnTo>
                  <a:pt x="50799" y="25400"/>
                </a:lnTo>
                <a:lnTo>
                  <a:pt x="50799" y="25400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33867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50800"/>
                </a:lnTo>
                <a:lnTo>
                  <a:pt x="67733" y="50800"/>
                </a:lnTo>
                <a:lnTo>
                  <a:pt x="59266" y="59267"/>
                </a:lnTo>
                <a:lnTo>
                  <a:pt x="59266" y="59267"/>
                </a:lnTo>
                <a:lnTo>
                  <a:pt x="50799" y="59267"/>
                </a:lnTo>
                <a:lnTo>
                  <a:pt x="50799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42333" y="50800"/>
                </a:lnTo>
                <a:lnTo>
                  <a:pt x="42333" y="42333"/>
                </a:lnTo>
                <a:lnTo>
                  <a:pt x="42333" y="42333"/>
                </a:lnTo>
                <a:lnTo>
                  <a:pt x="50799" y="33867"/>
                </a:lnTo>
                <a:lnTo>
                  <a:pt x="50799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498666" y="1210733"/>
            <a:ext cx="8468" cy="33868"/>
          </a:xfrm>
          <a:custGeom>
            <a:avLst/>
            <a:gdLst/>
            <a:ahLst/>
            <a:cxnLst/>
            <a:rect l="0" t="0" r="0" b="0"/>
            <a:pathLst>
              <a:path w="8468" h="338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711266" y="1261533"/>
            <a:ext cx="880535" cy="110068"/>
          </a:xfrm>
          <a:custGeom>
            <a:avLst/>
            <a:gdLst/>
            <a:ahLst/>
            <a:cxnLst/>
            <a:rect l="0" t="0" r="0" b="0"/>
            <a:pathLst>
              <a:path w="880535" h="110068">
                <a:moveTo>
                  <a:pt x="0" y="110067"/>
                </a:move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8" y="110067"/>
                </a:lnTo>
                <a:lnTo>
                  <a:pt x="16934" y="110067"/>
                </a:lnTo>
                <a:lnTo>
                  <a:pt x="16934" y="101600"/>
                </a:lnTo>
                <a:lnTo>
                  <a:pt x="33867" y="101600"/>
                </a:lnTo>
                <a:lnTo>
                  <a:pt x="42334" y="101600"/>
                </a:lnTo>
                <a:lnTo>
                  <a:pt x="59268" y="101600"/>
                </a:lnTo>
                <a:lnTo>
                  <a:pt x="67734" y="93134"/>
                </a:lnTo>
                <a:lnTo>
                  <a:pt x="84668" y="93134"/>
                </a:lnTo>
                <a:lnTo>
                  <a:pt x="101600" y="93134"/>
                </a:lnTo>
                <a:lnTo>
                  <a:pt x="118534" y="84667"/>
                </a:lnTo>
                <a:lnTo>
                  <a:pt x="135468" y="84667"/>
                </a:lnTo>
                <a:lnTo>
                  <a:pt x="160868" y="76200"/>
                </a:lnTo>
                <a:lnTo>
                  <a:pt x="177800" y="76200"/>
                </a:lnTo>
                <a:lnTo>
                  <a:pt x="194734" y="76200"/>
                </a:lnTo>
                <a:lnTo>
                  <a:pt x="211668" y="67734"/>
                </a:lnTo>
                <a:lnTo>
                  <a:pt x="228600" y="67734"/>
                </a:lnTo>
                <a:lnTo>
                  <a:pt x="245534" y="67734"/>
                </a:lnTo>
                <a:lnTo>
                  <a:pt x="262467" y="59267"/>
                </a:lnTo>
                <a:lnTo>
                  <a:pt x="279401" y="59267"/>
                </a:lnTo>
                <a:lnTo>
                  <a:pt x="296334" y="59267"/>
                </a:lnTo>
                <a:lnTo>
                  <a:pt x="313268" y="59267"/>
                </a:lnTo>
                <a:lnTo>
                  <a:pt x="330200" y="59267"/>
                </a:lnTo>
                <a:lnTo>
                  <a:pt x="347134" y="50800"/>
                </a:lnTo>
                <a:lnTo>
                  <a:pt x="364068" y="50800"/>
                </a:lnTo>
                <a:lnTo>
                  <a:pt x="381000" y="50800"/>
                </a:lnTo>
                <a:lnTo>
                  <a:pt x="397934" y="42334"/>
                </a:lnTo>
                <a:lnTo>
                  <a:pt x="423334" y="42334"/>
                </a:lnTo>
                <a:lnTo>
                  <a:pt x="440268" y="42334"/>
                </a:lnTo>
                <a:lnTo>
                  <a:pt x="448734" y="42334"/>
                </a:lnTo>
                <a:lnTo>
                  <a:pt x="474134" y="42334"/>
                </a:lnTo>
                <a:lnTo>
                  <a:pt x="491067" y="42334"/>
                </a:lnTo>
                <a:lnTo>
                  <a:pt x="508001" y="42334"/>
                </a:lnTo>
                <a:lnTo>
                  <a:pt x="524934" y="42334"/>
                </a:lnTo>
                <a:lnTo>
                  <a:pt x="541868" y="33867"/>
                </a:lnTo>
                <a:lnTo>
                  <a:pt x="550334" y="33867"/>
                </a:lnTo>
                <a:lnTo>
                  <a:pt x="575734" y="33867"/>
                </a:lnTo>
                <a:lnTo>
                  <a:pt x="584201" y="33867"/>
                </a:lnTo>
                <a:lnTo>
                  <a:pt x="601134" y="33867"/>
                </a:lnTo>
                <a:lnTo>
                  <a:pt x="618068" y="25400"/>
                </a:lnTo>
                <a:lnTo>
                  <a:pt x="635000" y="25400"/>
                </a:lnTo>
                <a:lnTo>
                  <a:pt x="643467" y="25400"/>
                </a:lnTo>
                <a:lnTo>
                  <a:pt x="660401" y="25400"/>
                </a:lnTo>
                <a:lnTo>
                  <a:pt x="668868" y="25400"/>
                </a:lnTo>
                <a:lnTo>
                  <a:pt x="685800" y="25400"/>
                </a:lnTo>
                <a:lnTo>
                  <a:pt x="702734" y="25400"/>
                </a:lnTo>
                <a:lnTo>
                  <a:pt x="711200" y="25400"/>
                </a:lnTo>
                <a:lnTo>
                  <a:pt x="728134" y="16934"/>
                </a:lnTo>
                <a:lnTo>
                  <a:pt x="745068" y="16934"/>
                </a:lnTo>
                <a:lnTo>
                  <a:pt x="753534" y="16934"/>
                </a:lnTo>
                <a:lnTo>
                  <a:pt x="762000" y="16934"/>
                </a:lnTo>
                <a:lnTo>
                  <a:pt x="778934" y="16934"/>
                </a:lnTo>
                <a:lnTo>
                  <a:pt x="787400" y="16934"/>
                </a:lnTo>
                <a:lnTo>
                  <a:pt x="804334" y="16934"/>
                </a:lnTo>
                <a:lnTo>
                  <a:pt x="812801" y="8467"/>
                </a:lnTo>
                <a:lnTo>
                  <a:pt x="829734" y="8467"/>
                </a:lnTo>
                <a:lnTo>
                  <a:pt x="838200" y="8467"/>
                </a:lnTo>
                <a:lnTo>
                  <a:pt x="846668" y="8467"/>
                </a:lnTo>
                <a:lnTo>
                  <a:pt x="855134" y="8467"/>
                </a:lnTo>
                <a:lnTo>
                  <a:pt x="863600" y="8467"/>
                </a:lnTo>
                <a:lnTo>
                  <a:pt x="872067" y="0"/>
                </a:lnTo>
                <a:lnTo>
                  <a:pt x="872067" y="0"/>
                </a:lnTo>
                <a:lnTo>
                  <a:pt x="880534" y="0"/>
                </a:lnTo>
                <a:lnTo>
                  <a:pt x="8805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515600" y="1236133"/>
            <a:ext cx="67734" cy="778935"/>
          </a:xfrm>
          <a:custGeom>
            <a:avLst/>
            <a:gdLst/>
            <a:ahLst/>
            <a:cxnLst/>
            <a:rect l="0" t="0" r="0" b="0"/>
            <a:pathLst>
              <a:path w="67734" h="778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0" y="237067"/>
                </a:lnTo>
                <a:lnTo>
                  <a:pt x="8467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0" y="321734"/>
                </a:lnTo>
                <a:lnTo>
                  <a:pt x="0" y="338667"/>
                </a:lnTo>
                <a:lnTo>
                  <a:pt x="8467" y="355600"/>
                </a:lnTo>
                <a:lnTo>
                  <a:pt x="8467" y="381000"/>
                </a:lnTo>
                <a:lnTo>
                  <a:pt x="8467" y="397934"/>
                </a:lnTo>
                <a:lnTo>
                  <a:pt x="8467" y="414867"/>
                </a:lnTo>
                <a:lnTo>
                  <a:pt x="8467" y="431800"/>
                </a:lnTo>
                <a:lnTo>
                  <a:pt x="8467" y="457200"/>
                </a:lnTo>
                <a:lnTo>
                  <a:pt x="8467" y="474134"/>
                </a:lnTo>
                <a:lnTo>
                  <a:pt x="8467" y="491067"/>
                </a:lnTo>
                <a:lnTo>
                  <a:pt x="16934" y="516467"/>
                </a:lnTo>
                <a:lnTo>
                  <a:pt x="16934" y="533400"/>
                </a:lnTo>
                <a:lnTo>
                  <a:pt x="16934" y="550334"/>
                </a:lnTo>
                <a:lnTo>
                  <a:pt x="25400" y="567267"/>
                </a:lnTo>
                <a:lnTo>
                  <a:pt x="25400" y="584200"/>
                </a:lnTo>
                <a:lnTo>
                  <a:pt x="25400" y="601134"/>
                </a:lnTo>
                <a:lnTo>
                  <a:pt x="25400" y="618067"/>
                </a:lnTo>
                <a:lnTo>
                  <a:pt x="33866" y="635000"/>
                </a:lnTo>
                <a:lnTo>
                  <a:pt x="33866" y="651934"/>
                </a:lnTo>
                <a:lnTo>
                  <a:pt x="42334" y="668867"/>
                </a:lnTo>
                <a:lnTo>
                  <a:pt x="42334" y="685800"/>
                </a:lnTo>
                <a:lnTo>
                  <a:pt x="50800" y="702734"/>
                </a:lnTo>
                <a:lnTo>
                  <a:pt x="50800" y="719667"/>
                </a:lnTo>
                <a:lnTo>
                  <a:pt x="50800" y="728134"/>
                </a:lnTo>
                <a:lnTo>
                  <a:pt x="59266" y="745067"/>
                </a:lnTo>
                <a:lnTo>
                  <a:pt x="59266" y="753534"/>
                </a:lnTo>
                <a:lnTo>
                  <a:pt x="67733" y="762000"/>
                </a:lnTo>
                <a:lnTo>
                  <a:pt x="67733" y="778934"/>
                </a:lnTo>
                <a:lnTo>
                  <a:pt x="67733" y="778934"/>
                </a:lnTo>
                <a:lnTo>
                  <a:pt x="67733" y="778934"/>
                </a:lnTo>
                <a:lnTo>
                  <a:pt x="67733" y="778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728200" y="1363133"/>
            <a:ext cx="338668" cy="736601"/>
          </a:xfrm>
          <a:custGeom>
            <a:avLst/>
            <a:gdLst/>
            <a:ahLst/>
            <a:cxnLst/>
            <a:rect l="0" t="0" r="0" b="0"/>
            <a:pathLst>
              <a:path w="338668" h="736601">
                <a:moveTo>
                  <a:pt x="338667" y="736600"/>
                </a:moveTo>
                <a:lnTo>
                  <a:pt x="338667" y="736600"/>
                </a:lnTo>
                <a:lnTo>
                  <a:pt x="338667" y="736600"/>
                </a:lnTo>
                <a:lnTo>
                  <a:pt x="338667" y="736600"/>
                </a:lnTo>
                <a:lnTo>
                  <a:pt x="338667" y="736600"/>
                </a:lnTo>
                <a:lnTo>
                  <a:pt x="338667" y="736600"/>
                </a:lnTo>
                <a:lnTo>
                  <a:pt x="338667" y="736600"/>
                </a:lnTo>
                <a:lnTo>
                  <a:pt x="338667" y="736600"/>
                </a:lnTo>
                <a:lnTo>
                  <a:pt x="338667" y="736600"/>
                </a:lnTo>
                <a:lnTo>
                  <a:pt x="338667" y="736600"/>
                </a:lnTo>
                <a:lnTo>
                  <a:pt x="338667" y="728134"/>
                </a:lnTo>
                <a:lnTo>
                  <a:pt x="330200" y="728134"/>
                </a:lnTo>
                <a:lnTo>
                  <a:pt x="330200" y="719667"/>
                </a:lnTo>
                <a:lnTo>
                  <a:pt x="330200" y="711200"/>
                </a:lnTo>
                <a:lnTo>
                  <a:pt x="321733" y="702734"/>
                </a:lnTo>
                <a:lnTo>
                  <a:pt x="313266" y="694267"/>
                </a:lnTo>
                <a:lnTo>
                  <a:pt x="313266" y="685800"/>
                </a:lnTo>
                <a:lnTo>
                  <a:pt x="304800" y="668867"/>
                </a:lnTo>
                <a:lnTo>
                  <a:pt x="296334" y="660400"/>
                </a:lnTo>
                <a:lnTo>
                  <a:pt x="287866" y="643467"/>
                </a:lnTo>
                <a:lnTo>
                  <a:pt x="287866" y="626534"/>
                </a:lnTo>
                <a:lnTo>
                  <a:pt x="270934" y="609600"/>
                </a:lnTo>
                <a:lnTo>
                  <a:pt x="262467" y="592667"/>
                </a:lnTo>
                <a:lnTo>
                  <a:pt x="254000" y="575734"/>
                </a:lnTo>
                <a:lnTo>
                  <a:pt x="245533" y="558800"/>
                </a:lnTo>
                <a:lnTo>
                  <a:pt x="237066" y="541867"/>
                </a:lnTo>
                <a:lnTo>
                  <a:pt x="220134" y="516467"/>
                </a:lnTo>
                <a:lnTo>
                  <a:pt x="211666" y="499534"/>
                </a:lnTo>
                <a:lnTo>
                  <a:pt x="203200" y="482600"/>
                </a:lnTo>
                <a:lnTo>
                  <a:pt x="194734" y="457200"/>
                </a:lnTo>
                <a:lnTo>
                  <a:pt x="186267" y="440267"/>
                </a:lnTo>
                <a:lnTo>
                  <a:pt x="177800" y="414867"/>
                </a:lnTo>
                <a:lnTo>
                  <a:pt x="160866" y="397934"/>
                </a:lnTo>
                <a:lnTo>
                  <a:pt x="152400" y="372534"/>
                </a:lnTo>
                <a:lnTo>
                  <a:pt x="143934" y="347134"/>
                </a:lnTo>
                <a:lnTo>
                  <a:pt x="135466" y="330200"/>
                </a:lnTo>
                <a:lnTo>
                  <a:pt x="127000" y="304800"/>
                </a:lnTo>
                <a:lnTo>
                  <a:pt x="118534" y="279400"/>
                </a:lnTo>
                <a:lnTo>
                  <a:pt x="110067" y="262467"/>
                </a:lnTo>
                <a:lnTo>
                  <a:pt x="101600" y="237067"/>
                </a:lnTo>
                <a:lnTo>
                  <a:pt x="93133" y="220134"/>
                </a:lnTo>
                <a:lnTo>
                  <a:pt x="84666" y="203200"/>
                </a:lnTo>
                <a:lnTo>
                  <a:pt x="76200" y="177800"/>
                </a:lnTo>
                <a:lnTo>
                  <a:pt x="59266" y="160867"/>
                </a:lnTo>
                <a:lnTo>
                  <a:pt x="50800" y="143934"/>
                </a:lnTo>
                <a:lnTo>
                  <a:pt x="42334" y="127000"/>
                </a:lnTo>
                <a:lnTo>
                  <a:pt x="33867" y="110067"/>
                </a:lnTo>
                <a:lnTo>
                  <a:pt x="33867" y="93134"/>
                </a:lnTo>
                <a:lnTo>
                  <a:pt x="25400" y="76200"/>
                </a:lnTo>
                <a:lnTo>
                  <a:pt x="16933" y="67734"/>
                </a:lnTo>
                <a:lnTo>
                  <a:pt x="8467" y="50800"/>
                </a:lnTo>
                <a:lnTo>
                  <a:pt x="8467" y="33867"/>
                </a:lnTo>
                <a:lnTo>
                  <a:pt x="0" y="25400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041466" y="2040467"/>
            <a:ext cx="558802" cy="59267"/>
          </a:xfrm>
          <a:custGeom>
            <a:avLst/>
            <a:gdLst/>
            <a:ahLst/>
            <a:cxnLst/>
            <a:rect l="0" t="0" r="0" b="0"/>
            <a:pathLst>
              <a:path w="558802" h="59267">
                <a:moveTo>
                  <a:pt x="8467" y="59266"/>
                </a:moveTo>
                <a:lnTo>
                  <a:pt x="8467" y="59266"/>
                </a:lnTo>
                <a:lnTo>
                  <a:pt x="8467" y="59266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16934" y="59266"/>
                </a:lnTo>
                <a:lnTo>
                  <a:pt x="33868" y="59266"/>
                </a:lnTo>
                <a:lnTo>
                  <a:pt x="50800" y="50800"/>
                </a:lnTo>
                <a:lnTo>
                  <a:pt x="67734" y="50800"/>
                </a:lnTo>
                <a:lnTo>
                  <a:pt x="93134" y="50800"/>
                </a:lnTo>
                <a:lnTo>
                  <a:pt x="118534" y="50800"/>
                </a:lnTo>
                <a:lnTo>
                  <a:pt x="143934" y="42333"/>
                </a:lnTo>
                <a:lnTo>
                  <a:pt x="177801" y="42333"/>
                </a:lnTo>
                <a:lnTo>
                  <a:pt x="211668" y="33866"/>
                </a:lnTo>
                <a:lnTo>
                  <a:pt x="245534" y="33866"/>
                </a:lnTo>
                <a:lnTo>
                  <a:pt x="270934" y="25400"/>
                </a:lnTo>
                <a:lnTo>
                  <a:pt x="304800" y="25400"/>
                </a:lnTo>
                <a:lnTo>
                  <a:pt x="338668" y="25400"/>
                </a:lnTo>
                <a:lnTo>
                  <a:pt x="364068" y="16933"/>
                </a:lnTo>
                <a:lnTo>
                  <a:pt x="397934" y="16933"/>
                </a:lnTo>
                <a:lnTo>
                  <a:pt x="431800" y="8466"/>
                </a:lnTo>
                <a:lnTo>
                  <a:pt x="465667" y="8466"/>
                </a:lnTo>
                <a:lnTo>
                  <a:pt x="491068" y="8466"/>
                </a:lnTo>
                <a:lnTo>
                  <a:pt x="516468" y="8466"/>
                </a:lnTo>
                <a:lnTo>
                  <a:pt x="541867" y="0"/>
                </a:lnTo>
                <a:lnTo>
                  <a:pt x="541867" y="0"/>
                </a:lnTo>
                <a:lnTo>
                  <a:pt x="558801" y="0"/>
                </a:lnTo>
                <a:lnTo>
                  <a:pt x="5588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8133" y="1947333"/>
            <a:ext cx="533401" cy="330201"/>
          </a:xfrm>
          <a:custGeom>
            <a:avLst/>
            <a:gdLst/>
            <a:ahLst/>
            <a:cxnLst/>
            <a:rect l="0" t="0" r="0" b="0"/>
            <a:pathLst>
              <a:path w="533401" h="330201">
                <a:moveTo>
                  <a:pt x="118534" y="143934"/>
                </a:moveTo>
                <a:lnTo>
                  <a:pt x="118534" y="143934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18534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27000" y="143934"/>
                </a:lnTo>
                <a:lnTo>
                  <a:pt x="127000" y="143934"/>
                </a:lnTo>
                <a:lnTo>
                  <a:pt x="127000" y="127000"/>
                </a:lnTo>
                <a:lnTo>
                  <a:pt x="127000" y="118534"/>
                </a:lnTo>
                <a:lnTo>
                  <a:pt x="127000" y="110067"/>
                </a:lnTo>
                <a:lnTo>
                  <a:pt x="127000" y="101600"/>
                </a:lnTo>
                <a:lnTo>
                  <a:pt x="118534" y="84667"/>
                </a:lnTo>
                <a:lnTo>
                  <a:pt x="110067" y="76200"/>
                </a:lnTo>
                <a:lnTo>
                  <a:pt x="101600" y="67734"/>
                </a:lnTo>
                <a:lnTo>
                  <a:pt x="93134" y="67734"/>
                </a:lnTo>
                <a:lnTo>
                  <a:pt x="93134" y="59267"/>
                </a:lnTo>
                <a:lnTo>
                  <a:pt x="76200" y="59267"/>
                </a:lnTo>
                <a:lnTo>
                  <a:pt x="67734" y="59267"/>
                </a:lnTo>
                <a:lnTo>
                  <a:pt x="59267" y="67734"/>
                </a:lnTo>
                <a:lnTo>
                  <a:pt x="50800" y="76200"/>
                </a:lnTo>
                <a:lnTo>
                  <a:pt x="42334" y="84667"/>
                </a:lnTo>
                <a:lnTo>
                  <a:pt x="25400" y="93134"/>
                </a:lnTo>
                <a:lnTo>
                  <a:pt x="16934" y="110067"/>
                </a:lnTo>
                <a:lnTo>
                  <a:pt x="8467" y="127000"/>
                </a:lnTo>
                <a:lnTo>
                  <a:pt x="8467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8467" y="270934"/>
                </a:lnTo>
                <a:lnTo>
                  <a:pt x="16934" y="279400"/>
                </a:lnTo>
                <a:lnTo>
                  <a:pt x="25400" y="287867"/>
                </a:lnTo>
                <a:lnTo>
                  <a:pt x="33867" y="296334"/>
                </a:lnTo>
                <a:lnTo>
                  <a:pt x="50800" y="304800"/>
                </a:lnTo>
                <a:lnTo>
                  <a:pt x="59267" y="304800"/>
                </a:lnTo>
                <a:lnTo>
                  <a:pt x="76200" y="304800"/>
                </a:lnTo>
                <a:lnTo>
                  <a:pt x="84667" y="296334"/>
                </a:lnTo>
                <a:lnTo>
                  <a:pt x="93134" y="296334"/>
                </a:lnTo>
                <a:lnTo>
                  <a:pt x="101600" y="287867"/>
                </a:lnTo>
                <a:lnTo>
                  <a:pt x="118534" y="270934"/>
                </a:lnTo>
                <a:lnTo>
                  <a:pt x="118534" y="262467"/>
                </a:lnTo>
                <a:lnTo>
                  <a:pt x="127000" y="245534"/>
                </a:lnTo>
                <a:lnTo>
                  <a:pt x="135467" y="228600"/>
                </a:lnTo>
                <a:lnTo>
                  <a:pt x="135467" y="211667"/>
                </a:lnTo>
                <a:lnTo>
                  <a:pt x="143934" y="194734"/>
                </a:lnTo>
                <a:lnTo>
                  <a:pt x="143934" y="169334"/>
                </a:lnTo>
                <a:lnTo>
                  <a:pt x="143934" y="152400"/>
                </a:lnTo>
                <a:lnTo>
                  <a:pt x="143934" y="135467"/>
                </a:lnTo>
                <a:lnTo>
                  <a:pt x="135467" y="127000"/>
                </a:lnTo>
                <a:lnTo>
                  <a:pt x="135467" y="118534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35467" y="110067"/>
                </a:lnTo>
                <a:lnTo>
                  <a:pt x="135467" y="118534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35467" y="143934"/>
                </a:lnTo>
                <a:lnTo>
                  <a:pt x="135467" y="160867"/>
                </a:lnTo>
                <a:lnTo>
                  <a:pt x="135467" y="186267"/>
                </a:lnTo>
                <a:lnTo>
                  <a:pt x="135467" y="203200"/>
                </a:lnTo>
                <a:lnTo>
                  <a:pt x="135467" y="220134"/>
                </a:lnTo>
                <a:lnTo>
                  <a:pt x="143934" y="245534"/>
                </a:lnTo>
                <a:lnTo>
                  <a:pt x="143934" y="262467"/>
                </a:lnTo>
                <a:lnTo>
                  <a:pt x="152400" y="287867"/>
                </a:lnTo>
                <a:lnTo>
                  <a:pt x="152400" y="304800"/>
                </a:lnTo>
                <a:lnTo>
                  <a:pt x="169334" y="313267"/>
                </a:lnTo>
                <a:lnTo>
                  <a:pt x="177800" y="321734"/>
                </a:lnTo>
                <a:lnTo>
                  <a:pt x="186267" y="330200"/>
                </a:lnTo>
                <a:lnTo>
                  <a:pt x="203200" y="330200"/>
                </a:lnTo>
                <a:lnTo>
                  <a:pt x="220134" y="330200"/>
                </a:lnTo>
                <a:lnTo>
                  <a:pt x="237067" y="321734"/>
                </a:lnTo>
                <a:lnTo>
                  <a:pt x="245534" y="321734"/>
                </a:lnTo>
                <a:lnTo>
                  <a:pt x="262467" y="304800"/>
                </a:lnTo>
                <a:lnTo>
                  <a:pt x="270934" y="296334"/>
                </a:lnTo>
                <a:lnTo>
                  <a:pt x="287867" y="279400"/>
                </a:lnTo>
                <a:lnTo>
                  <a:pt x="296334" y="262467"/>
                </a:lnTo>
                <a:lnTo>
                  <a:pt x="304800" y="237067"/>
                </a:lnTo>
                <a:lnTo>
                  <a:pt x="313267" y="211667"/>
                </a:lnTo>
                <a:lnTo>
                  <a:pt x="313267" y="186267"/>
                </a:lnTo>
                <a:lnTo>
                  <a:pt x="321734" y="160867"/>
                </a:lnTo>
                <a:lnTo>
                  <a:pt x="321734" y="135467"/>
                </a:lnTo>
                <a:lnTo>
                  <a:pt x="321734" y="110067"/>
                </a:lnTo>
                <a:lnTo>
                  <a:pt x="313267" y="84667"/>
                </a:lnTo>
                <a:lnTo>
                  <a:pt x="313267" y="67734"/>
                </a:lnTo>
                <a:lnTo>
                  <a:pt x="304800" y="50800"/>
                </a:lnTo>
                <a:lnTo>
                  <a:pt x="296334" y="42334"/>
                </a:lnTo>
                <a:lnTo>
                  <a:pt x="296334" y="33867"/>
                </a:lnTo>
                <a:lnTo>
                  <a:pt x="287867" y="33867"/>
                </a:lnTo>
                <a:lnTo>
                  <a:pt x="287867" y="33867"/>
                </a:lnTo>
                <a:lnTo>
                  <a:pt x="279400" y="33867"/>
                </a:lnTo>
                <a:lnTo>
                  <a:pt x="279400" y="42334"/>
                </a:lnTo>
                <a:lnTo>
                  <a:pt x="270934" y="50800"/>
                </a:lnTo>
                <a:lnTo>
                  <a:pt x="262467" y="67734"/>
                </a:lnTo>
                <a:lnTo>
                  <a:pt x="262467" y="84667"/>
                </a:lnTo>
                <a:lnTo>
                  <a:pt x="254000" y="110067"/>
                </a:lnTo>
                <a:lnTo>
                  <a:pt x="254000" y="127000"/>
                </a:lnTo>
                <a:lnTo>
                  <a:pt x="254000" y="152400"/>
                </a:lnTo>
                <a:lnTo>
                  <a:pt x="254000" y="177800"/>
                </a:lnTo>
                <a:lnTo>
                  <a:pt x="262467" y="203200"/>
                </a:lnTo>
                <a:lnTo>
                  <a:pt x="262467" y="228600"/>
                </a:lnTo>
                <a:lnTo>
                  <a:pt x="270934" y="245534"/>
                </a:lnTo>
                <a:lnTo>
                  <a:pt x="279400" y="262467"/>
                </a:lnTo>
                <a:lnTo>
                  <a:pt x="287867" y="279400"/>
                </a:lnTo>
                <a:lnTo>
                  <a:pt x="296334" y="287867"/>
                </a:lnTo>
                <a:lnTo>
                  <a:pt x="313267" y="296334"/>
                </a:lnTo>
                <a:lnTo>
                  <a:pt x="330200" y="304800"/>
                </a:lnTo>
                <a:lnTo>
                  <a:pt x="347134" y="304800"/>
                </a:lnTo>
                <a:lnTo>
                  <a:pt x="364067" y="304800"/>
                </a:lnTo>
                <a:lnTo>
                  <a:pt x="372534" y="296334"/>
                </a:lnTo>
                <a:lnTo>
                  <a:pt x="389467" y="287867"/>
                </a:lnTo>
                <a:lnTo>
                  <a:pt x="406400" y="279400"/>
                </a:lnTo>
                <a:lnTo>
                  <a:pt x="423334" y="262467"/>
                </a:lnTo>
                <a:lnTo>
                  <a:pt x="440267" y="245534"/>
                </a:lnTo>
                <a:lnTo>
                  <a:pt x="448734" y="228600"/>
                </a:lnTo>
                <a:lnTo>
                  <a:pt x="457200" y="203200"/>
                </a:lnTo>
                <a:lnTo>
                  <a:pt x="465667" y="186267"/>
                </a:lnTo>
                <a:lnTo>
                  <a:pt x="474134" y="160867"/>
                </a:lnTo>
                <a:lnTo>
                  <a:pt x="482600" y="143934"/>
                </a:lnTo>
                <a:lnTo>
                  <a:pt x="482600" y="118534"/>
                </a:lnTo>
                <a:lnTo>
                  <a:pt x="474134" y="93134"/>
                </a:lnTo>
                <a:lnTo>
                  <a:pt x="474134" y="76200"/>
                </a:lnTo>
                <a:lnTo>
                  <a:pt x="474134" y="50800"/>
                </a:lnTo>
                <a:lnTo>
                  <a:pt x="465667" y="33867"/>
                </a:lnTo>
                <a:lnTo>
                  <a:pt x="457200" y="25400"/>
                </a:lnTo>
                <a:lnTo>
                  <a:pt x="457200" y="16934"/>
                </a:lnTo>
                <a:lnTo>
                  <a:pt x="448734" y="0"/>
                </a:lnTo>
                <a:lnTo>
                  <a:pt x="440267" y="0"/>
                </a:lnTo>
                <a:lnTo>
                  <a:pt x="440267" y="0"/>
                </a:lnTo>
                <a:lnTo>
                  <a:pt x="431800" y="8467"/>
                </a:lnTo>
                <a:lnTo>
                  <a:pt x="423334" y="16934"/>
                </a:lnTo>
                <a:lnTo>
                  <a:pt x="423334" y="33867"/>
                </a:lnTo>
                <a:lnTo>
                  <a:pt x="414867" y="50800"/>
                </a:lnTo>
                <a:lnTo>
                  <a:pt x="414867" y="67734"/>
                </a:lnTo>
                <a:lnTo>
                  <a:pt x="414867" y="93134"/>
                </a:lnTo>
                <a:lnTo>
                  <a:pt x="406400" y="127000"/>
                </a:lnTo>
                <a:lnTo>
                  <a:pt x="406400" y="152400"/>
                </a:lnTo>
                <a:lnTo>
                  <a:pt x="406400" y="177800"/>
                </a:lnTo>
                <a:lnTo>
                  <a:pt x="414867" y="203200"/>
                </a:lnTo>
                <a:lnTo>
                  <a:pt x="414867" y="228600"/>
                </a:lnTo>
                <a:lnTo>
                  <a:pt x="423334" y="245534"/>
                </a:lnTo>
                <a:lnTo>
                  <a:pt x="431800" y="262467"/>
                </a:lnTo>
                <a:lnTo>
                  <a:pt x="440267" y="279400"/>
                </a:lnTo>
                <a:lnTo>
                  <a:pt x="457200" y="287867"/>
                </a:lnTo>
                <a:lnTo>
                  <a:pt x="474134" y="296334"/>
                </a:lnTo>
                <a:lnTo>
                  <a:pt x="482600" y="296334"/>
                </a:lnTo>
                <a:lnTo>
                  <a:pt x="499534" y="296334"/>
                </a:lnTo>
                <a:lnTo>
                  <a:pt x="516467" y="296334"/>
                </a:lnTo>
                <a:lnTo>
                  <a:pt x="516467" y="296334"/>
                </a:lnTo>
                <a:lnTo>
                  <a:pt x="533400" y="287867"/>
                </a:lnTo>
                <a:lnTo>
                  <a:pt x="53340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07067" y="2023533"/>
            <a:ext cx="304801" cy="237068"/>
          </a:xfrm>
          <a:custGeom>
            <a:avLst/>
            <a:gdLst/>
            <a:ahLst/>
            <a:cxnLst/>
            <a:rect l="0" t="0" r="0" b="0"/>
            <a:pathLst>
              <a:path w="304801" h="2370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16933" y="186267"/>
                </a:lnTo>
                <a:lnTo>
                  <a:pt x="16933" y="203200"/>
                </a:lnTo>
                <a:lnTo>
                  <a:pt x="25400" y="211667"/>
                </a:lnTo>
                <a:lnTo>
                  <a:pt x="33866" y="220134"/>
                </a:lnTo>
                <a:lnTo>
                  <a:pt x="42333" y="220134"/>
                </a:lnTo>
                <a:lnTo>
                  <a:pt x="50800" y="228600"/>
                </a:lnTo>
                <a:lnTo>
                  <a:pt x="59266" y="228600"/>
                </a:lnTo>
                <a:lnTo>
                  <a:pt x="67733" y="228600"/>
                </a:lnTo>
                <a:lnTo>
                  <a:pt x="76200" y="220134"/>
                </a:lnTo>
                <a:lnTo>
                  <a:pt x="84666" y="220134"/>
                </a:lnTo>
                <a:lnTo>
                  <a:pt x="93133" y="203200"/>
                </a:lnTo>
                <a:lnTo>
                  <a:pt x="101600" y="194734"/>
                </a:lnTo>
                <a:lnTo>
                  <a:pt x="101600" y="177800"/>
                </a:lnTo>
                <a:lnTo>
                  <a:pt x="101600" y="160867"/>
                </a:lnTo>
                <a:lnTo>
                  <a:pt x="110066" y="143934"/>
                </a:lnTo>
                <a:lnTo>
                  <a:pt x="110066" y="127000"/>
                </a:lnTo>
                <a:lnTo>
                  <a:pt x="110066" y="101600"/>
                </a:lnTo>
                <a:lnTo>
                  <a:pt x="110066" y="84667"/>
                </a:lnTo>
                <a:lnTo>
                  <a:pt x="110066" y="67734"/>
                </a:lnTo>
                <a:lnTo>
                  <a:pt x="110066" y="59267"/>
                </a:lnTo>
                <a:lnTo>
                  <a:pt x="110066" y="42334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110066" y="33867"/>
                </a:lnTo>
                <a:lnTo>
                  <a:pt x="110066" y="42334"/>
                </a:lnTo>
                <a:lnTo>
                  <a:pt x="110066" y="59267"/>
                </a:lnTo>
                <a:lnTo>
                  <a:pt x="110066" y="67734"/>
                </a:lnTo>
                <a:lnTo>
                  <a:pt x="118533" y="84667"/>
                </a:lnTo>
                <a:lnTo>
                  <a:pt x="118533" y="110067"/>
                </a:lnTo>
                <a:lnTo>
                  <a:pt x="127000" y="127000"/>
                </a:lnTo>
                <a:lnTo>
                  <a:pt x="135466" y="135467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60866" y="160867"/>
                </a:lnTo>
                <a:lnTo>
                  <a:pt x="169333" y="160867"/>
                </a:lnTo>
                <a:lnTo>
                  <a:pt x="186266" y="160867"/>
                </a:lnTo>
                <a:lnTo>
                  <a:pt x="194733" y="160867"/>
                </a:lnTo>
                <a:lnTo>
                  <a:pt x="211666" y="160867"/>
                </a:lnTo>
                <a:lnTo>
                  <a:pt x="220133" y="152400"/>
                </a:lnTo>
                <a:lnTo>
                  <a:pt x="228600" y="135467"/>
                </a:lnTo>
                <a:lnTo>
                  <a:pt x="237066" y="127000"/>
                </a:lnTo>
                <a:lnTo>
                  <a:pt x="245533" y="110067"/>
                </a:lnTo>
                <a:lnTo>
                  <a:pt x="245533" y="93134"/>
                </a:lnTo>
                <a:lnTo>
                  <a:pt x="254000" y="76200"/>
                </a:lnTo>
                <a:lnTo>
                  <a:pt x="254000" y="59267"/>
                </a:lnTo>
                <a:lnTo>
                  <a:pt x="254000" y="42334"/>
                </a:lnTo>
                <a:lnTo>
                  <a:pt x="254000" y="25400"/>
                </a:lnTo>
                <a:lnTo>
                  <a:pt x="254000" y="16934"/>
                </a:lnTo>
                <a:lnTo>
                  <a:pt x="245533" y="8467"/>
                </a:lnTo>
                <a:lnTo>
                  <a:pt x="245533" y="0"/>
                </a:lnTo>
                <a:lnTo>
                  <a:pt x="237066" y="8467"/>
                </a:lnTo>
                <a:lnTo>
                  <a:pt x="237066" y="8467"/>
                </a:lnTo>
                <a:lnTo>
                  <a:pt x="220133" y="16934"/>
                </a:lnTo>
                <a:lnTo>
                  <a:pt x="220133" y="33867"/>
                </a:lnTo>
                <a:lnTo>
                  <a:pt x="211666" y="50800"/>
                </a:lnTo>
                <a:lnTo>
                  <a:pt x="203200" y="67734"/>
                </a:lnTo>
                <a:lnTo>
                  <a:pt x="203200" y="93134"/>
                </a:lnTo>
                <a:lnTo>
                  <a:pt x="203200" y="110067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11666" y="169334"/>
                </a:lnTo>
                <a:lnTo>
                  <a:pt x="220133" y="186267"/>
                </a:lnTo>
                <a:lnTo>
                  <a:pt x="228600" y="203200"/>
                </a:lnTo>
                <a:lnTo>
                  <a:pt x="245533" y="220134"/>
                </a:lnTo>
                <a:lnTo>
                  <a:pt x="254000" y="228600"/>
                </a:lnTo>
                <a:lnTo>
                  <a:pt x="262466" y="237067"/>
                </a:lnTo>
                <a:lnTo>
                  <a:pt x="279400" y="237067"/>
                </a:lnTo>
                <a:lnTo>
                  <a:pt x="287866" y="237067"/>
                </a:lnTo>
                <a:lnTo>
                  <a:pt x="287866" y="237067"/>
                </a:lnTo>
                <a:lnTo>
                  <a:pt x="304800" y="237067"/>
                </a:lnTo>
                <a:lnTo>
                  <a:pt x="304800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05000" y="2082800"/>
            <a:ext cx="110068" cy="169334"/>
          </a:xfrm>
          <a:custGeom>
            <a:avLst/>
            <a:gdLst/>
            <a:ahLst/>
            <a:cxnLst/>
            <a:rect l="0" t="0" r="0" b="0"/>
            <a:pathLst>
              <a:path w="110068" h="169334">
                <a:moveTo>
                  <a:pt x="0" y="8467"/>
                </a:move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43933"/>
                </a:lnTo>
                <a:lnTo>
                  <a:pt x="16933" y="135467"/>
                </a:lnTo>
                <a:lnTo>
                  <a:pt x="16933" y="118533"/>
                </a:lnTo>
                <a:lnTo>
                  <a:pt x="16933" y="101600"/>
                </a:lnTo>
                <a:lnTo>
                  <a:pt x="25400" y="76200"/>
                </a:lnTo>
                <a:lnTo>
                  <a:pt x="25400" y="50800"/>
                </a:lnTo>
                <a:lnTo>
                  <a:pt x="33867" y="33867"/>
                </a:lnTo>
                <a:lnTo>
                  <a:pt x="42333" y="16933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42067" y="2015067"/>
            <a:ext cx="16934" cy="245534"/>
          </a:xfrm>
          <a:custGeom>
            <a:avLst/>
            <a:gdLst/>
            <a:ahLst/>
            <a:cxnLst/>
            <a:rect l="0" t="0" r="0" b="0"/>
            <a:pathLst>
              <a:path w="16934" h="2455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60866"/>
                </a:lnTo>
                <a:lnTo>
                  <a:pt x="8466" y="186266"/>
                </a:lnTo>
                <a:lnTo>
                  <a:pt x="16933" y="203200"/>
                </a:lnTo>
                <a:lnTo>
                  <a:pt x="16933" y="220133"/>
                </a:lnTo>
                <a:lnTo>
                  <a:pt x="16933" y="237066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45533"/>
                </a:lnTo>
                <a:lnTo>
                  <a:pt x="8466" y="245533"/>
                </a:lnTo>
                <a:lnTo>
                  <a:pt x="8466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065867" y="2116667"/>
            <a:ext cx="186267" cy="50801"/>
          </a:xfrm>
          <a:custGeom>
            <a:avLst/>
            <a:gdLst/>
            <a:ahLst/>
            <a:cxnLst/>
            <a:rect l="0" t="0" r="0" b="0"/>
            <a:pathLst>
              <a:path w="186267" h="50801">
                <a:moveTo>
                  <a:pt x="8466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33866" y="33866"/>
                </a:lnTo>
                <a:lnTo>
                  <a:pt x="50800" y="33866"/>
                </a:lnTo>
                <a:lnTo>
                  <a:pt x="67733" y="33866"/>
                </a:lnTo>
                <a:lnTo>
                  <a:pt x="93133" y="25400"/>
                </a:lnTo>
                <a:lnTo>
                  <a:pt x="118533" y="16933"/>
                </a:lnTo>
                <a:lnTo>
                  <a:pt x="135466" y="16933"/>
                </a:lnTo>
                <a:lnTo>
                  <a:pt x="152400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02933" y="2150533"/>
            <a:ext cx="8468" cy="110068"/>
          </a:xfrm>
          <a:custGeom>
            <a:avLst/>
            <a:gdLst/>
            <a:ahLst/>
            <a:cxnLst/>
            <a:rect l="0" t="0" r="0" b="0"/>
            <a:pathLst>
              <a:path w="8468" h="1100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336800" y="2074333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404533" y="2099733"/>
            <a:ext cx="186268" cy="160868"/>
          </a:xfrm>
          <a:custGeom>
            <a:avLst/>
            <a:gdLst/>
            <a:ahLst/>
            <a:cxnLst/>
            <a:rect l="0" t="0" r="0" b="0"/>
            <a:pathLst>
              <a:path w="186268" h="160868">
                <a:moveTo>
                  <a:pt x="16934" y="8467"/>
                </a:moveTo>
                <a:lnTo>
                  <a:pt x="16934" y="16934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16934" y="135467"/>
                </a:lnTo>
                <a:lnTo>
                  <a:pt x="25400" y="143934"/>
                </a:lnTo>
                <a:lnTo>
                  <a:pt x="33867" y="152400"/>
                </a:lnTo>
                <a:lnTo>
                  <a:pt x="50800" y="152400"/>
                </a:lnTo>
                <a:lnTo>
                  <a:pt x="59267" y="160867"/>
                </a:lnTo>
                <a:lnTo>
                  <a:pt x="76200" y="160867"/>
                </a:lnTo>
                <a:lnTo>
                  <a:pt x="84667" y="160867"/>
                </a:lnTo>
                <a:lnTo>
                  <a:pt x="101600" y="152400"/>
                </a:lnTo>
                <a:lnTo>
                  <a:pt x="118534" y="143934"/>
                </a:lnTo>
                <a:lnTo>
                  <a:pt x="127000" y="135467"/>
                </a:lnTo>
                <a:lnTo>
                  <a:pt x="135467" y="118534"/>
                </a:lnTo>
                <a:lnTo>
                  <a:pt x="143934" y="110067"/>
                </a:lnTo>
                <a:lnTo>
                  <a:pt x="160867" y="93134"/>
                </a:lnTo>
                <a:lnTo>
                  <a:pt x="160867" y="76200"/>
                </a:lnTo>
                <a:lnTo>
                  <a:pt x="169334" y="59267"/>
                </a:lnTo>
                <a:lnTo>
                  <a:pt x="169334" y="50800"/>
                </a:lnTo>
                <a:lnTo>
                  <a:pt x="169334" y="33867"/>
                </a:lnTo>
                <a:lnTo>
                  <a:pt x="169334" y="16934"/>
                </a:lnTo>
                <a:lnTo>
                  <a:pt x="160867" y="8467"/>
                </a:lnTo>
                <a:lnTo>
                  <a:pt x="152400" y="0"/>
                </a:lnTo>
                <a:lnTo>
                  <a:pt x="143934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8534" y="16934"/>
                </a:lnTo>
                <a:lnTo>
                  <a:pt x="110067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101600" y="67734"/>
                </a:lnTo>
                <a:lnTo>
                  <a:pt x="101600" y="84667"/>
                </a:lnTo>
                <a:lnTo>
                  <a:pt x="101600" y="101600"/>
                </a:lnTo>
                <a:lnTo>
                  <a:pt x="110067" y="110067"/>
                </a:lnTo>
                <a:lnTo>
                  <a:pt x="118534" y="127000"/>
                </a:lnTo>
                <a:lnTo>
                  <a:pt x="127000" y="135467"/>
                </a:lnTo>
                <a:lnTo>
                  <a:pt x="143934" y="143934"/>
                </a:lnTo>
                <a:lnTo>
                  <a:pt x="152400" y="143934"/>
                </a:lnTo>
                <a:lnTo>
                  <a:pt x="169334" y="143934"/>
                </a:lnTo>
                <a:lnTo>
                  <a:pt x="169334" y="143934"/>
                </a:lnTo>
                <a:lnTo>
                  <a:pt x="186267" y="143934"/>
                </a:lnTo>
                <a:lnTo>
                  <a:pt x="186267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624667" y="2082800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42333" y="0"/>
                </a:moveTo>
                <a:lnTo>
                  <a:pt x="42333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25400" y="67733"/>
                </a:lnTo>
                <a:lnTo>
                  <a:pt x="33866" y="67733"/>
                </a:lnTo>
                <a:lnTo>
                  <a:pt x="50800" y="76200"/>
                </a:lnTo>
                <a:lnTo>
                  <a:pt x="67733" y="76200"/>
                </a:lnTo>
                <a:lnTo>
                  <a:pt x="84666" y="84667"/>
                </a:lnTo>
                <a:lnTo>
                  <a:pt x="101600" y="84667"/>
                </a:lnTo>
                <a:lnTo>
                  <a:pt x="118533" y="93133"/>
                </a:lnTo>
                <a:lnTo>
                  <a:pt x="127000" y="101600"/>
                </a:lnTo>
                <a:lnTo>
                  <a:pt x="143933" y="110067"/>
                </a:lnTo>
                <a:lnTo>
                  <a:pt x="152400" y="127000"/>
                </a:lnTo>
                <a:lnTo>
                  <a:pt x="160866" y="135467"/>
                </a:lnTo>
                <a:lnTo>
                  <a:pt x="169333" y="143933"/>
                </a:lnTo>
                <a:lnTo>
                  <a:pt x="169333" y="160867"/>
                </a:lnTo>
                <a:lnTo>
                  <a:pt x="160866" y="169333"/>
                </a:lnTo>
                <a:lnTo>
                  <a:pt x="152400" y="177800"/>
                </a:lnTo>
                <a:lnTo>
                  <a:pt x="143933" y="177800"/>
                </a:lnTo>
                <a:lnTo>
                  <a:pt x="127000" y="186267"/>
                </a:lnTo>
                <a:lnTo>
                  <a:pt x="110066" y="186267"/>
                </a:lnTo>
                <a:lnTo>
                  <a:pt x="93133" y="194733"/>
                </a:lnTo>
                <a:lnTo>
                  <a:pt x="76200" y="194733"/>
                </a:lnTo>
                <a:lnTo>
                  <a:pt x="67733" y="186267"/>
                </a:lnTo>
                <a:lnTo>
                  <a:pt x="50800" y="186267"/>
                </a:lnTo>
                <a:lnTo>
                  <a:pt x="42333" y="177800"/>
                </a:lnTo>
                <a:lnTo>
                  <a:pt x="42333" y="177800"/>
                </a:lnTo>
                <a:lnTo>
                  <a:pt x="42333" y="169333"/>
                </a:lnTo>
                <a:lnTo>
                  <a:pt x="42333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064933" y="2082800"/>
            <a:ext cx="118535" cy="169334"/>
          </a:xfrm>
          <a:custGeom>
            <a:avLst/>
            <a:gdLst/>
            <a:ahLst/>
            <a:cxnLst/>
            <a:rect l="0" t="0" r="0" b="0"/>
            <a:pathLst>
              <a:path w="118535" h="169334">
                <a:moveTo>
                  <a:pt x="101600" y="16933"/>
                </a:moveTo>
                <a:lnTo>
                  <a:pt x="101600" y="16933"/>
                </a:lnTo>
                <a:lnTo>
                  <a:pt x="93134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0800" y="25400"/>
                </a:lnTo>
                <a:lnTo>
                  <a:pt x="33867" y="33867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16934" y="160867"/>
                </a:lnTo>
                <a:lnTo>
                  <a:pt x="33867" y="169333"/>
                </a:lnTo>
                <a:lnTo>
                  <a:pt x="50800" y="169333"/>
                </a:lnTo>
                <a:lnTo>
                  <a:pt x="67734" y="160867"/>
                </a:lnTo>
                <a:lnTo>
                  <a:pt x="84667" y="160867"/>
                </a:lnTo>
                <a:lnTo>
                  <a:pt x="101600" y="143933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18534" y="110067"/>
                </a:lnTo>
                <a:lnTo>
                  <a:pt x="110067" y="84667"/>
                </a:lnTo>
                <a:lnTo>
                  <a:pt x="110067" y="67733"/>
                </a:lnTo>
                <a:lnTo>
                  <a:pt x="101600" y="50800"/>
                </a:lnTo>
                <a:lnTo>
                  <a:pt x="93134" y="33867"/>
                </a:lnTo>
                <a:lnTo>
                  <a:pt x="84667" y="25400"/>
                </a:lnTo>
                <a:lnTo>
                  <a:pt x="76200" y="16933"/>
                </a:lnTo>
                <a:lnTo>
                  <a:pt x="67734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0"/>
                </a:lnTo>
                <a:lnTo>
                  <a:pt x="67734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25800" y="1989667"/>
            <a:ext cx="152401" cy="270934"/>
          </a:xfrm>
          <a:custGeom>
            <a:avLst/>
            <a:gdLst/>
            <a:ahLst/>
            <a:cxnLst/>
            <a:rect l="0" t="0" r="0" b="0"/>
            <a:pathLst>
              <a:path w="152401" h="270934">
                <a:moveTo>
                  <a:pt x="152400" y="8466"/>
                </a:move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0"/>
                </a:lnTo>
                <a:lnTo>
                  <a:pt x="143933" y="0"/>
                </a:lnTo>
                <a:lnTo>
                  <a:pt x="127000" y="0"/>
                </a:lnTo>
                <a:lnTo>
                  <a:pt x="118533" y="8466"/>
                </a:lnTo>
                <a:lnTo>
                  <a:pt x="93133" y="16933"/>
                </a:lnTo>
                <a:lnTo>
                  <a:pt x="76200" y="25400"/>
                </a:lnTo>
                <a:lnTo>
                  <a:pt x="59267" y="33866"/>
                </a:lnTo>
                <a:lnTo>
                  <a:pt x="42333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0" y="135466"/>
                </a:lnTo>
                <a:lnTo>
                  <a:pt x="8467" y="160866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0133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54000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00400" y="2142067"/>
            <a:ext cx="186268" cy="33867"/>
          </a:xfrm>
          <a:custGeom>
            <a:avLst/>
            <a:gdLst/>
            <a:ahLst/>
            <a:cxnLst/>
            <a:rect l="0" t="0" r="0" b="0"/>
            <a:pathLst>
              <a:path w="186268" h="33867">
                <a:moveTo>
                  <a:pt x="0" y="33866"/>
                </a:move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42333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10067" y="16933"/>
                </a:lnTo>
                <a:lnTo>
                  <a:pt x="1354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98333" y="1998133"/>
            <a:ext cx="8468" cy="262468"/>
          </a:xfrm>
          <a:custGeom>
            <a:avLst/>
            <a:gdLst/>
            <a:ahLst/>
            <a:cxnLst/>
            <a:rect l="0" t="0" r="0" b="0"/>
            <a:pathLst>
              <a:path w="8468" h="2624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8467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62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39067" y="2015067"/>
            <a:ext cx="516467" cy="220134"/>
          </a:xfrm>
          <a:custGeom>
            <a:avLst/>
            <a:gdLst/>
            <a:ahLst/>
            <a:cxnLst/>
            <a:rect l="0" t="0" r="0" b="0"/>
            <a:pathLst>
              <a:path w="516467" h="220134">
                <a:moveTo>
                  <a:pt x="0" y="84666"/>
                </a:moveTo>
                <a:lnTo>
                  <a:pt x="8466" y="84666"/>
                </a:lnTo>
                <a:lnTo>
                  <a:pt x="8466" y="84666"/>
                </a:lnTo>
                <a:lnTo>
                  <a:pt x="8466" y="84666"/>
                </a:lnTo>
                <a:lnTo>
                  <a:pt x="16933" y="84666"/>
                </a:lnTo>
                <a:lnTo>
                  <a:pt x="33866" y="93133"/>
                </a:lnTo>
                <a:lnTo>
                  <a:pt x="50800" y="101600"/>
                </a:lnTo>
                <a:lnTo>
                  <a:pt x="67733" y="101600"/>
                </a:lnTo>
                <a:lnTo>
                  <a:pt x="93133" y="101600"/>
                </a:lnTo>
                <a:lnTo>
                  <a:pt x="110066" y="101600"/>
                </a:lnTo>
                <a:lnTo>
                  <a:pt x="135466" y="93133"/>
                </a:lnTo>
                <a:lnTo>
                  <a:pt x="152400" y="84666"/>
                </a:lnTo>
                <a:lnTo>
                  <a:pt x="169333" y="76200"/>
                </a:lnTo>
                <a:lnTo>
                  <a:pt x="186266" y="59266"/>
                </a:lnTo>
                <a:lnTo>
                  <a:pt x="194733" y="50800"/>
                </a:lnTo>
                <a:lnTo>
                  <a:pt x="194733" y="42333"/>
                </a:lnTo>
                <a:lnTo>
                  <a:pt x="203200" y="25400"/>
                </a:lnTo>
                <a:lnTo>
                  <a:pt x="203200" y="16933"/>
                </a:lnTo>
                <a:lnTo>
                  <a:pt x="203200" y="8466"/>
                </a:lnTo>
                <a:lnTo>
                  <a:pt x="194733" y="0"/>
                </a:lnTo>
                <a:lnTo>
                  <a:pt x="194733" y="0"/>
                </a:lnTo>
                <a:lnTo>
                  <a:pt x="186266" y="0"/>
                </a:lnTo>
                <a:lnTo>
                  <a:pt x="177800" y="8466"/>
                </a:lnTo>
                <a:lnTo>
                  <a:pt x="177800" y="16933"/>
                </a:lnTo>
                <a:lnTo>
                  <a:pt x="169333" y="33866"/>
                </a:lnTo>
                <a:lnTo>
                  <a:pt x="160866" y="50800"/>
                </a:lnTo>
                <a:lnTo>
                  <a:pt x="160866" y="76200"/>
                </a:lnTo>
                <a:lnTo>
                  <a:pt x="152400" y="101600"/>
                </a:lnTo>
                <a:lnTo>
                  <a:pt x="152400" y="127000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0866" y="211666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69333" y="211666"/>
                </a:lnTo>
                <a:lnTo>
                  <a:pt x="177800" y="211666"/>
                </a:lnTo>
                <a:lnTo>
                  <a:pt x="177800" y="194733"/>
                </a:lnTo>
                <a:lnTo>
                  <a:pt x="177800" y="186266"/>
                </a:lnTo>
                <a:lnTo>
                  <a:pt x="186266" y="169333"/>
                </a:lnTo>
                <a:lnTo>
                  <a:pt x="194733" y="152400"/>
                </a:lnTo>
                <a:lnTo>
                  <a:pt x="203200" y="135466"/>
                </a:lnTo>
                <a:lnTo>
                  <a:pt x="211666" y="118533"/>
                </a:lnTo>
                <a:lnTo>
                  <a:pt x="220133" y="110066"/>
                </a:lnTo>
                <a:lnTo>
                  <a:pt x="228600" y="110066"/>
                </a:lnTo>
                <a:lnTo>
                  <a:pt x="245533" y="101600"/>
                </a:lnTo>
                <a:lnTo>
                  <a:pt x="254000" y="110066"/>
                </a:lnTo>
                <a:lnTo>
                  <a:pt x="262466" y="110066"/>
                </a:lnTo>
                <a:lnTo>
                  <a:pt x="270933" y="118533"/>
                </a:lnTo>
                <a:lnTo>
                  <a:pt x="279400" y="118533"/>
                </a:lnTo>
                <a:lnTo>
                  <a:pt x="287866" y="127000"/>
                </a:lnTo>
                <a:lnTo>
                  <a:pt x="287866" y="143933"/>
                </a:lnTo>
                <a:lnTo>
                  <a:pt x="296333" y="152400"/>
                </a:lnTo>
                <a:lnTo>
                  <a:pt x="296333" y="169333"/>
                </a:lnTo>
                <a:lnTo>
                  <a:pt x="296333" y="177800"/>
                </a:lnTo>
                <a:lnTo>
                  <a:pt x="296333" y="186266"/>
                </a:lnTo>
                <a:lnTo>
                  <a:pt x="304800" y="203200"/>
                </a:lnTo>
                <a:lnTo>
                  <a:pt x="313266" y="211666"/>
                </a:lnTo>
                <a:lnTo>
                  <a:pt x="321733" y="211666"/>
                </a:lnTo>
                <a:lnTo>
                  <a:pt x="330200" y="211666"/>
                </a:lnTo>
                <a:lnTo>
                  <a:pt x="347133" y="211666"/>
                </a:lnTo>
                <a:lnTo>
                  <a:pt x="355600" y="211666"/>
                </a:lnTo>
                <a:lnTo>
                  <a:pt x="364066" y="211666"/>
                </a:lnTo>
                <a:lnTo>
                  <a:pt x="381000" y="203200"/>
                </a:lnTo>
                <a:lnTo>
                  <a:pt x="389466" y="194733"/>
                </a:lnTo>
                <a:lnTo>
                  <a:pt x="397933" y="186266"/>
                </a:lnTo>
                <a:lnTo>
                  <a:pt x="414866" y="169333"/>
                </a:lnTo>
                <a:lnTo>
                  <a:pt x="423333" y="152400"/>
                </a:lnTo>
                <a:lnTo>
                  <a:pt x="431800" y="135466"/>
                </a:lnTo>
                <a:lnTo>
                  <a:pt x="440266" y="118533"/>
                </a:lnTo>
                <a:lnTo>
                  <a:pt x="440266" y="101600"/>
                </a:lnTo>
                <a:lnTo>
                  <a:pt x="440266" y="84666"/>
                </a:lnTo>
                <a:lnTo>
                  <a:pt x="440266" y="76200"/>
                </a:lnTo>
                <a:lnTo>
                  <a:pt x="440266" y="76200"/>
                </a:lnTo>
                <a:lnTo>
                  <a:pt x="431800" y="67733"/>
                </a:lnTo>
                <a:lnTo>
                  <a:pt x="423333" y="76200"/>
                </a:lnTo>
                <a:lnTo>
                  <a:pt x="423333" y="76200"/>
                </a:lnTo>
                <a:lnTo>
                  <a:pt x="414866" y="76200"/>
                </a:lnTo>
                <a:lnTo>
                  <a:pt x="406400" y="84666"/>
                </a:lnTo>
                <a:lnTo>
                  <a:pt x="397933" y="101600"/>
                </a:lnTo>
                <a:lnTo>
                  <a:pt x="389466" y="118533"/>
                </a:lnTo>
                <a:lnTo>
                  <a:pt x="381000" y="135466"/>
                </a:lnTo>
                <a:lnTo>
                  <a:pt x="381000" y="152400"/>
                </a:lnTo>
                <a:lnTo>
                  <a:pt x="381000" y="169333"/>
                </a:lnTo>
                <a:lnTo>
                  <a:pt x="389466" y="177800"/>
                </a:lnTo>
                <a:lnTo>
                  <a:pt x="397933" y="194733"/>
                </a:lnTo>
                <a:lnTo>
                  <a:pt x="414866" y="203200"/>
                </a:lnTo>
                <a:lnTo>
                  <a:pt x="431800" y="211666"/>
                </a:lnTo>
                <a:lnTo>
                  <a:pt x="448733" y="211666"/>
                </a:lnTo>
                <a:lnTo>
                  <a:pt x="474133" y="211666"/>
                </a:lnTo>
                <a:lnTo>
                  <a:pt x="499533" y="203200"/>
                </a:lnTo>
                <a:lnTo>
                  <a:pt x="499533" y="203200"/>
                </a:lnTo>
                <a:lnTo>
                  <a:pt x="516466" y="203200"/>
                </a:lnTo>
                <a:lnTo>
                  <a:pt x="516466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309533" y="2082800"/>
            <a:ext cx="33868" cy="245534"/>
          </a:xfrm>
          <a:custGeom>
            <a:avLst/>
            <a:gdLst/>
            <a:ahLst/>
            <a:cxnLst/>
            <a:rect l="0" t="0" r="0" b="0"/>
            <a:pathLst>
              <a:path w="33868" h="245534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25400" y="67733"/>
                </a:lnTo>
                <a:lnTo>
                  <a:pt x="33867" y="93133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45533"/>
                </a:lnTo>
                <a:lnTo>
                  <a:pt x="33867" y="237067"/>
                </a:lnTo>
                <a:lnTo>
                  <a:pt x="33867" y="237067"/>
                </a:lnTo>
                <a:lnTo>
                  <a:pt x="33867" y="228600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09533" y="2074333"/>
            <a:ext cx="160868" cy="177801"/>
          </a:xfrm>
          <a:custGeom>
            <a:avLst/>
            <a:gdLst/>
            <a:ahLst/>
            <a:cxnLst/>
            <a:rect l="0" t="0" r="0" b="0"/>
            <a:pathLst>
              <a:path w="160868" h="1778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59267" y="8467"/>
                </a:lnTo>
                <a:lnTo>
                  <a:pt x="84667" y="16934"/>
                </a:lnTo>
                <a:lnTo>
                  <a:pt x="110067" y="25400"/>
                </a:lnTo>
                <a:lnTo>
                  <a:pt x="127000" y="33867"/>
                </a:lnTo>
                <a:lnTo>
                  <a:pt x="143934" y="50800"/>
                </a:lnTo>
                <a:lnTo>
                  <a:pt x="160867" y="67734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52400" y="118534"/>
                </a:lnTo>
                <a:lnTo>
                  <a:pt x="143934" y="135467"/>
                </a:lnTo>
                <a:lnTo>
                  <a:pt x="127000" y="152400"/>
                </a:lnTo>
                <a:lnTo>
                  <a:pt x="118534" y="160867"/>
                </a:lnTo>
                <a:lnTo>
                  <a:pt x="101600" y="169334"/>
                </a:lnTo>
                <a:lnTo>
                  <a:pt x="84667" y="169334"/>
                </a:lnTo>
                <a:lnTo>
                  <a:pt x="67734" y="177800"/>
                </a:lnTo>
                <a:lnTo>
                  <a:pt x="59267" y="177800"/>
                </a:lnTo>
                <a:lnTo>
                  <a:pt x="50800" y="169334"/>
                </a:lnTo>
                <a:lnTo>
                  <a:pt x="42334" y="160867"/>
                </a:lnTo>
                <a:lnTo>
                  <a:pt x="42334" y="152400"/>
                </a:lnTo>
                <a:lnTo>
                  <a:pt x="42334" y="152400"/>
                </a:lnTo>
                <a:lnTo>
                  <a:pt x="42334" y="143934"/>
                </a:lnTo>
                <a:lnTo>
                  <a:pt x="42334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521200" y="2091267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118533" y="8466"/>
                </a:move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84667" y="8466"/>
                </a:lnTo>
                <a:lnTo>
                  <a:pt x="67733" y="16933"/>
                </a:lnTo>
                <a:lnTo>
                  <a:pt x="59267" y="25400"/>
                </a:lnTo>
                <a:lnTo>
                  <a:pt x="42333" y="33866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8467" y="118533"/>
                </a:lnTo>
                <a:lnTo>
                  <a:pt x="16933" y="127000"/>
                </a:lnTo>
                <a:lnTo>
                  <a:pt x="33867" y="135466"/>
                </a:lnTo>
                <a:lnTo>
                  <a:pt x="50800" y="143933"/>
                </a:lnTo>
                <a:lnTo>
                  <a:pt x="67733" y="152400"/>
                </a:lnTo>
                <a:lnTo>
                  <a:pt x="84667" y="143933"/>
                </a:lnTo>
                <a:lnTo>
                  <a:pt x="110067" y="143933"/>
                </a:lnTo>
                <a:lnTo>
                  <a:pt x="118533" y="135466"/>
                </a:lnTo>
                <a:lnTo>
                  <a:pt x="135467" y="127000"/>
                </a:lnTo>
                <a:lnTo>
                  <a:pt x="135467" y="118533"/>
                </a:lnTo>
                <a:lnTo>
                  <a:pt x="143933" y="101600"/>
                </a:lnTo>
                <a:lnTo>
                  <a:pt x="143933" y="84666"/>
                </a:lnTo>
                <a:lnTo>
                  <a:pt x="143933" y="67733"/>
                </a:lnTo>
                <a:lnTo>
                  <a:pt x="143933" y="50800"/>
                </a:lnTo>
                <a:lnTo>
                  <a:pt x="135467" y="33866"/>
                </a:lnTo>
                <a:lnTo>
                  <a:pt x="127000" y="25400"/>
                </a:lnTo>
                <a:lnTo>
                  <a:pt x="118533" y="8466"/>
                </a:lnTo>
                <a:lnTo>
                  <a:pt x="101600" y="8466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766733" y="1989667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8467" y="254000"/>
                </a:lnTo>
                <a:lnTo>
                  <a:pt x="16934" y="254000"/>
                </a:lnTo>
                <a:lnTo>
                  <a:pt x="16934" y="254000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876800" y="2091267"/>
            <a:ext cx="1159934" cy="321734"/>
          </a:xfrm>
          <a:custGeom>
            <a:avLst/>
            <a:gdLst/>
            <a:ahLst/>
            <a:cxnLst/>
            <a:rect l="0" t="0" r="0" b="0"/>
            <a:pathLst>
              <a:path w="1159934" h="321734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6"/>
                </a:lnTo>
                <a:lnTo>
                  <a:pt x="25400" y="152400"/>
                </a:lnTo>
                <a:lnTo>
                  <a:pt x="33867" y="160866"/>
                </a:lnTo>
                <a:lnTo>
                  <a:pt x="42333" y="169333"/>
                </a:lnTo>
                <a:lnTo>
                  <a:pt x="59267" y="169333"/>
                </a:lnTo>
                <a:lnTo>
                  <a:pt x="76200" y="160866"/>
                </a:lnTo>
                <a:lnTo>
                  <a:pt x="84667" y="152400"/>
                </a:lnTo>
                <a:lnTo>
                  <a:pt x="93133" y="135466"/>
                </a:lnTo>
                <a:lnTo>
                  <a:pt x="101600" y="118533"/>
                </a:lnTo>
                <a:lnTo>
                  <a:pt x="110067" y="101600"/>
                </a:lnTo>
                <a:lnTo>
                  <a:pt x="118533" y="76200"/>
                </a:lnTo>
                <a:lnTo>
                  <a:pt x="127000" y="50800"/>
                </a:lnTo>
                <a:lnTo>
                  <a:pt x="127000" y="33866"/>
                </a:lnTo>
                <a:lnTo>
                  <a:pt x="127000" y="16933"/>
                </a:lnTo>
                <a:lnTo>
                  <a:pt x="127000" y="8466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8533" y="42333"/>
                </a:lnTo>
                <a:lnTo>
                  <a:pt x="135467" y="67733"/>
                </a:lnTo>
                <a:lnTo>
                  <a:pt x="152400" y="84666"/>
                </a:lnTo>
                <a:lnTo>
                  <a:pt x="160867" y="110066"/>
                </a:lnTo>
                <a:lnTo>
                  <a:pt x="177800" y="127000"/>
                </a:lnTo>
                <a:lnTo>
                  <a:pt x="186267" y="152400"/>
                </a:lnTo>
                <a:lnTo>
                  <a:pt x="194733" y="169333"/>
                </a:lnTo>
                <a:lnTo>
                  <a:pt x="203200" y="186266"/>
                </a:lnTo>
                <a:lnTo>
                  <a:pt x="203200" y="211666"/>
                </a:lnTo>
                <a:lnTo>
                  <a:pt x="203200" y="228600"/>
                </a:lnTo>
                <a:lnTo>
                  <a:pt x="194733" y="245533"/>
                </a:lnTo>
                <a:lnTo>
                  <a:pt x="186267" y="254000"/>
                </a:lnTo>
                <a:lnTo>
                  <a:pt x="169333" y="270933"/>
                </a:lnTo>
                <a:lnTo>
                  <a:pt x="160867" y="279400"/>
                </a:lnTo>
                <a:lnTo>
                  <a:pt x="143933" y="287866"/>
                </a:lnTo>
                <a:lnTo>
                  <a:pt x="127000" y="287866"/>
                </a:lnTo>
                <a:lnTo>
                  <a:pt x="110067" y="296333"/>
                </a:lnTo>
                <a:lnTo>
                  <a:pt x="101600" y="296333"/>
                </a:lnTo>
                <a:lnTo>
                  <a:pt x="93133" y="287866"/>
                </a:lnTo>
                <a:lnTo>
                  <a:pt x="84667" y="287866"/>
                </a:lnTo>
                <a:lnTo>
                  <a:pt x="84667" y="279400"/>
                </a:lnTo>
                <a:lnTo>
                  <a:pt x="84667" y="262466"/>
                </a:lnTo>
                <a:lnTo>
                  <a:pt x="84667" y="245533"/>
                </a:lnTo>
                <a:lnTo>
                  <a:pt x="93133" y="220133"/>
                </a:lnTo>
                <a:lnTo>
                  <a:pt x="101600" y="194733"/>
                </a:lnTo>
                <a:lnTo>
                  <a:pt x="110067" y="169333"/>
                </a:lnTo>
                <a:lnTo>
                  <a:pt x="127000" y="143933"/>
                </a:lnTo>
                <a:lnTo>
                  <a:pt x="143933" y="118533"/>
                </a:lnTo>
                <a:lnTo>
                  <a:pt x="160867" y="93133"/>
                </a:lnTo>
                <a:lnTo>
                  <a:pt x="177800" y="84666"/>
                </a:lnTo>
                <a:lnTo>
                  <a:pt x="203200" y="67733"/>
                </a:lnTo>
                <a:lnTo>
                  <a:pt x="220133" y="59266"/>
                </a:lnTo>
                <a:lnTo>
                  <a:pt x="245533" y="50800"/>
                </a:lnTo>
                <a:lnTo>
                  <a:pt x="270933" y="50800"/>
                </a:lnTo>
                <a:lnTo>
                  <a:pt x="296333" y="42333"/>
                </a:lnTo>
                <a:lnTo>
                  <a:pt x="313267" y="42333"/>
                </a:lnTo>
                <a:lnTo>
                  <a:pt x="338667" y="42333"/>
                </a:lnTo>
                <a:lnTo>
                  <a:pt x="355600" y="42333"/>
                </a:lnTo>
                <a:lnTo>
                  <a:pt x="364067" y="42333"/>
                </a:lnTo>
                <a:lnTo>
                  <a:pt x="372533" y="42333"/>
                </a:lnTo>
                <a:lnTo>
                  <a:pt x="381000" y="42333"/>
                </a:lnTo>
                <a:lnTo>
                  <a:pt x="381000" y="42333"/>
                </a:lnTo>
                <a:lnTo>
                  <a:pt x="381000" y="42333"/>
                </a:lnTo>
                <a:lnTo>
                  <a:pt x="381000" y="42333"/>
                </a:lnTo>
                <a:lnTo>
                  <a:pt x="381000" y="42333"/>
                </a:lnTo>
                <a:lnTo>
                  <a:pt x="381000" y="42333"/>
                </a:lnTo>
                <a:lnTo>
                  <a:pt x="372533" y="42333"/>
                </a:lnTo>
                <a:lnTo>
                  <a:pt x="364067" y="42333"/>
                </a:lnTo>
                <a:lnTo>
                  <a:pt x="347133" y="42333"/>
                </a:lnTo>
                <a:lnTo>
                  <a:pt x="338667" y="50800"/>
                </a:lnTo>
                <a:lnTo>
                  <a:pt x="321733" y="50800"/>
                </a:lnTo>
                <a:lnTo>
                  <a:pt x="304800" y="59266"/>
                </a:lnTo>
                <a:lnTo>
                  <a:pt x="296333" y="76200"/>
                </a:lnTo>
                <a:lnTo>
                  <a:pt x="279400" y="84666"/>
                </a:lnTo>
                <a:lnTo>
                  <a:pt x="262467" y="101600"/>
                </a:lnTo>
                <a:lnTo>
                  <a:pt x="254000" y="118533"/>
                </a:lnTo>
                <a:lnTo>
                  <a:pt x="245533" y="135466"/>
                </a:lnTo>
                <a:lnTo>
                  <a:pt x="245533" y="143933"/>
                </a:lnTo>
                <a:lnTo>
                  <a:pt x="245533" y="160866"/>
                </a:lnTo>
                <a:lnTo>
                  <a:pt x="254000" y="169333"/>
                </a:lnTo>
                <a:lnTo>
                  <a:pt x="262467" y="177800"/>
                </a:lnTo>
                <a:lnTo>
                  <a:pt x="270933" y="177800"/>
                </a:lnTo>
                <a:lnTo>
                  <a:pt x="287867" y="177800"/>
                </a:lnTo>
                <a:lnTo>
                  <a:pt x="304800" y="177800"/>
                </a:lnTo>
                <a:lnTo>
                  <a:pt x="313267" y="177800"/>
                </a:lnTo>
                <a:lnTo>
                  <a:pt x="330200" y="169333"/>
                </a:lnTo>
                <a:lnTo>
                  <a:pt x="338667" y="169333"/>
                </a:lnTo>
                <a:lnTo>
                  <a:pt x="355600" y="152400"/>
                </a:lnTo>
                <a:lnTo>
                  <a:pt x="364067" y="143933"/>
                </a:lnTo>
                <a:lnTo>
                  <a:pt x="372533" y="127000"/>
                </a:lnTo>
                <a:lnTo>
                  <a:pt x="372533" y="110066"/>
                </a:lnTo>
                <a:lnTo>
                  <a:pt x="381000" y="93133"/>
                </a:lnTo>
                <a:lnTo>
                  <a:pt x="381000" y="84666"/>
                </a:lnTo>
                <a:lnTo>
                  <a:pt x="381000" y="76200"/>
                </a:lnTo>
                <a:lnTo>
                  <a:pt x="372533" y="67733"/>
                </a:lnTo>
                <a:lnTo>
                  <a:pt x="372533" y="67733"/>
                </a:lnTo>
                <a:lnTo>
                  <a:pt x="372533" y="59266"/>
                </a:lnTo>
                <a:lnTo>
                  <a:pt x="364067" y="59266"/>
                </a:lnTo>
                <a:lnTo>
                  <a:pt x="364067" y="59266"/>
                </a:lnTo>
                <a:lnTo>
                  <a:pt x="364067" y="59266"/>
                </a:lnTo>
                <a:lnTo>
                  <a:pt x="372533" y="67733"/>
                </a:lnTo>
                <a:lnTo>
                  <a:pt x="372533" y="76200"/>
                </a:lnTo>
                <a:lnTo>
                  <a:pt x="381000" y="84666"/>
                </a:lnTo>
                <a:lnTo>
                  <a:pt x="397933" y="93133"/>
                </a:lnTo>
                <a:lnTo>
                  <a:pt x="414867" y="110066"/>
                </a:lnTo>
                <a:lnTo>
                  <a:pt x="431800" y="127000"/>
                </a:lnTo>
                <a:lnTo>
                  <a:pt x="440267" y="143933"/>
                </a:lnTo>
                <a:lnTo>
                  <a:pt x="457200" y="160866"/>
                </a:lnTo>
                <a:lnTo>
                  <a:pt x="474133" y="177800"/>
                </a:lnTo>
                <a:lnTo>
                  <a:pt x="482600" y="194733"/>
                </a:lnTo>
                <a:lnTo>
                  <a:pt x="482600" y="220133"/>
                </a:lnTo>
                <a:lnTo>
                  <a:pt x="491067" y="237066"/>
                </a:lnTo>
                <a:lnTo>
                  <a:pt x="491067" y="254000"/>
                </a:lnTo>
                <a:lnTo>
                  <a:pt x="491067" y="270933"/>
                </a:lnTo>
                <a:lnTo>
                  <a:pt x="482600" y="287866"/>
                </a:lnTo>
                <a:lnTo>
                  <a:pt x="474133" y="304800"/>
                </a:lnTo>
                <a:lnTo>
                  <a:pt x="465667" y="313266"/>
                </a:lnTo>
                <a:lnTo>
                  <a:pt x="457200" y="321733"/>
                </a:lnTo>
                <a:lnTo>
                  <a:pt x="440267" y="321733"/>
                </a:lnTo>
                <a:lnTo>
                  <a:pt x="431800" y="321733"/>
                </a:lnTo>
                <a:lnTo>
                  <a:pt x="423333" y="321733"/>
                </a:lnTo>
                <a:lnTo>
                  <a:pt x="414867" y="313266"/>
                </a:lnTo>
                <a:lnTo>
                  <a:pt x="414867" y="304800"/>
                </a:lnTo>
                <a:lnTo>
                  <a:pt x="414867" y="287866"/>
                </a:lnTo>
                <a:lnTo>
                  <a:pt x="414867" y="270933"/>
                </a:lnTo>
                <a:lnTo>
                  <a:pt x="414867" y="245533"/>
                </a:lnTo>
                <a:lnTo>
                  <a:pt x="423333" y="220133"/>
                </a:lnTo>
                <a:lnTo>
                  <a:pt x="423333" y="186266"/>
                </a:lnTo>
                <a:lnTo>
                  <a:pt x="431800" y="160866"/>
                </a:lnTo>
                <a:lnTo>
                  <a:pt x="440267" y="135466"/>
                </a:lnTo>
                <a:lnTo>
                  <a:pt x="457200" y="101600"/>
                </a:lnTo>
                <a:lnTo>
                  <a:pt x="465667" y="84666"/>
                </a:lnTo>
                <a:lnTo>
                  <a:pt x="474133" y="67733"/>
                </a:lnTo>
                <a:lnTo>
                  <a:pt x="491067" y="59266"/>
                </a:lnTo>
                <a:lnTo>
                  <a:pt x="499533" y="42333"/>
                </a:lnTo>
                <a:lnTo>
                  <a:pt x="508000" y="42333"/>
                </a:lnTo>
                <a:lnTo>
                  <a:pt x="516467" y="33866"/>
                </a:lnTo>
                <a:lnTo>
                  <a:pt x="524933" y="33866"/>
                </a:lnTo>
                <a:lnTo>
                  <a:pt x="533400" y="42333"/>
                </a:lnTo>
                <a:lnTo>
                  <a:pt x="533400" y="42333"/>
                </a:lnTo>
                <a:lnTo>
                  <a:pt x="533400" y="50800"/>
                </a:lnTo>
                <a:lnTo>
                  <a:pt x="533400" y="59266"/>
                </a:lnTo>
                <a:lnTo>
                  <a:pt x="533400" y="67733"/>
                </a:lnTo>
                <a:lnTo>
                  <a:pt x="541867" y="76200"/>
                </a:lnTo>
                <a:lnTo>
                  <a:pt x="541867" y="93133"/>
                </a:lnTo>
                <a:lnTo>
                  <a:pt x="541867" y="110066"/>
                </a:lnTo>
                <a:lnTo>
                  <a:pt x="550333" y="118533"/>
                </a:lnTo>
                <a:lnTo>
                  <a:pt x="550333" y="135466"/>
                </a:lnTo>
                <a:lnTo>
                  <a:pt x="558800" y="143933"/>
                </a:lnTo>
                <a:lnTo>
                  <a:pt x="567267" y="152400"/>
                </a:lnTo>
                <a:lnTo>
                  <a:pt x="575733" y="152400"/>
                </a:lnTo>
                <a:lnTo>
                  <a:pt x="584200" y="160866"/>
                </a:lnTo>
                <a:lnTo>
                  <a:pt x="592667" y="160866"/>
                </a:lnTo>
                <a:lnTo>
                  <a:pt x="601133" y="160866"/>
                </a:lnTo>
                <a:lnTo>
                  <a:pt x="609600" y="152400"/>
                </a:lnTo>
                <a:lnTo>
                  <a:pt x="609600" y="152400"/>
                </a:lnTo>
                <a:lnTo>
                  <a:pt x="609600" y="143933"/>
                </a:lnTo>
                <a:lnTo>
                  <a:pt x="609600" y="127000"/>
                </a:lnTo>
                <a:lnTo>
                  <a:pt x="609600" y="118533"/>
                </a:lnTo>
                <a:lnTo>
                  <a:pt x="609600" y="101600"/>
                </a:lnTo>
                <a:lnTo>
                  <a:pt x="601133" y="93133"/>
                </a:lnTo>
                <a:lnTo>
                  <a:pt x="592667" y="76200"/>
                </a:lnTo>
                <a:lnTo>
                  <a:pt x="584200" y="67733"/>
                </a:lnTo>
                <a:lnTo>
                  <a:pt x="575733" y="59266"/>
                </a:lnTo>
                <a:lnTo>
                  <a:pt x="558800" y="50800"/>
                </a:lnTo>
                <a:lnTo>
                  <a:pt x="550333" y="42333"/>
                </a:lnTo>
                <a:lnTo>
                  <a:pt x="550333" y="42333"/>
                </a:lnTo>
                <a:lnTo>
                  <a:pt x="541867" y="42333"/>
                </a:lnTo>
                <a:lnTo>
                  <a:pt x="550333" y="33866"/>
                </a:lnTo>
                <a:lnTo>
                  <a:pt x="550333" y="33866"/>
                </a:lnTo>
                <a:lnTo>
                  <a:pt x="567267" y="33866"/>
                </a:lnTo>
                <a:lnTo>
                  <a:pt x="575733" y="25400"/>
                </a:lnTo>
                <a:lnTo>
                  <a:pt x="592667" y="25400"/>
                </a:lnTo>
                <a:lnTo>
                  <a:pt x="609600" y="25400"/>
                </a:lnTo>
                <a:lnTo>
                  <a:pt x="635000" y="25400"/>
                </a:lnTo>
                <a:lnTo>
                  <a:pt x="651933" y="33866"/>
                </a:lnTo>
                <a:lnTo>
                  <a:pt x="677333" y="42333"/>
                </a:lnTo>
                <a:lnTo>
                  <a:pt x="694267" y="42333"/>
                </a:lnTo>
                <a:lnTo>
                  <a:pt x="711200" y="59266"/>
                </a:lnTo>
                <a:lnTo>
                  <a:pt x="719667" y="67733"/>
                </a:lnTo>
                <a:lnTo>
                  <a:pt x="736600" y="76200"/>
                </a:lnTo>
                <a:lnTo>
                  <a:pt x="736600" y="93133"/>
                </a:lnTo>
                <a:lnTo>
                  <a:pt x="745067" y="101600"/>
                </a:lnTo>
                <a:lnTo>
                  <a:pt x="745067" y="118533"/>
                </a:lnTo>
                <a:lnTo>
                  <a:pt x="745067" y="127000"/>
                </a:lnTo>
                <a:lnTo>
                  <a:pt x="745067" y="135466"/>
                </a:lnTo>
                <a:lnTo>
                  <a:pt x="736600" y="143933"/>
                </a:lnTo>
                <a:lnTo>
                  <a:pt x="736600" y="152400"/>
                </a:lnTo>
                <a:lnTo>
                  <a:pt x="736600" y="160866"/>
                </a:lnTo>
                <a:lnTo>
                  <a:pt x="736600" y="169333"/>
                </a:lnTo>
                <a:lnTo>
                  <a:pt x="728133" y="169333"/>
                </a:lnTo>
                <a:lnTo>
                  <a:pt x="728133" y="169333"/>
                </a:lnTo>
                <a:lnTo>
                  <a:pt x="728133" y="169333"/>
                </a:lnTo>
                <a:lnTo>
                  <a:pt x="728133" y="169333"/>
                </a:lnTo>
                <a:lnTo>
                  <a:pt x="736600" y="169333"/>
                </a:lnTo>
                <a:lnTo>
                  <a:pt x="736600" y="160866"/>
                </a:lnTo>
                <a:lnTo>
                  <a:pt x="745067" y="152400"/>
                </a:lnTo>
                <a:lnTo>
                  <a:pt x="753533" y="143933"/>
                </a:lnTo>
                <a:lnTo>
                  <a:pt x="762000" y="127000"/>
                </a:lnTo>
                <a:lnTo>
                  <a:pt x="770467" y="118533"/>
                </a:lnTo>
                <a:lnTo>
                  <a:pt x="787400" y="101600"/>
                </a:lnTo>
                <a:lnTo>
                  <a:pt x="804333" y="84666"/>
                </a:lnTo>
                <a:lnTo>
                  <a:pt x="821267" y="76200"/>
                </a:lnTo>
                <a:lnTo>
                  <a:pt x="838200" y="59266"/>
                </a:lnTo>
                <a:lnTo>
                  <a:pt x="855133" y="50800"/>
                </a:lnTo>
                <a:lnTo>
                  <a:pt x="872067" y="50800"/>
                </a:lnTo>
                <a:lnTo>
                  <a:pt x="880533" y="50800"/>
                </a:lnTo>
                <a:lnTo>
                  <a:pt x="897467" y="50800"/>
                </a:lnTo>
                <a:lnTo>
                  <a:pt x="914400" y="59266"/>
                </a:lnTo>
                <a:lnTo>
                  <a:pt x="922867" y="59266"/>
                </a:lnTo>
                <a:lnTo>
                  <a:pt x="931333" y="67733"/>
                </a:lnTo>
                <a:lnTo>
                  <a:pt x="939800" y="76200"/>
                </a:lnTo>
                <a:lnTo>
                  <a:pt x="948267" y="93133"/>
                </a:lnTo>
                <a:lnTo>
                  <a:pt x="948267" y="101600"/>
                </a:lnTo>
                <a:lnTo>
                  <a:pt x="956733" y="118533"/>
                </a:lnTo>
                <a:lnTo>
                  <a:pt x="965200" y="135466"/>
                </a:lnTo>
                <a:lnTo>
                  <a:pt x="973667" y="143933"/>
                </a:lnTo>
                <a:lnTo>
                  <a:pt x="982133" y="152400"/>
                </a:lnTo>
                <a:lnTo>
                  <a:pt x="990600" y="169333"/>
                </a:lnTo>
                <a:lnTo>
                  <a:pt x="1007533" y="177800"/>
                </a:lnTo>
                <a:lnTo>
                  <a:pt x="1016000" y="186266"/>
                </a:lnTo>
                <a:lnTo>
                  <a:pt x="1032933" y="194733"/>
                </a:lnTo>
                <a:lnTo>
                  <a:pt x="1058333" y="203200"/>
                </a:lnTo>
                <a:lnTo>
                  <a:pt x="1066800" y="203200"/>
                </a:lnTo>
                <a:lnTo>
                  <a:pt x="1083733" y="203200"/>
                </a:lnTo>
                <a:lnTo>
                  <a:pt x="1100667" y="203200"/>
                </a:lnTo>
                <a:lnTo>
                  <a:pt x="1109133" y="194733"/>
                </a:lnTo>
                <a:lnTo>
                  <a:pt x="1126067" y="194733"/>
                </a:lnTo>
                <a:lnTo>
                  <a:pt x="1134533" y="186266"/>
                </a:lnTo>
                <a:lnTo>
                  <a:pt x="1143000" y="177800"/>
                </a:lnTo>
                <a:lnTo>
                  <a:pt x="1151467" y="169333"/>
                </a:lnTo>
                <a:lnTo>
                  <a:pt x="1151467" y="169333"/>
                </a:lnTo>
                <a:lnTo>
                  <a:pt x="1159933" y="160866"/>
                </a:lnTo>
                <a:lnTo>
                  <a:pt x="1159933" y="152400"/>
                </a:lnTo>
                <a:lnTo>
                  <a:pt x="1159933" y="135466"/>
                </a:lnTo>
                <a:lnTo>
                  <a:pt x="1159933" y="127000"/>
                </a:lnTo>
                <a:lnTo>
                  <a:pt x="1159933" y="118533"/>
                </a:lnTo>
                <a:lnTo>
                  <a:pt x="1151467" y="110066"/>
                </a:lnTo>
                <a:lnTo>
                  <a:pt x="1151467" y="101600"/>
                </a:lnTo>
                <a:lnTo>
                  <a:pt x="1143000" y="93133"/>
                </a:lnTo>
                <a:lnTo>
                  <a:pt x="1134533" y="84666"/>
                </a:lnTo>
                <a:lnTo>
                  <a:pt x="1134533" y="84666"/>
                </a:lnTo>
                <a:lnTo>
                  <a:pt x="1126067" y="76200"/>
                </a:lnTo>
                <a:lnTo>
                  <a:pt x="1126067" y="76200"/>
                </a:lnTo>
                <a:lnTo>
                  <a:pt x="1126067" y="76200"/>
                </a:lnTo>
                <a:lnTo>
                  <a:pt x="1117600" y="76200"/>
                </a:lnTo>
                <a:lnTo>
                  <a:pt x="1117600" y="76200"/>
                </a:lnTo>
                <a:lnTo>
                  <a:pt x="1117600" y="76200"/>
                </a:lnTo>
                <a:lnTo>
                  <a:pt x="1117600" y="76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19667" y="2370667"/>
            <a:ext cx="101601" cy="406401"/>
          </a:xfrm>
          <a:custGeom>
            <a:avLst/>
            <a:gdLst/>
            <a:ahLst/>
            <a:cxnLst/>
            <a:rect l="0" t="0" r="0" b="0"/>
            <a:pathLst>
              <a:path w="101601" h="406401">
                <a:moveTo>
                  <a:pt x="0" y="67733"/>
                </a:moveTo>
                <a:lnTo>
                  <a:pt x="0" y="59266"/>
                </a:lnTo>
                <a:lnTo>
                  <a:pt x="0" y="50800"/>
                </a:lnTo>
                <a:lnTo>
                  <a:pt x="0" y="42333"/>
                </a:lnTo>
                <a:lnTo>
                  <a:pt x="0" y="25400"/>
                </a:lnTo>
                <a:lnTo>
                  <a:pt x="8466" y="16933"/>
                </a:lnTo>
                <a:lnTo>
                  <a:pt x="8466" y="8466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35466"/>
                </a:lnTo>
                <a:lnTo>
                  <a:pt x="25400" y="169333"/>
                </a:lnTo>
                <a:lnTo>
                  <a:pt x="33866" y="203200"/>
                </a:lnTo>
                <a:lnTo>
                  <a:pt x="42333" y="228600"/>
                </a:lnTo>
                <a:lnTo>
                  <a:pt x="42333" y="262466"/>
                </a:lnTo>
                <a:lnTo>
                  <a:pt x="50800" y="287866"/>
                </a:lnTo>
                <a:lnTo>
                  <a:pt x="50800" y="313266"/>
                </a:lnTo>
                <a:lnTo>
                  <a:pt x="59266" y="338666"/>
                </a:lnTo>
                <a:lnTo>
                  <a:pt x="59266" y="364066"/>
                </a:lnTo>
                <a:lnTo>
                  <a:pt x="67733" y="381000"/>
                </a:lnTo>
                <a:lnTo>
                  <a:pt x="76200" y="397933"/>
                </a:lnTo>
                <a:lnTo>
                  <a:pt x="76200" y="406400"/>
                </a:lnTo>
                <a:lnTo>
                  <a:pt x="84666" y="406400"/>
                </a:lnTo>
                <a:lnTo>
                  <a:pt x="84666" y="397933"/>
                </a:lnTo>
                <a:lnTo>
                  <a:pt x="93133" y="389466"/>
                </a:lnTo>
                <a:lnTo>
                  <a:pt x="93133" y="389466"/>
                </a:lnTo>
                <a:lnTo>
                  <a:pt x="101600" y="381000"/>
                </a:lnTo>
                <a:lnTo>
                  <a:pt x="101600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948267" y="2573867"/>
            <a:ext cx="25401" cy="160867"/>
          </a:xfrm>
          <a:custGeom>
            <a:avLst/>
            <a:gdLst/>
            <a:ahLst/>
            <a:cxnLst/>
            <a:rect l="0" t="0" r="0" b="0"/>
            <a:pathLst>
              <a:path w="25401" h="160867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52400"/>
                </a:lnTo>
                <a:lnTo>
                  <a:pt x="254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914400" y="2489200"/>
            <a:ext cx="33868" cy="25401"/>
          </a:xfrm>
          <a:custGeom>
            <a:avLst/>
            <a:gdLst/>
            <a:ahLst/>
            <a:cxnLst/>
            <a:rect l="0" t="0" r="0" b="0"/>
            <a:pathLst>
              <a:path w="33868" h="254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1032933" y="2556933"/>
            <a:ext cx="169335" cy="211668"/>
          </a:xfrm>
          <a:custGeom>
            <a:avLst/>
            <a:gdLst/>
            <a:ahLst/>
            <a:cxnLst/>
            <a:rect l="0" t="0" r="0" b="0"/>
            <a:pathLst>
              <a:path w="169335" h="211668">
                <a:moveTo>
                  <a:pt x="0" y="76200"/>
                </a:moveTo>
                <a:lnTo>
                  <a:pt x="0" y="84667"/>
                </a:lnTo>
                <a:lnTo>
                  <a:pt x="0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16934" y="110067"/>
                </a:lnTo>
                <a:lnTo>
                  <a:pt x="25400" y="118534"/>
                </a:lnTo>
                <a:lnTo>
                  <a:pt x="33867" y="118534"/>
                </a:lnTo>
                <a:lnTo>
                  <a:pt x="50800" y="118534"/>
                </a:lnTo>
                <a:lnTo>
                  <a:pt x="59267" y="118534"/>
                </a:lnTo>
                <a:lnTo>
                  <a:pt x="67734" y="110067"/>
                </a:lnTo>
                <a:lnTo>
                  <a:pt x="76200" y="101600"/>
                </a:lnTo>
                <a:lnTo>
                  <a:pt x="84667" y="101600"/>
                </a:lnTo>
                <a:lnTo>
                  <a:pt x="84667" y="84667"/>
                </a:lnTo>
                <a:lnTo>
                  <a:pt x="93134" y="67734"/>
                </a:lnTo>
                <a:lnTo>
                  <a:pt x="84667" y="50800"/>
                </a:lnTo>
                <a:lnTo>
                  <a:pt x="84667" y="42334"/>
                </a:lnTo>
                <a:lnTo>
                  <a:pt x="84667" y="2540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4" y="169334"/>
                </a:lnTo>
                <a:lnTo>
                  <a:pt x="25400" y="186267"/>
                </a:lnTo>
                <a:lnTo>
                  <a:pt x="42334" y="194734"/>
                </a:lnTo>
                <a:lnTo>
                  <a:pt x="67734" y="203200"/>
                </a:lnTo>
                <a:lnTo>
                  <a:pt x="93134" y="211667"/>
                </a:lnTo>
                <a:lnTo>
                  <a:pt x="118534" y="211667"/>
                </a:lnTo>
                <a:lnTo>
                  <a:pt x="143934" y="211667"/>
                </a:lnTo>
                <a:lnTo>
                  <a:pt x="143934" y="211667"/>
                </a:lnTo>
                <a:lnTo>
                  <a:pt x="169334" y="203200"/>
                </a:lnTo>
                <a:lnTo>
                  <a:pt x="169334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1498600" y="2556933"/>
            <a:ext cx="143934" cy="186268"/>
          </a:xfrm>
          <a:custGeom>
            <a:avLst/>
            <a:gdLst/>
            <a:ahLst/>
            <a:cxnLst/>
            <a:rect l="0" t="0" r="0" b="0"/>
            <a:pathLst>
              <a:path w="143934" h="186268">
                <a:moveTo>
                  <a:pt x="42333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76200"/>
                </a:lnTo>
                <a:lnTo>
                  <a:pt x="0" y="93134"/>
                </a:lnTo>
                <a:lnTo>
                  <a:pt x="0" y="118534"/>
                </a:lnTo>
                <a:lnTo>
                  <a:pt x="8467" y="135467"/>
                </a:lnTo>
                <a:lnTo>
                  <a:pt x="16933" y="152400"/>
                </a:lnTo>
                <a:lnTo>
                  <a:pt x="33867" y="160867"/>
                </a:lnTo>
                <a:lnTo>
                  <a:pt x="50800" y="169334"/>
                </a:lnTo>
                <a:lnTo>
                  <a:pt x="59267" y="177800"/>
                </a:lnTo>
                <a:lnTo>
                  <a:pt x="84667" y="186267"/>
                </a:lnTo>
                <a:lnTo>
                  <a:pt x="93133" y="186267"/>
                </a:lnTo>
                <a:lnTo>
                  <a:pt x="110067" y="177800"/>
                </a:lnTo>
                <a:lnTo>
                  <a:pt x="127000" y="169334"/>
                </a:lnTo>
                <a:lnTo>
                  <a:pt x="135467" y="160867"/>
                </a:lnTo>
                <a:lnTo>
                  <a:pt x="143933" y="152400"/>
                </a:lnTo>
                <a:lnTo>
                  <a:pt x="143933" y="135467"/>
                </a:lnTo>
                <a:lnTo>
                  <a:pt x="135467" y="118534"/>
                </a:lnTo>
                <a:lnTo>
                  <a:pt x="135467" y="101600"/>
                </a:lnTo>
                <a:lnTo>
                  <a:pt x="118533" y="76200"/>
                </a:lnTo>
                <a:lnTo>
                  <a:pt x="101600" y="50800"/>
                </a:lnTo>
                <a:lnTo>
                  <a:pt x="84667" y="42334"/>
                </a:lnTo>
                <a:lnTo>
                  <a:pt x="67733" y="25400"/>
                </a:lnTo>
                <a:lnTo>
                  <a:pt x="50800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1710267" y="2573867"/>
            <a:ext cx="211667" cy="169334"/>
          </a:xfrm>
          <a:custGeom>
            <a:avLst/>
            <a:gdLst/>
            <a:ahLst/>
            <a:cxnLst/>
            <a:rect l="0" t="0" r="0" b="0"/>
            <a:pathLst>
              <a:path w="211667" h="169334">
                <a:moveTo>
                  <a:pt x="0" y="16933"/>
                </a:move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52400"/>
                </a:lnTo>
                <a:lnTo>
                  <a:pt x="0" y="143933"/>
                </a:lnTo>
                <a:lnTo>
                  <a:pt x="0" y="127000"/>
                </a:lnTo>
                <a:lnTo>
                  <a:pt x="0" y="110066"/>
                </a:lnTo>
                <a:lnTo>
                  <a:pt x="0" y="93133"/>
                </a:lnTo>
                <a:lnTo>
                  <a:pt x="0" y="67733"/>
                </a:lnTo>
                <a:lnTo>
                  <a:pt x="8466" y="50800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8466"/>
                </a:lnTo>
                <a:lnTo>
                  <a:pt x="67733" y="0"/>
                </a:lnTo>
                <a:lnTo>
                  <a:pt x="93133" y="8466"/>
                </a:lnTo>
                <a:lnTo>
                  <a:pt x="110066" y="8466"/>
                </a:lnTo>
                <a:lnTo>
                  <a:pt x="135466" y="16933"/>
                </a:lnTo>
                <a:lnTo>
                  <a:pt x="152400" y="33866"/>
                </a:lnTo>
                <a:lnTo>
                  <a:pt x="160866" y="50800"/>
                </a:lnTo>
                <a:lnTo>
                  <a:pt x="169333" y="67733"/>
                </a:lnTo>
                <a:lnTo>
                  <a:pt x="177800" y="84666"/>
                </a:lnTo>
                <a:lnTo>
                  <a:pt x="177800" y="110066"/>
                </a:lnTo>
                <a:lnTo>
                  <a:pt x="186266" y="127000"/>
                </a:lnTo>
                <a:lnTo>
                  <a:pt x="186266" y="135466"/>
                </a:lnTo>
                <a:lnTo>
                  <a:pt x="186266" y="152400"/>
                </a:lnTo>
                <a:lnTo>
                  <a:pt x="194733" y="160866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203200" y="169333"/>
                </a:lnTo>
                <a:lnTo>
                  <a:pt x="203200" y="169333"/>
                </a:lnTo>
                <a:lnTo>
                  <a:pt x="211666" y="169333"/>
                </a:lnTo>
                <a:lnTo>
                  <a:pt x="211666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2260600" y="2480733"/>
            <a:ext cx="16934" cy="237068"/>
          </a:xfrm>
          <a:custGeom>
            <a:avLst/>
            <a:gdLst/>
            <a:ahLst/>
            <a:cxnLst/>
            <a:rect l="0" t="0" r="0" b="0"/>
            <a:pathLst>
              <a:path w="169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20134"/>
                </a:lnTo>
                <a:lnTo>
                  <a:pt x="16933" y="228600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2150533" y="2446867"/>
            <a:ext cx="558801" cy="296334"/>
          </a:xfrm>
          <a:custGeom>
            <a:avLst/>
            <a:gdLst/>
            <a:ahLst/>
            <a:cxnLst/>
            <a:rect l="0" t="0" r="0" b="0"/>
            <a:pathLst>
              <a:path w="558801" h="296334">
                <a:moveTo>
                  <a:pt x="0" y="160866"/>
                </a:moveTo>
                <a:lnTo>
                  <a:pt x="0" y="160866"/>
                </a:lnTo>
                <a:lnTo>
                  <a:pt x="0" y="160866"/>
                </a:lnTo>
                <a:lnTo>
                  <a:pt x="8467" y="160866"/>
                </a:lnTo>
                <a:lnTo>
                  <a:pt x="16934" y="169333"/>
                </a:lnTo>
                <a:lnTo>
                  <a:pt x="33867" y="169333"/>
                </a:lnTo>
                <a:lnTo>
                  <a:pt x="50800" y="177800"/>
                </a:lnTo>
                <a:lnTo>
                  <a:pt x="67734" y="177800"/>
                </a:lnTo>
                <a:lnTo>
                  <a:pt x="93134" y="177800"/>
                </a:lnTo>
                <a:lnTo>
                  <a:pt x="110067" y="169333"/>
                </a:lnTo>
                <a:lnTo>
                  <a:pt x="135467" y="160866"/>
                </a:lnTo>
                <a:lnTo>
                  <a:pt x="152400" y="152400"/>
                </a:lnTo>
                <a:lnTo>
                  <a:pt x="169334" y="135466"/>
                </a:lnTo>
                <a:lnTo>
                  <a:pt x="177800" y="118533"/>
                </a:lnTo>
                <a:lnTo>
                  <a:pt x="186267" y="101600"/>
                </a:lnTo>
                <a:lnTo>
                  <a:pt x="194734" y="76200"/>
                </a:lnTo>
                <a:lnTo>
                  <a:pt x="194734" y="59266"/>
                </a:lnTo>
                <a:lnTo>
                  <a:pt x="194734" y="33866"/>
                </a:lnTo>
                <a:lnTo>
                  <a:pt x="186267" y="16933"/>
                </a:ln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69334" y="16933"/>
                </a:lnTo>
                <a:lnTo>
                  <a:pt x="169334" y="33866"/>
                </a:lnTo>
                <a:lnTo>
                  <a:pt x="169334" y="50800"/>
                </a:lnTo>
                <a:lnTo>
                  <a:pt x="169334" y="76200"/>
                </a:lnTo>
                <a:lnTo>
                  <a:pt x="169334" y="101600"/>
                </a:lnTo>
                <a:lnTo>
                  <a:pt x="169334" y="135466"/>
                </a:lnTo>
                <a:lnTo>
                  <a:pt x="169334" y="160866"/>
                </a:lnTo>
                <a:lnTo>
                  <a:pt x="169334" y="186266"/>
                </a:lnTo>
                <a:lnTo>
                  <a:pt x="177800" y="203200"/>
                </a:lnTo>
                <a:lnTo>
                  <a:pt x="177800" y="220133"/>
                </a:lnTo>
                <a:lnTo>
                  <a:pt x="177800" y="237066"/>
                </a:lnTo>
                <a:lnTo>
                  <a:pt x="186267" y="245533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94734" y="254000"/>
                </a:lnTo>
                <a:lnTo>
                  <a:pt x="194734" y="254000"/>
                </a:lnTo>
                <a:lnTo>
                  <a:pt x="194734" y="254000"/>
                </a:lnTo>
                <a:lnTo>
                  <a:pt x="203200" y="245533"/>
                </a:lnTo>
                <a:lnTo>
                  <a:pt x="203200" y="228600"/>
                </a:lnTo>
                <a:lnTo>
                  <a:pt x="211667" y="211666"/>
                </a:lnTo>
                <a:lnTo>
                  <a:pt x="220134" y="194733"/>
                </a:lnTo>
                <a:lnTo>
                  <a:pt x="228600" y="177800"/>
                </a:lnTo>
                <a:lnTo>
                  <a:pt x="245534" y="160866"/>
                </a:lnTo>
                <a:lnTo>
                  <a:pt x="254000" y="143933"/>
                </a:lnTo>
                <a:lnTo>
                  <a:pt x="262467" y="135466"/>
                </a:lnTo>
                <a:lnTo>
                  <a:pt x="279400" y="135466"/>
                </a:lnTo>
                <a:lnTo>
                  <a:pt x="287867" y="127000"/>
                </a:lnTo>
                <a:lnTo>
                  <a:pt x="304800" y="135466"/>
                </a:lnTo>
                <a:lnTo>
                  <a:pt x="313267" y="143933"/>
                </a:lnTo>
                <a:lnTo>
                  <a:pt x="313267" y="152400"/>
                </a:lnTo>
                <a:lnTo>
                  <a:pt x="321734" y="160866"/>
                </a:lnTo>
                <a:lnTo>
                  <a:pt x="321734" y="169333"/>
                </a:lnTo>
                <a:lnTo>
                  <a:pt x="330200" y="186266"/>
                </a:lnTo>
                <a:lnTo>
                  <a:pt x="330200" y="203200"/>
                </a:lnTo>
                <a:lnTo>
                  <a:pt x="330200" y="220133"/>
                </a:lnTo>
                <a:lnTo>
                  <a:pt x="338667" y="237066"/>
                </a:lnTo>
                <a:lnTo>
                  <a:pt x="338667" y="254000"/>
                </a:lnTo>
                <a:lnTo>
                  <a:pt x="355600" y="262466"/>
                </a:lnTo>
                <a:lnTo>
                  <a:pt x="364067" y="270933"/>
                </a:lnTo>
                <a:lnTo>
                  <a:pt x="372534" y="270933"/>
                </a:lnTo>
                <a:lnTo>
                  <a:pt x="381000" y="279400"/>
                </a:lnTo>
                <a:lnTo>
                  <a:pt x="389467" y="279400"/>
                </a:lnTo>
                <a:lnTo>
                  <a:pt x="406400" y="279400"/>
                </a:lnTo>
                <a:lnTo>
                  <a:pt x="423334" y="270933"/>
                </a:lnTo>
                <a:lnTo>
                  <a:pt x="431800" y="262466"/>
                </a:lnTo>
                <a:lnTo>
                  <a:pt x="440267" y="254000"/>
                </a:lnTo>
                <a:lnTo>
                  <a:pt x="448734" y="237066"/>
                </a:lnTo>
                <a:lnTo>
                  <a:pt x="465667" y="220133"/>
                </a:lnTo>
                <a:lnTo>
                  <a:pt x="465667" y="203200"/>
                </a:lnTo>
                <a:lnTo>
                  <a:pt x="465667" y="186266"/>
                </a:lnTo>
                <a:lnTo>
                  <a:pt x="465667" y="160866"/>
                </a:lnTo>
                <a:lnTo>
                  <a:pt x="465667" y="143933"/>
                </a:lnTo>
                <a:lnTo>
                  <a:pt x="465667" y="135466"/>
                </a:lnTo>
                <a:lnTo>
                  <a:pt x="465667" y="118533"/>
                </a:lnTo>
                <a:lnTo>
                  <a:pt x="457200" y="118533"/>
                </a:lnTo>
                <a:lnTo>
                  <a:pt x="448734" y="118533"/>
                </a:lnTo>
                <a:lnTo>
                  <a:pt x="440267" y="118533"/>
                </a:lnTo>
                <a:lnTo>
                  <a:pt x="431800" y="127000"/>
                </a:lnTo>
                <a:lnTo>
                  <a:pt x="423334" y="135466"/>
                </a:lnTo>
                <a:lnTo>
                  <a:pt x="423334" y="152400"/>
                </a:lnTo>
                <a:lnTo>
                  <a:pt x="414867" y="169333"/>
                </a:lnTo>
                <a:lnTo>
                  <a:pt x="414867" y="194733"/>
                </a:lnTo>
                <a:lnTo>
                  <a:pt x="423334" y="220133"/>
                </a:lnTo>
                <a:lnTo>
                  <a:pt x="423334" y="237066"/>
                </a:lnTo>
                <a:lnTo>
                  <a:pt x="431800" y="262466"/>
                </a:lnTo>
                <a:lnTo>
                  <a:pt x="448734" y="270933"/>
                </a:lnTo>
                <a:lnTo>
                  <a:pt x="474134" y="287866"/>
                </a:lnTo>
                <a:lnTo>
                  <a:pt x="491067" y="296333"/>
                </a:lnTo>
                <a:lnTo>
                  <a:pt x="516467" y="296333"/>
                </a:lnTo>
                <a:lnTo>
                  <a:pt x="541867" y="296333"/>
                </a:lnTo>
                <a:lnTo>
                  <a:pt x="541867" y="296333"/>
                </a:lnTo>
                <a:lnTo>
                  <a:pt x="558800" y="296333"/>
                </a:lnTo>
                <a:lnTo>
                  <a:pt x="558800" y="296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2887133" y="2573867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135467" y="50800"/>
                </a:move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9266"/>
                </a:lnTo>
                <a:lnTo>
                  <a:pt x="143934" y="50800"/>
                </a:lnTo>
                <a:lnTo>
                  <a:pt x="143934" y="50800"/>
                </a:lnTo>
                <a:lnTo>
                  <a:pt x="135467" y="50800"/>
                </a:lnTo>
                <a:lnTo>
                  <a:pt x="135467" y="42333"/>
                </a:lnTo>
                <a:lnTo>
                  <a:pt x="127000" y="33866"/>
                </a:lnTo>
                <a:lnTo>
                  <a:pt x="118534" y="25400"/>
                </a:lnTo>
                <a:lnTo>
                  <a:pt x="110067" y="16933"/>
                </a:lnTo>
                <a:lnTo>
                  <a:pt x="93134" y="8466"/>
                </a:lnTo>
                <a:lnTo>
                  <a:pt x="84667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6"/>
                </a:lnTo>
                <a:lnTo>
                  <a:pt x="33867" y="25400"/>
                </a:lnTo>
                <a:lnTo>
                  <a:pt x="16934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0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25400" y="160866"/>
                </a:lnTo>
                <a:lnTo>
                  <a:pt x="42334" y="177800"/>
                </a:lnTo>
                <a:lnTo>
                  <a:pt x="59267" y="186266"/>
                </a:lnTo>
                <a:lnTo>
                  <a:pt x="84667" y="186266"/>
                </a:lnTo>
                <a:lnTo>
                  <a:pt x="110067" y="194733"/>
                </a:lnTo>
                <a:lnTo>
                  <a:pt x="135467" y="186266"/>
                </a:lnTo>
                <a:lnTo>
                  <a:pt x="135467" y="186266"/>
                </a:lnTo>
                <a:lnTo>
                  <a:pt x="160867" y="186266"/>
                </a:lnTo>
                <a:lnTo>
                  <a:pt x="160867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3175000" y="2607733"/>
            <a:ext cx="16934" cy="143935"/>
          </a:xfrm>
          <a:custGeom>
            <a:avLst/>
            <a:gdLst/>
            <a:ahLst/>
            <a:cxnLst/>
            <a:rect l="0" t="0" r="0" b="0"/>
            <a:pathLst>
              <a:path w="16934" h="1439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16933" y="143934"/>
                </a:lnTo>
                <a:lnTo>
                  <a:pt x="16933" y="143934"/>
                </a:lnTo>
                <a:lnTo>
                  <a:pt x="16933" y="143934"/>
                </a:lnTo>
                <a:lnTo>
                  <a:pt x="16933" y="143934"/>
                </a:lnTo>
                <a:lnTo>
                  <a:pt x="16933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3149600" y="25400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8467" y="33867"/>
                </a:moveTo>
                <a:lnTo>
                  <a:pt x="8467" y="25400"/>
                </a:lnTo>
                <a:lnTo>
                  <a:pt x="0" y="16933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3310467" y="2607733"/>
            <a:ext cx="127001" cy="135468"/>
          </a:xfrm>
          <a:custGeom>
            <a:avLst/>
            <a:gdLst/>
            <a:ahLst/>
            <a:cxnLst/>
            <a:rect l="0" t="0" r="0" b="0"/>
            <a:pathLst>
              <a:path w="127001" h="135468">
                <a:moveTo>
                  <a:pt x="0" y="8467"/>
                </a:move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25400" y="93134"/>
                </a:lnTo>
                <a:lnTo>
                  <a:pt x="25400" y="110067"/>
                </a:lnTo>
                <a:lnTo>
                  <a:pt x="25400" y="118534"/>
                </a:lnTo>
                <a:lnTo>
                  <a:pt x="33866" y="127000"/>
                </a:lnTo>
                <a:lnTo>
                  <a:pt x="33866" y="135467"/>
                </a:lnTo>
                <a:lnTo>
                  <a:pt x="33866" y="135467"/>
                </a:lnTo>
                <a:lnTo>
                  <a:pt x="33866" y="135467"/>
                </a:lnTo>
                <a:lnTo>
                  <a:pt x="33866" y="135467"/>
                </a:lnTo>
                <a:lnTo>
                  <a:pt x="33866" y="135467"/>
                </a:lnTo>
                <a:lnTo>
                  <a:pt x="33866" y="127000"/>
                </a:lnTo>
                <a:lnTo>
                  <a:pt x="33866" y="118534"/>
                </a:lnTo>
                <a:lnTo>
                  <a:pt x="33866" y="101600"/>
                </a:lnTo>
                <a:lnTo>
                  <a:pt x="33866" y="84667"/>
                </a:lnTo>
                <a:lnTo>
                  <a:pt x="42333" y="67734"/>
                </a:lnTo>
                <a:lnTo>
                  <a:pt x="50800" y="50800"/>
                </a:lnTo>
                <a:lnTo>
                  <a:pt x="50800" y="33867"/>
                </a:lnTo>
                <a:lnTo>
                  <a:pt x="67733" y="16934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110066" y="0"/>
                </a:lnTo>
                <a:lnTo>
                  <a:pt x="110066" y="0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3471333" y="2590800"/>
            <a:ext cx="186268" cy="186268"/>
          </a:xfrm>
          <a:custGeom>
            <a:avLst/>
            <a:gdLst/>
            <a:ahLst/>
            <a:cxnLst/>
            <a:rect l="0" t="0" r="0" b="0"/>
            <a:pathLst>
              <a:path w="186268" h="186268">
                <a:moveTo>
                  <a:pt x="127000" y="25400"/>
                </a:moveTo>
                <a:lnTo>
                  <a:pt x="127000" y="16933"/>
                </a:lnTo>
                <a:lnTo>
                  <a:pt x="127000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50800" y="16933"/>
                </a:lnTo>
                <a:lnTo>
                  <a:pt x="42334" y="33867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84667"/>
                </a:lnTo>
                <a:lnTo>
                  <a:pt x="0" y="110067"/>
                </a:lnTo>
                <a:lnTo>
                  <a:pt x="8467" y="127000"/>
                </a:lnTo>
                <a:lnTo>
                  <a:pt x="16934" y="143933"/>
                </a:lnTo>
                <a:lnTo>
                  <a:pt x="33867" y="160867"/>
                </a:lnTo>
                <a:lnTo>
                  <a:pt x="59267" y="169333"/>
                </a:lnTo>
                <a:lnTo>
                  <a:pt x="76200" y="177800"/>
                </a:lnTo>
                <a:lnTo>
                  <a:pt x="101600" y="186267"/>
                </a:lnTo>
                <a:lnTo>
                  <a:pt x="127000" y="186267"/>
                </a:lnTo>
                <a:lnTo>
                  <a:pt x="152400" y="177800"/>
                </a:lnTo>
                <a:lnTo>
                  <a:pt x="169334" y="169333"/>
                </a:lnTo>
                <a:lnTo>
                  <a:pt x="169334" y="169333"/>
                </a:lnTo>
                <a:lnTo>
                  <a:pt x="186267" y="160867"/>
                </a:lnTo>
                <a:lnTo>
                  <a:pt x="186267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3716867" y="2506133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33867"/>
                </a:lnTo>
                <a:lnTo>
                  <a:pt x="8466" y="59267"/>
                </a:lnTo>
                <a:lnTo>
                  <a:pt x="0" y="84667"/>
                </a:lnTo>
                <a:lnTo>
                  <a:pt x="0" y="118534"/>
                </a:lnTo>
                <a:lnTo>
                  <a:pt x="0" y="143934"/>
                </a:lnTo>
                <a:lnTo>
                  <a:pt x="0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8466" y="237067"/>
                </a:lnTo>
                <a:lnTo>
                  <a:pt x="8466" y="245534"/>
                </a:lnTo>
                <a:lnTo>
                  <a:pt x="8466" y="245534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3793067" y="2624667"/>
            <a:ext cx="160867" cy="152401"/>
          </a:xfrm>
          <a:custGeom>
            <a:avLst/>
            <a:gdLst/>
            <a:ahLst/>
            <a:cxnLst/>
            <a:rect l="0" t="0" r="0" b="0"/>
            <a:pathLst>
              <a:path w="160867" h="152401">
                <a:moveTo>
                  <a:pt x="25400" y="84666"/>
                </a:moveTo>
                <a:lnTo>
                  <a:pt x="25400" y="84666"/>
                </a:lnTo>
                <a:lnTo>
                  <a:pt x="33866" y="84666"/>
                </a:lnTo>
                <a:lnTo>
                  <a:pt x="33866" y="84666"/>
                </a:lnTo>
                <a:lnTo>
                  <a:pt x="42333" y="84666"/>
                </a:lnTo>
                <a:lnTo>
                  <a:pt x="59266" y="84666"/>
                </a:lnTo>
                <a:lnTo>
                  <a:pt x="67733" y="84666"/>
                </a:lnTo>
                <a:lnTo>
                  <a:pt x="76200" y="76200"/>
                </a:lnTo>
                <a:lnTo>
                  <a:pt x="84666" y="76200"/>
                </a:lnTo>
                <a:lnTo>
                  <a:pt x="93133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3" y="33866"/>
                </a:lnTo>
                <a:lnTo>
                  <a:pt x="93133" y="16933"/>
                </a:lnTo>
                <a:lnTo>
                  <a:pt x="84666" y="8466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33866" y="8466"/>
                </a:lnTo>
                <a:lnTo>
                  <a:pt x="25400" y="25400"/>
                </a:lnTo>
                <a:lnTo>
                  <a:pt x="8466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8466" y="110066"/>
                </a:lnTo>
                <a:lnTo>
                  <a:pt x="16933" y="118533"/>
                </a:lnTo>
                <a:lnTo>
                  <a:pt x="25400" y="127000"/>
                </a:lnTo>
                <a:lnTo>
                  <a:pt x="42333" y="135466"/>
                </a:lnTo>
                <a:lnTo>
                  <a:pt x="59266" y="143933"/>
                </a:lnTo>
                <a:lnTo>
                  <a:pt x="76200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43933" y="143933"/>
                </a:lnTo>
                <a:lnTo>
                  <a:pt x="143933" y="143933"/>
                </a:lnTo>
                <a:lnTo>
                  <a:pt x="160866" y="135466"/>
                </a:lnTo>
                <a:lnTo>
                  <a:pt x="160866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4038600" y="2751667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9626600" y="905933"/>
            <a:ext cx="1388535" cy="1684868"/>
          </a:xfrm>
          <a:custGeom>
            <a:avLst/>
            <a:gdLst/>
            <a:ahLst/>
            <a:cxnLst/>
            <a:rect l="0" t="0" r="0" b="0"/>
            <a:pathLst>
              <a:path w="1388535" h="1684868">
                <a:moveTo>
                  <a:pt x="1388534" y="0"/>
                </a:moveTo>
                <a:lnTo>
                  <a:pt x="1388534" y="0"/>
                </a:lnTo>
                <a:lnTo>
                  <a:pt x="1388534" y="0"/>
                </a:lnTo>
                <a:lnTo>
                  <a:pt x="1388534" y="0"/>
                </a:lnTo>
                <a:lnTo>
                  <a:pt x="1388534" y="0"/>
                </a:lnTo>
                <a:lnTo>
                  <a:pt x="1388534" y="0"/>
                </a:lnTo>
                <a:lnTo>
                  <a:pt x="1388534" y="8467"/>
                </a:lnTo>
                <a:lnTo>
                  <a:pt x="1380066" y="16934"/>
                </a:lnTo>
                <a:lnTo>
                  <a:pt x="1380066" y="33867"/>
                </a:lnTo>
                <a:lnTo>
                  <a:pt x="1371600" y="42334"/>
                </a:lnTo>
                <a:lnTo>
                  <a:pt x="1354667" y="67734"/>
                </a:lnTo>
                <a:lnTo>
                  <a:pt x="1337733" y="93134"/>
                </a:lnTo>
                <a:lnTo>
                  <a:pt x="1320800" y="127000"/>
                </a:lnTo>
                <a:lnTo>
                  <a:pt x="1286934" y="152400"/>
                </a:lnTo>
                <a:lnTo>
                  <a:pt x="1253066" y="186267"/>
                </a:lnTo>
                <a:lnTo>
                  <a:pt x="1210734" y="220134"/>
                </a:lnTo>
                <a:lnTo>
                  <a:pt x="1159934" y="262467"/>
                </a:lnTo>
                <a:lnTo>
                  <a:pt x="1109133" y="304800"/>
                </a:lnTo>
                <a:lnTo>
                  <a:pt x="1049867" y="355600"/>
                </a:lnTo>
                <a:lnTo>
                  <a:pt x="990600" y="406400"/>
                </a:lnTo>
                <a:lnTo>
                  <a:pt x="922866" y="465667"/>
                </a:lnTo>
                <a:lnTo>
                  <a:pt x="863600" y="533400"/>
                </a:lnTo>
                <a:lnTo>
                  <a:pt x="804333" y="601134"/>
                </a:lnTo>
                <a:lnTo>
                  <a:pt x="745067" y="677334"/>
                </a:lnTo>
                <a:lnTo>
                  <a:pt x="685800" y="745067"/>
                </a:lnTo>
                <a:lnTo>
                  <a:pt x="626534" y="821267"/>
                </a:lnTo>
                <a:lnTo>
                  <a:pt x="558800" y="897467"/>
                </a:lnTo>
                <a:lnTo>
                  <a:pt x="491066" y="973667"/>
                </a:lnTo>
                <a:lnTo>
                  <a:pt x="423333" y="1049867"/>
                </a:lnTo>
                <a:lnTo>
                  <a:pt x="355600" y="1126067"/>
                </a:lnTo>
                <a:lnTo>
                  <a:pt x="287867" y="1202267"/>
                </a:lnTo>
                <a:lnTo>
                  <a:pt x="228600" y="1286934"/>
                </a:lnTo>
                <a:lnTo>
                  <a:pt x="169334" y="1371600"/>
                </a:lnTo>
                <a:lnTo>
                  <a:pt x="118533" y="1447800"/>
                </a:lnTo>
                <a:lnTo>
                  <a:pt x="76200" y="1524000"/>
                </a:lnTo>
                <a:lnTo>
                  <a:pt x="42333" y="1583267"/>
                </a:lnTo>
                <a:lnTo>
                  <a:pt x="25400" y="1634067"/>
                </a:lnTo>
                <a:lnTo>
                  <a:pt x="8466" y="1667934"/>
                </a:lnTo>
                <a:lnTo>
                  <a:pt x="0" y="1684867"/>
                </a:lnTo>
                <a:lnTo>
                  <a:pt x="0" y="1684867"/>
                </a:lnTo>
                <a:lnTo>
                  <a:pt x="8466" y="1676400"/>
                </a:lnTo>
                <a:lnTo>
                  <a:pt x="8466" y="1651000"/>
                </a:lnTo>
                <a:lnTo>
                  <a:pt x="16934" y="1608667"/>
                </a:lnTo>
                <a:lnTo>
                  <a:pt x="16934" y="1608667"/>
                </a:lnTo>
                <a:lnTo>
                  <a:pt x="25400" y="1566334"/>
                </a:lnTo>
                <a:lnTo>
                  <a:pt x="25400" y="156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9787466" y="1032933"/>
            <a:ext cx="1244601" cy="1778001"/>
          </a:xfrm>
          <a:custGeom>
            <a:avLst/>
            <a:gdLst/>
            <a:ahLst/>
            <a:cxnLst/>
            <a:rect l="0" t="0" r="0" b="0"/>
            <a:pathLst>
              <a:path w="1244601" h="1778001">
                <a:moveTo>
                  <a:pt x="0" y="0"/>
                </a:moveTo>
                <a:lnTo>
                  <a:pt x="16934" y="8467"/>
                </a:lnTo>
                <a:lnTo>
                  <a:pt x="33867" y="16934"/>
                </a:lnTo>
                <a:lnTo>
                  <a:pt x="50801" y="42334"/>
                </a:lnTo>
                <a:lnTo>
                  <a:pt x="84668" y="59267"/>
                </a:lnTo>
                <a:lnTo>
                  <a:pt x="110067" y="84667"/>
                </a:lnTo>
                <a:lnTo>
                  <a:pt x="135468" y="118534"/>
                </a:lnTo>
                <a:lnTo>
                  <a:pt x="169334" y="152400"/>
                </a:lnTo>
                <a:lnTo>
                  <a:pt x="203201" y="194734"/>
                </a:lnTo>
                <a:lnTo>
                  <a:pt x="245534" y="245534"/>
                </a:lnTo>
                <a:lnTo>
                  <a:pt x="287868" y="296334"/>
                </a:lnTo>
                <a:lnTo>
                  <a:pt x="330200" y="355600"/>
                </a:lnTo>
                <a:lnTo>
                  <a:pt x="372534" y="423334"/>
                </a:lnTo>
                <a:lnTo>
                  <a:pt x="423334" y="482600"/>
                </a:lnTo>
                <a:lnTo>
                  <a:pt x="482600" y="550334"/>
                </a:lnTo>
                <a:lnTo>
                  <a:pt x="533400" y="626534"/>
                </a:lnTo>
                <a:lnTo>
                  <a:pt x="592668" y="702734"/>
                </a:lnTo>
                <a:lnTo>
                  <a:pt x="651934" y="778934"/>
                </a:lnTo>
                <a:lnTo>
                  <a:pt x="711200" y="863600"/>
                </a:lnTo>
                <a:lnTo>
                  <a:pt x="770468" y="948267"/>
                </a:lnTo>
                <a:lnTo>
                  <a:pt x="838200" y="1032934"/>
                </a:lnTo>
                <a:lnTo>
                  <a:pt x="897468" y="1117600"/>
                </a:lnTo>
                <a:lnTo>
                  <a:pt x="956734" y="1210734"/>
                </a:lnTo>
                <a:lnTo>
                  <a:pt x="1007534" y="1295400"/>
                </a:lnTo>
                <a:lnTo>
                  <a:pt x="1066800" y="1388534"/>
                </a:lnTo>
                <a:lnTo>
                  <a:pt x="1117601" y="1481667"/>
                </a:lnTo>
                <a:lnTo>
                  <a:pt x="1159934" y="1583267"/>
                </a:lnTo>
                <a:lnTo>
                  <a:pt x="1210734" y="1684867"/>
                </a:lnTo>
                <a:lnTo>
                  <a:pt x="1210734" y="1684867"/>
                </a:lnTo>
                <a:lnTo>
                  <a:pt x="1244600" y="1778000"/>
                </a:lnTo>
                <a:lnTo>
                  <a:pt x="1244600" y="177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8983133" y="5147733"/>
            <a:ext cx="42334" cy="33868"/>
          </a:xfrm>
          <a:custGeom>
            <a:avLst/>
            <a:gdLst/>
            <a:ahLst/>
            <a:cxnLst/>
            <a:rect l="0" t="0" r="0" b="0"/>
            <a:pathLst>
              <a:path w="42334" h="33868">
                <a:moveTo>
                  <a:pt x="42333" y="33867"/>
                </a:move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25400" y="33867"/>
                </a:lnTo>
                <a:lnTo>
                  <a:pt x="16934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9220200" y="5020733"/>
            <a:ext cx="169334" cy="237068"/>
          </a:xfrm>
          <a:custGeom>
            <a:avLst/>
            <a:gdLst/>
            <a:ahLst/>
            <a:cxnLst/>
            <a:rect l="0" t="0" r="0" b="0"/>
            <a:pathLst>
              <a:path w="169334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77800"/>
                </a:lnTo>
                <a:lnTo>
                  <a:pt x="8467" y="186267"/>
                </a:lnTo>
                <a:lnTo>
                  <a:pt x="16933" y="194734"/>
                </a:lnTo>
                <a:lnTo>
                  <a:pt x="25400" y="203200"/>
                </a:lnTo>
                <a:lnTo>
                  <a:pt x="42334" y="211667"/>
                </a:lnTo>
                <a:lnTo>
                  <a:pt x="50800" y="220134"/>
                </a:lnTo>
                <a:lnTo>
                  <a:pt x="67733" y="220134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27000" y="237067"/>
                </a:lnTo>
                <a:lnTo>
                  <a:pt x="143933" y="237067"/>
                </a:lnTo>
                <a:lnTo>
                  <a:pt x="160867" y="237067"/>
                </a:lnTo>
                <a:lnTo>
                  <a:pt x="160867" y="237067"/>
                </a:lnTo>
                <a:lnTo>
                  <a:pt x="169333" y="237067"/>
                </a:lnTo>
                <a:lnTo>
                  <a:pt x="169333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2"/>
          <p:cNvSpPr/>
          <p:nvPr/>
        </p:nvSpPr>
        <p:spPr>
          <a:xfrm>
            <a:off x="9211733" y="5096933"/>
            <a:ext cx="127002" cy="8468"/>
          </a:xfrm>
          <a:custGeom>
            <a:avLst/>
            <a:gdLst/>
            <a:ahLst/>
            <a:cxnLst/>
            <a:rect l="0" t="0" r="0" b="0"/>
            <a:pathLst>
              <a:path w="127002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1" y="8467"/>
                </a:lnTo>
                <a:lnTo>
                  <a:pt x="127001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3"/>
          <p:cNvSpPr/>
          <p:nvPr/>
        </p:nvSpPr>
        <p:spPr>
          <a:xfrm>
            <a:off x="9245600" y="4986867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50800" y="8466"/>
                </a:lnTo>
                <a:lnTo>
                  <a:pt x="84666" y="16933"/>
                </a:lnTo>
                <a:lnTo>
                  <a:pt x="84666" y="16933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4"/>
          <p:cNvSpPr/>
          <p:nvPr/>
        </p:nvSpPr>
        <p:spPr>
          <a:xfrm>
            <a:off x="2023533" y="3022600"/>
            <a:ext cx="160868" cy="237068"/>
          </a:xfrm>
          <a:custGeom>
            <a:avLst/>
            <a:gdLst/>
            <a:ahLst/>
            <a:cxnLst/>
            <a:rect l="0" t="0" r="0" b="0"/>
            <a:pathLst>
              <a:path w="160868" h="237068">
                <a:moveTo>
                  <a:pt x="118534" y="59267"/>
                </a:moveTo>
                <a:lnTo>
                  <a:pt x="127000" y="59267"/>
                </a:lnTo>
                <a:lnTo>
                  <a:pt x="127000" y="59267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33867"/>
                </a:lnTo>
                <a:lnTo>
                  <a:pt x="127000" y="25400"/>
                </a:lnTo>
                <a:lnTo>
                  <a:pt x="127000" y="25400"/>
                </a:lnTo>
                <a:lnTo>
                  <a:pt x="127000" y="16933"/>
                </a:lnTo>
                <a:lnTo>
                  <a:pt x="118534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4" y="16933"/>
                </a:lnTo>
                <a:lnTo>
                  <a:pt x="59267" y="25400"/>
                </a:lnTo>
                <a:lnTo>
                  <a:pt x="42334" y="33867"/>
                </a:lnTo>
                <a:lnTo>
                  <a:pt x="33867" y="50800"/>
                </a:lnTo>
                <a:lnTo>
                  <a:pt x="16934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94733"/>
                </a:lnTo>
                <a:lnTo>
                  <a:pt x="8467" y="203200"/>
                </a:lnTo>
                <a:lnTo>
                  <a:pt x="25400" y="220133"/>
                </a:lnTo>
                <a:lnTo>
                  <a:pt x="33867" y="228600"/>
                </a:lnTo>
                <a:lnTo>
                  <a:pt x="50800" y="237067"/>
                </a:lnTo>
                <a:lnTo>
                  <a:pt x="67734" y="237067"/>
                </a:lnTo>
                <a:lnTo>
                  <a:pt x="84667" y="237067"/>
                </a:lnTo>
                <a:lnTo>
                  <a:pt x="110067" y="237067"/>
                </a:lnTo>
                <a:lnTo>
                  <a:pt x="127000" y="237067"/>
                </a:lnTo>
                <a:lnTo>
                  <a:pt x="135467" y="237067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60867" y="220133"/>
                </a:lnTo>
                <a:lnTo>
                  <a:pt x="1608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5"/>
          <p:cNvSpPr/>
          <p:nvPr/>
        </p:nvSpPr>
        <p:spPr>
          <a:xfrm>
            <a:off x="2269067" y="3073400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7"/>
                </a:lnTo>
                <a:lnTo>
                  <a:pt x="8466" y="1693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0867"/>
                </a:lnTo>
                <a:lnTo>
                  <a:pt x="169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6"/>
          <p:cNvSpPr/>
          <p:nvPr/>
        </p:nvSpPr>
        <p:spPr>
          <a:xfrm>
            <a:off x="2269067" y="29887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Freeform 1057"/>
          <p:cNvSpPr/>
          <p:nvPr/>
        </p:nvSpPr>
        <p:spPr>
          <a:xfrm>
            <a:off x="2413000" y="3073400"/>
            <a:ext cx="118534" cy="177801"/>
          </a:xfrm>
          <a:custGeom>
            <a:avLst/>
            <a:gdLst/>
            <a:ahLst/>
            <a:cxnLst/>
            <a:rect l="0" t="0" r="0" b="0"/>
            <a:pathLst>
              <a:path w="118534" h="177801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60867"/>
                </a:lnTo>
                <a:lnTo>
                  <a:pt x="16933" y="152400"/>
                </a:lnTo>
                <a:lnTo>
                  <a:pt x="8467" y="135467"/>
                </a:lnTo>
                <a:lnTo>
                  <a:pt x="16933" y="110067"/>
                </a:lnTo>
                <a:lnTo>
                  <a:pt x="16933" y="93133"/>
                </a:lnTo>
                <a:lnTo>
                  <a:pt x="16933" y="67733"/>
                </a:lnTo>
                <a:lnTo>
                  <a:pt x="25400" y="42333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Freeform 1058"/>
          <p:cNvSpPr/>
          <p:nvPr/>
        </p:nvSpPr>
        <p:spPr>
          <a:xfrm>
            <a:off x="2590800" y="3048000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143933" y="33867"/>
                </a:moveTo>
                <a:lnTo>
                  <a:pt x="143933" y="33867"/>
                </a:lnTo>
                <a:lnTo>
                  <a:pt x="143933" y="33867"/>
                </a:lnTo>
                <a:lnTo>
                  <a:pt x="143933" y="33867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7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93133" y="0"/>
                </a:lnTo>
                <a:lnTo>
                  <a:pt x="84667" y="0"/>
                </a:lnTo>
                <a:lnTo>
                  <a:pt x="67733" y="0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25400"/>
                </a:lnTo>
                <a:lnTo>
                  <a:pt x="16933" y="33867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25400" y="152400"/>
                </a:lnTo>
                <a:lnTo>
                  <a:pt x="33867" y="169333"/>
                </a:lnTo>
                <a:lnTo>
                  <a:pt x="42333" y="177800"/>
                </a:lnTo>
                <a:lnTo>
                  <a:pt x="59267" y="186267"/>
                </a:lnTo>
                <a:lnTo>
                  <a:pt x="84667" y="194733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35467" y="211667"/>
                </a:lnTo>
                <a:lnTo>
                  <a:pt x="143933" y="211667"/>
                </a:lnTo>
                <a:lnTo>
                  <a:pt x="160867" y="203200"/>
                </a:lnTo>
                <a:lnTo>
                  <a:pt x="160867" y="203200"/>
                </a:lnTo>
                <a:lnTo>
                  <a:pt x="169333" y="194733"/>
                </a:lnTo>
                <a:lnTo>
                  <a:pt x="1693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 1059"/>
          <p:cNvSpPr/>
          <p:nvPr/>
        </p:nvSpPr>
        <p:spPr>
          <a:xfrm>
            <a:off x="2844800" y="3039533"/>
            <a:ext cx="237068" cy="203201"/>
          </a:xfrm>
          <a:custGeom>
            <a:avLst/>
            <a:gdLst/>
            <a:ahLst/>
            <a:cxnLst/>
            <a:rect l="0" t="0" r="0" b="0"/>
            <a:pathLst>
              <a:path w="237068" h="203201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8467" y="186267"/>
                </a:lnTo>
                <a:lnTo>
                  <a:pt x="16933" y="194734"/>
                </a:lnTo>
                <a:lnTo>
                  <a:pt x="25400" y="203200"/>
                </a:lnTo>
                <a:lnTo>
                  <a:pt x="33867" y="203200"/>
                </a:lnTo>
                <a:lnTo>
                  <a:pt x="42333" y="203200"/>
                </a:lnTo>
                <a:lnTo>
                  <a:pt x="50800" y="203200"/>
                </a:lnTo>
                <a:lnTo>
                  <a:pt x="59267" y="194734"/>
                </a:lnTo>
                <a:lnTo>
                  <a:pt x="67733" y="186267"/>
                </a:lnTo>
                <a:lnTo>
                  <a:pt x="76200" y="169334"/>
                </a:lnTo>
                <a:lnTo>
                  <a:pt x="84667" y="152400"/>
                </a:lnTo>
                <a:lnTo>
                  <a:pt x="84667" y="135467"/>
                </a:lnTo>
                <a:lnTo>
                  <a:pt x="93133" y="118534"/>
                </a:lnTo>
                <a:lnTo>
                  <a:pt x="101600" y="93134"/>
                </a:lnTo>
                <a:lnTo>
                  <a:pt x="101600" y="67734"/>
                </a:lnTo>
                <a:lnTo>
                  <a:pt x="101600" y="50800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16934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4"/>
                </a:lnTo>
                <a:lnTo>
                  <a:pt x="118533" y="110067"/>
                </a:lnTo>
                <a:lnTo>
                  <a:pt x="118533" y="135467"/>
                </a:lnTo>
                <a:lnTo>
                  <a:pt x="127000" y="143934"/>
                </a:lnTo>
                <a:lnTo>
                  <a:pt x="135467" y="160867"/>
                </a:lnTo>
                <a:lnTo>
                  <a:pt x="152400" y="169334"/>
                </a:lnTo>
                <a:lnTo>
                  <a:pt x="160867" y="186267"/>
                </a:lnTo>
                <a:lnTo>
                  <a:pt x="169333" y="194734"/>
                </a:lnTo>
                <a:lnTo>
                  <a:pt x="186267" y="203200"/>
                </a:lnTo>
                <a:lnTo>
                  <a:pt x="203200" y="203200"/>
                </a:lnTo>
                <a:lnTo>
                  <a:pt x="211667" y="194734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37067" y="177800"/>
                </a:lnTo>
                <a:lnTo>
                  <a:pt x="237067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Freeform 1060"/>
          <p:cNvSpPr/>
          <p:nvPr/>
        </p:nvSpPr>
        <p:spPr>
          <a:xfrm>
            <a:off x="3124200" y="3048000"/>
            <a:ext cx="237068" cy="211668"/>
          </a:xfrm>
          <a:custGeom>
            <a:avLst/>
            <a:gdLst/>
            <a:ahLst/>
            <a:cxnLst/>
            <a:rect l="0" t="0" r="0" b="0"/>
            <a:pathLst>
              <a:path w="237068" h="2116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43933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43933"/>
                </a:lnTo>
                <a:lnTo>
                  <a:pt x="8467" y="135467"/>
                </a:lnTo>
                <a:lnTo>
                  <a:pt x="8467" y="110067"/>
                </a:lnTo>
                <a:lnTo>
                  <a:pt x="8467" y="93133"/>
                </a:lnTo>
                <a:lnTo>
                  <a:pt x="8467" y="67733"/>
                </a:lnTo>
                <a:lnTo>
                  <a:pt x="8467" y="50800"/>
                </a:lnTo>
                <a:lnTo>
                  <a:pt x="16933" y="33867"/>
                </a:lnTo>
                <a:lnTo>
                  <a:pt x="16933" y="25400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25400"/>
                </a:lnTo>
                <a:lnTo>
                  <a:pt x="59267" y="25400"/>
                </a:lnTo>
                <a:lnTo>
                  <a:pt x="76200" y="42333"/>
                </a:lnTo>
                <a:lnTo>
                  <a:pt x="84667" y="59267"/>
                </a:lnTo>
                <a:lnTo>
                  <a:pt x="93133" y="76200"/>
                </a:lnTo>
                <a:lnTo>
                  <a:pt x="101600" y="101600"/>
                </a:lnTo>
                <a:lnTo>
                  <a:pt x="101600" y="118533"/>
                </a:lnTo>
                <a:lnTo>
                  <a:pt x="101600" y="143933"/>
                </a:lnTo>
                <a:lnTo>
                  <a:pt x="101600" y="160867"/>
                </a:lnTo>
                <a:lnTo>
                  <a:pt x="101600" y="177800"/>
                </a:lnTo>
                <a:lnTo>
                  <a:pt x="101600" y="194733"/>
                </a:lnTo>
                <a:lnTo>
                  <a:pt x="101600" y="203200"/>
                </a:lnTo>
                <a:lnTo>
                  <a:pt x="101600" y="203200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10067" y="203200"/>
                </a:lnTo>
                <a:lnTo>
                  <a:pt x="110067" y="186267"/>
                </a:lnTo>
                <a:lnTo>
                  <a:pt x="110067" y="169333"/>
                </a:lnTo>
                <a:lnTo>
                  <a:pt x="110067" y="152400"/>
                </a:lnTo>
                <a:lnTo>
                  <a:pt x="118533" y="127000"/>
                </a:lnTo>
                <a:lnTo>
                  <a:pt x="118533" y="110067"/>
                </a:lnTo>
                <a:lnTo>
                  <a:pt x="127000" y="84667"/>
                </a:lnTo>
                <a:lnTo>
                  <a:pt x="135467" y="67733"/>
                </a:lnTo>
                <a:lnTo>
                  <a:pt x="152400" y="59267"/>
                </a:lnTo>
                <a:lnTo>
                  <a:pt x="160867" y="50800"/>
                </a:lnTo>
                <a:lnTo>
                  <a:pt x="169333" y="50800"/>
                </a:lnTo>
                <a:lnTo>
                  <a:pt x="177800" y="50800"/>
                </a:lnTo>
                <a:lnTo>
                  <a:pt x="203200" y="50800"/>
                </a:lnTo>
                <a:lnTo>
                  <a:pt x="211667" y="59267"/>
                </a:lnTo>
                <a:lnTo>
                  <a:pt x="220133" y="67733"/>
                </a:lnTo>
                <a:lnTo>
                  <a:pt x="220133" y="76200"/>
                </a:lnTo>
                <a:lnTo>
                  <a:pt x="228600" y="93133"/>
                </a:lnTo>
                <a:lnTo>
                  <a:pt x="228600" y="118533"/>
                </a:lnTo>
                <a:lnTo>
                  <a:pt x="228600" y="135467"/>
                </a:lnTo>
                <a:lnTo>
                  <a:pt x="228600" y="152400"/>
                </a:lnTo>
                <a:lnTo>
                  <a:pt x="220133" y="160867"/>
                </a:lnTo>
                <a:lnTo>
                  <a:pt x="220133" y="177800"/>
                </a:lnTo>
                <a:lnTo>
                  <a:pt x="220133" y="186267"/>
                </a:lnTo>
                <a:lnTo>
                  <a:pt x="220133" y="186267"/>
                </a:lnTo>
                <a:lnTo>
                  <a:pt x="220133" y="194733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37067" y="169333"/>
                </a:lnTo>
                <a:lnTo>
                  <a:pt x="2370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Freeform 1061"/>
          <p:cNvSpPr/>
          <p:nvPr/>
        </p:nvSpPr>
        <p:spPr>
          <a:xfrm>
            <a:off x="3445933" y="3056467"/>
            <a:ext cx="160868" cy="211667"/>
          </a:xfrm>
          <a:custGeom>
            <a:avLst/>
            <a:gdLst/>
            <a:ahLst/>
            <a:cxnLst/>
            <a:rect l="0" t="0" r="0" b="0"/>
            <a:pathLst>
              <a:path w="160868" h="211667">
                <a:moveTo>
                  <a:pt x="118534" y="0"/>
                </a:moveTo>
                <a:lnTo>
                  <a:pt x="118534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76200" y="8466"/>
                </a:lnTo>
                <a:lnTo>
                  <a:pt x="67734" y="8466"/>
                </a:lnTo>
                <a:lnTo>
                  <a:pt x="50800" y="8466"/>
                </a:lnTo>
                <a:lnTo>
                  <a:pt x="42334" y="16933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16934" y="59266"/>
                </a:lnTo>
                <a:lnTo>
                  <a:pt x="33867" y="67733"/>
                </a:lnTo>
                <a:lnTo>
                  <a:pt x="59267" y="76200"/>
                </a:lnTo>
                <a:lnTo>
                  <a:pt x="76200" y="84666"/>
                </a:lnTo>
                <a:lnTo>
                  <a:pt x="101600" y="93133"/>
                </a:lnTo>
                <a:lnTo>
                  <a:pt x="118534" y="110066"/>
                </a:lnTo>
                <a:lnTo>
                  <a:pt x="135467" y="118533"/>
                </a:lnTo>
                <a:lnTo>
                  <a:pt x="143934" y="135466"/>
                </a:lnTo>
                <a:lnTo>
                  <a:pt x="152400" y="143933"/>
                </a:lnTo>
                <a:lnTo>
                  <a:pt x="160867" y="160866"/>
                </a:lnTo>
                <a:lnTo>
                  <a:pt x="160867" y="169333"/>
                </a:lnTo>
                <a:lnTo>
                  <a:pt x="152400" y="186266"/>
                </a:lnTo>
                <a:lnTo>
                  <a:pt x="135467" y="194733"/>
                </a:lnTo>
                <a:lnTo>
                  <a:pt x="127000" y="203200"/>
                </a:lnTo>
                <a:lnTo>
                  <a:pt x="110067" y="203200"/>
                </a:lnTo>
                <a:lnTo>
                  <a:pt x="93134" y="211666"/>
                </a:lnTo>
                <a:lnTo>
                  <a:pt x="67734" y="211666"/>
                </a:lnTo>
                <a:lnTo>
                  <a:pt x="50800" y="203200"/>
                </a:lnTo>
                <a:lnTo>
                  <a:pt x="33867" y="203200"/>
                </a:lnTo>
                <a:lnTo>
                  <a:pt x="16934" y="194733"/>
                </a:lnTo>
                <a:lnTo>
                  <a:pt x="8467" y="186266"/>
                </a:lnTo>
                <a:lnTo>
                  <a:pt x="8467" y="177800"/>
                </a:lnTo>
                <a:lnTo>
                  <a:pt x="8467" y="160866"/>
                </a:lnTo>
                <a:lnTo>
                  <a:pt x="8467" y="160866"/>
                </a:lnTo>
                <a:lnTo>
                  <a:pt x="16934" y="152400"/>
                </a:lnTo>
                <a:lnTo>
                  <a:pt x="16934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Freeform 1062"/>
          <p:cNvSpPr/>
          <p:nvPr/>
        </p:nvSpPr>
        <p:spPr>
          <a:xfrm>
            <a:off x="3674533" y="3064933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152400" y="16934"/>
                </a:moveTo>
                <a:lnTo>
                  <a:pt x="152400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43934" y="16934"/>
                </a:lnTo>
                <a:lnTo>
                  <a:pt x="143934" y="8467"/>
                </a:lnTo>
                <a:lnTo>
                  <a:pt x="135467" y="8467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4" y="16934"/>
                </a:lnTo>
                <a:lnTo>
                  <a:pt x="25400" y="25400"/>
                </a:lnTo>
                <a:lnTo>
                  <a:pt x="16934" y="42334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18534"/>
                </a:lnTo>
                <a:lnTo>
                  <a:pt x="25400" y="135467"/>
                </a:lnTo>
                <a:lnTo>
                  <a:pt x="42334" y="152400"/>
                </a:lnTo>
                <a:lnTo>
                  <a:pt x="67734" y="160867"/>
                </a:lnTo>
                <a:lnTo>
                  <a:pt x="93134" y="169334"/>
                </a:lnTo>
                <a:lnTo>
                  <a:pt x="110067" y="169334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4" y="177800"/>
                </a:lnTo>
                <a:lnTo>
                  <a:pt x="1439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Freeform 1063"/>
          <p:cNvSpPr/>
          <p:nvPr/>
        </p:nvSpPr>
        <p:spPr>
          <a:xfrm>
            <a:off x="3886200" y="3081867"/>
            <a:ext cx="152401" cy="186267"/>
          </a:xfrm>
          <a:custGeom>
            <a:avLst/>
            <a:gdLst/>
            <a:ahLst/>
            <a:cxnLst/>
            <a:rect l="0" t="0" r="0" b="0"/>
            <a:pathLst>
              <a:path w="152401" h="1862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33866"/>
                </a:lnTo>
                <a:lnTo>
                  <a:pt x="16933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86266"/>
                </a:lnTo>
                <a:lnTo>
                  <a:pt x="16933" y="186266"/>
                </a:lnTo>
                <a:lnTo>
                  <a:pt x="8467" y="186266"/>
                </a:lnTo>
                <a:lnTo>
                  <a:pt x="8467" y="177800"/>
                </a:lnTo>
                <a:lnTo>
                  <a:pt x="8467" y="169333"/>
                </a:lnTo>
                <a:lnTo>
                  <a:pt x="8467" y="152400"/>
                </a:lnTo>
                <a:lnTo>
                  <a:pt x="8467" y="135466"/>
                </a:lnTo>
                <a:lnTo>
                  <a:pt x="8467" y="118533"/>
                </a:lnTo>
                <a:lnTo>
                  <a:pt x="8467" y="93133"/>
                </a:lnTo>
                <a:lnTo>
                  <a:pt x="16933" y="76200"/>
                </a:lnTo>
                <a:lnTo>
                  <a:pt x="25400" y="50800"/>
                </a:lnTo>
                <a:lnTo>
                  <a:pt x="33867" y="33866"/>
                </a:lnTo>
                <a:lnTo>
                  <a:pt x="42333" y="16933"/>
                </a:lnTo>
                <a:lnTo>
                  <a:pt x="59267" y="8466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Freeform 1064"/>
          <p:cNvSpPr/>
          <p:nvPr/>
        </p:nvSpPr>
        <p:spPr>
          <a:xfrm>
            <a:off x="4089400" y="3141133"/>
            <a:ext cx="8468" cy="135468"/>
          </a:xfrm>
          <a:custGeom>
            <a:avLst/>
            <a:gdLst/>
            <a:ahLst/>
            <a:cxnLst/>
            <a:rect l="0" t="0" r="0" b="0"/>
            <a:pathLst>
              <a:path w="8468" h="1354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Freeform 1065"/>
          <p:cNvSpPr/>
          <p:nvPr/>
        </p:nvSpPr>
        <p:spPr>
          <a:xfrm>
            <a:off x="4089400" y="2980267"/>
            <a:ext cx="25401" cy="50801"/>
          </a:xfrm>
          <a:custGeom>
            <a:avLst/>
            <a:gdLst/>
            <a:ahLst/>
            <a:cxnLst/>
            <a:rect l="0" t="0" r="0" b="0"/>
            <a:pathLst>
              <a:path w="25401" h="50801">
                <a:moveTo>
                  <a:pt x="0" y="50800"/>
                </a:moveTo>
                <a:lnTo>
                  <a:pt x="0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Freeform 1066"/>
          <p:cNvSpPr/>
          <p:nvPr/>
        </p:nvSpPr>
        <p:spPr>
          <a:xfrm>
            <a:off x="4258733" y="2980267"/>
            <a:ext cx="169335" cy="313267"/>
          </a:xfrm>
          <a:custGeom>
            <a:avLst/>
            <a:gdLst/>
            <a:ahLst/>
            <a:cxnLst/>
            <a:rect l="0" t="0" r="0" b="0"/>
            <a:pathLst>
              <a:path w="169335" h="313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8467" y="76200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54000"/>
                </a:lnTo>
                <a:lnTo>
                  <a:pt x="0" y="270933"/>
                </a:lnTo>
                <a:lnTo>
                  <a:pt x="0" y="287866"/>
                </a:lnTo>
                <a:lnTo>
                  <a:pt x="0" y="304800"/>
                </a:lnTo>
                <a:lnTo>
                  <a:pt x="0" y="304800"/>
                </a:lnTo>
                <a:lnTo>
                  <a:pt x="0" y="313266"/>
                </a:lnTo>
                <a:lnTo>
                  <a:pt x="0" y="313266"/>
                </a:lnTo>
                <a:lnTo>
                  <a:pt x="0" y="313266"/>
                </a:lnTo>
                <a:lnTo>
                  <a:pt x="0" y="304800"/>
                </a:lnTo>
                <a:lnTo>
                  <a:pt x="0" y="304800"/>
                </a:lnTo>
                <a:lnTo>
                  <a:pt x="8467" y="287866"/>
                </a:lnTo>
                <a:lnTo>
                  <a:pt x="8467" y="270933"/>
                </a:lnTo>
                <a:lnTo>
                  <a:pt x="16934" y="245533"/>
                </a:lnTo>
                <a:lnTo>
                  <a:pt x="25400" y="228600"/>
                </a:lnTo>
                <a:lnTo>
                  <a:pt x="33867" y="203200"/>
                </a:lnTo>
                <a:lnTo>
                  <a:pt x="42334" y="186266"/>
                </a:lnTo>
                <a:lnTo>
                  <a:pt x="59267" y="169333"/>
                </a:lnTo>
                <a:lnTo>
                  <a:pt x="67734" y="152400"/>
                </a:lnTo>
                <a:lnTo>
                  <a:pt x="84667" y="143933"/>
                </a:lnTo>
                <a:lnTo>
                  <a:pt x="101600" y="143933"/>
                </a:lnTo>
                <a:lnTo>
                  <a:pt x="118534" y="143933"/>
                </a:lnTo>
                <a:lnTo>
                  <a:pt x="135467" y="152400"/>
                </a:lnTo>
                <a:lnTo>
                  <a:pt x="152400" y="160866"/>
                </a:lnTo>
                <a:lnTo>
                  <a:pt x="160867" y="169333"/>
                </a:lnTo>
                <a:lnTo>
                  <a:pt x="169334" y="186266"/>
                </a:lnTo>
                <a:lnTo>
                  <a:pt x="169334" y="194733"/>
                </a:lnTo>
                <a:lnTo>
                  <a:pt x="169334" y="211666"/>
                </a:lnTo>
                <a:lnTo>
                  <a:pt x="169334" y="228600"/>
                </a:lnTo>
                <a:lnTo>
                  <a:pt x="160867" y="245533"/>
                </a:lnTo>
                <a:lnTo>
                  <a:pt x="143934" y="262466"/>
                </a:lnTo>
                <a:lnTo>
                  <a:pt x="135467" y="270933"/>
                </a:lnTo>
                <a:lnTo>
                  <a:pt x="118534" y="279400"/>
                </a:lnTo>
                <a:lnTo>
                  <a:pt x="110067" y="287866"/>
                </a:lnTo>
                <a:lnTo>
                  <a:pt x="93134" y="287866"/>
                </a:lnTo>
                <a:lnTo>
                  <a:pt x="84667" y="296333"/>
                </a:lnTo>
                <a:lnTo>
                  <a:pt x="67734" y="287866"/>
                </a:lnTo>
                <a:lnTo>
                  <a:pt x="59267" y="287866"/>
                </a:lnTo>
                <a:lnTo>
                  <a:pt x="50800" y="279400"/>
                </a:lnTo>
                <a:lnTo>
                  <a:pt x="50800" y="279400"/>
                </a:lnTo>
                <a:lnTo>
                  <a:pt x="42334" y="270933"/>
                </a:lnTo>
                <a:lnTo>
                  <a:pt x="42334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Freeform 1067"/>
          <p:cNvSpPr/>
          <p:nvPr/>
        </p:nvSpPr>
        <p:spPr>
          <a:xfrm>
            <a:off x="4487333" y="3098800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25400" y="118533"/>
                </a:moveTo>
                <a:lnTo>
                  <a:pt x="33867" y="118533"/>
                </a:lnTo>
                <a:lnTo>
                  <a:pt x="42334" y="110067"/>
                </a:lnTo>
                <a:lnTo>
                  <a:pt x="50800" y="110067"/>
                </a:lnTo>
                <a:lnTo>
                  <a:pt x="67734" y="101600"/>
                </a:lnTo>
                <a:lnTo>
                  <a:pt x="84667" y="93133"/>
                </a:lnTo>
                <a:lnTo>
                  <a:pt x="93134" y="84667"/>
                </a:lnTo>
                <a:lnTo>
                  <a:pt x="110067" y="76200"/>
                </a:lnTo>
                <a:lnTo>
                  <a:pt x="118534" y="59267"/>
                </a:lnTo>
                <a:lnTo>
                  <a:pt x="118534" y="50800"/>
                </a:lnTo>
                <a:lnTo>
                  <a:pt x="127000" y="33867"/>
                </a:lnTo>
                <a:lnTo>
                  <a:pt x="118534" y="16933"/>
                </a:lnTo>
                <a:lnTo>
                  <a:pt x="118534" y="8467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8467"/>
                </a:lnTo>
                <a:lnTo>
                  <a:pt x="33867" y="25400"/>
                </a:lnTo>
                <a:lnTo>
                  <a:pt x="16934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16934" y="118533"/>
                </a:lnTo>
                <a:lnTo>
                  <a:pt x="33867" y="135467"/>
                </a:lnTo>
                <a:lnTo>
                  <a:pt x="50800" y="143933"/>
                </a:lnTo>
                <a:lnTo>
                  <a:pt x="76200" y="152400"/>
                </a:lnTo>
                <a:lnTo>
                  <a:pt x="101600" y="160867"/>
                </a:lnTo>
                <a:lnTo>
                  <a:pt x="127000" y="160867"/>
                </a:lnTo>
                <a:lnTo>
                  <a:pt x="127000" y="160867"/>
                </a:lnTo>
                <a:lnTo>
                  <a:pt x="152400" y="160867"/>
                </a:lnTo>
                <a:lnTo>
                  <a:pt x="1524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Freeform 1068"/>
          <p:cNvSpPr/>
          <p:nvPr/>
        </p:nvSpPr>
        <p:spPr>
          <a:xfrm>
            <a:off x="4707467" y="3098800"/>
            <a:ext cx="194734" cy="186268"/>
          </a:xfrm>
          <a:custGeom>
            <a:avLst/>
            <a:gdLst/>
            <a:ahLst/>
            <a:cxnLst/>
            <a:rect l="0" t="0" r="0" b="0"/>
            <a:pathLst>
              <a:path w="194734" h="186268">
                <a:moveTo>
                  <a:pt x="186266" y="25400"/>
                </a:moveTo>
                <a:lnTo>
                  <a:pt x="177800" y="25400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0866" y="8467"/>
                </a:lnTo>
                <a:lnTo>
                  <a:pt x="143933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8467"/>
                </a:lnTo>
                <a:lnTo>
                  <a:pt x="67733" y="16933"/>
                </a:lnTo>
                <a:lnTo>
                  <a:pt x="50800" y="25400"/>
                </a:lnTo>
                <a:lnTo>
                  <a:pt x="33866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93133"/>
                </a:lnTo>
                <a:lnTo>
                  <a:pt x="8466" y="110067"/>
                </a:lnTo>
                <a:lnTo>
                  <a:pt x="8466" y="135467"/>
                </a:lnTo>
                <a:lnTo>
                  <a:pt x="16933" y="152400"/>
                </a:lnTo>
                <a:lnTo>
                  <a:pt x="33866" y="160867"/>
                </a:lnTo>
                <a:lnTo>
                  <a:pt x="50800" y="177800"/>
                </a:lnTo>
                <a:lnTo>
                  <a:pt x="76200" y="186267"/>
                </a:lnTo>
                <a:lnTo>
                  <a:pt x="101600" y="186267"/>
                </a:lnTo>
                <a:lnTo>
                  <a:pt x="118533" y="186267"/>
                </a:lnTo>
                <a:lnTo>
                  <a:pt x="143933" y="177800"/>
                </a:lnTo>
                <a:lnTo>
                  <a:pt x="160866" y="169333"/>
                </a:lnTo>
                <a:lnTo>
                  <a:pt x="177800" y="152400"/>
                </a:lnTo>
                <a:lnTo>
                  <a:pt x="186266" y="127000"/>
                </a:lnTo>
                <a:lnTo>
                  <a:pt x="186266" y="127000"/>
                </a:lnTo>
                <a:lnTo>
                  <a:pt x="194733" y="101600"/>
                </a:lnTo>
                <a:lnTo>
                  <a:pt x="194733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Freeform 1069"/>
          <p:cNvSpPr/>
          <p:nvPr/>
        </p:nvSpPr>
        <p:spPr>
          <a:xfrm>
            <a:off x="4876800" y="2963333"/>
            <a:ext cx="33868" cy="330201"/>
          </a:xfrm>
          <a:custGeom>
            <a:avLst/>
            <a:gdLst/>
            <a:ahLst/>
            <a:cxnLst/>
            <a:rect l="0" t="0" r="0" b="0"/>
            <a:pathLst>
              <a:path w="33868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9334"/>
                </a:lnTo>
                <a:lnTo>
                  <a:pt x="16933" y="203200"/>
                </a:lnTo>
                <a:lnTo>
                  <a:pt x="16933" y="237067"/>
                </a:lnTo>
                <a:lnTo>
                  <a:pt x="25400" y="270934"/>
                </a:lnTo>
                <a:lnTo>
                  <a:pt x="33867" y="296334"/>
                </a:lnTo>
                <a:lnTo>
                  <a:pt x="33867" y="296334"/>
                </a:lnTo>
                <a:lnTo>
                  <a:pt x="33867" y="330200"/>
                </a:lnTo>
                <a:lnTo>
                  <a:pt x="338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b="1"/>
              <a:t>Perpendicular Diameters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u="sng"/>
              <a:t>Theorem 10.3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7620000" y="4191000"/>
            <a:ext cx="21336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686800" y="4191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772400" y="5638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518525" y="3886201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467600" y="5486400"/>
            <a:ext cx="296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442325" y="6134100"/>
            <a:ext cx="31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601200" y="5486400"/>
            <a:ext cx="316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8686800" y="5334000"/>
            <a:ext cx="3321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686800" y="4953000"/>
            <a:ext cx="3080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8610600" y="5105400"/>
            <a:ext cx="1524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8534400" y="5486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2209800" y="2413000"/>
            <a:ext cx="25401" cy="567268"/>
          </a:xfrm>
          <a:custGeom>
            <a:avLst/>
            <a:gdLst/>
            <a:ahLst/>
            <a:cxnLst/>
            <a:rect l="0" t="0" r="0" b="0"/>
            <a:pathLst>
              <a:path w="25401" h="567268">
                <a:moveTo>
                  <a:pt x="8467" y="25400"/>
                </a:moveTo>
                <a:lnTo>
                  <a:pt x="8467" y="25400"/>
                </a:lnTo>
                <a:lnTo>
                  <a:pt x="8467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16933" y="93133"/>
                </a:lnTo>
                <a:lnTo>
                  <a:pt x="16933" y="135467"/>
                </a:lnTo>
                <a:lnTo>
                  <a:pt x="16933" y="169333"/>
                </a:lnTo>
                <a:lnTo>
                  <a:pt x="16933" y="211667"/>
                </a:lnTo>
                <a:lnTo>
                  <a:pt x="16933" y="245533"/>
                </a:lnTo>
                <a:lnTo>
                  <a:pt x="16933" y="287867"/>
                </a:lnTo>
                <a:lnTo>
                  <a:pt x="8467" y="338667"/>
                </a:lnTo>
                <a:lnTo>
                  <a:pt x="8467" y="381000"/>
                </a:lnTo>
                <a:lnTo>
                  <a:pt x="8467" y="414867"/>
                </a:lnTo>
                <a:lnTo>
                  <a:pt x="8467" y="457200"/>
                </a:lnTo>
                <a:lnTo>
                  <a:pt x="0" y="482600"/>
                </a:lnTo>
                <a:lnTo>
                  <a:pt x="0" y="516467"/>
                </a:lnTo>
                <a:lnTo>
                  <a:pt x="0" y="533400"/>
                </a:lnTo>
                <a:lnTo>
                  <a:pt x="8467" y="550333"/>
                </a:lnTo>
                <a:lnTo>
                  <a:pt x="8467" y="558800"/>
                </a:lnTo>
                <a:lnTo>
                  <a:pt x="16933" y="567267"/>
                </a:lnTo>
                <a:lnTo>
                  <a:pt x="25400" y="558800"/>
                </a:lnTo>
                <a:lnTo>
                  <a:pt x="25400" y="558800"/>
                </a:lnTo>
                <a:lnTo>
                  <a:pt x="25400" y="550333"/>
                </a:lnTo>
                <a:lnTo>
                  <a:pt x="25400" y="550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429933" y="2404533"/>
            <a:ext cx="194735" cy="499535"/>
          </a:xfrm>
          <a:custGeom>
            <a:avLst/>
            <a:gdLst/>
            <a:ahLst/>
            <a:cxnLst/>
            <a:rect l="0" t="0" r="0" b="0"/>
            <a:pathLst>
              <a:path w="194735" h="499535">
                <a:moveTo>
                  <a:pt x="194734" y="118534"/>
                </a:moveTo>
                <a:lnTo>
                  <a:pt x="194734" y="110067"/>
                </a:lnTo>
                <a:lnTo>
                  <a:pt x="194734" y="110067"/>
                </a:lnTo>
                <a:lnTo>
                  <a:pt x="194734" y="101600"/>
                </a:lnTo>
                <a:lnTo>
                  <a:pt x="194734" y="93134"/>
                </a:lnTo>
                <a:lnTo>
                  <a:pt x="194734" y="84667"/>
                </a:lnTo>
                <a:lnTo>
                  <a:pt x="186267" y="67734"/>
                </a:lnTo>
                <a:lnTo>
                  <a:pt x="186267" y="59267"/>
                </a:lnTo>
                <a:lnTo>
                  <a:pt x="177800" y="50800"/>
                </a:lnTo>
                <a:lnTo>
                  <a:pt x="169334" y="33867"/>
                </a:lnTo>
                <a:lnTo>
                  <a:pt x="152400" y="25400"/>
                </a:lnTo>
                <a:lnTo>
                  <a:pt x="143934" y="16934"/>
                </a:lnTo>
                <a:lnTo>
                  <a:pt x="127000" y="8467"/>
                </a:lnTo>
                <a:lnTo>
                  <a:pt x="110067" y="0"/>
                </a:lnTo>
                <a:lnTo>
                  <a:pt x="93134" y="0"/>
                </a:lnTo>
                <a:lnTo>
                  <a:pt x="84667" y="8467"/>
                </a:lnTo>
                <a:lnTo>
                  <a:pt x="67734" y="8467"/>
                </a:lnTo>
                <a:lnTo>
                  <a:pt x="50800" y="16934"/>
                </a:lnTo>
                <a:lnTo>
                  <a:pt x="42334" y="33867"/>
                </a:lnTo>
                <a:lnTo>
                  <a:pt x="33867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16934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16934" y="186267"/>
                </a:lnTo>
                <a:lnTo>
                  <a:pt x="16934" y="211667"/>
                </a:lnTo>
                <a:lnTo>
                  <a:pt x="25400" y="245534"/>
                </a:lnTo>
                <a:lnTo>
                  <a:pt x="25400" y="270934"/>
                </a:lnTo>
                <a:lnTo>
                  <a:pt x="25400" y="304800"/>
                </a:lnTo>
                <a:lnTo>
                  <a:pt x="33867" y="338667"/>
                </a:lnTo>
                <a:lnTo>
                  <a:pt x="33867" y="364067"/>
                </a:lnTo>
                <a:lnTo>
                  <a:pt x="33867" y="397934"/>
                </a:lnTo>
                <a:lnTo>
                  <a:pt x="33867" y="423334"/>
                </a:lnTo>
                <a:lnTo>
                  <a:pt x="33867" y="448734"/>
                </a:lnTo>
                <a:lnTo>
                  <a:pt x="33867" y="465667"/>
                </a:lnTo>
                <a:lnTo>
                  <a:pt x="25400" y="482600"/>
                </a:lnTo>
                <a:lnTo>
                  <a:pt x="25400" y="491067"/>
                </a:lnTo>
                <a:lnTo>
                  <a:pt x="25400" y="499534"/>
                </a:lnTo>
                <a:lnTo>
                  <a:pt x="25400" y="499534"/>
                </a:lnTo>
                <a:lnTo>
                  <a:pt x="25400" y="499534"/>
                </a:lnTo>
                <a:lnTo>
                  <a:pt x="25400" y="491067"/>
                </a:lnTo>
                <a:lnTo>
                  <a:pt x="8467" y="482600"/>
                </a:lnTo>
                <a:lnTo>
                  <a:pt x="8467" y="465667"/>
                </a:lnTo>
                <a:lnTo>
                  <a:pt x="8467" y="465667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345267" y="2700867"/>
            <a:ext cx="330201" cy="16934"/>
          </a:xfrm>
          <a:custGeom>
            <a:avLst/>
            <a:gdLst/>
            <a:ahLst/>
            <a:cxnLst/>
            <a:rect l="0" t="0" r="0" b="0"/>
            <a:pathLst>
              <a:path w="330201" h="16934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101600" y="8466"/>
                </a:lnTo>
                <a:lnTo>
                  <a:pt x="135466" y="8466"/>
                </a:lnTo>
                <a:lnTo>
                  <a:pt x="169333" y="8466"/>
                </a:lnTo>
                <a:lnTo>
                  <a:pt x="194733" y="0"/>
                </a:lnTo>
                <a:lnTo>
                  <a:pt x="228600" y="0"/>
                </a:lnTo>
                <a:lnTo>
                  <a:pt x="254000" y="0"/>
                </a:lnTo>
                <a:lnTo>
                  <a:pt x="287866" y="0"/>
                </a:lnTo>
                <a:lnTo>
                  <a:pt x="304800" y="0"/>
                </a:lnTo>
                <a:lnTo>
                  <a:pt x="304800" y="0"/>
                </a:lnTo>
                <a:lnTo>
                  <a:pt x="33020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259667" y="2472267"/>
            <a:ext cx="33867" cy="330201"/>
          </a:xfrm>
          <a:custGeom>
            <a:avLst/>
            <a:gdLst/>
            <a:ahLst/>
            <a:cxnLst/>
            <a:rect l="0" t="0" r="0" b="0"/>
            <a:pathLst>
              <a:path w="33867" h="330201">
                <a:moveTo>
                  <a:pt x="33866" y="0"/>
                </a:moveTo>
                <a:lnTo>
                  <a:pt x="33866" y="8466"/>
                </a:lnTo>
                <a:lnTo>
                  <a:pt x="25400" y="16933"/>
                </a:lnTo>
                <a:lnTo>
                  <a:pt x="25400" y="42333"/>
                </a:lnTo>
                <a:lnTo>
                  <a:pt x="16933" y="59266"/>
                </a:lnTo>
                <a:lnTo>
                  <a:pt x="16933" y="93133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79400"/>
                </a:lnTo>
                <a:lnTo>
                  <a:pt x="8466" y="287866"/>
                </a:lnTo>
                <a:lnTo>
                  <a:pt x="8466" y="304800"/>
                </a:lnTo>
                <a:lnTo>
                  <a:pt x="8466" y="313266"/>
                </a:lnTo>
                <a:lnTo>
                  <a:pt x="8466" y="321733"/>
                </a:lnTo>
                <a:lnTo>
                  <a:pt x="8466" y="3217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25800" y="2438400"/>
            <a:ext cx="262468" cy="448734"/>
          </a:xfrm>
          <a:custGeom>
            <a:avLst/>
            <a:gdLst/>
            <a:ahLst/>
            <a:cxnLst/>
            <a:rect l="0" t="0" r="0" b="0"/>
            <a:pathLst>
              <a:path w="262468" h="448734">
                <a:moveTo>
                  <a:pt x="0" y="42333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8467"/>
                </a:lnTo>
                <a:lnTo>
                  <a:pt x="152400" y="16933"/>
                </a:lnTo>
                <a:lnTo>
                  <a:pt x="160867" y="33867"/>
                </a:lnTo>
                <a:lnTo>
                  <a:pt x="169333" y="50800"/>
                </a:lnTo>
                <a:lnTo>
                  <a:pt x="169333" y="67733"/>
                </a:lnTo>
                <a:lnTo>
                  <a:pt x="160867" y="76200"/>
                </a:lnTo>
                <a:lnTo>
                  <a:pt x="152400" y="93133"/>
                </a:lnTo>
                <a:lnTo>
                  <a:pt x="143933" y="110067"/>
                </a:lnTo>
                <a:lnTo>
                  <a:pt x="127000" y="135467"/>
                </a:lnTo>
                <a:lnTo>
                  <a:pt x="110067" y="143933"/>
                </a:lnTo>
                <a:lnTo>
                  <a:pt x="93133" y="160867"/>
                </a:lnTo>
                <a:lnTo>
                  <a:pt x="76200" y="177800"/>
                </a:lnTo>
                <a:lnTo>
                  <a:pt x="59267" y="186267"/>
                </a:lnTo>
                <a:lnTo>
                  <a:pt x="42333" y="194733"/>
                </a:lnTo>
                <a:lnTo>
                  <a:pt x="25400" y="203200"/>
                </a:lnTo>
                <a:lnTo>
                  <a:pt x="16933" y="211667"/>
                </a:lnTo>
                <a:lnTo>
                  <a:pt x="16933" y="211667"/>
                </a:lnTo>
                <a:lnTo>
                  <a:pt x="8467" y="211667"/>
                </a:lnTo>
                <a:lnTo>
                  <a:pt x="16933" y="211667"/>
                </a:lnTo>
                <a:lnTo>
                  <a:pt x="16933" y="203200"/>
                </a:lnTo>
                <a:lnTo>
                  <a:pt x="25400" y="203200"/>
                </a:lnTo>
                <a:lnTo>
                  <a:pt x="42333" y="194733"/>
                </a:lnTo>
                <a:lnTo>
                  <a:pt x="67733" y="186267"/>
                </a:lnTo>
                <a:lnTo>
                  <a:pt x="84667" y="186267"/>
                </a:lnTo>
                <a:lnTo>
                  <a:pt x="110067" y="186267"/>
                </a:lnTo>
                <a:lnTo>
                  <a:pt x="135467" y="186267"/>
                </a:lnTo>
                <a:lnTo>
                  <a:pt x="160867" y="194733"/>
                </a:lnTo>
                <a:lnTo>
                  <a:pt x="186267" y="211667"/>
                </a:lnTo>
                <a:lnTo>
                  <a:pt x="211667" y="220133"/>
                </a:lnTo>
                <a:lnTo>
                  <a:pt x="228600" y="245533"/>
                </a:lnTo>
                <a:lnTo>
                  <a:pt x="245533" y="262467"/>
                </a:lnTo>
                <a:lnTo>
                  <a:pt x="254000" y="287867"/>
                </a:lnTo>
                <a:lnTo>
                  <a:pt x="262467" y="304800"/>
                </a:lnTo>
                <a:lnTo>
                  <a:pt x="262467" y="330200"/>
                </a:lnTo>
                <a:lnTo>
                  <a:pt x="245533" y="355600"/>
                </a:lnTo>
                <a:lnTo>
                  <a:pt x="228600" y="372533"/>
                </a:lnTo>
                <a:lnTo>
                  <a:pt x="211667" y="397933"/>
                </a:lnTo>
                <a:lnTo>
                  <a:pt x="186267" y="414867"/>
                </a:lnTo>
                <a:lnTo>
                  <a:pt x="160867" y="423333"/>
                </a:lnTo>
                <a:lnTo>
                  <a:pt x="135467" y="440267"/>
                </a:lnTo>
                <a:lnTo>
                  <a:pt x="110067" y="448733"/>
                </a:lnTo>
                <a:lnTo>
                  <a:pt x="76200" y="448733"/>
                </a:lnTo>
                <a:lnTo>
                  <a:pt x="59267" y="448733"/>
                </a:lnTo>
                <a:lnTo>
                  <a:pt x="42333" y="440267"/>
                </a:lnTo>
                <a:lnTo>
                  <a:pt x="16933" y="431800"/>
                </a:lnTo>
                <a:lnTo>
                  <a:pt x="8467" y="406400"/>
                </a:lnTo>
                <a:lnTo>
                  <a:pt x="8467" y="406400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598333" y="2497667"/>
            <a:ext cx="186268" cy="355601"/>
          </a:xfrm>
          <a:custGeom>
            <a:avLst/>
            <a:gdLst/>
            <a:ahLst/>
            <a:cxnLst/>
            <a:rect l="0" t="0" r="0" b="0"/>
            <a:pathLst>
              <a:path w="186268" h="355601">
                <a:moveTo>
                  <a:pt x="42334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42333"/>
                </a:lnTo>
                <a:lnTo>
                  <a:pt x="50800" y="67733"/>
                </a:lnTo>
                <a:lnTo>
                  <a:pt x="50800" y="93133"/>
                </a:lnTo>
                <a:lnTo>
                  <a:pt x="50800" y="127000"/>
                </a:lnTo>
                <a:lnTo>
                  <a:pt x="42334" y="160866"/>
                </a:lnTo>
                <a:lnTo>
                  <a:pt x="33867" y="194733"/>
                </a:lnTo>
                <a:lnTo>
                  <a:pt x="25400" y="228600"/>
                </a:lnTo>
                <a:lnTo>
                  <a:pt x="25400" y="262466"/>
                </a:lnTo>
                <a:lnTo>
                  <a:pt x="16934" y="287866"/>
                </a:lnTo>
                <a:lnTo>
                  <a:pt x="8467" y="313266"/>
                </a:lnTo>
                <a:lnTo>
                  <a:pt x="8467" y="330200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0" y="355600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6"/>
                </a:lnTo>
                <a:lnTo>
                  <a:pt x="0" y="321733"/>
                </a:lnTo>
                <a:lnTo>
                  <a:pt x="0" y="296333"/>
                </a:lnTo>
                <a:lnTo>
                  <a:pt x="0" y="270933"/>
                </a:lnTo>
                <a:lnTo>
                  <a:pt x="0" y="237066"/>
                </a:lnTo>
                <a:lnTo>
                  <a:pt x="8467" y="203200"/>
                </a:lnTo>
                <a:lnTo>
                  <a:pt x="16934" y="177800"/>
                </a:lnTo>
                <a:lnTo>
                  <a:pt x="16934" y="143933"/>
                </a:lnTo>
                <a:lnTo>
                  <a:pt x="25400" y="110066"/>
                </a:lnTo>
                <a:lnTo>
                  <a:pt x="33867" y="76200"/>
                </a:lnTo>
                <a:lnTo>
                  <a:pt x="50800" y="50800"/>
                </a:lnTo>
                <a:lnTo>
                  <a:pt x="59267" y="33866"/>
                </a:lnTo>
                <a:lnTo>
                  <a:pt x="67734" y="16933"/>
                </a:lnTo>
                <a:lnTo>
                  <a:pt x="76200" y="8466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0"/>
                </a:lnTo>
                <a:lnTo>
                  <a:pt x="135467" y="8466"/>
                </a:lnTo>
                <a:lnTo>
                  <a:pt x="152400" y="16933"/>
                </a:lnTo>
                <a:lnTo>
                  <a:pt x="160867" y="42333"/>
                </a:lnTo>
                <a:lnTo>
                  <a:pt x="169334" y="67733"/>
                </a:lnTo>
                <a:lnTo>
                  <a:pt x="177800" y="101600"/>
                </a:lnTo>
                <a:lnTo>
                  <a:pt x="186267" y="127000"/>
                </a:lnTo>
                <a:lnTo>
                  <a:pt x="186267" y="160866"/>
                </a:lnTo>
                <a:lnTo>
                  <a:pt x="186267" y="194733"/>
                </a:lnTo>
                <a:lnTo>
                  <a:pt x="186267" y="220133"/>
                </a:lnTo>
                <a:lnTo>
                  <a:pt x="186267" y="254000"/>
                </a:lnTo>
                <a:lnTo>
                  <a:pt x="186267" y="270933"/>
                </a:lnTo>
                <a:lnTo>
                  <a:pt x="186267" y="287866"/>
                </a:lnTo>
                <a:lnTo>
                  <a:pt x="177800" y="304800"/>
                </a:lnTo>
                <a:lnTo>
                  <a:pt x="177800" y="313266"/>
                </a:lnTo>
                <a:lnTo>
                  <a:pt x="177800" y="313266"/>
                </a:lnTo>
                <a:lnTo>
                  <a:pt x="169334" y="313266"/>
                </a:lnTo>
                <a:lnTo>
                  <a:pt x="160867" y="313266"/>
                </a:lnTo>
                <a:lnTo>
                  <a:pt x="160867" y="313266"/>
                </a:lnTo>
                <a:lnTo>
                  <a:pt x="152400" y="313266"/>
                </a:lnTo>
                <a:lnTo>
                  <a:pt x="152400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72933" y="2692400"/>
            <a:ext cx="287868" cy="8468"/>
          </a:xfrm>
          <a:custGeom>
            <a:avLst/>
            <a:gdLst/>
            <a:ahLst/>
            <a:cxnLst/>
            <a:rect l="0" t="0" r="0" b="0"/>
            <a:pathLst>
              <a:path w="2878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60867" y="8467"/>
                </a:lnTo>
                <a:lnTo>
                  <a:pt x="203200" y="8467"/>
                </a:lnTo>
                <a:lnTo>
                  <a:pt x="237067" y="8467"/>
                </a:lnTo>
                <a:lnTo>
                  <a:pt x="262467" y="8467"/>
                </a:lnTo>
                <a:lnTo>
                  <a:pt x="262467" y="8467"/>
                </a:lnTo>
                <a:lnTo>
                  <a:pt x="287867" y="0"/>
                </a:lnTo>
                <a:lnTo>
                  <a:pt x="287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66533" y="2311400"/>
            <a:ext cx="618068" cy="25401"/>
          </a:xfrm>
          <a:custGeom>
            <a:avLst/>
            <a:gdLst/>
            <a:ahLst/>
            <a:cxnLst/>
            <a:rect l="0" t="0" r="0" b="0"/>
            <a:pathLst>
              <a:path w="618068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43934" y="16933"/>
                </a:lnTo>
                <a:lnTo>
                  <a:pt x="186267" y="8467"/>
                </a:lnTo>
                <a:lnTo>
                  <a:pt x="237067" y="8467"/>
                </a:lnTo>
                <a:lnTo>
                  <a:pt x="279400" y="8467"/>
                </a:lnTo>
                <a:lnTo>
                  <a:pt x="338667" y="8467"/>
                </a:lnTo>
                <a:lnTo>
                  <a:pt x="389467" y="0"/>
                </a:lnTo>
                <a:lnTo>
                  <a:pt x="448734" y="0"/>
                </a:lnTo>
                <a:lnTo>
                  <a:pt x="508000" y="0"/>
                </a:lnTo>
                <a:lnTo>
                  <a:pt x="567267" y="0"/>
                </a:lnTo>
                <a:lnTo>
                  <a:pt x="567267" y="0"/>
                </a:lnTo>
                <a:lnTo>
                  <a:pt x="618067" y="8467"/>
                </a:lnTo>
                <a:lnTo>
                  <a:pt x="6180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50267" y="2302933"/>
            <a:ext cx="50801" cy="440268"/>
          </a:xfrm>
          <a:custGeom>
            <a:avLst/>
            <a:gdLst/>
            <a:ahLst/>
            <a:cxnLst/>
            <a:rect l="0" t="0" r="0" b="0"/>
            <a:pathLst>
              <a:path w="50801" h="440268">
                <a:moveTo>
                  <a:pt x="33866" y="8467"/>
                </a:moveTo>
                <a:lnTo>
                  <a:pt x="33866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25400"/>
                </a:lnTo>
                <a:lnTo>
                  <a:pt x="50800" y="42334"/>
                </a:lnTo>
                <a:lnTo>
                  <a:pt x="50800" y="67734"/>
                </a:lnTo>
                <a:lnTo>
                  <a:pt x="42333" y="93134"/>
                </a:lnTo>
                <a:lnTo>
                  <a:pt x="42333" y="118534"/>
                </a:lnTo>
                <a:lnTo>
                  <a:pt x="33866" y="152400"/>
                </a:lnTo>
                <a:lnTo>
                  <a:pt x="33866" y="186267"/>
                </a:lnTo>
                <a:lnTo>
                  <a:pt x="25400" y="220134"/>
                </a:lnTo>
                <a:lnTo>
                  <a:pt x="25400" y="245534"/>
                </a:lnTo>
                <a:lnTo>
                  <a:pt x="16933" y="279400"/>
                </a:lnTo>
                <a:lnTo>
                  <a:pt x="16933" y="304800"/>
                </a:lnTo>
                <a:lnTo>
                  <a:pt x="8466" y="338667"/>
                </a:lnTo>
                <a:lnTo>
                  <a:pt x="8466" y="364067"/>
                </a:lnTo>
                <a:lnTo>
                  <a:pt x="8466" y="381000"/>
                </a:lnTo>
                <a:lnTo>
                  <a:pt x="8466" y="397934"/>
                </a:lnTo>
                <a:lnTo>
                  <a:pt x="8466" y="414867"/>
                </a:lnTo>
                <a:lnTo>
                  <a:pt x="8466" y="431800"/>
                </a:lnTo>
                <a:lnTo>
                  <a:pt x="8466" y="440267"/>
                </a:lnTo>
                <a:lnTo>
                  <a:pt x="8466" y="440267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30133" y="2726267"/>
            <a:ext cx="508001" cy="42334"/>
          </a:xfrm>
          <a:custGeom>
            <a:avLst/>
            <a:gdLst/>
            <a:ahLst/>
            <a:cxnLst/>
            <a:rect l="0" t="0" r="0" b="0"/>
            <a:pathLst>
              <a:path w="508001" h="42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76200" y="8466"/>
                </a:lnTo>
                <a:lnTo>
                  <a:pt x="110067" y="16933"/>
                </a:lnTo>
                <a:lnTo>
                  <a:pt x="135467" y="16933"/>
                </a:lnTo>
                <a:lnTo>
                  <a:pt x="177800" y="16933"/>
                </a:lnTo>
                <a:lnTo>
                  <a:pt x="220134" y="16933"/>
                </a:lnTo>
                <a:lnTo>
                  <a:pt x="262467" y="25400"/>
                </a:lnTo>
                <a:lnTo>
                  <a:pt x="304800" y="25400"/>
                </a:lnTo>
                <a:lnTo>
                  <a:pt x="347134" y="25400"/>
                </a:lnTo>
                <a:lnTo>
                  <a:pt x="397934" y="33866"/>
                </a:lnTo>
                <a:lnTo>
                  <a:pt x="440267" y="33866"/>
                </a:lnTo>
                <a:lnTo>
                  <a:pt x="474134" y="42333"/>
                </a:lnTo>
                <a:lnTo>
                  <a:pt x="474134" y="42333"/>
                </a:lnTo>
                <a:lnTo>
                  <a:pt x="508000" y="42333"/>
                </a:lnTo>
                <a:lnTo>
                  <a:pt x="508000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19133" y="2370667"/>
            <a:ext cx="93135" cy="381001"/>
          </a:xfrm>
          <a:custGeom>
            <a:avLst/>
            <a:gdLst/>
            <a:ahLst/>
            <a:cxnLst/>
            <a:rect l="0" t="0" r="0" b="0"/>
            <a:pathLst>
              <a:path w="93135" h="381001">
                <a:moveTo>
                  <a:pt x="93134" y="0"/>
                </a:moveTo>
                <a:lnTo>
                  <a:pt x="93134" y="0"/>
                </a:lnTo>
                <a:lnTo>
                  <a:pt x="93134" y="8466"/>
                </a:lnTo>
                <a:lnTo>
                  <a:pt x="84667" y="8466"/>
                </a:lnTo>
                <a:lnTo>
                  <a:pt x="84667" y="25400"/>
                </a:lnTo>
                <a:lnTo>
                  <a:pt x="76200" y="42333"/>
                </a:lnTo>
                <a:lnTo>
                  <a:pt x="76200" y="59266"/>
                </a:lnTo>
                <a:lnTo>
                  <a:pt x="67734" y="84666"/>
                </a:lnTo>
                <a:lnTo>
                  <a:pt x="59267" y="118533"/>
                </a:lnTo>
                <a:lnTo>
                  <a:pt x="59267" y="152400"/>
                </a:lnTo>
                <a:lnTo>
                  <a:pt x="50800" y="186266"/>
                </a:lnTo>
                <a:lnTo>
                  <a:pt x="42334" y="228600"/>
                </a:lnTo>
                <a:lnTo>
                  <a:pt x="33867" y="262466"/>
                </a:lnTo>
                <a:lnTo>
                  <a:pt x="25400" y="296333"/>
                </a:lnTo>
                <a:lnTo>
                  <a:pt x="16934" y="321733"/>
                </a:lnTo>
                <a:lnTo>
                  <a:pt x="16934" y="347133"/>
                </a:lnTo>
                <a:lnTo>
                  <a:pt x="8467" y="364066"/>
                </a:lnTo>
                <a:lnTo>
                  <a:pt x="8467" y="372533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826000" y="2396067"/>
            <a:ext cx="440268" cy="42334"/>
          </a:xfrm>
          <a:custGeom>
            <a:avLst/>
            <a:gdLst/>
            <a:ahLst/>
            <a:cxnLst/>
            <a:rect l="0" t="0" r="0" b="0"/>
            <a:pathLst>
              <a:path w="440268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25400" y="33866"/>
                </a:lnTo>
                <a:lnTo>
                  <a:pt x="42333" y="33866"/>
                </a:lnTo>
                <a:lnTo>
                  <a:pt x="67733" y="33866"/>
                </a:lnTo>
                <a:lnTo>
                  <a:pt x="93133" y="25400"/>
                </a:lnTo>
                <a:lnTo>
                  <a:pt x="135467" y="25400"/>
                </a:lnTo>
                <a:lnTo>
                  <a:pt x="169333" y="16933"/>
                </a:lnTo>
                <a:lnTo>
                  <a:pt x="211667" y="16933"/>
                </a:lnTo>
                <a:lnTo>
                  <a:pt x="245533" y="8466"/>
                </a:lnTo>
                <a:lnTo>
                  <a:pt x="287867" y="0"/>
                </a:lnTo>
                <a:lnTo>
                  <a:pt x="330200" y="0"/>
                </a:lnTo>
                <a:lnTo>
                  <a:pt x="364067" y="0"/>
                </a:lnTo>
                <a:lnTo>
                  <a:pt x="389467" y="0"/>
                </a:lnTo>
                <a:lnTo>
                  <a:pt x="414867" y="0"/>
                </a:lnTo>
                <a:lnTo>
                  <a:pt x="431800" y="8466"/>
                </a:lnTo>
                <a:lnTo>
                  <a:pt x="431800" y="8466"/>
                </a:lnTo>
                <a:lnTo>
                  <a:pt x="440267" y="16933"/>
                </a:lnTo>
                <a:lnTo>
                  <a:pt x="4402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23933" y="2463800"/>
            <a:ext cx="237068" cy="313268"/>
          </a:xfrm>
          <a:custGeom>
            <a:avLst/>
            <a:gdLst/>
            <a:ahLst/>
            <a:cxnLst/>
            <a:rect l="0" t="0" r="0" b="0"/>
            <a:pathLst>
              <a:path w="237068" h="313268">
                <a:moveTo>
                  <a:pt x="0" y="8467"/>
                </a:move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16934" y="143933"/>
                </a:lnTo>
                <a:lnTo>
                  <a:pt x="16934" y="169333"/>
                </a:lnTo>
                <a:lnTo>
                  <a:pt x="25400" y="194733"/>
                </a:lnTo>
                <a:lnTo>
                  <a:pt x="33867" y="220133"/>
                </a:lnTo>
                <a:lnTo>
                  <a:pt x="42334" y="237067"/>
                </a:lnTo>
                <a:lnTo>
                  <a:pt x="50800" y="262467"/>
                </a:lnTo>
                <a:lnTo>
                  <a:pt x="59267" y="279400"/>
                </a:lnTo>
                <a:lnTo>
                  <a:pt x="67734" y="287867"/>
                </a:lnTo>
                <a:lnTo>
                  <a:pt x="76200" y="296333"/>
                </a:lnTo>
                <a:lnTo>
                  <a:pt x="84667" y="304800"/>
                </a:lnTo>
                <a:lnTo>
                  <a:pt x="93134" y="313267"/>
                </a:lnTo>
                <a:lnTo>
                  <a:pt x="101600" y="313267"/>
                </a:lnTo>
                <a:lnTo>
                  <a:pt x="110067" y="313267"/>
                </a:lnTo>
                <a:lnTo>
                  <a:pt x="118534" y="304800"/>
                </a:lnTo>
                <a:lnTo>
                  <a:pt x="127000" y="296333"/>
                </a:lnTo>
                <a:lnTo>
                  <a:pt x="135467" y="279400"/>
                </a:lnTo>
                <a:lnTo>
                  <a:pt x="143934" y="262467"/>
                </a:lnTo>
                <a:lnTo>
                  <a:pt x="152400" y="237067"/>
                </a:lnTo>
                <a:lnTo>
                  <a:pt x="152400" y="211667"/>
                </a:lnTo>
                <a:lnTo>
                  <a:pt x="169334" y="177800"/>
                </a:lnTo>
                <a:lnTo>
                  <a:pt x="177800" y="152400"/>
                </a:lnTo>
                <a:lnTo>
                  <a:pt x="186267" y="118533"/>
                </a:lnTo>
                <a:lnTo>
                  <a:pt x="194734" y="84667"/>
                </a:lnTo>
                <a:lnTo>
                  <a:pt x="203200" y="67733"/>
                </a:lnTo>
                <a:lnTo>
                  <a:pt x="211667" y="42333"/>
                </a:lnTo>
                <a:lnTo>
                  <a:pt x="220134" y="25400"/>
                </a:lnTo>
                <a:lnTo>
                  <a:pt x="228600" y="8467"/>
                </a:lnTo>
                <a:lnTo>
                  <a:pt x="228600" y="8467"/>
                </a:lnTo>
                <a:lnTo>
                  <a:pt x="237067" y="0"/>
                </a:lnTo>
                <a:lnTo>
                  <a:pt x="237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902200" y="2260600"/>
            <a:ext cx="660401" cy="33868"/>
          </a:xfrm>
          <a:custGeom>
            <a:avLst/>
            <a:gdLst/>
            <a:ahLst/>
            <a:cxnLst/>
            <a:rect l="0" t="0" r="0" b="0"/>
            <a:pathLst>
              <a:path w="660401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42333" y="0"/>
                </a:lnTo>
                <a:lnTo>
                  <a:pt x="76200" y="0"/>
                </a:lnTo>
                <a:lnTo>
                  <a:pt x="127000" y="0"/>
                </a:lnTo>
                <a:lnTo>
                  <a:pt x="186267" y="0"/>
                </a:lnTo>
                <a:lnTo>
                  <a:pt x="254000" y="0"/>
                </a:lnTo>
                <a:lnTo>
                  <a:pt x="330200" y="0"/>
                </a:lnTo>
                <a:lnTo>
                  <a:pt x="406400" y="0"/>
                </a:lnTo>
                <a:lnTo>
                  <a:pt x="499533" y="8467"/>
                </a:lnTo>
                <a:lnTo>
                  <a:pt x="584200" y="25400"/>
                </a:lnTo>
                <a:lnTo>
                  <a:pt x="584200" y="25400"/>
                </a:lnTo>
                <a:lnTo>
                  <a:pt x="660400" y="33867"/>
                </a:lnTo>
                <a:lnTo>
                  <a:pt x="6604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074333" y="3361267"/>
            <a:ext cx="203201" cy="364067"/>
          </a:xfrm>
          <a:custGeom>
            <a:avLst/>
            <a:gdLst/>
            <a:ahLst/>
            <a:cxnLst/>
            <a:rect l="0" t="0" r="0" b="0"/>
            <a:pathLst>
              <a:path w="203201" h="364067">
                <a:moveTo>
                  <a:pt x="33867" y="0"/>
                </a:moveTo>
                <a:lnTo>
                  <a:pt x="33867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33866"/>
                </a:lnTo>
                <a:lnTo>
                  <a:pt x="33867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8467" y="118533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20133"/>
                </a:lnTo>
                <a:lnTo>
                  <a:pt x="8467" y="237066"/>
                </a:lnTo>
                <a:lnTo>
                  <a:pt x="16934" y="262466"/>
                </a:lnTo>
                <a:lnTo>
                  <a:pt x="25400" y="287866"/>
                </a:lnTo>
                <a:lnTo>
                  <a:pt x="33867" y="304800"/>
                </a:lnTo>
                <a:lnTo>
                  <a:pt x="59267" y="321733"/>
                </a:lnTo>
                <a:lnTo>
                  <a:pt x="76200" y="338666"/>
                </a:lnTo>
                <a:lnTo>
                  <a:pt x="93134" y="347133"/>
                </a:lnTo>
                <a:lnTo>
                  <a:pt x="110067" y="355600"/>
                </a:lnTo>
                <a:lnTo>
                  <a:pt x="127000" y="364066"/>
                </a:lnTo>
                <a:lnTo>
                  <a:pt x="143934" y="364066"/>
                </a:lnTo>
                <a:lnTo>
                  <a:pt x="169334" y="364066"/>
                </a:lnTo>
                <a:lnTo>
                  <a:pt x="186267" y="355600"/>
                </a:lnTo>
                <a:lnTo>
                  <a:pt x="194734" y="347133"/>
                </a:lnTo>
                <a:lnTo>
                  <a:pt x="203200" y="338666"/>
                </a:lnTo>
                <a:lnTo>
                  <a:pt x="203200" y="321733"/>
                </a:lnTo>
                <a:lnTo>
                  <a:pt x="203200" y="321733"/>
                </a:lnTo>
                <a:lnTo>
                  <a:pt x="203200" y="304800"/>
                </a:lnTo>
                <a:lnTo>
                  <a:pt x="2032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98133" y="3471333"/>
            <a:ext cx="287868" cy="59268"/>
          </a:xfrm>
          <a:custGeom>
            <a:avLst/>
            <a:gdLst/>
            <a:ahLst/>
            <a:cxnLst/>
            <a:rect l="0" t="0" r="0" b="0"/>
            <a:pathLst>
              <a:path w="287868" h="592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16934" y="59267"/>
                </a:lnTo>
                <a:lnTo>
                  <a:pt x="33867" y="50800"/>
                </a:lnTo>
                <a:lnTo>
                  <a:pt x="50800" y="50800"/>
                </a:lnTo>
                <a:lnTo>
                  <a:pt x="84667" y="50800"/>
                </a:lnTo>
                <a:lnTo>
                  <a:pt x="110067" y="42334"/>
                </a:lnTo>
                <a:lnTo>
                  <a:pt x="135467" y="42334"/>
                </a:lnTo>
                <a:lnTo>
                  <a:pt x="160867" y="33867"/>
                </a:lnTo>
                <a:lnTo>
                  <a:pt x="194734" y="33867"/>
                </a:lnTo>
                <a:lnTo>
                  <a:pt x="220134" y="25400"/>
                </a:lnTo>
                <a:lnTo>
                  <a:pt x="245534" y="16934"/>
                </a:lnTo>
                <a:lnTo>
                  <a:pt x="262467" y="8467"/>
                </a:lnTo>
                <a:lnTo>
                  <a:pt x="262467" y="8467"/>
                </a:lnTo>
                <a:lnTo>
                  <a:pt x="287867" y="0"/>
                </a:lnTo>
                <a:lnTo>
                  <a:pt x="287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345267" y="3420533"/>
            <a:ext cx="465667" cy="338668"/>
          </a:xfrm>
          <a:custGeom>
            <a:avLst/>
            <a:gdLst/>
            <a:ahLst/>
            <a:cxnLst/>
            <a:rect l="0" t="0" r="0" b="0"/>
            <a:pathLst>
              <a:path w="465667" h="338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04800"/>
                </a:lnTo>
                <a:lnTo>
                  <a:pt x="25400" y="287867"/>
                </a:lnTo>
                <a:lnTo>
                  <a:pt x="33866" y="270934"/>
                </a:lnTo>
                <a:lnTo>
                  <a:pt x="33866" y="254000"/>
                </a:lnTo>
                <a:lnTo>
                  <a:pt x="42333" y="228600"/>
                </a:lnTo>
                <a:lnTo>
                  <a:pt x="50800" y="211667"/>
                </a:lnTo>
                <a:lnTo>
                  <a:pt x="59266" y="186267"/>
                </a:lnTo>
                <a:lnTo>
                  <a:pt x="76200" y="169334"/>
                </a:lnTo>
                <a:lnTo>
                  <a:pt x="84666" y="152400"/>
                </a:lnTo>
                <a:lnTo>
                  <a:pt x="101600" y="135467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35466" y="127000"/>
                </a:lnTo>
                <a:lnTo>
                  <a:pt x="143933" y="127000"/>
                </a:lnTo>
                <a:lnTo>
                  <a:pt x="160866" y="127000"/>
                </a:lnTo>
                <a:lnTo>
                  <a:pt x="169333" y="135467"/>
                </a:lnTo>
                <a:lnTo>
                  <a:pt x="169333" y="143934"/>
                </a:lnTo>
                <a:lnTo>
                  <a:pt x="177800" y="160867"/>
                </a:lnTo>
                <a:lnTo>
                  <a:pt x="177800" y="177800"/>
                </a:lnTo>
                <a:lnTo>
                  <a:pt x="177800" y="194734"/>
                </a:lnTo>
                <a:lnTo>
                  <a:pt x="177800" y="220134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77800" y="279400"/>
                </a:lnTo>
                <a:lnTo>
                  <a:pt x="177800" y="287867"/>
                </a:lnTo>
                <a:lnTo>
                  <a:pt x="177800" y="304800"/>
                </a:lnTo>
                <a:lnTo>
                  <a:pt x="177800" y="313267"/>
                </a:lnTo>
                <a:lnTo>
                  <a:pt x="186266" y="321734"/>
                </a:lnTo>
                <a:lnTo>
                  <a:pt x="186266" y="330200"/>
                </a:lnTo>
                <a:lnTo>
                  <a:pt x="186266" y="338667"/>
                </a:lnTo>
                <a:lnTo>
                  <a:pt x="194733" y="338667"/>
                </a:lnTo>
                <a:lnTo>
                  <a:pt x="203200" y="338667"/>
                </a:lnTo>
                <a:lnTo>
                  <a:pt x="220133" y="338667"/>
                </a:lnTo>
                <a:lnTo>
                  <a:pt x="228600" y="330200"/>
                </a:lnTo>
                <a:lnTo>
                  <a:pt x="237066" y="330200"/>
                </a:lnTo>
                <a:lnTo>
                  <a:pt x="254000" y="321734"/>
                </a:lnTo>
                <a:lnTo>
                  <a:pt x="270933" y="313267"/>
                </a:lnTo>
                <a:lnTo>
                  <a:pt x="279400" y="296334"/>
                </a:lnTo>
                <a:lnTo>
                  <a:pt x="296333" y="279400"/>
                </a:lnTo>
                <a:lnTo>
                  <a:pt x="304800" y="262467"/>
                </a:lnTo>
                <a:lnTo>
                  <a:pt x="321733" y="245534"/>
                </a:lnTo>
                <a:lnTo>
                  <a:pt x="330200" y="228600"/>
                </a:lnTo>
                <a:lnTo>
                  <a:pt x="338666" y="211667"/>
                </a:lnTo>
                <a:lnTo>
                  <a:pt x="347133" y="194734"/>
                </a:lnTo>
                <a:lnTo>
                  <a:pt x="347133" y="169334"/>
                </a:lnTo>
                <a:lnTo>
                  <a:pt x="355600" y="160867"/>
                </a:lnTo>
                <a:lnTo>
                  <a:pt x="355600" y="143934"/>
                </a:lnTo>
                <a:lnTo>
                  <a:pt x="355600" y="135467"/>
                </a:lnTo>
                <a:lnTo>
                  <a:pt x="347133" y="127000"/>
                </a:lnTo>
                <a:lnTo>
                  <a:pt x="347133" y="118534"/>
                </a:lnTo>
                <a:lnTo>
                  <a:pt x="338666" y="118534"/>
                </a:lnTo>
                <a:lnTo>
                  <a:pt x="338666" y="118534"/>
                </a:lnTo>
                <a:lnTo>
                  <a:pt x="330200" y="118534"/>
                </a:lnTo>
                <a:lnTo>
                  <a:pt x="321733" y="127000"/>
                </a:lnTo>
                <a:lnTo>
                  <a:pt x="313266" y="135467"/>
                </a:lnTo>
                <a:lnTo>
                  <a:pt x="304800" y="143934"/>
                </a:lnTo>
                <a:lnTo>
                  <a:pt x="296333" y="160867"/>
                </a:lnTo>
                <a:lnTo>
                  <a:pt x="296333" y="169334"/>
                </a:lnTo>
                <a:lnTo>
                  <a:pt x="287866" y="194734"/>
                </a:lnTo>
                <a:lnTo>
                  <a:pt x="296333" y="211667"/>
                </a:lnTo>
                <a:lnTo>
                  <a:pt x="296333" y="237067"/>
                </a:lnTo>
                <a:lnTo>
                  <a:pt x="296333" y="254000"/>
                </a:lnTo>
                <a:lnTo>
                  <a:pt x="304800" y="270934"/>
                </a:lnTo>
                <a:lnTo>
                  <a:pt x="313266" y="287867"/>
                </a:lnTo>
                <a:lnTo>
                  <a:pt x="330200" y="296334"/>
                </a:lnTo>
                <a:lnTo>
                  <a:pt x="338666" y="313267"/>
                </a:lnTo>
                <a:lnTo>
                  <a:pt x="355600" y="313267"/>
                </a:lnTo>
                <a:lnTo>
                  <a:pt x="372533" y="321734"/>
                </a:lnTo>
                <a:lnTo>
                  <a:pt x="389466" y="321734"/>
                </a:lnTo>
                <a:lnTo>
                  <a:pt x="406400" y="321734"/>
                </a:lnTo>
                <a:lnTo>
                  <a:pt x="423333" y="313267"/>
                </a:lnTo>
                <a:lnTo>
                  <a:pt x="431800" y="304800"/>
                </a:lnTo>
                <a:lnTo>
                  <a:pt x="448733" y="287867"/>
                </a:lnTo>
                <a:lnTo>
                  <a:pt x="457200" y="270934"/>
                </a:lnTo>
                <a:lnTo>
                  <a:pt x="457200" y="270934"/>
                </a:lnTo>
                <a:lnTo>
                  <a:pt x="465666" y="254000"/>
                </a:lnTo>
                <a:lnTo>
                  <a:pt x="465666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44800" y="3547533"/>
            <a:ext cx="211668" cy="237068"/>
          </a:xfrm>
          <a:custGeom>
            <a:avLst/>
            <a:gdLst/>
            <a:ahLst/>
            <a:cxnLst/>
            <a:rect l="0" t="0" r="0" b="0"/>
            <a:pathLst>
              <a:path w="211668" h="2370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186267"/>
                </a:lnTo>
                <a:lnTo>
                  <a:pt x="16933" y="177800"/>
                </a:lnTo>
                <a:lnTo>
                  <a:pt x="25400" y="152400"/>
                </a:lnTo>
                <a:lnTo>
                  <a:pt x="25400" y="135467"/>
                </a:lnTo>
                <a:lnTo>
                  <a:pt x="25400" y="110067"/>
                </a:lnTo>
                <a:lnTo>
                  <a:pt x="33867" y="84667"/>
                </a:lnTo>
                <a:lnTo>
                  <a:pt x="42333" y="67734"/>
                </a:lnTo>
                <a:lnTo>
                  <a:pt x="50800" y="42334"/>
                </a:lnTo>
                <a:lnTo>
                  <a:pt x="59267" y="25400"/>
                </a:lnTo>
                <a:lnTo>
                  <a:pt x="67733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60867" y="0"/>
                </a:lnTo>
                <a:lnTo>
                  <a:pt x="177800" y="16934"/>
                </a:lnTo>
                <a:lnTo>
                  <a:pt x="186267" y="33867"/>
                </a:lnTo>
                <a:lnTo>
                  <a:pt x="203200" y="50800"/>
                </a:lnTo>
                <a:lnTo>
                  <a:pt x="203200" y="76200"/>
                </a:lnTo>
                <a:lnTo>
                  <a:pt x="211667" y="110067"/>
                </a:lnTo>
                <a:lnTo>
                  <a:pt x="211667" y="135467"/>
                </a:lnTo>
                <a:lnTo>
                  <a:pt x="211667" y="160867"/>
                </a:lnTo>
                <a:lnTo>
                  <a:pt x="211667" y="186267"/>
                </a:lnTo>
                <a:lnTo>
                  <a:pt x="203200" y="203200"/>
                </a:lnTo>
                <a:lnTo>
                  <a:pt x="203200" y="220134"/>
                </a:lnTo>
                <a:lnTo>
                  <a:pt x="203200" y="220134"/>
                </a:lnTo>
                <a:lnTo>
                  <a:pt x="194733" y="237067"/>
                </a:lnTo>
                <a:lnTo>
                  <a:pt x="194733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195734" y="55372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195734" y="5571067"/>
            <a:ext cx="42334" cy="186267"/>
          </a:xfrm>
          <a:custGeom>
            <a:avLst/>
            <a:gdLst/>
            <a:ahLst/>
            <a:cxnLst/>
            <a:rect l="0" t="0" r="0" b="0"/>
            <a:pathLst>
              <a:path w="42334" h="186267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16933" y="84666"/>
                </a:lnTo>
                <a:lnTo>
                  <a:pt x="16933" y="101600"/>
                </a:lnTo>
                <a:lnTo>
                  <a:pt x="25399" y="118533"/>
                </a:lnTo>
                <a:lnTo>
                  <a:pt x="25399" y="135466"/>
                </a:lnTo>
                <a:lnTo>
                  <a:pt x="25399" y="152400"/>
                </a:lnTo>
                <a:lnTo>
                  <a:pt x="33866" y="160866"/>
                </a:lnTo>
                <a:lnTo>
                  <a:pt x="33866" y="177800"/>
                </a:lnTo>
                <a:lnTo>
                  <a:pt x="33866" y="177800"/>
                </a:lnTo>
                <a:lnTo>
                  <a:pt x="42333" y="186266"/>
                </a:lnTo>
                <a:lnTo>
                  <a:pt x="42333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9127067" y="5562600"/>
            <a:ext cx="33867" cy="177801"/>
          </a:xfrm>
          <a:custGeom>
            <a:avLst/>
            <a:gdLst/>
            <a:ahLst/>
            <a:cxnLst/>
            <a:rect l="0" t="0" r="0" b="0"/>
            <a:pathLst>
              <a:path w="33867" h="17780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16933" y="110067"/>
                </a:lnTo>
                <a:lnTo>
                  <a:pt x="25400" y="143933"/>
                </a:lnTo>
                <a:lnTo>
                  <a:pt x="25400" y="143933"/>
                </a:lnTo>
                <a:lnTo>
                  <a:pt x="33866" y="177800"/>
                </a:lnTo>
                <a:lnTo>
                  <a:pt x="338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759200" y="3386667"/>
            <a:ext cx="220134" cy="330201"/>
          </a:xfrm>
          <a:custGeom>
            <a:avLst/>
            <a:gdLst/>
            <a:ahLst/>
            <a:cxnLst/>
            <a:rect l="0" t="0" r="0" b="0"/>
            <a:pathLst>
              <a:path w="220134" h="330201">
                <a:moveTo>
                  <a:pt x="25400" y="0"/>
                </a:move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7" y="237066"/>
                </a:lnTo>
                <a:lnTo>
                  <a:pt x="16933" y="262466"/>
                </a:lnTo>
                <a:lnTo>
                  <a:pt x="16933" y="279400"/>
                </a:lnTo>
                <a:lnTo>
                  <a:pt x="33867" y="296333"/>
                </a:lnTo>
                <a:lnTo>
                  <a:pt x="42333" y="304800"/>
                </a:lnTo>
                <a:lnTo>
                  <a:pt x="59267" y="321733"/>
                </a:lnTo>
                <a:lnTo>
                  <a:pt x="76200" y="330200"/>
                </a:lnTo>
                <a:lnTo>
                  <a:pt x="84667" y="330200"/>
                </a:lnTo>
                <a:lnTo>
                  <a:pt x="110067" y="330200"/>
                </a:lnTo>
                <a:lnTo>
                  <a:pt x="118533" y="330200"/>
                </a:lnTo>
                <a:lnTo>
                  <a:pt x="135467" y="321733"/>
                </a:lnTo>
                <a:lnTo>
                  <a:pt x="152400" y="313266"/>
                </a:lnTo>
                <a:lnTo>
                  <a:pt x="169333" y="296333"/>
                </a:lnTo>
                <a:lnTo>
                  <a:pt x="177800" y="287866"/>
                </a:lnTo>
                <a:lnTo>
                  <a:pt x="194733" y="270933"/>
                </a:lnTo>
                <a:lnTo>
                  <a:pt x="203200" y="245533"/>
                </a:lnTo>
                <a:lnTo>
                  <a:pt x="211667" y="228600"/>
                </a:lnTo>
                <a:lnTo>
                  <a:pt x="220133" y="203200"/>
                </a:lnTo>
                <a:lnTo>
                  <a:pt x="220133" y="177800"/>
                </a:lnTo>
                <a:lnTo>
                  <a:pt x="220133" y="152400"/>
                </a:lnTo>
                <a:lnTo>
                  <a:pt x="220133" y="127000"/>
                </a:lnTo>
                <a:lnTo>
                  <a:pt x="220133" y="101600"/>
                </a:lnTo>
                <a:lnTo>
                  <a:pt x="220133" y="76200"/>
                </a:lnTo>
                <a:lnTo>
                  <a:pt x="220133" y="59266"/>
                </a:lnTo>
                <a:lnTo>
                  <a:pt x="211667" y="50800"/>
                </a:lnTo>
                <a:lnTo>
                  <a:pt x="203200" y="33866"/>
                </a:lnTo>
                <a:lnTo>
                  <a:pt x="203200" y="25400"/>
                </a:lnTo>
                <a:lnTo>
                  <a:pt x="203200" y="16933"/>
                </a:lnTo>
                <a:lnTo>
                  <a:pt x="194733" y="16933"/>
                </a:lnTo>
                <a:lnTo>
                  <a:pt x="194733" y="16933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148667" y="3437467"/>
            <a:ext cx="16934" cy="279401"/>
          </a:xfrm>
          <a:custGeom>
            <a:avLst/>
            <a:gdLst/>
            <a:ahLst/>
            <a:cxnLst/>
            <a:rect l="0" t="0" r="0" b="0"/>
            <a:pathLst>
              <a:path w="16934" h="279401">
                <a:moveTo>
                  <a:pt x="8466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37066"/>
                </a:lnTo>
                <a:lnTo>
                  <a:pt x="8466" y="245533"/>
                </a:lnTo>
                <a:lnTo>
                  <a:pt x="8466" y="262466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21667" y="3403600"/>
            <a:ext cx="355601" cy="16934"/>
          </a:xfrm>
          <a:custGeom>
            <a:avLst/>
            <a:gdLst/>
            <a:ahLst/>
            <a:cxnLst/>
            <a:rect l="0" t="0" r="0" b="0"/>
            <a:pathLst>
              <a:path w="355601" h="169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0"/>
                </a:lnTo>
                <a:lnTo>
                  <a:pt x="76200" y="0"/>
                </a:lnTo>
                <a:lnTo>
                  <a:pt x="101600" y="8467"/>
                </a:lnTo>
                <a:lnTo>
                  <a:pt x="135466" y="8467"/>
                </a:lnTo>
                <a:lnTo>
                  <a:pt x="169333" y="8467"/>
                </a:lnTo>
                <a:lnTo>
                  <a:pt x="203200" y="8467"/>
                </a:lnTo>
                <a:lnTo>
                  <a:pt x="237066" y="8467"/>
                </a:lnTo>
                <a:lnTo>
                  <a:pt x="262466" y="8467"/>
                </a:lnTo>
                <a:lnTo>
                  <a:pt x="296333" y="16933"/>
                </a:lnTo>
                <a:lnTo>
                  <a:pt x="321733" y="16933"/>
                </a:lnTo>
                <a:lnTo>
                  <a:pt x="338666" y="8467"/>
                </a:lnTo>
                <a:lnTo>
                  <a:pt x="338666" y="8467"/>
                </a:lnTo>
                <a:lnTo>
                  <a:pt x="355600" y="8467"/>
                </a:lnTo>
                <a:lnTo>
                  <a:pt x="3556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691467" y="3217333"/>
            <a:ext cx="736601" cy="25401"/>
          </a:xfrm>
          <a:custGeom>
            <a:avLst/>
            <a:gdLst/>
            <a:ahLst/>
            <a:cxnLst/>
            <a:rect l="0" t="0" r="0" b="0"/>
            <a:pathLst>
              <a:path w="736601" h="25401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76200" y="16934"/>
                </a:lnTo>
                <a:lnTo>
                  <a:pt x="110066" y="16934"/>
                </a:lnTo>
                <a:lnTo>
                  <a:pt x="143933" y="16934"/>
                </a:lnTo>
                <a:lnTo>
                  <a:pt x="177800" y="8467"/>
                </a:lnTo>
                <a:lnTo>
                  <a:pt x="220133" y="8467"/>
                </a:lnTo>
                <a:lnTo>
                  <a:pt x="262466" y="8467"/>
                </a:lnTo>
                <a:lnTo>
                  <a:pt x="313266" y="8467"/>
                </a:lnTo>
                <a:lnTo>
                  <a:pt x="364066" y="0"/>
                </a:lnTo>
                <a:lnTo>
                  <a:pt x="414866" y="0"/>
                </a:lnTo>
                <a:lnTo>
                  <a:pt x="465666" y="0"/>
                </a:lnTo>
                <a:lnTo>
                  <a:pt x="516466" y="0"/>
                </a:lnTo>
                <a:lnTo>
                  <a:pt x="567266" y="0"/>
                </a:lnTo>
                <a:lnTo>
                  <a:pt x="609600" y="0"/>
                </a:lnTo>
                <a:lnTo>
                  <a:pt x="660400" y="0"/>
                </a:lnTo>
                <a:lnTo>
                  <a:pt x="702733" y="8467"/>
                </a:lnTo>
                <a:lnTo>
                  <a:pt x="702733" y="8467"/>
                </a:lnTo>
                <a:lnTo>
                  <a:pt x="736600" y="8467"/>
                </a:lnTo>
                <a:lnTo>
                  <a:pt x="7366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690533" y="3369733"/>
            <a:ext cx="279401" cy="101601"/>
          </a:xfrm>
          <a:custGeom>
            <a:avLst/>
            <a:gdLst/>
            <a:ahLst/>
            <a:cxnLst/>
            <a:rect l="0" t="0" r="0" b="0"/>
            <a:pathLst>
              <a:path w="279401" h="101601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93134"/>
                </a:lnTo>
                <a:lnTo>
                  <a:pt x="8467" y="93134"/>
                </a:lnTo>
                <a:lnTo>
                  <a:pt x="8467" y="84667"/>
                </a:lnTo>
                <a:lnTo>
                  <a:pt x="8467" y="76200"/>
                </a:lnTo>
                <a:lnTo>
                  <a:pt x="16934" y="67734"/>
                </a:lnTo>
                <a:lnTo>
                  <a:pt x="16934" y="59267"/>
                </a:lnTo>
                <a:lnTo>
                  <a:pt x="25400" y="50800"/>
                </a:lnTo>
                <a:lnTo>
                  <a:pt x="33867" y="42334"/>
                </a:lnTo>
                <a:lnTo>
                  <a:pt x="33867" y="33867"/>
                </a:lnTo>
                <a:lnTo>
                  <a:pt x="50800" y="25400"/>
                </a:lnTo>
                <a:lnTo>
                  <a:pt x="50800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7"/>
                </a:lnTo>
                <a:lnTo>
                  <a:pt x="67734" y="16934"/>
                </a:lnTo>
                <a:lnTo>
                  <a:pt x="67734" y="25400"/>
                </a:lnTo>
                <a:lnTo>
                  <a:pt x="67734" y="42334"/>
                </a:lnTo>
                <a:lnTo>
                  <a:pt x="67734" y="50800"/>
                </a:lnTo>
                <a:lnTo>
                  <a:pt x="76200" y="67734"/>
                </a:lnTo>
                <a:lnTo>
                  <a:pt x="76200" y="76200"/>
                </a:lnTo>
                <a:lnTo>
                  <a:pt x="84667" y="84667"/>
                </a:lnTo>
                <a:lnTo>
                  <a:pt x="93134" y="93134"/>
                </a:lnTo>
                <a:lnTo>
                  <a:pt x="110067" y="93134"/>
                </a:lnTo>
                <a:lnTo>
                  <a:pt x="118534" y="101600"/>
                </a:lnTo>
                <a:lnTo>
                  <a:pt x="135467" y="101600"/>
                </a:lnTo>
                <a:lnTo>
                  <a:pt x="152400" y="101600"/>
                </a:lnTo>
                <a:lnTo>
                  <a:pt x="169334" y="101600"/>
                </a:lnTo>
                <a:lnTo>
                  <a:pt x="177800" y="93134"/>
                </a:lnTo>
                <a:lnTo>
                  <a:pt x="194734" y="84667"/>
                </a:lnTo>
                <a:lnTo>
                  <a:pt x="211667" y="76200"/>
                </a:lnTo>
                <a:lnTo>
                  <a:pt x="220134" y="67734"/>
                </a:lnTo>
                <a:lnTo>
                  <a:pt x="237067" y="59267"/>
                </a:lnTo>
                <a:lnTo>
                  <a:pt x="245534" y="50800"/>
                </a:lnTo>
                <a:lnTo>
                  <a:pt x="262467" y="42334"/>
                </a:lnTo>
                <a:lnTo>
                  <a:pt x="270934" y="33867"/>
                </a:lnTo>
                <a:lnTo>
                  <a:pt x="270934" y="33867"/>
                </a:lnTo>
                <a:lnTo>
                  <a:pt x="279400" y="33867"/>
                </a:lnTo>
                <a:lnTo>
                  <a:pt x="279400" y="33867"/>
                </a:lnTo>
                <a:lnTo>
                  <a:pt x="279400" y="33867"/>
                </a:lnTo>
                <a:lnTo>
                  <a:pt x="2794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673600" y="3598333"/>
            <a:ext cx="220134" cy="8468"/>
          </a:xfrm>
          <a:custGeom>
            <a:avLst/>
            <a:gdLst/>
            <a:ahLst/>
            <a:cxnLst/>
            <a:rect l="0" t="0" r="0" b="0"/>
            <a:pathLst>
              <a:path w="220134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35467" y="0"/>
                </a:lnTo>
                <a:lnTo>
                  <a:pt x="160867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220133" y="8467"/>
                </a:lnTo>
                <a:lnTo>
                  <a:pt x="2201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648200" y="3716867"/>
            <a:ext cx="296334" cy="8467"/>
          </a:xfrm>
          <a:custGeom>
            <a:avLst/>
            <a:gdLst/>
            <a:ahLst/>
            <a:cxnLst/>
            <a:rect l="0" t="0" r="0" b="0"/>
            <a:pathLst>
              <a:path w="296334" h="84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8533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211667" y="8466"/>
                </a:lnTo>
                <a:lnTo>
                  <a:pt x="245533" y="8466"/>
                </a:lnTo>
                <a:lnTo>
                  <a:pt x="270933" y="8466"/>
                </a:lnTo>
                <a:lnTo>
                  <a:pt x="270933" y="8466"/>
                </a:lnTo>
                <a:lnTo>
                  <a:pt x="296333" y="8466"/>
                </a:lnTo>
                <a:lnTo>
                  <a:pt x="2963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291667" y="3437467"/>
            <a:ext cx="237067" cy="338667"/>
          </a:xfrm>
          <a:custGeom>
            <a:avLst/>
            <a:gdLst/>
            <a:ahLst/>
            <a:cxnLst/>
            <a:rect l="0" t="0" r="0" b="0"/>
            <a:pathLst>
              <a:path w="237067" h="338667">
                <a:moveTo>
                  <a:pt x="33866" y="0"/>
                </a:moveTo>
                <a:lnTo>
                  <a:pt x="33866" y="0"/>
                </a:lnTo>
                <a:lnTo>
                  <a:pt x="33866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6" y="237066"/>
                </a:lnTo>
                <a:lnTo>
                  <a:pt x="16933" y="254000"/>
                </a:lnTo>
                <a:lnTo>
                  <a:pt x="25400" y="270933"/>
                </a:lnTo>
                <a:lnTo>
                  <a:pt x="42333" y="287866"/>
                </a:lnTo>
                <a:lnTo>
                  <a:pt x="59266" y="296333"/>
                </a:lnTo>
                <a:lnTo>
                  <a:pt x="76200" y="304800"/>
                </a:lnTo>
                <a:lnTo>
                  <a:pt x="93133" y="304800"/>
                </a:lnTo>
                <a:lnTo>
                  <a:pt x="110066" y="304800"/>
                </a:lnTo>
                <a:lnTo>
                  <a:pt x="118533" y="296333"/>
                </a:lnTo>
                <a:lnTo>
                  <a:pt x="135466" y="287866"/>
                </a:lnTo>
                <a:lnTo>
                  <a:pt x="152400" y="279400"/>
                </a:lnTo>
                <a:lnTo>
                  <a:pt x="160866" y="262466"/>
                </a:lnTo>
                <a:lnTo>
                  <a:pt x="169333" y="237066"/>
                </a:lnTo>
                <a:lnTo>
                  <a:pt x="177800" y="220133"/>
                </a:lnTo>
                <a:lnTo>
                  <a:pt x="177800" y="194733"/>
                </a:lnTo>
                <a:lnTo>
                  <a:pt x="186266" y="160866"/>
                </a:lnTo>
                <a:lnTo>
                  <a:pt x="186266" y="135466"/>
                </a:lnTo>
                <a:lnTo>
                  <a:pt x="194733" y="101600"/>
                </a:lnTo>
                <a:lnTo>
                  <a:pt x="194733" y="76200"/>
                </a:lnTo>
                <a:lnTo>
                  <a:pt x="194733" y="59266"/>
                </a:lnTo>
                <a:lnTo>
                  <a:pt x="194733" y="42333"/>
                </a:lnTo>
                <a:lnTo>
                  <a:pt x="194733" y="25400"/>
                </a:lnTo>
                <a:lnTo>
                  <a:pt x="186266" y="16933"/>
                </a:lnTo>
                <a:lnTo>
                  <a:pt x="186266" y="16933"/>
                </a:lnTo>
                <a:lnTo>
                  <a:pt x="186266" y="16933"/>
                </a:lnTo>
                <a:lnTo>
                  <a:pt x="186266" y="8466"/>
                </a:lnTo>
                <a:lnTo>
                  <a:pt x="186266" y="16933"/>
                </a:lnTo>
                <a:lnTo>
                  <a:pt x="186266" y="16933"/>
                </a:lnTo>
                <a:lnTo>
                  <a:pt x="186266" y="16933"/>
                </a:lnTo>
                <a:lnTo>
                  <a:pt x="194733" y="33866"/>
                </a:lnTo>
                <a:lnTo>
                  <a:pt x="186266" y="42333"/>
                </a:lnTo>
                <a:lnTo>
                  <a:pt x="186266" y="59266"/>
                </a:lnTo>
                <a:lnTo>
                  <a:pt x="186266" y="76200"/>
                </a:lnTo>
                <a:lnTo>
                  <a:pt x="186266" y="101600"/>
                </a:lnTo>
                <a:lnTo>
                  <a:pt x="186266" y="127000"/>
                </a:lnTo>
                <a:lnTo>
                  <a:pt x="186266" y="152400"/>
                </a:lnTo>
                <a:lnTo>
                  <a:pt x="177800" y="177800"/>
                </a:lnTo>
                <a:lnTo>
                  <a:pt x="186266" y="203200"/>
                </a:lnTo>
                <a:lnTo>
                  <a:pt x="186266" y="228600"/>
                </a:lnTo>
                <a:lnTo>
                  <a:pt x="186266" y="245533"/>
                </a:lnTo>
                <a:lnTo>
                  <a:pt x="186266" y="270933"/>
                </a:lnTo>
                <a:lnTo>
                  <a:pt x="194733" y="287866"/>
                </a:lnTo>
                <a:lnTo>
                  <a:pt x="194733" y="304800"/>
                </a:lnTo>
                <a:lnTo>
                  <a:pt x="211666" y="321733"/>
                </a:lnTo>
                <a:lnTo>
                  <a:pt x="220133" y="330200"/>
                </a:lnTo>
                <a:lnTo>
                  <a:pt x="228600" y="338666"/>
                </a:lnTo>
                <a:lnTo>
                  <a:pt x="237066" y="338666"/>
                </a:lnTo>
                <a:lnTo>
                  <a:pt x="237066" y="338666"/>
                </a:lnTo>
                <a:lnTo>
                  <a:pt x="237066" y="330200"/>
                </a:lnTo>
                <a:lnTo>
                  <a:pt x="237066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647267" y="3437467"/>
            <a:ext cx="220134" cy="321734"/>
          </a:xfrm>
          <a:custGeom>
            <a:avLst/>
            <a:gdLst/>
            <a:ahLst/>
            <a:cxnLst/>
            <a:rect l="0" t="0" r="0" b="0"/>
            <a:pathLst>
              <a:path w="220134" h="321734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42333"/>
                </a:lnTo>
                <a:lnTo>
                  <a:pt x="16933" y="42333"/>
                </a:lnTo>
                <a:lnTo>
                  <a:pt x="25400" y="50800"/>
                </a:lnTo>
                <a:lnTo>
                  <a:pt x="33866" y="59266"/>
                </a:lnTo>
                <a:lnTo>
                  <a:pt x="42333" y="76200"/>
                </a:lnTo>
                <a:lnTo>
                  <a:pt x="59266" y="93133"/>
                </a:lnTo>
                <a:lnTo>
                  <a:pt x="67733" y="110066"/>
                </a:lnTo>
                <a:lnTo>
                  <a:pt x="76200" y="135466"/>
                </a:lnTo>
                <a:lnTo>
                  <a:pt x="84666" y="152400"/>
                </a:lnTo>
                <a:lnTo>
                  <a:pt x="93133" y="186266"/>
                </a:lnTo>
                <a:lnTo>
                  <a:pt x="110066" y="220133"/>
                </a:lnTo>
                <a:lnTo>
                  <a:pt x="118533" y="245533"/>
                </a:lnTo>
                <a:lnTo>
                  <a:pt x="127000" y="270933"/>
                </a:lnTo>
                <a:lnTo>
                  <a:pt x="135466" y="287866"/>
                </a:lnTo>
                <a:lnTo>
                  <a:pt x="143933" y="304800"/>
                </a:lnTo>
                <a:lnTo>
                  <a:pt x="143933" y="313266"/>
                </a:lnTo>
                <a:lnTo>
                  <a:pt x="152400" y="321733"/>
                </a:lnTo>
                <a:lnTo>
                  <a:pt x="160866" y="321733"/>
                </a:lnTo>
                <a:lnTo>
                  <a:pt x="160866" y="321733"/>
                </a:lnTo>
                <a:lnTo>
                  <a:pt x="169333" y="321733"/>
                </a:lnTo>
                <a:lnTo>
                  <a:pt x="177800" y="321733"/>
                </a:lnTo>
                <a:lnTo>
                  <a:pt x="177800" y="304800"/>
                </a:lnTo>
                <a:lnTo>
                  <a:pt x="186266" y="287866"/>
                </a:lnTo>
                <a:lnTo>
                  <a:pt x="194733" y="262466"/>
                </a:lnTo>
                <a:lnTo>
                  <a:pt x="194733" y="237066"/>
                </a:lnTo>
                <a:lnTo>
                  <a:pt x="194733" y="203200"/>
                </a:lnTo>
                <a:lnTo>
                  <a:pt x="203200" y="169333"/>
                </a:lnTo>
                <a:lnTo>
                  <a:pt x="194733" y="135466"/>
                </a:lnTo>
                <a:lnTo>
                  <a:pt x="194733" y="101600"/>
                </a:lnTo>
                <a:lnTo>
                  <a:pt x="194733" y="76200"/>
                </a:lnTo>
                <a:lnTo>
                  <a:pt x="194733" y="59266"/>
                </a:lnTo>
                <a:lnTo>
                  <a:pt x="203200" y="42333"/>
                </a:lnTo>
                <a:lnTo>
                  <a:pt x="203200" y="33866"/>
                </a:lnTo>
                <a:lnTo>
                  <a:pt x="211666" y="25400"/>
                </a:lnTo>
                <a:lnTo>
                  <a:pt x="211666" y="16933"/>
                </a:lnTo>
                <a:lnTo>
                  <a:pt x="211666" y="8466"/>
                </a:lnTo>
                <a:lnTo>
                  <a:pt x="211666" y="8466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" name="Freeform 5119"/>
          <p:cNvSpPr/>
          <p:nvPr/>
        </p:nvSpPr>
        <p:spPr>
          <a:xfrm>
            <a:off x="5367867" y="3302000"/>
            <a:ext cx="541867" cy="16934"/>
          </a:xfrm>
          <a:custGeom>
            <a:avLst/>
            <a:gdLst/>
            <a:ahLst/>
            <a:cxnLst/>
            <a:rect l="0" t="0" r="0" b="0"/>
            <a:pathLst>
              <a:path w="541867" h="16934">
                <a:moveTo>
                  <a:pt x="541866" y="16933"/>
                </a:moveTo>
                <a:lnTo>
                  <a:pt x="533400" y="16933"/>
                </a:lnTo>
                <a:lnTo>
                  <a:pt x="524933" y="16933"/>
                </a:lnTo>
                <a:lnTo>
                  <a:pt x="499533" y="8467"/>
                </a:lnTo>
                <a:lnTo>
                  <a:pt x="474133" y="8467"/>
                </a:lnTo>
                <a:lnTo>
                  <a:pt x="440266" y="0"/>
                </a:lnTo>
                <a:lnTo>
                  <a:pt x="406400" y="0"/>
                </a:lnTo>
                <a:lnTo>
                  <a:pt x="355600" y="0"/>
                </a:lnTo>
                <a:lnTo>
                  <a:pt x="304800" y="0"/>
                </a:lnTo>
                <a:lnTo>
                  <a:pt x="245533" y="0"/>
                </a:lnTo>
                <a:lnTo>
                  <a:pt x="186266" y="0"/>
                </a:lnTo>
                <a:lnTo>
                  <a:pt x="1185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Freeform 5120"/>
          <p:cNvSpPr/>
          <p:nvPr/>
        </p:nvSpPr>
        <p:spPr>
          <a:xfrm>
            <a:off x="2506133" y="4267200"/>
            <a:ext cx="584201" cy="423334"/>
          </a:xfrm>
          <a:custGeom>
            <a:avLst/>
            <a:gdLst/>
            <a:ahLst/>
            <a:cxnLst/>
            <a:rect l="0" t="0" r="0" b="0"/>
            <a:pathLst>
              <a:path w="584201" h="423334">
                <a:moveTo>
                  <a:pt x="160867" y="160867"/>
                </a:moveTo>
                <a:lnTo>
                  <a:pt x="160867" y="169333"/>
                </a:lnTo>
                <a:lnTo>
                  <a:pt x="160867" y="169333"/>
                </a:lnTo>
                <a:lnTo>
                  <a:pt x="160867" y="169333"/>
                </a:lnTo>
                <a:lnTo>
                  <a:pt x="160867" y="169333"/>
                </a:lnTo>
                <a:lnTo>
                  <a:pt x="160867" y="160867"/>
                </a:lnTo>
                <a:lnTo>
                  <a:pt x="160867" y="160867"/>
                </a:lnTo>
                <a:lnTo>
                  <a:pt x="160867" y="152400"/>
                </a:lnTo>
                <a:lnTo>
                  <a:pt x="160867" y="135467"/>
                </a:lnTo>
                <a:lnTo>
                  <a:pt x="152400" y="127000"/>
                </a:lnTo>
                <a:lnTo>
                  <a:pt x="152400" y="110067"/>
                </a:lnTo>
                <a:lnTo>
                  <a:pt x="143934" y="93133"/>
                </a:lnTo>
                <a:lnTo>
                  <a:pt x="143934" y="76200"/>
                </a:lnTo>
                <a:lnTo>
                  <a:pt x="135467" y="50800"/>
                </a:lnTo>
                <a:lnTo>
                  <a:pt x="127000" y="33867"/>
                </a:lnTo>
                <a:lnTo>
                  <a:pt x="118534" y="16933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42334" y="33867"/>
                </a:lnTo>
                <a:lnTo>
                  <a:pt x="33867" y="50800"/>
                </a:lnTo>
                <a:lnTo>
                  <a:pt x="25400" y="67733"/>
                </a:lnTo>
                <a:lnTo>
                  <a:pt x="16934" y="93133"/>
                </a:lnTo>
                <a:lnTo>
                  <a:pt x="8467" y="118533"/>
                </a:lnTo>
                <a:lnTo>
                  <a:pt x="0" y="152400"/>
                </a:lnTo>
                <a:lnTo>
                  <a:pt x="0" y="186267"/>
                </a:lnTo>
                <a:lnTo>
                  <a:pt x="0" y="220133"/>
                </a:lnTo>
                <a:lnTo>
                  <a:pt x="0" y="254000"/>
                </a:lnTo>
                <a:lnTo>
                  <a:pt x="0" y="279400"/>
                </a:lnTo>
                <a:lnTo>
                  <a:pt x="8467" y="313267"/>
                </a:lnTo>
                <a:lnTo>
                  <a:pt x="16934" y="338667"/>
                </a:lnTo>
                <a:lnTo>
                  <a:pt x="25400" y="355600"/>
                </a:lnTo>
                <a:lnTo>
                  <a:pt x="42334" y="372533"/>
                </a:lnTo>
                <a:lnTo>
                  <a:pt x="50800" y="381000"/>
                </a:lnTo>
                <a:lnTo>
                  <a:pt x="67734" y="389467"/>
                </a:lnTo>
                <a:lnTo>
                  <a:pt x="76200" y="389467"/>
                </a:lnTo>
                <a:lnTo>
                  <a:pt x="84667" y="389467"/>
                </a:lnTo>
                <a:lnTo>
                  <a:pt x="101600" y="389467"/>
                </a:lnTo>
                <a:lnTo>
                  <a:pt x="110067" y="372533"/>
                </a:lnTo>
                <a:lnTo>
                  <a:pt x="127000" y="364067"/>
                </a:lnTo>
                <a:lnTo>
                  <a:pt x="135467" y="347133"/>
                </a:lnTo>
                <a:lnTo>
                  <a:pt x="135467" y="321733"/>
                </a:lnTo>
                <a:lnTo>
                  <a:pt x="143934" y="296333"/>
                </a:lnTo>
                <a:lnTo>
                  <a:pt x="152400" y="270933"/>
                </a:lnTo>
                <a:lnTo>
                  <a:pt x="160867" y="237067"/>
                </a:lnTo>
                <a:lnTo>
                  <a:pt x="160867" y="203200"/>
                </a:lnTo>
                <a:lnTo>
                  <a:pt x="160867" y="177800"/>
                </a:lnTo>
                <a:lnTo>
                  <a:pt x="160867" y="143933"/>
                </a:lnTo>
                <a:lnTo>
                  <a:pt x="160867" y="118533"/>
                </a:lnTo>
                <a:lnTo>
                  <a:pt x="160867" y="101600"/>
                </a:lnTo>
                <a:lnTo>
                  <a:pt x="160867" y="84667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76200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60867" y="127000"/>
                </a:lnTo>
                <a:lnTo>
                  <a:pt x="160867" y="152400"/>
                </a:lnTo>
                <a:lnTo>
                  <a:pt x="169334" y="169333"/>
                </a:lnTo>
                <a:lnTo>
                  <a:pt x="169334" y="194733"/>
                </a:lnTo>
                <a:lnTo>
                  <a:pt x="177800" y="220133"/>
                </a:lnTo>
                <a:lnTo>
                  <a:pt x="177800" y="245533"/>
                </a:lnTo>
                <a:lnTo>
                  <a:pt x="186267" y="270933"/>
                </a:lnTo>
                <a:lnTo>
                  <a:pt x="194734" y="296333"/>
                </a:lnTo>
                <a:lnTo>
                  <a:pt x="194734" y="313267"/>
                </a:lnTo>
                <a:lnTo>
                  <a:pt x="203200" y="330200"/>
                </a:lnTo>
                <a:lnTo>
                  <a:pt x="220134" y="347133"/>
                </a:lnTo>
                <a:lnTo>
                  <a:pt x="228600" y="364067"/>
                </a:lnTo>
                <a:lnTo>
                  <a:pt x="237067" y="372533"/>
                </a:lnTo>
                <a:lnTo>
                  <a:pt x="254000" y="381000"/>
                </a:lnTo>
                <a:lnTo>
                  <a:pt x="262467" y="381000"/>
                </a:lnTo>
                <a:lnTo>
                  <a:pt x="270934" y="381000"/>
                </a:lnTo>
                <a:lnTo>
                  <a:pt x="279400" y="372533"/>
                </a:lnTo>
                <a:lnTo>
                  <a:pt x="287867" y="364067"/>
                </a:lnTo>
                <a:lnTo>
                  <a:pt x="296334" y="355600"/>
                </a:lnTo>
                <a:lnTo>
                  <a:pt x="304800" y="338667"/>
                </a:lnTo>
                <a:lnTo>
                  <a:pt x="304800" y="313267"/>
                </a:lnTo>
                <a:lnTo>
                  <a:pt x="313267" y="296333"/>
                </a:lnTo>
                <a:lnTo>
                  <a:pt x="321734" y="262467"/>
                </a:lnTo>
                <a:lnTo>
                  <a:pt x="321734" y="237067"/>
                </a:lnTo>
                <a:lnTo>
                  <a:pt x="330200" y="211667"/>
                </a:lnTo>
                <a:lnTo>
                  <a:pt x="330200" y="186267"/>
                </a:lnTo>
                <a:lnTo>
                  <a:pt x="330200" y="160867"/>
                </a:lnTo>
                <a:lnTo>
                  <a:pt x="330200" y="135467"/>
                </a:lnTo>
                <a:lnTo>
                  <a:pt x="338667" y="118533"/>
                </a:lnTo>
                <a:lnTo>
                  <a:pt x="338667" y="101600"/>
                </a:lnTo>
                <a:lnTo>
                  <a:pt x="338667" y="93133"/>
                </a:lnTo>
                <a:lnTo>
                  <a:pt x="338667" y="84667"/>
                </a:lnTo>
                <a:lnTo>
                  <a:pt x="338667" y="84667"/>
                </a:lnTo>
                <a:lnTo>
                  <a:pt x="338667" y="84667"/>
                </a:lnTo>
                <a:lnTo>
                  <a:pt x="347134" y="93133"/>
                </a:lnTo>
                <a:lnTo>
                  <a:pt x="347134" y="93133"/>
                </a:lnTo>
                <a:lnTo>
                  <a:pt x="347134" y="110067"/>
                </a:lnTo>
                <a:lnTo>
                  <a:pt x="347134" y="127000"/>
                </a:lnTo>
                <a:lnTo>
                  <a:pt x="347134" y="152400"/>
                </a:lnTo>
                <a:lnTo>
                  <a:pt x="355600" y="177800"/>
                </a:lnTo>
                <a:lnTo>
                  <a:pt x="355600" y="211667"/>
                </a:lnTo>
                <a:lnTo>
                  <a:pt x="355600" y="245533"/>
                </a:lnTo>
                <a:lnTo>
                  <a:pt x="355600" y="279400"/>
                </a:lnTo>
                <a:lnTo>
                  <a:pt x="364067" y="304800"/>
                </a:lnTo>
                <a:lnTo>
                  <a:pt x="364067" y="330200"/>
                </a:lnTo>
                <a:lnTo>
                  <a:pt x="364067" y="355600"/>
                </a:lnTo>
                <a:lnTo>
                  <a:pt x="364067" y="372533"/>
                </a:lnTo>
                <a:lnTo>
                  <a:pt x="364067" y="389467"/>
                </a:lnTo>
                <a:lnTo>
                  <a:pt x="364067" y="397933"/>
                </a:lnTo>
                <a:lnTo>
                  <a:pt x="364067" y="397933"/>
                </a:lnTo>
                <a:lnTo>
                  <a:pt x="364067" y="397933"/>
                </a:lnTo>
                <a:lnTo>
                  <a:pt x="364067" y="397933"/>
                </a:lnTo>
                <a:lnTo>
                  <a:pt x="364067" y="397933"/>
                </a:lnTo>
                <a:lnTo>
                  <a:pt x="364067" y="389467"/>
                </a:lnTo>
                <a:lnTo>
                  <a:pt x="364067" y="364067"/>
                </a:lnTo>
                <a:lnTo>
                  <a:pt x="364067" y="347133"/>
                </a:lnTo>
                <a:lnTo>
                  <a:pt x="364067" y="321733"/>
                </a:lnTo>
                <a:lnTo>
                  <a:pt x="364067" y="287867"/>
                </a:lnTo>
                <a:lnTo>
                  <a:pt x="364067" y="254000"/>
                </a:lnTo>
                <a:lnTo>
                  <a:pt x="364067" y="220133"/>
                </a:lnTo>
                <a:lnTo>
                  <a:pt x="364067" y="194733"/>
                </a:lnTo>
                <a:lnTo>
                  <a:pt x="372534" y="160867"/>
                </a:lnTo>
                <a:lnTo>
                  <a:pt x="381000" y="143933"/>
                </a:lnTo>
                <a:lnTo>
                  <a:pt x="381000" y="110067"/>
                </a:lnTo>
                <a:lnTo>
                  <a:pt x="389467" y="93133"/>
                </a:lnTo>
                <a:lnTo>
                  <a:pt x="397934" y="76200"/>
                </a:lnTo>
                <a:lnTo>
                  <a:pt x="414867" y="59267"/>
                </a:lnTo>
                <a:lnTo>
                  <a:pt x="431800" y="50800"/>
                </a:lnTo>
                <a:lnTo>
                  <a:pt x="448734" y="42333"/>
                </a:lnTo>
                <a:lnTo>
                  <a:pt x="457200" y="33867"/>
                </a:lnTo>
                <a:lnTo>
                  <a:pt x="474134" y="42333"/>
                </a:lnTo>
                <a:lnTo>
                  <a:pt x="491067" y="42333"/>
                </a:lnTo>
                <a:lnTo>
                  <a:pt x="508000" y="50800"/>
                </a:lnTo>
                <a:lnTo>
                  <a:pt x="516467" y="59267"/>
                </a:lnTo>
                <a:lnTo>
                  <a:pt x="524934" y="76200"/>
                </a:lnTo>
                <a:lnTo>
                  <a:pt x="533400" y="93133"/>
                </a:lnTo>
                <a:lnTo>
                  <a:pt x="541867" y="118533"/>
                </a:lnTo>
                <a:lnTo>
                  <a:pt x="541867" y="143933"/>
                </a:lnTo>
                <a:lnTo>
                  <a:pt x="541867" y="169333"/>
                </a:lnTo>
                <a:lnTo>
                  <a:pt x="541867" y="194733"/>
                </a:lnTo>
                <a:lnTo>
                  <a:pt x="541867" y="228600"/>
                </a:lnTo>
                <a:lnTo>
                  <a:pt x="541867" y="262467"/>
                </a:lnTo>
                <a:lnTo>
                  <a:pt x="541867" y="296333"/>
                </a:lnTo>
                <a:lnTo>
                  <a:pt x="541867" y="321733"/>
                </a:lnTo>
                <a:lnTo>
                  <a:pt x="541867" y="347133"/>
                </a:lnTo>
                <a:lnTo>
                  <a:pt x="541867" y="372533"/>
                </a:lnTo>
                <a:lnTo>
                  <a:pt x="550334" y="397933"/>
                </a:lnTo>
                <a:lnTo>
                  <a:pt x="550334" y="414867"/>
                </a:lnTo>
                <a:lnTo>
                  <a:pt x="558800" y="423333"/>
                </a:lnTo>
                <a:lnTo>
                  <a:pt x="575734" y="423333"/>
                </a:lnTo>
                <a:lnTo>
                  <a:pt x="575734" y="423333"/>
                </a:lnTo>
                <a:lnTo>
                  <a:pt x="584200" y="423333"/>
                </a:lnTo>
                <a:lnTo>
                  <a:pt x="584200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5" name="Freeform 5134"/>
          <p:cNvSpPr/>
          <p:nvPr/>
        </p:nvSpPr>
        <p:spPr>
          <a:xfrm>
            <a:off x="3158067" y="4207933"/>
            <a:ext cx="355601" cy="491068"/>
          </a:xfrm>
          <a:custGeom>
            <a:avLst/>
            <a:gdLst/>
            <a:ahLst/>
            <a:cxnLst/>
            <a:rect l="0" t="0" r="0" b="0"/>
            <a:pathLst>
              <a:path w="355601" h="491068">
                <a:moveTo>
                  <a:pt x="152400" y="338667"/>
                </a:moveTo>
                <a:lnTo>
                  <a:pt x="152400" y="338667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30200"/>
                </a:lnTo>
                <a:lnTo>
                  <a:pt x="152400" y="330200"/>
                </a:lnTo>
                <a:lnTo>
                  <a:pt x="152400" y="313267"/>
                </a:lnTo>
                <a:lnTo>
                  <a:pt x="152400" y="304800"/>
                </a:lnTo>
                <a:lnTo>
                  <a:pt x="152400" y="287867"/>
                </a:lnTo>
                <a:lnTo>
                  <a:pt x="143933" y="270934"/>
                </a:lnTo>
                <a:lnTo>
                  <a:pt x="143933" y="254000"/>
                </a:lnTo>
                <a:lnTo>
                  <a:pt x="135466" y="237067"/>
                </a:lnTo>
                <a:lnTo>
                  <a:pt x="127000" y="220134"/>
                </a:lnTo>
                <a:lnTo>
                  <a:pt x="118533" y="203200"/>
                </a:lnTo>
                <a:lnTo>
                  <a:pt x="110066" y="194734"/>
                </a:lnTo>
                <a:lnTo>
                  <a:pt x="101600" y="186267"/>
                </a:lnTo>
                <a:lnTo>
                  <a:pt x="93133" y="177800"/>
                </a:lnTo>
                <a:lnTo>
                  <a:pt x="84666" y="177800"/>
                </a:lnTo>
                <a:lnTo>
                  <a:pt x="67733" y="186267"/>
                </a:lnTo>
                <a:lnTo>
                  <a:pt x="59266" y="186267"/>
                </a:lnTo>
                <a:lnTo>
                  <a:pt x="50800" y="194734"/>
                </a:lnTo>
                <a:lnTo>
                  <a:pt x="33866" y="211667"/>
                </a:lnTo>
                <a:lnTo>
                  <a:pt x="25400" y="228600"/>
                </a:lnTo>
                <a:lnTo>
                  <a:pt x="16933" y="254000"/>
                </a:lnTo>
                <a:lnTo>
                  <a:pt x="8466" y="279400"/>
                </a:lnTo>
                <a:lnTo>
                  <a:pt x="0" y="304800"/>
                </a:lnTo>
                <a:lnTo>
                  <a:pt x="0" y="338667"/>
                </a:lnTo>
                <a:lnTo>
                  <a:pt x="0" y="364067"/>
                </a:lnTo>
                <a:lnTo>
                  <a:pt x="0" y="389467"/>
                </a:lnTo>
                <a:lnTo>
                  <a:pt x="8466" y="414867"/>
                </a:lnTo>
                <a:lnTo>
                  <a:pt x="8466" y="431800"/>
                </a:lnTo>
                <a:lnTo>
                  <a:pt x="16933" y="448734"/>
                </a:lnTo>
                <a:lnTo>
                  <a:pt x="25400" y="465667"/>
                </a:lnTo>
                <a:lnTo>
                  <a:pt x="33866" y="474134"/>
                </a:lnTo>
                <a:lnTo>
                  <a:pt x="42333" y="482600"/>
                </a:lnTo>
                <a:lnTo>
                  <a:pt x="59266" y="491067"/>
                </a:lnTo>
                <a:lnTo>
                  <a:pt x="67733" y="491067"/>
                </a:lnTo>
                <a:lnTo>
                  <a:pt x="76200" y="482600"/>
                </a:lnTo>
                <a:lnTo>
                  <a:pt x="84666" y="474134"/>
                </a:lnTo>
                <a:lnTo>
                  <a:pt x="93133" y="465667"/>
                </a:lnTo>
                <a:lnTo>
                  <a:pt x="101600" y="448734"/>
                </a:lnTo>
                <a:lnTo>
                  <a:pt x="110066" y="431800"/>
                </a:lnTo>
                <a:lnTo>
                  <a:pt x="118533" y="406400"/>
                </a:lnTo>
                <a:lnTo>
                  <a:pt x="118533" y="381000"/>
                </a:lnTo>
                <a:lnTo>
                  <a:pt x="127000" y="347134"/>
                </a:lnTo>
                <a:lnTo>
                  <a:pt x="127000" y="321734"/>
                </a:lnTo>
                <a:lnTo>
                  <a:pt x="135466" y="287867"/>
                </a:lnTo>
                <a:lnTo>
                  <a:pt x="135466" y="254000"/>
                </a:lnTo>
                <a:lnTo>
                  <a:pt x="135466" y="220134"/>
                </a:lnTo>
                <a:lnTo>
                  <a:pt x="135466" y="186267"/>
                </a:lnTo>
                <a:lnTo>
                  <a:pt x="135466" y="152400"/>
                </a:lnTo>
                <a:lnTo>
                  <a:pt x="135466" y="127000"/>
                </a:lnTo>
                <a:lnTo>
                  <a:pt x="135466" y="93134"/>
                </a:lnTo>
                <a:lnTo>
                  <a:pt x="143933" y="67734"/>
                </a:lnTo>
                <a:lnTo>
                  <a:pt x="143933" y="50800"/>
                </a:lnTo>
                <a:lnTo>
                  <a:pt x="152400" y="33867"/>
                </a:lnTo>
                <a:lnTo>
                  <a:pt x="152400" y="16934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0866" y="25400"/>
                </a:lnTo>
                <a:lnTo>
                  <a:pt x="160866" y="42334"/>
                </a:lnTo>
                <a:lnTo>
                  <a:pt x="160866" y="59267"/>
                </a:lnTo>
                <a:lnTo>
                  <a:pt x="152400" y="84667"/>
                </a:lnTo>
                <a:lnTo>
                  <a:pt x="152400" y="110067"/>
                </a:lnTo>
                <a:lnTo>
                  <a:pt x="143933" y="143934"/>
                </a:lnTo>
                <a:lnTo>
                  <a:pt x="143933" y="177800"/>
                </a:lnTo>
                <a:lnTo>
                  <a:pt x="135466" y="211667"/>
                </a:lnTo>
                <a:lnTo>
                  <a:pt x="135466" y="245534"/>
                </a:lnTo>
                <a:lnTo>
                  <a:pt x="135466" y="279400"/>
                </a:lnTo>
                <a:lnTo>
                  <a:pt x="143933" y="313267"/>
                </a:lnTo>
                <a:lnTo>
                  <a:pt x="143933" y="347134"/>
                </a:lnTo>
                <a:lnTo>
                  <a:pt x="160866" y="372534"/>
                </a:lnTo>
                <a:lnTo>
                  <a:pt x="169333" y="389467"/>
                </a:lnTo>
                <a:lnTo>
                  <a:pt x="186266" y="414867"/>
                </a:lnTo>
                <a:lnTo>
                  <a:pt x="203200" y="431800"/>
                </a:lnTo>
                <a:lnTo>
                  <a:pt x="220133" y="448734"/>
                </a:lnTo>
                <a:lnTo>
                  <a:pt x="237066" y="457200"/>
                </a:lnTo>
                <a:lnTo>
                  <a:pt x="254000" y="457200"/>
                </a:lnTo>
                <a:lnTo>
                  <a:pt x="279400" y="457200"/>
                </a:lnTo>
                <a:lnTo>
                  <a:pt x="304800" y="457200"/>
                </a:lnTo>
                <a:lnTo>
                  <a:pt x="321733" y="448734"/>
                </a:lnTo>
                <a:lnTo>
                  <a:pt x="338666" y="440267"/>
                </a:lnTo>
                <a:lnTo>
                  <a:pt x="355600" y="423334"/>
                </a:lnTo>
                <a:lnTo>
                  <a:pt x="355600" y="423334"/>
                </a:lnTo>
                <a:lnTo>
                  <a:pt x="355600" y="406400"/>
                </a:lnTo>
                <a:lnTo>
                  <a:pt x="355600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" name="Freeform 5135"/>
          <p:cNvSpPr/>
          <p:nvPr/>
        </p:nvSpPr>
        <p:spPr>
          <a:xfrm>
            <a:off x="3979333" y="4123267"/>
            <a:ext cx="465668" cy="152401"/>
          </a:xfrm>
          <a:custGeom>
            <a:avLst/>
            <a:gdLst/>
            <a:ahLst/>
            <a:cxnLst/>
            <a:rect l="0" t="0" r="0" b="0"/>
            <a:pathLst>
              <a:path w="465668" h="152401">
                <a:moveTo>
                  <a:pt x="16934" y="118533"/>
                </a:move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35466"/>
                </a:lnTo>
                <a:lnTo>
                  <a:pt x="8467" y="127000"/>
                </a:lnTo>
                <a:lnTo>
                  <a:pt x="16934" y="127000"/>
                </a:lnTo>
                <a:lnTo>
                  <a:pt x="16934" y="118533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4" y="93133"/>
                </a:lnTo>
                <a:lnTo>
                  <a:pt x="50800" y="84666"/>
                </a:lnTo>
                <a:lnTo>
                  <a:pt x="59267" y="67733"/>
                </a:lnTo>
                <a:lnTo>
                  <a:pt x="67734" y="59266"/>
                </a:lnTo>
                <a:lnTo>
                  <a:pt x="84667" y="50800"/>
                </a:lnTo>
                <a:lnTo>
                  <a:pt x="93134" y="42333"/>
                </a:lnTo>
                <a:lnTo>
                  <a:pt x="118534" y="42333"/>
                </a:lnTo>
                <a:lnTo>
                  <a:pt x="127000" y="33866"/>
                </a:lnTo>
                <a:lnTo>
                  <a:pt x="143934" y="25400"/>
                </a:lnTo>
                <a:lnTo>
                  <a:pt x="169334" y="16933"/>
                </a:lnTo>
                <a:lnTo>
                  <a:pt x="186267" y="8466"/>
                </a:lnTo>
                <a:lnTo>
                  <a:pt x="203200" y="8466"/>
                </a:lnTo>
                <a:lnTo>
                  <a:pt x="228600" y="8466"/>
                </a:lnTo>
                <a:lnTo>
                  <a:pt x="245534" y="8466"/>
                </a:lnTo>
                <a:lnTo>
                  <a:pt x="262467" y="0"/>
                </a:lnTo>
                <a:lnTo>
                  <a:pt x="279400" y="0"/>
                </a:lnTo>
                <a:lnTo>
                  <a:pt x="296334" y="8466"/>
                </a:lnTo>
                <a:lnTo>
                  <a:pt x="313267" y="8466"/>
                </a:lnTo>
                <a:lnTo>
                  <a:pt x="330200" y="8466"/>
                </a:lnTo>
                <a:lnTo>
                  <a:pt x="347134" y="16933"/>
                </a:lnTo>
                <a:lnTo>
                  <a:pt x="364067" y="25400"/>
                </a:lnTo>
                <a:lnTo>
                  <a:pt x="372534" y="33866"/>
                </a:lnTo>
                <a:lnTo>
                  <a:pt x="389467" y="42333"/>
                </a:lnTo>
                <a:lnTo>
                  <a:pt x="397934" y="50800"/>
                </a:lnTo>
                <a:lnTo>
                  <a:pt x="406400" y="59266"/>
                </a:lnTo>
                <a:lnTo>
                  <a:pt x="423334" y="67733"/>
                </a:lnTo>
                <a:lnTo>
                  <a:pt x="431800" y="76200"/>
                </a:lnTo>
                <a:lnTo>
                  <a:pt x="440267" y="84666"/>
                </a:lnTo>
                <a:lnTo>
                  <a:pt x="448734" y="101600"/>
                </a:lnTo>
                <a:lnTo>
                  <a:pt x="457200" y="110066"/>
                </a:lnTo>
                <a:lnTo>
                  <a:pt x="457200" y="118533"/>
                </a:lnTo>
                <a:lnTo>
                  <a:pt x="465667" y="118533"/>
                </a:lnTo>
                <a:lnTo>
                  <a:pt x="465667" y="127000"/>
                </a:lnTo>
                <a:lnTo>
                  <a:pt x="465667" y="135466"/>
                </a:lnTo>
                <a:lnTo>
                  <a:pt x="465667" y="135466"/>
                </a:lnTo>
                <a:lnTo>
                  <a:pt x="465667" y="135466"/>
                </a:lnTo>
                <a:lnTo>
                  <a:pt x="465667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7" name="Freeform 5136"/>
          <p:cNvSpPr/>
          <p:nvPr/>
        </p:nvSpPr>
        <p:spPr>
          <a:xfrm>
            <a:off x="3937000" y="4445000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93133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70933"/>
                </a:lnTo>
                <a:lnTo>
                  <a:pt x="16933" y="287867"/>
                </a:lnTo>
                <a:lnTo>
                  <a:pt x="16933" y="304800"/>
                </a:lnTo>
                <a:lnTo>
                  <a:pt x="16933" y="313267"/>
                </a:lnTo>
                <a:lnTo>
                  <a:pt x="16933" y="321733"/>
                </a:lnTo>
                <a:lnTo>
                  <a:pt x="16933" y="321733"/>
                </a:lnTo>
                <a:lnTo>
                  <a:pt x="16933" y="330200"/>
                </a:lnTo>
                <a:lnTo>
                  <a:pt x="16933" y="321733"/>
                </a:lnTo>
                <a:lnTo>
                  <a:pt x="8467" y="321733"/>
                </a:lnTo>
                <a:lnTo>
                  <a:pt x="8467" y="313267"/>
                </a:lnTo>
                <a:lnTo>
                  <a:pt x="8467" y="296333"/>
                </a:lnTo>
                <a:lnTo>
                  <a:pt x="8467" y="287867"/>
                </a:lnTo>
                <a:lnTo>
                  <a:pt x="0" y="270933"/>
                </a:lnTo>
                <a:lnTo>
                  <a:pt x="0" y="245533"/>
                </a:lnTo>
                <a:lnTo>
                  <a:pt x="0" y="228600"/>
                </a:lnTo>
                <a:lnTo>
                  <a:pt x="0" y="203200"/>
                </a:lnTo>
                <a:lnTo>
                  <a:pt x="0" y="177800"/>
                </a:lnTo>
                <a:lnTo>
                  <a:pt x="8467" y="160867"/>
                </a:lnTo>
                <a:lnTo>
                  <a:pt x="8467" y="135467"/>
                </a:lnTo>
                <a:lnTo>
                  <a:pt x="16933" y="118533"/>
                </a:lnTo>
                <a:lnTo>
                  <a:pt x="16933" y="101600"/>
                </a:lnTo>
                <a:lnTo>
                  <a:pt x="25400" y="84667"/>
                </a:lnTo>
                <a:lnTo>
                  <a:pt x="42333" y="67733"/>
                </a:lnTo>
                <a:lnTo>
                  <a:pt x="42333" y="50800"/>
                </a:lnTo>
                <a:lnTo>
                  <a:pt x="50800" y="42333"/>
                </a:lnTo>
                <a:lnTo>
                  <a:pt x="59267" y="25400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8533" y="33867"/>
                </a:lnTo>
                <a:lnTo>
                  <a:pt x="127000" y="42333"/>
                </a:lnTo>
                <a:lnTo>
                  <a:pt x="135467" y="59267"/>
                </a:lnTo>
                <a:lnTo>
                  <a:pt x="143933" y="76200"/>
                </a:lnTo>
                <a:lnTo>
                  <a:pt x="152400" y="101600"/>
                </a:lnTo>
                <a:lnTo>
                  <a:pt x="160867" y="118533"/>
                </a:lnTo>
                <a:lnTo>
                  <a:pt x="169333" y="143933"/>
                </a:lnTo>
                <a:lnTo>
                  <a:pt x="169333" y="169333"/>
                </a:lnTo>
                <a:lnTo>
                  <a:pt x="177800" y="194733"/>
                </a:lnTo>
                <a:lnTo>
                  <a:pt x="177800" y="220133"/>
                </a:lnTo>
                <a:lnTo>
                  <a:pt x="186267" y="237067"/>
                </a:lnTo>
                <a:lnTo>
                  <a:pt x="186267" y="254000"/>
                </a:lnTo>
                <a:lnTo>
                  <a:pt x="186267" y="270933"/>
                </a:lnTo>
                <a:lnTo>
                  <a:pt x="186267" y="287867"/>
                </a:lnTo>
                <a:lnTo>
                  <a:pt x="186267" y="296333"/>
                </a:lnTo>
                <a:lnTo>
                  <a:pt x="186267" y="304800"/>
                </a:lnTo>
                <a:lnTo>
                  <a:pt x="186267" y="304800"/>
                </a:lnTo>
                <a:lnTo>
                  <a:pt x="177800" y="313267"/>
                </a:lnTo>
                <a:lnTo>
                  <a:pt x="177800" y="304800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60867" y="296333"/>
                </a:lnTo>
                <a:lnTo>
                  <a:pt x="160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8" name="Freeform 5137"/>
          <p:cNvSpPr/>
          <p:nvPr/>
        </p:nvSpPr>
        <p:spPr>
          <a:xfrm>
            <a:off x="3953933" y="4588933"/>
            <a:ext cx="186268" cy="8468"/>
          </a:xfrm>
          <a:custGeom>
            <a:avLst/>
            <a:gdLst/>
            <a:ahLst/>
            <a:cxnLst/>
            <a:rect l="0" t="0" r="0" b="0"/>
            <a:pathLst>
              <a:path w="1862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76200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0" y="0"/>
                </a:lnTo>
                <a:lnTo>
                  <a:pt x="152400" y="0"/>
                </a:lnTo>
                <a:lnTo>
                  <a:pt x="169334" y="0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9" name="Freeform 5138"/>
          <p:cNvSpPr/>
          <p:nvPr/>
        </p:nvSpPr>
        <p:spPr>
          <a:xfrm>
            <a:off x="4351867" y="4461933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25400" y="160867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45534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96334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0" name="Freeform 5139"/>
          <p:cNvSpPr/>
          <p:nvPr/>
        </p:nvSpPr>
        <p:spPr>
          <a:xfrm>
            <a:off x="4216400" y="4436533"/>
            <a:ext cx="338668" cy="16935"/>
          </a:xfrm>
          <a:custGeom>
            <a:avLst/>
            <a:gdLst/>
            <a:ahLst/>
            <a:cxnLst/>
            <a:rect l="0" t="0" r="0" b="0"/>
            <a:pathLst>
              <a:path w="338668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67733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203200" y="16934"/>
                </a:lnTo>
                <a:lnTo>
                  <a:pt x="228600" y="16934"/>
                </a:lnTo>
                <a:lnTo>
                  <a:pt x="254000" y="16934"/>
                </a:lnTo>
                <a:lnTo>
                  <a:pt x="279400" y="16934"/>
                </a:lnTo>
                <a:lnTo>
                  <a:pt x="304800" y="16934"/>
                </a:lnTo>
                <a:lnTo>
                  <a:pt x="321733" y="16934"/>
                </a:lnTo>
                <a:lnTo>
                  <a:pt x="321733" y="16934"/>
                </a:lnTo>
                <a:lnTo>
                  <a:pt x="338667" y="16934"/>
                </a:lnTo>
                <a:lnTo>
                  <a:pt x="3386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1" name="Freeform 5140"/>
          <p:cNvSpPr/>
          <p:nvPr/>
        </p:nvSpPr>
        <p:spPr>
          <a:xfrm>
            <a:off x="4842933" y="4292600"/>
            <a:ext cx="245535" cy="143934"/>
          </a:xfrm>
          <a:custGeom>
            <a:avLst/>
            <a:gdLst/>
            <a:ahLst/>
            <a:cxnLst/>
            <a:rect l="0" t="0" r="0" b="0"/>
            <a:pathLst>
              <a:path w="245535" h="143934">
                <a:moveTo>
                  <a:pt x="16934" y="101600"/>
                </a:moveTo>
                <a:lnTo>
                  <a:pt x="16934" y="110067"/>
                </a:lnTo>
                <a:lnTo>
                  <a:pt x="16934" y="110067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43933"/>
                </a:lnTo>
                <a:lnTo>
                  <a:pt x="8467" y="135467"/>
                </a:lnTo>
                <a:lnTo>
                  <a:pt x="8467" y="127000"/>
                </a:lnTo>
                <a:lnTo>
                  <a:pt x="8467" y="118533"/>
                </a:lnTo>
                <a:lnTo>
                  <a:pt x="16934" y="110067"/>
                </a:lnTo>
                <a:lnTo>
                  <a:pt x="16934" y="93133"/>
                </a:lnTo>
                <a:lnTo>
                  <a:pt x="25400" y="76200"/>
                </a:lnTo>
                <a:lnTo>
                  <a:pt x="25400" y="67733"/>
                </a:lnTo>
                <a:lnTo>
                  <a:pt x="33867" y="50800"/>
                </a:lnTo>
                <a:lnTo>
                  <a:pt x="33867" y="42333"/>
                </a:lnTo>
                <a:lnTo>
                  <a:pt x="42334" y="25400"/>
                </a:lnTo>
                <a:lnTo>
                  <a:pt x="50800" y="16933"/>
                </a:lnTo>
                <a:lnTo>
                  <a:pt x="59267" y="8467"/>
                </a:lnTo>
                <a:lnTo>
                  <a:pt x="67734" y="8467"/>
                </a:lnTo>
                <a:lnTo>
                  <a:pt x="67734" y="0"/>
                </a:lnTo>
                <a:lnTo>
                  <a:pt x="67734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93134" y="67733"/>
                </a:lnTo>
                <a:lnTo>
                  <a:pt x="93134" y="84667"/>
                </a:lnTo>
                <a:lnTo>
                  <a:pt x="101600" y="93133"/>
                </a:lnTo>
                <a:lnTo>
                  <a:pt x="110067" y="110067"/>
                </a:lnTo>
                <a:lnTo>
                  <a:pt x="118534" y="118533"/>
                </a:lnTo>
                <a:lnTo>
                  <a:pt x="127000" y="127000"/>
                </a:lnTo>
                <a:lnTo>
                  <a:pt x="135467" y="135467"/>
                </a:lnTo>
                <a:lnTo>
                  <a:pt x="143934" y="135467"/>
                </a:lnTo>
                <a:lnTo>
                  <a:pt x="152400" y="143933"/>
                </a:lnTo>
                <a:lnTo>
                  <a:pt x="160867" y="143933"/>
                </a:lnTo>
                <a:lnTo>
                  <a:pt x="177800" y="143933"/>
                </a:lnTo>
                <a:lnTo>
                  <a:pt x="186267" y="135467"/>
                </a:lnTo>
                <a:lnTo>
                  <a:pt x="194734" y="135467"/>
                </a:lnTo>
                <a:lnTo>
                  <a:pt x="203200" y="127000"/>
                </a:lnTo>
                <a:lnTo>
                  <a:pt x="220134" y="118533"/>
                </a:lnTo>
                <a:lnTo>
                  <a:pt x="228600" y="110067"/>
                </a:lnTo>
                <a:lnTo>
                  <a:pt x="228600" y="101600"/>
                </a:lnTo>
                <a:lnTo>
                  <a:pt x="237067" y="93133"/>
                </a:lnTo>
                <a:lnTo>
                  <a:pt x="237067" y="93133"/>
                </a:lnTo>
                <a:lnTo>
                  <a:pt x="245534" y="84667"/>
                </a:lnTo>
                <a:lnTo>
                  <a:pt x="245534" y="84667"/>
                </a:lnTo>
                <a:lnTo>
                  <a:pt x="237067" y="84667"/>
                </a:lnTo>
                <a:lnTo>
                  <a:pt x="237067" y="84667"/>
                </a:lnTo>
                <a:lnTo>
                  <a:pt x="237067" y="84667"/>
                </a:lnTo>
                <a:lnTo>
                  <a:pt x="237067" y="84667"/>
                </a:lnTo>
                <a:lnTo>
                  <a:pt x="228600" y="84667"/>
                </a:lnTo>
                <a:lnTo>
                  <a:pt x="22860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2" name="Freeform 5141"/>
          <p:cNvSpPr/>
          <p:nvPr/>
        </p:nvSpPr>
        <p:spPr>
          <a:xfrm>
            <a:off x="4893733" y="4521200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4" y="0"/>
                </a:lnTo>
                <a:lnTo>
                  <a:pt x="135467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3" name="Freeform 5142"/>
          <p:cNvSpPr/>
          <p:nvPr/>
        </p:nvSpPr>
        <p:spPr>
          <a:xfrm>
            <a:off x="4834467" y="4639733"/>
            <a:ext cx="279401" cy="16935"/>
          </a:xfrm>
          <a:custGeom>
            <a:avLst/>
            <a:gdLst/>
            <a:ahLst/>
            <a:cxnLst/>
            <a:rect l="0" t="0" r="0" b="0"/>
            <a:pathLst>
              <a:path w="279401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67733" y="16934"/>
                </a:lnTo>
                <a:lnTo>
                  <a:pt x="93133" y="16934"/>
                </a:lnTo>
                <a:lnTo>
                  <a:pt x="118533" y="16934"/>
                </a:lnTo>
                <a:lnTo>
                  <a:pt x="152400" y="16934"/>
                </a:lnTo>
                <a:lnTo>
                  <a:pt x="186266" y="16934"/>
                </a:lnTo>
                <a:lnTo>
                  <a:pt x="228600" y="16934"/>
                </a:lnTo>
                <a:lnTo>
                  <a:pt x="254000" y="16934"/>
                </a:lnTo>
                <a:lnTo>
                  <a:pt x="254000" y="16934"/>
                </a:lnTo>
                <a:lnTo>
                  <a:pt x="279400" y="16934"/>
                </a:lnTo>
                <a:lnTo>
                  <a:pt x="2794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4" name="Freeform 5143"/>
          <p:cNvSpPr/>
          <p:nvPr/>
        </p:nvSpPr>
        <p:spPr>
          <a:xfrm>
            <a:off x="5359400" y="4157133"/>
            <a:ext cx="508001" cy="279401"/>
          </a:xfrm>
          <a:custGeom>
            <a:avLst/>
            <a:gdLst/>
            <a:ahLst/>
            <a:cxnLst/>
            <a:rect l="0" t="0" r="0" b="0"/>
            <a:pathLst>
              <a:path w="508001" h="279401">
                <a:moveTo>
                  <a:pt x="8467" y="262467"/>
                </a:moveTo>
                <a:lnTo>
                  <a:pt x="8467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8467" y="270934"/>
                </a:lnTo>
                <a:lnTo>
                  <a:pt x="8467" y="262467"/>
                </a:lnTo>
                <a:lnTo>
                  <a:pt x="8467" y="254000"/>
                </a:lnTo>
                <a:lnTo>
                  <a:pt x="16933" y="245534"/>
                </a:lnTo>
                <a:lnTo>
                  <a:pt x="16933" y="228600"/>
                </a:lnTo>
                <a:lnTo>
                  <a:pt x="25400" y="220134"/>
                </a:lnTo>
                <a:lnTo>
                  <a:pt x="25400" y="203200"/>
                </a:lnTo>
                <a:lnTo>
                  <a:pt x="33867" y="186267"/>
                </a:lnTo>
                <a:lnTo>
                  <a:pt x="33867" y="169334"/>
                </a:lnTo>
                <a:lnTo>
                  <a:pt x="33867" y="152400"/>
                </a:lnTo>
                <a:lnTo>
                  <a:pt x="42333" y="135467"/>
                </a:lnTo>
                <a:lnTo>
                  <a:pt x="50800" y="118534"/>
                </a:lnTo>
                <a:lnTo>
                  <a:pt x="59267" y="101600"/>
                </a:lnTo>
                <a:lnTo>
                  <a:pt x="67733" y="84667"/>
                </a:lnTo>
                <a:lnTo>
                  <a:pt x="76200" y="67734"/>
                </a:lnTo>
                <a:lnTo>
                  <a:pt x="93133" y="50800"/>
                </a:lnTo>
                <a:lnTo>
                  <a:pt x="110067" y="42334"/>
                </a:lnTo>
                <a:lnTo>
                  <a:pt x="127000" y="33867"/>
                </a:lnTo>
                <a:lnTo>
                  <a:pt x="143933" y="16934"/>
                </a:lnTo>
                <a:lnTo>
                  <a:pt x="160867" y="16934"/>
                </a:lnTo>
                <a:lnTo>
                  <a:pt x="186267" y="8467"/>
                </a:lnTo>
                <a:lnTo>
                  <a:pt x="203200" y="8467"/>
                </a:lnTo>
                <a:lnTo>
                  <a:pt x="228600" y="0"/>
                </a:lnTo>
                <a:lnTo>
                  <a:pt x="254000" y="0"/>
                </a:lnTo>
                <a:lnTo>
                  <a:pt x="279400" y="0"/>
                </a:lnTo>
                <a:lnTo>
                  <a:pt x="304800" y="8467"/>
                </a:lnTo>
                <a:lnTo>
                  <a:pt x="330200" y="8467"/>
                </a:lnTo>
                <a:lnTo>
                  <a:pt x="355600" y="16934"/>
                </a:lnTo>
                <a:lnTo>
                  <a:pt x="372533" y="25400"/>
                </a:lnTo>
                <a:lnTo>
                  <a:pt x="397933" y="33867"/>
                </a:lnTo>
                <a:lnTo>
                  <a:pt x="414867" y="42334"/>
                </a:lnTo>
                <a:lnTo>
                  <a:pt x="431800" y="50800"/>
                </a:lnTo>
                <a:lnTo>
                  <a:pt x="448733" y="67734"/>
                </a:lnTo>
                <a:lnTo>
                  <a:pt x="465667" y="76200"/>
                </a:lnTo>
                <a:lnTo>
                  <a:pt x="482600" y="93134"/>
                </a:lnTo>
                <a:lnTo>
                  <a:pt x="491067" y="110067"/>
                </a:lnTo>
                <a:lnTo>
                  <a:pt x="499533" y="118534"/>
                </a:lnTo>
                <a:lnTo>
                  <a:pt x="508000" y="135467"/>
                </a:lnTo>
                <a:lnTo>
                  <a:pt x="508000" y="143934"/>
                </a:lnTo>
                <a:lnTo>
                  <a:pt x="508000" y="160867"/>
                </a:lnTo>
                <a:lnTo>
                  <a:pt x="508000" y="169334"/>
                </a:lnTo>
                <a:lnTo>
                  <a:pt x="508000" y="169334"/>
                </a:lnTo>
                <a:lnTo>
                  <a:pt x="499533" y="177800"/>
                </a:lnTo>
                <a:lnTo>
                  <a:pt x="4995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5" name="Freeform 5144"/>
          <p:cNvSpPr/>
          <p:nvPr/>
        </p:nvSpPr>
        <p:spPr>
          <a:xfrm>
            <a:off x="5477933" y="4512733"/>
            <a:ext cx="203201" cy="364068"/>
          </a:xfrm>
          <a:custGeom>
            <a:avLst/>
            <a:gdLst/>
            <a:ahLst/>
            <a:cxnLst/>
            <a:rect l="0" t="0" r="0" b="0"/>
            <a:pathLst>
              <a:path w="203201" h="364068">
                <a:moveTo>
                  <a:pt x="33867" y="0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94734"/>
                </a:lnTo>
                <a:lnTo>
                  <a:pt x="25400" y="220134"/>
                </a:lnTo>
                <a:lnTo>
                  <a:pt x="16934" y="254000"/>
                </a:lnTo>
                <a:lnTo>
                  <a:pt x="16934" y="279400"/>
                </a:lnTo>
                <a:lnTo>
                  <a:pt x="8467" y="296334"/>
                </a:lnTo>
                <a:lnTo>
                  <a:pt x="8467" y="321734"/>
                </a:lnTo>
                <a:lnTo>
                  <a:pt x="8467" y="338667"/>
                </a:lnTo>
                <a:lnTo>
                  <a:pt x="0" y="347134"/>
                </a:lnTo>
                <a:lnTo>
                  <a:pt x="0" y="355600"/>
                </a:lnTo>
                <a:lnTo>
                  <a:pt x="0" y="364067"/>
                </a:lnTo>
                <a:lnTo>
                  <a:pt x="0" y="364067"/>
                </a:lnTo>
                <a:lnTo>
                  <a:pt x="0" y="364067"/>
                </a:lnTo>
                <a:lnTo>
                  <a:pt x="0" y="355600"/>
                </a:lnTo>
                <a:lnTo>
                  <a:pt x="0" y="338667"/>
                </a:lnTo>
                <a:lnTo>
                  <a:pt x="0" y="321734"/>
                </a:lnTo>
                <a:lnTo>
                  <a:pt x="0" y="296334"/>
                </a:lnTo>
                <a:lnTo>
                  <a:pt x="0" y="262467"/>
                </a:lnTo>
                <a:lnTo>
                  <a:pt x="8467" y="237067"/>
                </a:lnTo>
                <a:lnTo>
                  <a:pt x="8467" y="211667"/>
                </a:lnTo>
                <a:lnTo>
                  <a:pt x="8467" y="177800"/>
                </a:lnTo>
                <a:lnTo>
                  <a:pt x="16934" y="152400"/>
                </a:lnTo>
                <a:lnTo>
                  <a:pt x="16934" y="135467"/>
                </a:lnTo>
                <a:lnTo>
                  <a:pt x="25400" y="110067"/>
                </a:lnTo>
                <a:lnTo>
                  <a:pt x="33867" y="93134"/>
                </a:lnTo>
                <a:lnTo>
                  <a:pt x="33867" y="76200"/>
                </a:lnTo>
                <a:lnTo>
                  <a:pt x="42334" y="59267"/>
                </a:lnTo>
                <a:lnTo>
                  <a:pt x="50800" y="42334"/>
                </a:lnTo>
                <a:lnTo>
                  <a:pt x="59267" y="33867"/>
                </a:lnTo>
                <a:lnTo>
                  <a:pt x="67734" y="16934"/>
                </a:lnTo>
                <a:lnTo>
                  <a:pt x="76200" y="16934"/>
                </a:lnTo>
                <a:lnTo>
                  <a:pt x="84667" y="8467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16934"/>
                </a:lnTo>
                <a:lnTo>
                  <a:pt x="110067" y="33867"/>
                </a:lnTo>
                <a:lnTo>
                  <a:pt x="118534" y="50800"/>
                </a:lnTo>
                <a:lnTo>
                  <a:pt x="135467" y="76200"/>
                </a:lnTo>
                <a:lnTo>
                  <a:pt x="143934" y="101600"/>
                </a:lnTo>
                <a:lnTo>
                  <a:pt x="143934" y="127000"/>
                </a:lnTo>
                <a:lnTo>
                  <a:pt x="152400" y="160867"/>
                </a:lnTo>
                <a:lnTo>
                  <a:pt x="160867" y="186267"/>
                </a:lnTo>
                <a:lnTo>
                  <a:pt x="160867" y="220134"/>
                </a:lnTo>
                <a:lnTo>
                  <a:pt x="169334" y="245534"/>
                </a:lnTo>
                <a:lnTo>
                  <a:pt x="177800" y="270934"/>
                </a:lnTo>
                <a:lnTo>
                  <a:pt x="186267" y="296334"/>
                </a:lnTo>
                <a:lnTo>
                  <a:pt x="194734" y="313267"/>
                </a:lnTo>
                <a:lnTo>
                  <a:pt x="194734" y="330200"/>
                </a:lnTo>
                <a:lnTo>
                  <a:pt x="203200" y="338667"/>
                </a:lnTo>
                <a:lnTo>
                  <a:pt x="203200" y="347134"/>
                </a:lnTo>
                <a:lnTo>
                  <a:pt x="203200" y="355600"/>
                </a:lnTo>
                <a:lnTo>
                  <a:pt x="203200" y="355600"/>
                </a:lnTo>
                <a:lnTo>
                  <a:pt x="203200" y="347134"/>
                </a:lnTo>
                <a:lnTo>
                  <a:pt x="203200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6" name="Freeform 5145"/>
          <p:cNvSpPr/>
          <p:nvPr/>
        </p:nvSpPr>
        <p:spPr>
          <a:xfrm>
            <a:off x="5427133" y="4673600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194734" y="8467"/>
                </a:moveTo>
                <a:lnTo>
                  <a:pt x="194734" y="16933"/>
                </a:lnTo>
                <a:lnTo>
                  <a:pt x="186267" y="16933"/>
                </a:lnTo>
                <a:lnTo>
                  <a:pt x="177800" y="8467"/>
                </a:lnTo>
                <a:lnTo>
                  <a:pt x="169334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4" y="8467"/>
                </a:lnTo>
                <a:lnTo>
                  <a:pt x="127000" y="8467"/>
                </a:lnTo>
                <a:lnTo>
                  <a:pt x="110067" y="8467"/>
                </a:lnTo>
                <a:lnTo>
                  <a:pt x="84667" y="8467"/>
                </a:lnTo>
                <a:lnTo>
                  <a:pt x="67734" y="16933"/>
                </a:lnTo>
                <a:lnTo>
                  <a:pt x="50800" y="16933"/>
                </a:lnTo>
                <a:lnTo>
                  <a:pt x="33867" y="16933"/>
                </a:lnTo>
                <a:lnTo>
                  <a:pt x="16934" y="16933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7" name="Freeform 5146"/>
          <p:cNvSpPr/>
          <p:nvPr/>
        </p:nvSpPr>
        <p:spPr>
          <a:xfrm>
            <a:off x="5698067" y="4495800"/>
            <a:ext cx="245534" cy="304801"/>
          </a:xfrm>
          <a:custGeom>
            <a:avLst/>
            <a:gdLst/>
            <a:ahLst/>
            <a:cxnLst/>
            <a:rect l="0" t="0" r="0" b="0"/>
            <a:pathLst>
              <a:path w="245534" h="304801">
                <a:moveTo>
                  <a:pt x="0" y="50800"/>
                </a:moveTo>
                <a:lnTo>
                  <a:pt x="8466" y="50800"/>
                </a:lnTo>
                <a:lnTo>
                  <a:pt x="8466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25400" y="67733"/>
                </a:lnTo>
                <a:lnTo>
                  <a:pt x="25400" y="84667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35467"/>
                </a:lnTo>
                <a:lnTo>
                  <a:pt x="42333" y="152400"/>
                </a:lnTo>
                <a:lnTo>
                  <a:pt x="50800" y="169333"/>
                </a:lnTo>
                <a:lnTo>
                  <a:pt x="59266" y="194733"/>
                </a:lnTo>
                <a:lnTo>
                  <a:pt x="59266" y="211667"/>
                </a:lnTo>
                <a:lnTo>
                  <a:pt x="76200" y="228600"/>
                </a:lnTo>
                <a:lnTo>
                  <a:pt x="76200" y="245533"/>
                </a:lnTo>
                <a:lnTo>
                  <a:pt x="84666" y="262467"/>
                </a:lnTo>
                <a:lnTo>
                  <a:pt x="93133" y="270933"/>
                </a:lnTo>
                <a:lnTo>
                  <a:pt x="93133" y="287867"/>
                </a:lnTo>
                <a:lnTo>
                  <a:pt x="101600" y="296333"/>
                </a:lnTo>
                <a:lnTo>
                  <a:pt x="101600" y="296333"/>
                </a:lnTo>
                <a:lnTo>
                  <a:pt x="110066" y="296333"/>
                </a:lnTo>
                <a:lnTo>
                  <a:pt x="110066" y="304800"/>
                </a:lnTo>
                <a:lnTo>
                  <a:pt x="118533" y="296333"/>
                </a:lnTo>
                <a:lnTo>
                  <a:pt x="127000" y="296333"/>
                </a:lnTo>
                <a:lnTo>
                  <a:pt x="127000" y="287867"/>
                </a:lnTo>
                <a:lnTo>
                  <a:pt x="127000" y="270933"/>
                </a:lnTo>
                <a:lnTo>
                  <a:pt x="135466" y="262467"/>
                </a:lnTo>
                <a:lnTo>
                  <a:pt x="135466" y="237067"/>
                </a:lnTo>
                <a:lnTo>
                  <a:pt x="143933" y="220133"/>
                </a:lnTo>
                <a:lnTo>
                  <a:pt x="152400" y="186267"/>
                </a:lnTo>
                <a:lnTo>
                  <a:pt x="152400" y="160867"/>
                </a:lnTo>
                <a:lnTo>
                  <a:pt x="160866" y="135467"/>
                </a:lnTo>
                <a:lnTo>
                  <a:pt x="169333" y="101600"/>
                </a:lnTo>
                <a:lnTo>
                  <a:pt x="177800" y="84667"/>
                </a:lnTo>
                <a:lnTo>
                  <a:pt x="186266" y="59267"/>
                </a:lnTo>
                <a:lnTo>
                  <a:pt x="194733" y="33867"/>
                </a:lnTo>
                <a:lnTo>
                  <a:pt x="211666" y="16933"/>
                </a:lnTo>
                <a:lnTo>
                  <a:pt x="220133" y="8467"/>
                </a:lnTo>
                <a:lnTo>
                  <a:pt x="237066" y="8467"/>
                </a:lnTo>
                <a:lnTo>
                  <a:pt x="237066" y="8467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8" name="Freeform 5147"/>
          <p:cNvSpPr/>
          <p:nvPr/>
        </p:nvSpPr>
        <p:spPr>
          <a:xfrm>
            <a:off x="8111066" y="5960533"/>
            <a:ext cx="42335" cy="42335"/>
          </a:xfrm>
          <a:custGeom>
            <a:avLst/>
            <a:gdLst/>
            <a:ahLst/>
            <a:cxnLst/>
            <a:rect l="0" t="0" r="0" b="0"/>
            <a:pathLst>
              <a:path w="42335" h="42335">
                <a:moveTo>
                  <a:pt x="42334" y="0"/>
                </a:moveTo>
                <a:lnTo>
                  <a:pt x="33867" y="8467"/>
                </a:lnTo>
                <a:lnTo>
                  <a:pt x="25401" y="16934"/>
                </a:lnTo>
                <a:lnTo>
                  <a:pt x="16934" y="16934"/>
                </a:lnTo>
                <a:lnTo>
                  <a:pt x="8468" y="33867"/>
                </a:lnTo>
                <a:lnTo>
                  <a:pt x="8468" y="33867"/>
                </a:lnTo>
                <a:lnTo>
                  <a:pt x="0" y="42334"/>
                </a:lnTo>
                <a:lnTo>
                  <a:pt x="0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9" name="Freeform 5148"/>
          <p:cNvSpPr/>
          <p:nvPr/>
        </p:nvSpPr>
        <p:spPr>
          <a:xfrm>
            <a:off x="8034866" y="6036733"/>
            <a:ext cx="42335" cy="76201"/>
          </a:xfrm>
          <a:custGeom>
            <a:avLst/>
            <a:gdLst/>
            <a:ahLst/>
            <a:cxnLst/>
            <a:rect l="0" t="0" r="0" b="0"/>
            <a:pathLst>
              <a:path w="42335" h="76201">
                <a:moveTo>
                  <a:pt x="42334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1" y="25400"/>
                </a:lnTo>
                <a:lnTo>
                  <a:pt x="16934" y="33867"/>
                </a:lnTo>
                <a:lnTo>
                  <a:pt x="8468" y="42334"/>
                </a:lnTo>
                <a:lnTo>
                  <a:pt x="8468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8468" y="76200"/>
                </a:lnTo>
                <a:lnTo>
                  <a:pt x="8468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0" name="Freeform 5149"/>
          <p:cNvSpPr/>
          <p:nvPr/>
        </p:nvSpPr>
        <p:spPr>
          <a:xfrm>
            <a:off x="8178800" y="6002867"/>
            <a:ext cx="101601" cy="169334"/>
          </a:xfrm>
          <a:custGeom>
            <a:avLst/>
            <a:gdLst/>
            <a:ahLst/>
            <a:cxnLst/>
            <a:rect l="0" t="0" r="0" b="0"/>
            <a:pathLst>
              <a:path w="101601" h="169334">
                <a:moveTo>
                  <a:pt x="101600" y="0"/>
                </a:moveTo>
                <a:lnTo>
                  <a:pt x="101600" y="8466"/>
                </a:lnTo>
                <a:lnTo>
                  <a:pt x="93134" y="8466"/>
                </a:lnTo>
                <a:lnTo>
                  <a:pt x="93134" y="16933"/>
                </a:lnTo>
                <a:lnTo>
                  <a:pt x="84666" y="16933"/>
                </a:lnTo>
                <a:lnTo>
                  <a:pt x="76200" y="25400"/>
                </a:lnTo>
                <a:lnTo>
                  <a:pt x="67733" y="33866"/>
                </a:lnTo>
                <a:lnTo>
                  <a:pt x="59267" y="42333"/>
                </a:lnTo>
                <a:lnTo>
                  <a:pt x="50800" y="50800"/>
                </a:lnTo>
                <a:lnTo>
                  <a:pt x="42333" y="67733"/>
                </a:lnTo>
                <a:lnTo>
                  <a:pt x="33867" y="76200"/>
                </a:lnTo>
                <a:lnTo>
                  <a:pt x="16934" y="93133"/>
                </a:lnTo>
                <a:lnTo>
                  <a:pt x="8466" y="110066"/>
                </a:lnTo>
                <a:lnTo>
                  <a:pt x="8466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1" name="Freeform 5150"/>
          <p:cNvSpPr/>
          <p:nvPr/>
        </p:nvSpPr>
        <p:spPr>
          <a:xfrm>
            <a:off x="9008533" y="6028267"/>
            <a:ext cx="67735" cy="50801"/>
          </a:xfrm>
          <a:custGeom>
            <a:avLst/>
            <a:gdLst/>
            <a:ahLst/>
            <a:cxnLst/>
            <a:rect l="0" t="0" r="0" b="0"/>
            <a:pathLst>
              <a:path w="67735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1" y="16933"/>
                </a:lnTo>
                <a:lnTo>
                  <a:pt x="33867" y="25400"/>
                </a:lnTo>
                <a:lnTo>
                  <a:pt x="50800" y="33866"/>
                </a:lnTo>
                <a:lnTo>
                  <a:pt x="50800" y="33866"/>
                </a:lnTo>
                <a:lnTo>
                  <a:pt x="67734" y="50800"/>
                </a:lnTo>
                <a:lnTo>
                  <a:pt x="67734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2" name="Freeform 5151"/>
          <p:cNvSpPr/>
          <p:nvPr/>
        </p:nvSpPr>
        <p:spPr>
          <a:xfrm>
            <a:off x="9118600" y="6129867"/>
            <a:ext cx="50801" cy="59267"/>
          </a:xfrm>
          <a:custGeom>
            <a:avLst/>
            <a:gdLst/>
            <a:ahLst/>
            <a:cxnLst/>
            <a:rect l="0" t="0" r="0" b="0"/>
            <a:pathLst>
              <a:path w="50801" h="59267">
                <a:moveTo>
                  <a:pt x="0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25400" y="25400"/>
                </a:lnTo>
                <a:lnTo>
                  <a:pt x="33867" y="42333"/>
                </a:lnTo>
                <a:lnTo>
                  <a:pt x="42333" y="42333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9266"/>
                </a:lnTo>
                <a:lnTo>
                  <a:pt x="50800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3" name="Freeform 5152"/>
          <p:cNvSpPr/>
          <p:nvPr/>
        </p:nvSpPr>
        <p:spPr>
          <a:xfrm>
            <a:off x="9152467" y="5985933"/>
            <a:ext cx="160867" cy="177801"/>
          </a:xfrm>
          <a:custGeom>
            <a:avLst/>
            <a:gdLst/>
            <a:ahLst/>
            <a:cxnLst/>
            <a:rect l="0" t="0" r="0" b="0"/>
            <a:pathLst>
              <a:path w="160867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16933" y="16934"/>
                </a:lnTo>
                <a:lnTo>
                  <a:pt x="25399" y="33867"/>
                </a:lnTo>
                <a:lnTo>
                  <a:pt x="33867" y="42334"/>
                </a:lnTo>
                <a:lnTo>
                  <a:pt x="59266" y="59267"/>
                </a:lnTo>
                <a:lnTo>
                  <a:pt x="76200" y="84667"/>
                </a:lnTo>
                <a:lnTo>
                  <a:pt x="101599" y="110067"/>
                </a:lnTo>
                <a:lnTo>
                  <a:pt x="118533" y="127000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7163" y="0"/>
            <a:ext cx="7772400" cy="1600200"/>
          </a:xfrm>
        </p:spPr>
        <p:txBody>
          <a:bodyPr/>
          <a:lstStyle/>
          <a:p>
            <a:r>
              <a:rPr lang="en-US" altLang="en-US" b="1"/>
              <a:t>Example #1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5171" y="1702832"/>
            <a:ext cx="7772400" cy="4800600"/>
          </a:xfrm>
        </p:spPr>
        <p:txBody>
          <a:bodyPr/>
          <a:lstStyle/>
          <a:p>
            <a:r>
              <a:rPr lang="en-US" altLang="en-US"/>
              <a:t>Circle </a:t>
            </a:r>
            <a:r>
              <a:rPr lang="en-US" altLang="en-US" i="1"/>
              <a:t>W</a:t>
            </a:r>
            <a:r>
              <a:rPr lang="en-US" altLang="en-US"/>
              <a:t> has a radius of 10cm.  Radius                  </a:t>
            </a:r>
            <a:r>
              <a:rPr lang="en-US" altLang="en-US">
                <a:solidFill>
                  <a:schemeClr val="bg1"/>
                </a:solidFill>
              </a:rPr>
              <a:t>…..</a:t>
            </a:r>
            <a:r>
              <a:rPr lang="en-US" altLang="en-US"/>
              <a:t>is perpendicular to chord       , which is 16 cm long.  If               </a:t>
            </a:r>
            <a:r>
              <a:rPr lang="en-US" altLang="en-US" smtClean="0"/>
              <a:t>        </a:t>
            </a:r>
            <a:r>
              <a:rPr lang="en-US" altLang="en-US"/>
              <a:t>, find  </a:t>
            </a:r>
            <a:r>
              <a:rPr lang="en-US" altLang="en-US" smtClean="0"/>
              <a:t>             </a:t>
            </a:r>
            <a:r>
              <a:rPr lang="en-US" altLang="en-US"/>
              <a:t>and </a:t>
            </a:r>
            <a:r>
              <a:rPr lang="en-US" altLang="en-US" i="1"/>
              <a:t>JL.</a:t>
            </a:r>
            <a:endParaRPr lang="en-US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924550" y="329088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15013" y="322421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313910"/>
              </p:ext>
            </p:extLst>
          </p:nvPr>
        </p:nvGraphicFramePr>
        <p:xfrm>
          <a:off x="6710983" y="1702697"/>
          <a:ext cx="5619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3" imgW="558558" imgH="406224" progId="Equation.3">
                  <p:embed/>
                </p:oleObj>
              </mc:Choice>
              <mc:Fallback>
                <p:oleObj r:id="rId3" imgW="558558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983" y="1702697"/>
                        <a:ext cx="5619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772150" y="32337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373820"/>
              </p:ext>
            </p:extLst>
          </p:nvPr>
        </p:nvGraphicFramePr>
        <p:xfrm>
          <a:off x="5194317" y="2057121"/>
          <a:ext cx="647700" cy="40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5" imgW="647419" imgH="393529" progId="Equation.3">
                  <p:embed/>
                </p:oleObj>
              </mc:Choice>
              <mc:Fallback>
                <p:oleObj r:id="rId5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17" y="2057121"/>
                        <a:ext cx="647700" cy="400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276850" y="325755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506960"/>
              </p:ext>
            </p:extLst>
          </p:nvPr>
        </p:nvGraphicFramePr>
        <p:xfrm>
          <a:off x="2418763" y="2526811"/>
          <a:ext cx="1625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1625400" imgH="342720" progId="Equation.3">
                  <p:embed/>
                </p:oleObj>
              </mc:Choice>
              <mc:Fallback>
                <p:oleObj name="Equation" r:id="rId7" imgW="1625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763" y="2526811"/>
                        <a:ext cx="1625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334000" y="30480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96803"/>
              </p:ext>
            </p:extLst>
          </p:nvPr>
        </p:nvGraphicFramePr>
        <p:xfrm>
          <a:off x="4983218" y="2537512"/>
          <a:ext cx="9810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9" imgW="977476" imgH="342751" progId="Equation.3">
                  <p:embed/>
                </p:oleObj>
              </mc:Choice>
              <mc:Fallback>
                <p:oleObj r:id="rId9" imgW="977476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218" y="2537512"/>
                        <a:ext cx="981075" cy="34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620000" y="4191000"/>
            <a:ext cx="21336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8686800" y="4191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772400" y="5638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8518526" y="3886201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M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467600" y="5486400"/>
            <a:ext cx="328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8442325" y="6134100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9601200" y="5486400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8686800" y="5334000"/>
            <a:ext cx="2584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J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8686800" y="4953001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</a:t>
            </a: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8610600" y="5105400"/>
            <a:ext cx="1524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8534400" y="5486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2802467" y="2396067"/>
            <a:ext cx="440267" cy="152401"/>
          </a:xfrm>
          <a:custGeom>
            <a:avLst/>
            <a:gdLst/>
            <a:ahLst/>
            <a:cxnLst/>
            <a:rect l="0" t="0" r="0" b="0"/>
            <a:pathLst>
              <a:path w="440267" h="152401">
                <a:moveTo>
                  <a:pt x="16933" y="135466"/>
                </a:moveTo>
                <a:lnTo>
                  <a:pt x="16933" y="135466"/>
                </a:lnTo>
                <a:lnTo>
                  <a:pt x="8466" y="135466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35466"/>
                </a:lnTo>
                <a:lnTo>
                  <a:pt x="0" y="135466"/>
                </a:lnTo>
                <a:lnTo>
                  <a:pt x="0" y="135466"/>
                </a:lnTo>
                <a:lnTo>
                  <a:pt x="8466" y="135466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18533"/>
                </a:lnTo>
                <a:lnTo>
                  <a:pt x="8466" y="118533"/>
                </a:lnTo>
                <a:lnTo>
                  <a:pt x="8466" y="110066"/>
                </a:lnTo>
                <a:lnTo>
                  <a:pt x="8466" y="110066"/>
                </a:lnTo>
                <a:lnTo>
                  <a:pt x="16933" y="110066"/>
                </a:lnTo>
                <a:lnTo>
                  <a:pt x="16933" y="101600"/>
                </a:lnTo>
                <a:lnTo>
                  <a:pt x="25400" y="93133"/>
                </a:lnTo>
                <a:lnTo>
                  <a:pt x="33866" y="93133"/>
                </a:lnTo>
                <a:lnTo>
                  <a:pt x="33866" y="84666"/>
                </a:lnTo>
                <a:lnTo>
                  <a:pt x="42333" y="84666"/>
                </a:lnTo>
                <a:lnTo>
                  <a:pt x="42333" y="76200"/>
                </a:lnTo>
                <a:lnTo>
                  <a:pt x="50800" y="76200"/>
                </a:lnTo>
                <a:lnTo>
                  <a:pt x="50800" y="67733"/>
                </a:lnTo>
                <a:lnTo>
                  <a:pt x="59266" y="59266"/>
                </a:lnTo>
                <a:lnTo>
                  <a:pt x="67733" y="59266"/>
                </a:lnTo>
                <a:lnTo>
                  <a:pt x="76200" y="50800"/>
                </a:lnTo>
                <a:lnTo>
                  <a:pt x="84666" y="42333"/>
                </a:lnTo>
                <a:lnTo>
                  <a:pt x="84666" y="42333"/>
                </a:lnTo>
                <a:lnTo>
                  <a:pt x="93133" y="42333"/>
                </a:lnTo>
                <a:lnTo>
                  <a:pt x="101600" y="33866"/>
                </a:lnTo>
                <a:lnTo>
                  <a:pt x="110066" y="33866"/>
                </a:lnTo>
                <a:lnTo>
                  <a:pt x="118533" y="25400"/>
                </a:lnTo>
                <a:lnTo>
                  <a:pt x="118533" y="16933"/>
                </a:lnTo>
                <a:lnTo>
                  <a:pt x="127000" y="16933"/>
                </a:lnTo>
                <a:lnTo>
                  <a:pt x="135466" y="16933"/>
                </a:lnTo>
                <a:lnTo>
                  <a:pt x="143933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60866" y="8466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194733" y="0"/>
                </a:lnTo>
                <a:lnTo>
                  <a:pt x="203200" y="0"/>
                </a:lnTo>
                <a:lnTo>
                  <a:pt x="211666" y="0"/>
                </a:lnTo>
                <a:lnTo>
                  <a:pt x="220133" y="0"/>
                </a:lnTo>
                <a:lnTo>
                  <a:pt x="228600" y="0"/>
                </a:lnTo>
                <a:lnTo>
                  <a:pt x="245533" y="0"/>
                </a:lnTo>
                <a:lnTo>
                  <a:pt x="254000" y="0"/>
                </a:lnTo>
                <a:lnTo>
                  <a:pt x="262466" y="0"/>
                </a:lnTo>
                <a:lnTo>
                  <a:pt x="270933" y="0"/>
                </a:lnTo>
                <a:lnTo>
                  <a:pt x="279400" y="0"/>
                </a:lnTo>
                <a:lnTo>
                  <a:pt x="287866" y="8466"/>
                </a:lnTo>
                <a:lnTo>
                  <a:pt x="296333" y="8466"/>
                </a:lnTo>
                <a:lnTo>
                  <a:pt x="304800" y="8466"/>
                </a:lnTo>
                <a:lnTo>
                  <a:pt x="313266" y="16933"/>
                </a:lnTo>
                <a:lnTo>
                  <a:pt x="321733" y="16933"/>
                </a:lnTo>
                <a:lnTo>
                  <a:pt x="330200" y="16933"/>
                </a:lnTo>
                <a:lnTo>
                  <a:pt x="338666" y="25400"/>
                </a:lnTo>
                <a:lnTo>
                  <a:pt x="347133" y="25400"/>
                </a:lnTo>
                <a:lnTo>
                  <a:pt x="355600" y="33866"/>
                </a:lnTo>
                <a:lnTo>
                  <a:pt x="364066" y="33866"/>
                </a:lnTo>
                <a:lnTo>
                  <a:pt x="372533" y="33866"/>
                </a:lnTo>
                <a:lnTo>
                  <a:pt x="381000" y="42333"/>
                </a:lnTo>
                <a:lnTo>
                  <a:pt x="381000" y="50800"/>
                </a:lnTo>
                <a:lnTo>
                  <a:pt x="389466" y="59266"/>
                </a:lnTo>
                <a:lnTo>
                  <a:pt x="397933" y="59266"/>
                </a:lnTo>
                <a:lnTo>
                  <a:pt x="406400" y="67733"/>
                </a:lnTo>
                <a:lnTo>
                  <a:pt x="406400" y="67733"/>
                </a:lnTo>
                <a:lnTo>
                  <a:pt x="414866" y="76200"/>
                </a:lnTo>
                <a:lnTo>
                  <a:pt x="414866" y="84666"/>
                </a:lnTo>
                <a:lnTo>
                  <a:pt x="423333" y="84666"/>
                </a:lnTo>
                <a:lnTo>
                  <a:pt x="423333" y="93133"/>
                </a:lnTo>
                <a:lnTo>
                  <a:pt x="423333" y="101600"/>
                </a:lnTo>
                <a:lnTo>
                  <a:pt x="431800" y="110066"/>
                </a:lnTo>
                <a:lnTo>
                  <a:pt x="431800" y="110066"/>
                </a:lnTo>
                <a:lnTo>
                  <a:pt x="431800" y="118533"/>
                </a:lnTo>
                <a:lnTo>
                  <a:pt x="431800" y="118533"/>
                </a:lnTo>
                <a:lnTo>
                  <a:pt x="431800" y="127000"/>
                </a:lnTo>
                <a:lnTo>
                  <a:pt x="440266" y="135466"/>
                </a:lnTo>
                <a:lnTo>
                  <a:pt x="440266" y="135466"/>
                </a:lnTo>
                <a:lnTo>
                  <a:pt x="440266" y="143933"/>
                </a:lnTo>
                <a:lnTo>
                  <a:pt x="440266" y="152400"/>
                </a:lnTo>
                <a:lnTo>
                  <a:pt x="440266" y="152400"/>
                </a:lnTo>
                <a:lnTo>
                  <a:pt x="440266" y="152400"/>
                </a:lnTo>
                <a:lnTo>
                  <a:pt x="4402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367867" y="2396067"/>
            <a:ext cx="533401" cy="220134"/>
          </a:xfrm>
          <a:custGeom>
            <a:avLst/>
            <a:gdLst/>
            <a:ahLst/>
            <a:cxnLst/>
            <a:rect l="0" t="0" r="0" b="0"/>
            <a:pathLst>
              <a:path w="533401" h="220134">
                <a:moveTo>
                  <a:pt x="0" y="169333"/>
                </a:move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9333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52400"/>
                </a:lnTo>
                <a:lnTo>
                  <a:pt x="25400" y="152400"/>
                </a:lnTo>
                <a:lnTo>
                  <a:pt x="25400" y="143933"/>
                </a:lnTo>
                <a:lnTo>
                  <a:pt x="33866" y="135466"/>
                </a:lnTo>
                <a:lnTo>
                  <a:pt x="33866" y="135466"/>
                </a:lnTo>
                <a:lnTo>
                  <a:pt x="33866" y="127000"/>
                </a:lnTo>
                <a:lnTo>
                  <a:pt x="42333" y="127000"/>
                </a:lnTo>
                <a:lnTo>
                  <a:pt x="42333" y="118533"/>
                </a:lnTo>
                <a:lnTo>
                  <a:pt x="50800" y="110066"/>
                </a:lnTo>
                <a:lnTo>
                  <a:pt x="50800" y="110066"/>
                </a:lnTo>
                <a:lnTo>
                  <a:pt x="59266" y="101600"/>
                </a:lnTo>
                <a:lnTo>
                  <a:pt x="67733" y="93133"/>
                </a:lnTo>
                <a:lnTo>
                  <a:pt x="76200" y="84666"/>
                </a:lnTo>
                <a:lnTo>
                  <a:pt x="76200" y="76200"/>
                </a:lnTo>
                <a:lnTo>
                  <a:pt x="84666" y="76200"/>
                </a:lnTo>
                <a:lnTo>
                  <a:pt x="93133" y="67733"/>
                </a:lnTo>
                <a:lnTo>
                  <a:pt x="93133" y="59266"/>
                </a:lnTo>
                <a:lnTo>
                  <a:pt x="101600" y="59266"/>
                </a:lnTo>
                <a:lnTo>
                  <a:pt x="110066" y="50800"/>
                </a:lnTo>
                <a:lnTo>
                  <a:pt x="118533" y="50800"/>
                </a:lnTo>
                <a:lnTo>
                  <a:pt x="118533" y="42333"/>
                </a:lnTo>
                <a:lnTo>
                  <a:pt x="135466" y="33866"/>
                </a:lnTo>
                <a:lnTo>
                  <a:pt x="135466" y="33866"/>
                </a:lnTo>
                <a:lnTo>
                  <a:pt x="143933" y="25400"/>
                </a:lnTo>
                <a:lnTo>
                  <a:pt x="152400" y="25400"/>
                </a:lnTo>
                <a:lnTo>
                  <a:pt x="160866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194733" y="16933"/>
                </a:lnTo>
                <a:lnTo>
                  <a:pt x="203200" y="8466"/>
                </a:lnTo>
                <a:lnTo>
                  <a:pt x="211666" y="8466"/>
                </a:lnTo>
                <a:lnTo>
                  <a:pt x="228600" y="8466"/>
                </a:lnTo>
                <a:lnTo>
                  <a:pt x="237066" y="8466"/>
                </a:lnTo>
                <a:lnTo>
                  <a:pt x="254000" y="8466"/>
                </a:lnTo>
                <a:lnTo>
                  <a:pt x="262466" y="0"/>
                </a:lnTo>
                <a:lnTo>
                  <a:pt x="270933" y="0"/>
                </a:lnTo>
                <a:lnTo>
                  <a:pt x="279400" y="0"/>
                </a:lnTo>
                <a:lnTo>
                  <a:pt x="296333" y="8466"/>
                </a:lnTo>
                <a:lnTo>
                  <a:pt x="304800" y="8466"/>
                </a:lnTo>
                <a:lnTo>
                  <a:pt x="313266" y="8466"/>
                </a:lnTo>
                <a:lnTo>
                  <a:pt x="321733" y="8466"/>
                </a:lnTo>
                <a:lnTo>
                  <a:pt x="330200" y="8466"/>
                </a:lnTo>
                <a:lnTo>
                  <a:pt x="338666" y="16933"/>
                </a:lnTo>
                <a:lnTo>
                  <a:pt x="347133" y="16933"/>
                </a:lnTo>
                <a:lnTo>
                  <a:pt x="355600" y="25400"/>
                </a:lnTo>
                <a:lnTo>
                  <a:pt x="364066" y="25400"/>
                </a:lnTo>
                <a:lnTo>
                  <a:pt x="372533" y="33866"/>
                </a:lnTo>
                <a:lnTo>
                  <a:pt x="381000" y="33866"/>
                </a:lnTo>
                <a:lnTo>
                  <a:pt x="389466" y="42333"/>
                </a:lnTo>
                <a:lnTo>
                  <a:pt x="406400" y="42333"/>
                </a:lnTo>
                <a:lnTo>
                  <a:pt x="414866" y="50800"/>
                </a:lnTo>
                <a:lnTo>
                  <a:pt x="423333" y="59266"/>
                </a:lnTo>
                <a:lnTo>
                  <a:pt x="431800" y="67733"/>
                </a:lnTo>
                <a:lnTo>
                  <a:pt x="440266" y="76200"/>
                </a:lnTo>
                <a:lnTo>
                  <a:pt x="440266" y="84666"/>
                </a:lnTo>
                <a:lnTo>
                  <a:pt x="448733" y="84666"/>
                </a:lnTo>
                <a:lnTo>
                  <a:pt x="457200" y="93133"/>
                </a:lnTo>
                <a:lnTo>
                  <a:pt x="465666" y="101600"/>
                </a:lnTo>
                <a:lnTo>
                  <a:pt x="465666" y="110066"/>
                </a:lnTo>
                <a:lnTo>
                  <a:pt x="474133" y="118533"/>
                </a:lnTo>
                <a:lnTo>
                  <a:pt x="474133" y="127000"/>
                </a:lnTo>
                <a:lnTo>
                  <a:pt x="482600" y="135466"/>
                </a:lnTo>
                <a:lnTo>
                  <a:pt x="482600" y="143933"/>
                </a:lnTo>
                <a:lnTo>
                  <a:pt x="491066" y="152400"/>
                </a:lnTo>
                <a:lnTo>
                  <a:pt x="499533" y="160866"/>
                </a:lnTo>
                <a:lnTo>
                  <a:pt x="499533" y="169333"/>
                </a:lnTo>
                <a:lnTo>
                  <a:pt x="508000" y="177800"/>
                </a:lnTo>
                <a:lnTo>
                  <a:pt x="516466" y="186266"/>
                </a:lnTo>
                <a:lnTo>
                  <a:pt x="516466" y="194733"/>
                </a:lnTo>
                <a:lnTo>
                  <a:pt x="524933" y="203200"/>
                </a:lnTo>
                <a:lnTo>
                  <a:pt x="524933" y="211666"/>
                </a:lnTo>
                <a:lnTo>
                  <a:pt x="524933" y="211666"/>
                </a:lnTo>
                <a:lnTo>
                  <a:pt x="533400" y="220133"/>
                </a:lnTo>
                <a:lnTo>
                  <a:pt x="5334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713133" y="5613400"/>
            <a:ext cx="1549402" cy="33868"/>
          </a:xfrm>
          <a:custGeom>
            <a:avLst/>
            <a:gdLst/>
            <a:ahLst/>
            <a:cxnLst/>
            <a:rect l="0" t="0" r="0" b="0"/>
            <a:pathLst>
              <a:path w="1549402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7" y="25400"/>
                </a:lnTo>
                <a:lnTo>
                  <a:pt x="59267" y="25400"/>
                </a:lnTo>
                <a:lnTo>
                  <a:pt x="59267" y="25400"/>
                </a:lnTo>
                <a:lnTo>
                  <a:pt x="67734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101601" y="25400"/>
                </a:lnTo>
                <a:lnTo>
                  <a:pt x="101601" y="25400"/>
                </a:lnTo>
                <a:lnTo>
                  <a:pt x="101601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8534" y="25400"/>
                </a:lnTo>
                <a:lnTo>
                  <a:pt x="127000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52400" y="25400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77801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94734" y="25400"/>
                </a:lnTo>
                <a:lnTo>
                  <a:pt x="194734" y="25400"/>
                </a:lnTo>
                <a:lnTo>
                  <a:pt x="203200" y="25400"/>
                </a:lnTo>
                <a:lnTo>
                  <a:pt x="203200" y="25400"/>
                </a:lnTo>
                <a:lnTo>
                  <a:pt x="211667" y="25400"/>
                </a:lnTo>
                <a:lnTo>
                  <a:pt x="211667" y="25400"/>
                </a:lnTo>
                <a:lnTo>
                  <a:pt x="220134" y="25400"/>
                </a:lnTo>
                <a:lnTo>
                  <a:pt x="220134" y="25400"/>
                </a:lnTo>
                <a:lnTo>
                  <a:pt x="228600" y="25400"/>
                </a:lnTo>
                <a:lnTo>
                  <a:pt x="237067" y="25400"/>
                </a:lnTo>
                <a:lnTo>
                  <a:pt x="245533" y="25400"/>
                </a:lnTo>
                <a:lnTo>
                  <a:pt x="245533" y="25400"/>
                </a:lnTo>
                <a:lnTo>
                  <a:pt x="254001" y="25400"/>
                </a:lnTo>
                <a:lnTo>
                  <a:pt x="262467" y="25400"/>
                </a:lnTo>
                <a:lnTo>
                  <a:pt x="262467" y="25400"/>
                </a:lnTo>
                <a:lnTo>
                  <a:pt x="270934" y="25400"/>
                </a:lnTo>
                <a:lnTo>
                  <a:pt x="270934" y="25400"/>
                </a:lnTo>
                <a:lnTo>
                  <a:pt x="279400" y="25400"/>
                </a:lnTo>
                <a:lnTo>
                  <a:pt x="287867" y="25400"/>
                </a:lnTo>
                <a:lnTo>
                  <a:pt x="296334" y="25400"/>
                </a:lnTo>
                <a:lnTo>
                  <a:pt x="296334" y="25400"/>
                </a:lnTo>
                <a:lnTo>
                  <a:pt x="304800" y="25400"/>
                </a:lnTo>
                <a:lnTo>
                  <a:pt x="313267" y="25400"/>
                </a:lnTo>
                <a:lnTo>
                  <a:pt x="313267" y="25400"/>
                </a:lnTo>
                <a:lnTo>
                  <a:pt x="321733" y="25400"/>
                </a:lnTo>
                <a:lnTo>
                  <a:pt x="330201" y="25400"/>
                </a:lnTo>
                <a:lnTo>
                  <a:pt x="330201" y="25400"/>
                </a:lnTo>
                <a:lnTo>
                  <a:pt x="338667" y="25400"/>
                </a:lnTo>
                <a:lnTo>
                  <a:pt x="347134" y="25400"/>
                </a:lnTo>
                <a:lnTo>
                  <a:pt x="355600" y="25400"/>
                </a:lnTo>
                <a:lnTo>
                  <a:pt x="364067" y="25400"/>
                </a:lnTo>
                <a:lnTo>
                  <a:pt x="364067" y="25400"/>
                </a:lnTo>
                <a:lnTo>
                  <a:pt x="372534" y="25400"/>
                </a:lnTo>
                <a:lnTo>
                  <a:pt x="381000" y="25400"/>
                </a:lnTo>
                <a:lnTo>
                  <a:pt x="389467" y="25400"/>
                </a:lnTo>
                <a:lnTo>
                  <a:pt x="397933" y="33867"/>
                </a:lnTo>
                <a:lnTo>
                  <a:pt x="397933" y="33867"/>
                </a:lnTo>
                <a:lnTo>
                  <a:pt x="406401" y="33867"/>
                </a:lnTo>
                <a:lnTo>
                  <a:pt x="414867" y="33867"/>
                </a:lnTo>
                <a:lnTo>
                  <a:pt x="414867" y="33867"/>
                </a:lnTo>
                <a:lnTo>
                  <a:pt x="423334" y="33867"/>
                </a:lnTo>
                <a:lnTo>
                  <a:pt x="431800" y="33867"/>
                </a:lnTo>
                <a:lnTo>
                  <a:pt x="431800" y="33867"/>
                </a:lnTo>
                <a:lnTo>
                  <a:pt x="440267" y="33867"/>
                </a:lnTo>
                <a:lnTo>
                  <a:pt x="448734" y="33867"/>
                </a:lnTo>
                <a:lnTo>
                  <a:pt x="457200" y="33867"/>
                </a:lnTo>
                <a:lnTo>
                  <a:pt x="465667" y="33867"/>
                </a:lnTo>
                <a:lnTo>
                  <a:pt x="465667" y="33867"/>
                </a:lnTo>
                <a:lnTo>
                  <a:pt x="474133" y="33867"/>
                </a:lnTo>
                <a:lnTo>
                  <a:pt x="482601" y="33867"/>
                </a:lnTo>
                <a:lnTo>
                  <a:pt x="482601" y="33867"/>
                </a:lnTo>
                <a:lnTo>
                  <a:pt x="491067" y="33867"/>
                </a:lnTo>
                <a:lnTo>
                  <a:pt x="499534" y="33867"/>
                </a:lnTo>
                <a:lnTo>
                  <a:pt x="508000" y="33867"/>
                </a:lnTo>
                <a:lnTo>
                  <a:pt x="508000" y="33867"/>
                </a:lnTo>
                <a:lnTo>
                  <a:pt x="516467" y="33867"/>
                </a:lnTo>
                <a:lnTo>
                  <a:pt x="524934" y="33867"/>
                </a:lnTo>
                <a:lnTo>
                  <a:pt x="524934" y="33867"/>
                </a:lnTo>
                <a:lnTo>
                  <a:pt x="533400" y="25400"/>
                </a:lnTo>
                <a:lnTo>
                  <a:pt x="541867" y="25400"/>
                </a:lnTo>
                <a:lnTo>
                  <a:pt x="550333" y="25400"/>
                </a:lnTo>
                <a:lnTo>
                  <a:pt x="558801" y="25400"/>
                </a:lnTo>
                <a:lnTo>
                  <a:pt x="567267" y="33867"/>
                </a:lnTo>
                <a:lnTo>
                  <a:pt x="575734" y="33867"/>
                </a:lnTo>
                <a:lnTo>
                  <a:pt x="575734" y="25400"/>
                </a:lnTo>
                <a:lnTo>
                  <a:pt x="584200" y="25400"/>
                </a:lnTo>
                <a:lnTo>
                  <a:pt x="592667" y="25400"/>
                </a:lnTo>
                <a:lnTo>
                  <a:pt x="592667" y="25400"/>
                </a:lnTo>
                <a:lnTo>
                  <a:pt x="601134" y="25400"/>
                </a:lnTo>
                <a:lnTo>
                  <a:pt x="609600" y="25400"/>
                </a:lnTo>
                <a:lnTo>
                  <a:pt x="618067" y="25400"/>
                </a:lnTo>
                <a:lnTo>
                  <a:pt x="626533" y="25400"/>
                </a:lnTo>
                <a:lnTo>
                  <a:pt x="626533" y="25400"/>
                </a:lnTo>
                <a:lnTo>
                  <a:pt x="635001" y="25400"/>
                </a:lnTo>
                <a:lnTo>
                  <a:pt x="643467" y="25400"/>
                </a:lnTo>
                <a:lnTo>
                  <a:pt x="643467" y="25400"/>
                </a:lnTo>
                <a:lnTo>
                  <a:pt x="651934" y="25400"/>
                </a:lnTo>
                <a:lnTo>
                  <a:pt x="660400" y="25400"/>
                </a:lnTo>
                <a:lnTo>
                  <a:pt x="668867" y="25400"/>
                </a:lnTo>
                <a:lnTo>
                  <a:pt x="677334" y="25400"/>
                </a:lnTo>
                <a:lnTo>
                  <a:pt x="677334" y="25400"/>
                </a:lnTo>
                <a:lnTo>
                  <a:pt x="685800" y="25400"/>
                </a:lnTo>
                <a:lnTo>
                  <a:pt x="685800" y="25400"/>
                </a:lnTo>
                <a:lnTo>
                  <a:pt x="694267" y="25400"/>
                </a:lnTo>
                <a:lnTo>
                  <a:pt x="702733" y="25400"/>
                </a:lnTo>
                <a:lnTo>
                  <a:pt x="702733" y="25400"/>
                </a:lnTo>
                <a:lnTo>
                  <a:pt x="711201" y="25400"/>
                </a:lnTo>
                <a:lnTo>
                  <a:pt x="719667" y="25400"/>
                </a:lnTo>
                <a:lnTo>
                  <a:pt x="728134" y="25400"/>
                </a:lnTo>
                <a:lnTo>
                  <a:pt x="728134" y="25400"/>
                </a:lnTo>
                <a:lnTo>
                  <a:pt x="736600" y="25400"/>
                </a:lnTo>
                <a:lnTo>
                  <a:pt x="745067" y="16933"/>
                </a:lnTo>
                <a:lnTo>
                  <a:pt x="753534" y="16933"/>
                </a:lnTo>
                <a:lnTo>
                  <a:pt x="762000" y="16933"/>
                </a:lnTo>
                <a:lnTo>
                  <a:pt x="762000" y="16933"/>
                </a:lnTo>
                <a:lnTo>
                  <a:pt x="770467" y="16933"/>
                </a:lnTo>
                <a:lnTo>
                  <a:pt x="778933" y="16933"/>
                </a:lnTo>
                <a:lnTo>
                  <a:pt x="787401" y="16933"/>
                </a:lnTo>
                <a:lnTo>
                  <a:pt x="787401" y="16933"/>
                </a:lnTo>
                <a:lnTo>
                  <a:pt x="795867" y="16933"/>
                </a:lnTo>
                <a:lnTo>
                  <a:pt x="804334" y="16933"/>
                </a:lnTo>
                <a:lnTo>
                  <a:pt x="812800" y="16933"/>
                </a:lnTo>
                <a:lnTo>
                  <a:pt x="812800" y="16933"/>
                </a:lnTo>
                <a:lnTo>
                  <a:pt x="821267" y="16933"/>
                </a:lnTo>
                <a:lnTo>
                  <a:pt x="829734" y="16933"/>
                </a:lnTo>
                <a:lnTo>
                  <a:pt x="838200" y="16933"/>
                </a:lnTo>
                <a:lnTo>
                  <a:pt x="838200" y="16933"/>
                </a:lnTo>
                <a:lnTo>
                  <a:pt x="846667" y="16933"/>
                </a:lnTo>
                <a:lnTo>
                  <a:pt x="855133" y="16933"/>
                </a:lnTo>
                <a:lnTo>
                  <a:pt x="863601" y="25400"/>
                </a:lnTo>
                <a:lnTo>
                  <a:pt x="863601" y="25400"/>
                </a:lnTo>
                <a:lnTo>
                  <a:pt x="872067" y="25400"/>
                </a:lnTo>
                <a:lnTo>
                  <a:pt x="880534" y="25400"/>
                </a:lnTo>
                <a:lnTo>
                  <a:pt x="889000" y="25400"/>
                </a:lnTo>
                <a:lnTo>
                  <a:pt x="889000" y="25400"/>
                </a:lnTo>
                <a:lnTo>
                  <a:pt x="897467" y="25400"/>
                </a:lnTo>
                <a:lnTo>
                  <a:pt x="905934" y="25400"/>
                </a:lnTo>
                <a:lnTo>
                  <a:pt x="905934" y="25400"/>
                </a:lnTo>
                <a:lnTo>
                  <a:pt x="914400" y="25400"/>
                </a:lnTo>
                <a:lnTo>
                  <a:pt x="922867" y="25400"/>
                </a:lnTo>
                <a:lnTo>
                  <a:pt x="922867" y="25400"/>
                </a:lnTo>
                <a:lnTo>
                  <a:pt x="931333" y="25400"/>
                </a:lnTo>
                <a:lnTo>
                  <a:pt x="931333" y="25400"/>
                </a:lnTo>
                <a:lnTo>
                  <a:pt x="939801" y="25400"/>
                </a:lnTo>
                <a:lnTo>
                  <a:pt x="948267" y="25400"/>
                </a:lnTo>
                <a:lnTo>
                  <a:pt x="956734" y="25400"/>
                </a:lnTo>
                <a:lnTo>
                  <a:pt x="965200" y="25400"/>
                </a:lnTo>
                <a:lnTo>
                  <a:pt x="973667" y="25400"/>
                </a:lnTo>
                <a:lnTo>
                  <a:pt x="973667" y="25400"/>
                </a:lnTo>
                <a:lnTo>
                  <a:pt x="982134" y="16933"/>
                </a:lnTo>
                <a:lnTo>
                  <a:pt x="990600" y="16933"/>
                </a:lnTo>
                <a:lnTo>
                  <a:pt x="999067" y="16933"/>
                </a:lnTo>
                <a:lnTo>
                  <a:pt x="1007533" y="16933"/>
                </a:lnTo>
                <a:lnTo>
                  <a:pt x="1007533" y="16933"/>
                </a:lnTo>
                <a:lnTo>
                  <a:pt x="1016001" y="16933"/>
                </a:lnTo>
                <a:lnTo>
                  <a:pt x="1024467" y="16933"/>
                </a:lnTo>
                <a:lnTo>
                  <a:pt x="1024467" y="16933"/>
                </a:lnTo>
                <a:lnTo>
                  <a:pt x="1032934" y="16933"/>
                </a:lnTo>
                <a:lnTo>
                  <a:pt x="1041400" y="8467"/>
                </a:lnTo>
                <a:lnTo>
                  <a:pt x="1049867" y="8467"/>
                </a:lnTo>
                <a:lnTo>
                  <a:pt x="1058334" y="8467"/>
                </a:lnTo>
                <a:lnTo>
                  <a:pt x="1066800" y="8467"/>
                </a:lnTo>
                <a:lnTo>
                  <a:pt x="1075267" y="8467"/>
                </a:lnTo>
                <a:lnTo>
                  <a:pt x="1075267" y="8467"/>
                </a:lnTo>
                <a:lnTo>
                  <a:pt x="1083733" y="8467"/>
                </a:lnTo>
                <a:lnTo>
                  <a:pt x="1092201" y="8467"/>
                </a:lnTo>
                <a:lnTo>
                  <a:pt x="1100667" y="8467"/>
                </a:lnTo>
                <a:lnTo>
                  <a:pt x="1109134" y="8467"/>
                </a:lnTo>
                <a:lnTo>
                  <a:pt x="1109134" y="8467"/>
                </a:lnTo>
                <a:lnTo>
                  <a:pt x="1117600" y="8467"/>
                </a:lnTo>
                <a:lnTo>
                  <a:pt x="1126067" y="8467"/>
                </a:lnTo>
                <a:lnTo>
                  <a:pt x="1126067" y="8467"/>
                </a:lnTo>
                <a:lnTo>
                  <a:pt x="1134534" y="8467"/>
                </a:lnTo>
                <a:lnTo>
                  <a:pt x="1143000" y="8467"/>
                </a:lnTo>
                <a:lnTo>
                  <a:pt x="1151467" y="8467"/>
                </a:lnTo>
                <a:lnTo>
                  <a:pt x="1159933" y="8467"/>
                </a:lnTo>
                <a:lnTo>
                  <a:pt x="1159933" y="8467"/>
                </a:lnTo>
                <a:lnTo>
                  <a:pt x="1168401" y="8467"/>
                </a:lnTo>
                <a:lnTo>
                  <a:pt x="1176867" y="8467"/>
                </a:lnTo>
                <a:lnTo>
                  <a:pt x="1185334" y="8467"/>
                </a:lnTo>
                <a:lnTo>
                  <a:pt x="1185334" y="8467"/>
                </a:lnTo>
                <a:lnTo>
                  <a:pt x="1193800" y="8467"/>
                </a:lnTo>
                <a:lnTo>
                  <a:pt x="1202267" y="8467"/>
                </a:lnTo>
                <a:lnTo>
                  <a:pt x="1202267" y="8467"/>
                </a:lnTo>
                <a:lnTo>
                  <a:pt x="1210734" y="8467"/>
                </a:lnTo>
                <a:lnTo>
                  <a:pt x="1219200" y="8467"/>
                </a:lnTo>
                <a:lnTo>
                  <a:pt x="1219200" y="8467"/>
                </a:lnTo>
                <a:lnTo>
                  <a:pt x="1227667" y="8467"/>
                </a:lnTo>
                <a:lnTo>
                  <a:pt x="1236133" y="8467"/>
                </a:lnTo>
                <a:lnTo>
                  <a:pt x="1244601" y="8467"/>
                </a:lnTo>
                <a:lnTo>
                  <a:pt x="1244601" y="8467"/>
                </a:lnTo>
                <a:lnTo>
                  <a:pt x="1253067" y="8467"/>
                </a:lnTo>
                <a:lnTo>
                  <a:pt x="1261534" y="8467"/>
                </a:lnTo>
                <a:lnTo>
                  <a:pt x="1270000" y="8467"/>
                </a:lnTo>
                <a:lnTo>
                  <a:pt x="1278467" y="8467"/>
                </a:lnTo>
                <a:lnTo>
                  <a:pt x="1278467" y="8467"/>
                </a:lnTo>
                <a:lnTo>
                  <a:pt x="1286934" y="8467"/>
                </a:lnTo>
                <a:lnTo>
                  <a:pt x="1295400" y="8467"/>
                </a:lnTo>
                <a:lnTo>
                  <a:pt x="1295400" y="8467"/>
                </a:lnTo>
                <a:lnTo>
                  <a:pt x="1303867" y="8467"/>
                </a:lnTo>
                <a:lnTo>
                  <a:pt x="1312333" y="8467"/>
                </a:lnTo>
                <a:lnTo>
                  <a:pt x="1312333" y="8467"/>
                </a:lnTo>
                <a:lnTo>
                  <a:pt x="1329267" y="8467"/>
                </a:lnTo>
                <a:lnTo>
                  <a:pt x="1337734" y="8467"/>
                </a:lnTo>
                <a:lnTo>
                  <a:pt x="1337734" y="8467"/>
                </a:lnTo>
                <a:lnTo>
                  <a:pt x="1346200" y="8467"/>
                </a:lnTo>
                <a:lnTo>
                  <a:pt x="1354667" y="8467"/>
                </a:lnTo>
                <a:lnTo>
                  <a:pt x="1363134" y="8467"/>
                </a:lnTo>
                <a:lnTo>
                  <a:pt x="1363134" y="8467"/>
                </a:lnTo>
                <a:lnTo>
                  <a:pt x="1371600" y="8467"/>
                </a:lnTo>
                <a:lnTo>
                  <a:pt x="1380067" y="8467"/>
                </a:lnTo>
                <a:lnTo>
                  <a:pt x="1388533" y="8467"/>
                </a:lnTo>
                <a:lnTo>
                  <a:pt x="1397001" y="8467"/>
                </a:lnTo>
                <a:lnTo>
                  <a:pt x="1397001" y="8467"/>
                </a:lnTo>
                <a:lnTo>
                  <a:pt x="1405467" y="16933"/>
                </a:lnTo>
                <a:lnTo>
                  <a:pt x="1413934" y="16933"/>
                </a:lnTo>
                <a:lnTo>
                  <a:pt x="1422400" y="16933"/>
                </a:lnTo>
                <a:lnTo>
                  <a:pt x="1430867" y="16933"/>
                </a:lnTo>
                <a:lnTo>
                  <a:pt x="1439334" y="16933"/>
                </a:lnTo>
                <a:lnTo>
                  <a:pt x="1447800" y="16933"/>
                </a:lnTo>
                <a:lnTo>
                  <a:pt x="1447800" y="16933"/>
                </a:lnTo>
                <a:lnTo>
                  <a:pt x="1456267" y="16933"/>
                </a:lnTo>
                <a:lnTo>
                  <a:pt x="1464733" y="16933"/>
                </a:lnTo>
                <a:lnTo>
                  <a:pt x="1473201" y="16933"/>
                </a:lnTo>
                <a:lnTo>
                  <a:pt x="1473201" y="16933"/>
                </a:lnTo>
                <a:lnTo>
                  <a:pt x="1481667" y="16933"/>
                </a:lnTo>
                <a:lnTo>
                  <a:pt x="1490134" y="16933"/>
                </a:lnTo>
                <a:lnTo>
                  <a:pt x="1498600" y="16933"/>
                </a:lnTo>
                <a:lnTo>
                  <a:pt x="1507067" y="16933"/>
                </a:lnTo>
                <a:lnTo>
                  <a:pt x="1515534" y="16933"/>
                </a:lnTo>
                <a:lnTo>
                  <a:pt x="1515534" y="16933"/>
                </a:lnTo>
                <a:lnTo>
                  <a:pt x="1524000" y="16933"/>
                </a:lnTo>
                <a:lnTo>
                  <a:pt x="1532467" y="16933"/>
                </a:lnTo>
                <a:lnTo>
                  <a:pt x="1540933" y="16933"/>
                </a:lnTo>
                <a:lnTo>
                  <a:pt x="1549401" y="16933"/>
                </a:lnTo>
                <a:lnTo>
                  <a:pt x="1549401" y="16933"/>
                </a:lnTo>
                <a:lnTo>
                  <a:pt x="1549401" y="16933"/>
                </a:lnTo>
                <a:lnTo>
                  <a:pt x="1549401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287933" y="5630333"/>
            <a:ext cx="423334" cy="16935"/>
          </a:xfrm>
          <a:custGeom>
            <a:avLst/>
            <a:gdLst/>
            <a:ahLst/>
            <a:cxnLst/>
            <a:rect l="0" t="0" r="0" b="0"/>
            <a:pathLst>
              <a:path w="423334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1" y="8467"/>
                </a:lnTo>
                <a:lnTo>
                  <a:pt x="50801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16934"/>
                </a:lnTo>
                <a:lnTo>
                  <a:pt x="118533" y="16934"/>
                </a:lnTo>
                <a:lnTo>
                  <a:pt x="127001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43934" y="16934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9334" y="16934"/>
                </a:lnTo>
                <a:lnTo>
                  <a:pt x="177800" y="16934"/>
                </a:lnTo>
                <a:lnTo>
                  <a:pt x="186267" y="16934"/>
                </a:lnTo>
                <a:lnTo>
                  <a:pt x="194733" y="16934"/>
                </a:lnTo>
                <a:lnTo>
                  <a:pt x="203201" y="16934"/>
                </a:lnTo>
                <a:lnTo>
                  <a:pt x="203201" y="16934"/>
                </a:lnTo>
                <a:lnTo>
                  <a:pt x="211667" y="16934"/>
                </a:lnTo>
                <a:lnTo>
                  <a:pt x="220134" y="16934"/>
                </a:lnTo>
                <a:lnTo>
                  <a:pt x="228600" y="16934"/>
                </a:lnTo>
                <a:lnTo>
                  <a:pt x="237067" y="16934"/>
                </a:lnTo>
                <a:lnTo>
                  <a:pt x="237067" y="16934"/>
                </a:lnTo>
                <a:lnTo>
                  <a:pt x="245534" y="16934"/>
                </a:lnTo>
                <a:lnTo>
                  <a:pt x="254000" y="16934"/>
                </a:lnTo>
                <a:lnTo>
                  <a:pt x="254000" y="16934"/>
                </a:lnTo>
                <a:lnTo>
                  <a:pt x="262467" y="16934"/>
                </a:lnTo>
                <a:lnTo>
                  <a:pt x="270933" y="16934"/>
                </a:lnTo>
                <a:lnTo>
                  <a:pt x="279401" y="16934"/>
                </a:lnTo>
                <a:lnTo>
                  <a:pt x="279401" y="16934"/>
                </a:lnTo>
                <a:lnTo>
                  <a:pt x="287867" y="16934"/>
                </a:lnTo>
                <a:lnTo>
                  <a:pt x="296334" y="16934"/>
                </a:lnTo>
                <a:lnTo>
                  <a:pt x="296334" y="16934"/>
                </a:lnTo>
                <a:lnTo>
                  <a:pt x="304800" y="16934"/>
                </a:lnTo>
                <a:lnTo>
                  <a:pt x="313267" y="16934"/>
                </a:lnTo>
                <a:lnTo>
                  <a:pt x="313267" y="16934"/>
                </a:lnTo>
                <a:lnTo>
                  <a:pt x="321734" y="8467"/>
                </a:lnTo>
                <a:lnTo>
                  <a:pt x="321734" y="8467"/>
                </a:lnTo>
                <a:lnTo>
                  <a:pt x="330200" y="8467"/>
                </a:lnTo>
                <a:lnTo>
                  <a:pt x="330200" y="8467"/>
                </a:lnTo>
                <a:lnTo>
                  <a:pt x="338667" y="8467"/>
                </a:lnTo>
                <a:lnTo>
                  <a:pt x="347133" y="16934"/>
                </a:lnTo>
                <a:lnTo>
                  <a:pt x="347133" y="8467"/>
                </a:lnTo>
                <a:lnTo>
                  <a:pt x="355601" y="8467"/>
                </a:lnTo>
                <a:lnTo>
                  <a:pt x="355601" y="8467"/>
                </a:lnTo>
                <a:lnTo>
                  <a:pt x="364067" y="8467"/>
                </a:lnTo>
                <a:lnTo>
                  <a:pt x="364067" y="8467"/>
                </a:lnTo>
                <a:lnTo>
                  <a:pt x="372534" y="8467"/>
                </a:lnTo>
                <a:lnTo>
                  <a:pt x="372534" y="8467"/>
                </a:lnTo>
                <a:lnTo>
                  <a:pt x="381000" y="8467"/>
                </a:lnTo>
                <a:lnTo>
                  <a:pt x="381000" y="8467"/>
                </a:lnTo>
                <a:lnTo>
                  <a:pt x="381000" y="8467"/>
                </a:lnTo>
                <a:lnTo>
                  <a:pt x="389467" y="8467"/>
                </a:lnTo>
                <a:lnTo>
                  <a:pt x="389467" y="8467"/>
                </a:lnTo>
                <a:lnTo>
                  <a:pt x="397934" y="8467"/>
                </a:lnTo>
                <a:lnTo>
                  <a:pt x="397934" y="8467"/>
                </a:lnTo>
                <a:lnTo>
                  <a:pt x="397934" y="8467"/>
                </a:lnTo>
                <a:lnTo>
                  <a:pt x="406400" y="8467"/>
                </a:lnTo>
                <a:lnTo>
                  <a:pt x="406400" y="8467"/>
                </a:lnTo>
                <a:lnTo>
                  <a:pt x="406400" y="8467"/>
                </a:lnTo>
                <a:lnTo>
                  <a:pt x="414867" y="8467"/>
                </a:lnTo>
                <a:lnTo>
                  <a:pt x="414867" y="8467"/>
                </a:lnTo>
                <a:lnTo>
                  <a:pt x="414867" y="8467"/>
                </a:lnTo>
                <a:lnTo>
                  <a:pt x="414867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23333" y="0"/>
                </a:lnTo>
                <a:lnTo>
                  <a:pt x="423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118600" y="5596467"/>
            <a:ext cx="601135" cy="508001"/>
          </a:xfrm>
          <a:custGeom>
            <a:avLst/>
            <a:gdLst/>
            <a:ahLst/>
            <a:cxnLst/>
            <a:rect l="0" t="0" r="0" b="0"/>
            <a:pathLst>
              <a:path w="601135" h="508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25400" y="127000"/>
                </a:lnTo>
                <a:lnTo>
                  <a:pt x="33867" y="143933"/>
                </a:lnTo>
                <a:lnTo>
                  <a:pt x="33867" y="160866"/>
                </a:lnTo>
                <a:lnTo>
                  <a:pt x="42333" y="186266"/>
                </a:lnTo>
                <a:lnTo>
                  <a:pt x="50800" y="203200"/>
                </a:lnTo>
                <a:lnTo>
                  <a:pt x="59266" y="220133"/>
                </a:lnTo>
                <a:lnTo>
                  <a:pt x="67734" y="245533"/>
                </a:lnTo>
                <a:lnTo>
                  <a:pt x="76200" y="262466"/>
                </a:lnTo>
                <a:lnTo>
                  <a:pt x="93133" y="287866"/>
                </a:lnTo>
                <a:lnTo>
                  <a:pt x="101600" y="304800"/>
                </a:lnTo>
                <a:lnTo>
                  <a:pt x="118533" y="321733"/>
                </a:lnTo>
                <a:lnTo>
                  <a:pt x="127000" y="347133"/>
                </a:lnTo>
                <a:lnTo>
                  <a:pt x="143934" y="364066"/>
                </a:lnTo>
                <a:lnTo>
                  <a:pt x="160867" y="381000"/>
                </a:lnTo>
                <a:lnTo>
                  <a:pt x="177800" y="397933"/>
                </a:lnTo>
                <a:lnTo>
                  <a:pt x="194733" y="414866"/>
                </a:lnTo>
                <a:lnTo>
                  <a:pt x="211666" y="423333"/>
                </a:lnTo>
                <a:lnTo>
                  <a:pt x="228600" y="440266"/>
                </a:lnTo>
                <a:lnTo>
                  <a:pt x="254000" y="457200"/>
                </a:lnTo>
                <a:lnTo>
                  <a:pt x="270933" y="465666"/>
                </a:lnTo>
                <a:lnTo>
                  <a:pt x="296334" y="474133"/>
                </a:lnTo>
                <a:lnTo>
                  <a:pt x="321733" y="482600"/>
                </a:lnTo>
                <a:lnTo>
                  <a:pt x="338667" y="491066"/>
                </a:lnTo>
                <a:lnTo>
                  <a:pt x="364066" y="499533"/>
                </a:lnTo>
                <a:lnTo>
                  <a:pt x="389467" y="499533"/>
                </a:lnTo>
                <a:lnTo>
                  <a:pt x="414867" y="508000"/>
                </a:lnTo>
                <a:lnTo>
                  <a:pt x="431800" y="508000"/>
                </a:lnTo>
                <a:lnTo>
                  <a:pt x="448734" y="508000"/>
                </a:lnTo>
                <a:lnTo>
                  <a:pt x="474133" y="508000"/>
                </a:lnTo>
                <a:lnTo>
                  <a:pt x="499533" y="508000"/>
                </a:lnTo>
                <a:lnTo>
                  <a:pt x="516466" y="508000"/>
                </a:lnTo>
                <a:lnTo>
                  <a:pt x="541867" y="499533"/>
                </a:lnTo>
                <a:lnTo>
                  <a:pt x="558800" y="499533"/>
                </a:lnTo>
                <a:lnTo>
                  <a:pt x="584200" y="499533"/>
                </a:lnTo>
                <a:lnTo>
                  <a:pt x="584200" y="499533"/>
                </a:lnTo>
                <a:lnTo>
                  <a:pt x="601134" y="499533"/>
                </a:lnTo>
                <a:lnTo>
                  <a:pt x="601134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889066" y="5985933"/>
            <a:ext cx="59269" cy="296335"/>
          </a:xfrm>
          <a:custGeom>
            <a:avLst/>
            <a:gdLst/>
            <a:ahLst/>
            <a:cxnLst/>
            <a:rect l="0" t="0" r="0" b="0"/>
            <a:pathLst>
              <a:path w="59269" h="296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86267"/>
                </a:lnTo>
                <a:lnTo>
                  <a:pt x="25401" y="211667"/>
                </a:lnTo>
                <a:lnTo>
                  <a:pt x="25401" y="228600"/>
                </a:lnTo>
                <a:lnTo>
                  <a:pt x="33868" y="254000"/>
                </a:lnTo>
                <a:lnTo>
                  <a:pt x="42334" y="262467"/>
                </a:lnTo>
                <a:lnTo>
                  <a:pt x="50800" y="279400"/>
                </a:lnTo>
                <a:lnTo>
                  <a:pt x="50800" y="287867"/>
                </a:lnTo>
                <a:lnTo>
                  <a:pt x="59268" y="296334"/>
                </a:lnTo>
                <a:lnTo>
                  <a:pt x="59268" y="296334"/>
                </a:lnTo>
                <a:lnTo>
                  <a:pt x="59268" y="296334"/>
                </a:lnTo>
                <a:lnTo>
                  <a:pt x="59268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033000" y="5994400"/>
            <a:ext cx="152401" cy="296334"/>
          </a:xfrm>
          <a:custGeom>
            <a:avLst/>
            <a:gdLst/>
            <a:ahLst/>
            <a:cxnLst/>
            <a:rect l="0" t="0" r="0" b="0"/>
            <a:pathLst>
              <a:path w="152401" h="2963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8467"/>
                </a:lnTo>
                <a:lnTo>
                  <a:pt x="16933" y="25400"/>
                </a:lnTo>
                <a:lnTo>
                  <a:pt x="16933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27000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16933" y="228600"/>
                </a:lnTo>
                <a:lnTo>
                  <a:pt x="25400" y="237067"/>
                </a:lnTo>
                <a:lnTo>
                  <a:pt x="33867" y="254000"/>
                </a:lnTo>
                <a:lnTo>
                  <a:pt x="42334" y="254000"/>
                </a:lnTo>
                <a:lnTo>
                  <a:pt x="59266" y="262467"/>
                </a:lnTo>
                <a:lnTo>
                  <a:pt x="67734" y="262467"/>
                </a:lnTo>
                <a:lnTo>
                  <a:pt x="84666" y="254000"/>
                </a:lnTo>
                <a:lnTo>
                  <a:pt x="93133" y="254000"/>
                </a:lnTo>
                <a:lnTo>
                  <a:pt x="110067" y="245533"/>
                </a:lnTo>
                <a:lnTo>
                  <a:pt x="118534" y="228600"/>
                </a:lnTo>
                <a:lnTo>
                  <a:pt x="127000" y="220133"/>
                </a:lnTo>
                <a:lnTo>
                  <a:pt x="135466" y="203200"/>
                </a:lnTo>
                <a:lnTo>
                  <a:pt x="143934" y="186267"/>
                </a:lnTo>
                <a:lnTo>
                  <a:pt x="143934" y="177800"/>
                </a:lnTo>
                <a:lnTo>
                  <a:pt x="152400" y="160867"/>
                </a:lnTo>
                <a:lnTo>
                  <a:pt x="152400" y="152400"/>
                </a:lnTo>
                <a:lnTo>
                  <a:pt x="143934" y="152400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18534" y="152400"/>
                </a:lnTo>
                <a:lnTo>
                  <a:pt x="110067" y="160867"/>
                </a:lnTo>
                <a:lnTo>
                  <a:pt x="101600" y="169333"/>
                </a:lnTo>
                <a:lnTo>
                  <a:pt x="93133" y="186267"/>
                </a:lnTo>
                <a:lnTo>
                  <a:pt x="84666" y="203200"/>
                </a:lnTo>
                <a:lnTo>
                  <a:pt x="76200" y="228600"/>
                </a:lnTo>
                <a:lnTo>
                  <a:pt x="76200" y="254000"/>
                </a:lnTo>
                <a:lnTo>
                  <a:pt x="76200" y="279400"/>
                </a:lnTo>
                <a:lnTo>
                  <a:pt x="76200" y="279400"/>
                </a:lnTo>
                <a:lnTo>
                  <a:pt x="76200" y="296333"/>
                </a:lnTo>
                <a:lnTo>
                  <a:pt x="762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295467" y="5985933"/>
            <a:ext cx="118534" cy="211668"/>
          </a:xfrm>
          <a:custGeom>
            <a:avLst/>
            <a:gdLst/>
            <a:ahLst/>
            <a:cxnLst/>
            <a:rect l="0" t="0" r="0" b="0"/>
            <a:pathLst>
              <a:path w="118534" h="211668">
                <a:moveTo>
                  <a:pt x="67733" y="0"/>
                </a:moveTo>
                <a:lnTo>
                  <a:pt x="67733" y="0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59266" y="8467"/>
                </a:lnTo>
                <a:lnTo>
                  <a:pt x="59266" y="16934"/>
                </a:lnTo>
                <a:lnTo>
                  <a:pt x="59266" y="16934"/>
                </a:lnTo>
                <a:lnTo>
                  <a:pt x="50799" y="16934"/>
                </a:lnTo>
                <a:lnTo>
                  <a:pt x="50799" y="16934"/>
                </a:lnTo>
                <a:lnTo>
                  <a:pt x="50799" y="16934"/>
                </a:lnTo>
                <a:lnTo>
                  <a:pt x="42333" y="25400"/>
                </a:lnTo>
                <a:lnTo>
                  <a:pt x="33867" y="25400"/>
                </a:lnTo>
                <a:lnTo>
                  <a:pt x="25399" y="33867"/>
                </a:lnTo>
                <a:lnTo>
                  <a:pt x="25399" y="33867"/>
                </a:lnTo>
                <a:lnTo>
                  <a:pt x="16933" y="42334"/>
                </a:lnTo>
                <a:lnTo>
                  <a:pt x="16933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8467" y="143934"/>
                </a:lnTo>
                <a:lnTo>
                  <a:pt x="16933" y="160867"/>
                </a:lnTo>
                <a:lnTo>
                  <a:pt x="16933" y="169334"/>
                </a:lnTo>
                <a:lnTo>
                  <a:pt x="25399" y="186267"/>
                </a:lnTo>
                <a:lnTo>
                  <a:pt x="33867" y="194734"/>
                </a:lnTo>
                <a:lnTo>
                  <a:pt x="50799" y="203200"/>
                </a:lnTo>
                <a:lnTo>
                  <a:pt x="50799" y="203200"/>
                </a:lnTo>
                <a:lnTo>
                  <a:pt x="59266" y="211667"/>
                </a:lnTo>
                <a:lnTo>
                  <a:pt x="67733" y="211667"/>
                </a:lnTo>
                <a:lnTo>
                  <a:pt x="76200" y="211667"/>
                </a:lnTo>
                <a:lnTo>
                  <a:pt x="84667" y="203200"/>
                </a:lnTo>
                <a:lnTo>
                  <a:pt x="93133" y="203200"/>
                </a:lnTo>
                <a:lnTo>
                  <a:pt x="101599" y="194734"/>
                </a:lnTo>
                <a:lnTo>
                  <a:pt x="110067" y="186267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8533" y="169334"/>
                </a:lnTo>
                <a:lnTo>
                  <a:pt x="118533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456334" y="5960533"/>
            <a:ext cx="211667" cy="228601"/>
          </a:xfrm>
          <a:custGeom>
            <a:avLst/>
            <a:gdLst/>
            <a:ahLst/>
            <a:cxnLst/>
            <a:rect l="0" t="0" r="0" b="0"/>
            <a:pathLst>
              <a:path w="211667" h="228601">
                <a:moveTo>
                  <a:pt x="0" y="67734"/>
                </a:move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01600"/>
                </a:lnTo>
                <a:lnTo>
                  <a:pt x="16932" y="118534"/>
                </a:lnTo>
                <a:lnTo>
                  <a:pt x="16932" y="135467"/>
                </a:lnTo>
                <a:lnTo>
                  <a:pt x="25400" y="152400"/>
                </a:lnTo>
                <a:lnTo>
                  <a:pt x="25400" y="169334"/>
                </a:lnTo>
                <a:lnTo>
                  <a:pt x="33866" y="186267"/>
                </a:lnTo>
                <a:lnTo>
                  <a:pt x="33866" y="203200"/>
                </a:lnTo>
                <a:lnTo>
                  <a:pt x="42332" y="211667"/>
                </a:lnTo>
                <a:lnTo>
                  <a:pt x="42332" y="220134"/>
                </a:lnTo>
                <a:lnTo>
                  <a:pt x="42332" y="228600"/>
                </a:lnTo>
                <a:lnTo>
                  <a:pt x="42332" y="228600"/>
                </a:lnTo>
                <a:lnTo>
                  <a:pt x="42332" y="228600"/>
                </a:lnTo>
                <a:lnTo>
                  <a:pt x="42332" y="228600"/>
                </a:lnTo>
                <a:lnTo>
                  <a:pt x="42332" y="220134"/>
                </a:lnTo>
                <a:lnTo>
                  <a:pt x="33866" y="220134"/>
                </a:lnTo>
                <a:lnTo>
                  <a:pt x="33866" y="211667"/>
                </a:lnTo>
                <a:lnTo>
                  <a:pt x="25400" y="194734"/>
                </a:lnTo>
                <a:lnTo>
                  <a:pt x="16932" y="186267"/>
                </a:lnTo>
                <a:lnTo>
                  <a:pt x="8466" y="160867"/>
                </a:lnTo>
                <a:lnTo>
                  <a:pt x="8466" y="143934"/>
                </a:lnTo>
                <a:lnTo>
                  <a:pt x="8466" y="127000"/>
                </a:lnTo>
                <a:lnTo>
                  <a:pt x="0" y="118534"/>
                </a:lnTo>
                <a:lnTo>
                  <a:pt x="8466" y="101600"/>
                </a:lnTo>
                <a:lnTo>
                  <a:pt x="8466" y="93134"/>
                </a:lnTo>
                <a:lnTo>
                  <a:pt x="8466" y="84667"/>
                </a:lnTo>
                <a:lnTo>
                  <a:pt x="16932" y="84667"/>
                </a:lnTo>
                <a:lnTo>
                  <a:pt x="16932" y="76200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2" y="84667"/>
                </a:lnTo>
                <a:lnTo>
                  <a:pt x="50799" y="84667"/>
                </a:lnTo>
                <a:lnTo>
                  <a:pt x="67733" y="93134"/>
                </a:lnTo>
                <a:lnTo>
                  <a:pt x="76200" y="110067"/>
                </a:lnTo>
                <a:lnTo>
                  <a:pt x="84666" y="118534"/>
                </a:lnTo>
                <a:lnTo>
                  <a:pt x="93132" y="135467"/>
                </a:lnTo>
                <a:lnTo>
                  <a:pt x="93132" y="143934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0066" y="152400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01600" y="143934"/>
                </a:lnTo>
                <a:lnTo>
                  <a:pt x="93132" y="135467"/>
                </a:lnTo>
                <a:lnTo>
                  <a:pt x="93132" y="127000"/>
                </a:lnTo>
                <a:lnTo>
                  <a:pt x="93132" y="118534"/>
                </a:lnTo>
                <a:lnTo>
                  <a:pt x="84666" y="101600"/>
                </a:lnTo>
                <a:lnTo>
                  <a:pt x="84666" y="84667"/>
                </a:lnTo>
                <a:lnTo>
                  <a:pt x="84666" y="67734"/>
                </a:lnTo>
                <a:lnTo>
                  <a:pt x="84666" y="50800"/>
                </a:lnTo>
                <a:lnTo>
                  <a:pt x="84666" y="33867"/>
                </a:lnTo>
                <a:lnTo>
                  <a:pt x="84666" y="25400"/>
                </a:lnTo>
                <a:lnTo>
                  <a:pt x="93132" y="16934"/>
                </a:lnTo>
                <a:lnTo>
                  <a:pt x="93132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18532" y="0"/>
                </a:lnTo>
                <a:lnTo>
                  <a:pt x="126999" y="0"/>
                </a:lnTo>
                <a:lnTo>
                  <a:pt x="135466" y="0"/>
                </a:lnTo>
                <a:lnTo>
                  <a:pt x="143933" y="8467"/>
                </a:lnTo>
                <a:lnTo>
                  <a:pt x="160866" y="16934"/>
                </a:lnTo>
                <a:lnTo>
                  <a:pt x="169332" y="25400"/>
                </a:lnTo>
                <a:lnTo>
                  <a:pt x="177800" y="42334"/>
                </a:lnTo>
                <a:lnTo>
                  <a:pt x="186266" y="50800"/>
                </a:lnTo>
                <a:lnTo>
                  <a:pt x="194732" y="67734"/>
                </a:lnTo>
                <a:lnTo>
                  <a:pt x="194732" y="76200"/>
                </a:lnTo>
                <a:lnTo>
                  <a:pt x="203199" y="93134"/>
                </a:lnTo>
                <a:lnTo>
                  <a:pt x="203199" y="93134"/>
                </a:lnTo>
                <a:lnTo>
                  <a:pt x="211666" y="101600"/>
                </a:lnTo>
                <a:lnTo>
                  <a:pt x="211666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21600" y="5588000"/>
            <a:ext cx="1007535" cy="533401"/>
          </a:xfrm>
          <a:custGeom>
            <a:avLst/>
            <a:gdLst/>
            <a:ahLst/>
            <a:cxnLst/>
            <a:rect l="0" t="0" r="0" b="0"/>
            <a:pathLst>
              <a:path w="1007535" h="5334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16934" y="67733"/>
                </a:lnTo>
                <a:lnTo>
                  <a:pt x="16934" y="67733"/>
                </a:lnTo>
                <a:lnTo>
                  <a:pt x="16934" y="76200"/>
                </a:lnTo>
                <a:lnTo>
                  <a:pt x="25400" y="76200"/>
                </a:lnTo>
                <a:lnTo>
                  <a:pt x="25400" y="84667"/>
                </a:lnTo>
                <a:lnTo>
                  <a:pt x="25400" y="93133"/>
                </a:lnTo>
                <a:lnTo>
                  <a:pt x="33867" y="93133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110067"/>
                </a:lnTo>
                <a:lnTo>
                  <a:pt x="42333" y="118533"/>
                </a:lnTo>
                <a:lnTo>
                  <a:pt x="50800" y="127000"/>
                </a:lnTo>
                <a:lnTo>
                  <a:pt x="59267" y="127000"/>
                </a:lnTo>
                <a:lnTo>
                  <a:pt x="59267" y="135467"/>
                </a:lnTo>
                <a:lnTo>
                  <a:pt x="67733" y="143933"/>
                </a:lnTo>
                <a:lnTo>
                  <a:pt x="76200" y="152400"/>
                </a:lnTo>
                <a:lnTo>
                  <a:pt x="84666" y="152400"/>
                </a:lnTo>
                <a:lnTo>
                  <a:pt x="84666" y="160867"/>
                </a:lnTo>
                <a:lnTo>
                  <a:pt x="93134" y="169333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110067" y="186267"/>
                </a:lnTo>
                <a:lnTo>
                  <a:pt x="118533" y="194733"/>
                </a:lnTo>
                <a:lnTo>
                  <a:pt x="127000" y="203200"/>
                </a:lnTo>
                <a:lnTo>
                  <a:pt x="127000" y="211667"/>
                </a:lnTo>
                <a:lnTo>
                  <a:pt x="135467" y="220133"/>
                </a:lnTo>
                <a:lnTo>
                  <a:pt x="143933" y="228600"/>
                </a:lnTo>
                <a:lnTo>
                  <a:pt x="152400" y="228600"/>
                </a:lnTo>
                <a:lnTo>
                  <a:pt x="160866" y="237067"/>
                </a:lnTo>
                <a:lnTo>
                  <a:pt x="160866" y="245533"/>
                </a:lnTo>
                <a:lnTo>
                  <a:pt x="177800" y="254000"/>
                </a:lnTo>
                <a:lnTo>
                  <a:pt x="177800" y="262467"/>
                </a:lnTo>
                <a:lnTo>
                  <a:pt x="186267" y="270933"/>
                </a:lnTo>
                <a:lnTo>
                  <a:pt x="194733" y="279400"/>
                </a:lnTo>
                <a:lnTo>
                  <a:pt x="203200" y="279400"/>
                </a:lnTo>
                <a:lnTo>
                  <a:pt x="211667" y="287867"/>
                </a:lnTo>
                <a:lnTo>
                  <a:pt x="220133" y="296333"/>
                </a:lnTo>
                <a:lnTo>
                  <a:pt x="228600" y="304800"/>
                </a:lnTo>
                <a:lnTo>
                  <a:pt x="237066" y="313267"/>
                </a:lnTo>
                <a:lnTo>
                  <a:pt x="245534" y="313267"/>
                </a:lnTo>
                <a:lnTo>
                  <a:pt x="254000" y="321733"/>
                </a:lnTo>
                <a:lnTo>
                  <a:pt x="262467" y="330200"/>
                </a:lnTo>
                <a:lnTo>
                  <a:pt x="279400" y="338667"/>
                </a:lnTo>
                <a:lnTo>
                  <a:pt x="287867" y="338667"/>
                </a:lnTo>
                <a:lnTo>
                  <a:pt x="296333" y="347133"/>
                </a:lnTo>
                <a:lnTo>
                  <a:pt x="304800" y="347133"/>
                </a:lnTo>
                <a:lnTo>
                  <a:pt x="313266" y="355600"/>
                </a:lnTo>
                <a:lnTo>
                  <a:pt x="321734" y="364067"/>
                </a:lnTo>
                <a:lnTo>
                  <a:pt x="330200" y="372533"/>
                </a:lnTo>
                <a:lnTo>
                  <a:pt x="338667" y="372533"/>
                </a:lnTo>
                <a:lnTo>
                  <a:pt x="347133" y="381000"/>
                </a:lnTo>
                <a:lnTo>
                  <a:pt x="364067" y="389467"/>
                </a:lnTo>
                <a:lnTo>
                  <a:pt x="372533" y="389467"/>
                </a:lnTo>
                <a:lnTo>
                  <a:pt x="381000" y="397933"/>
                </a:lnTo>
                <a:lnTo>
                  <a:pt x="389466" y="406400"/>
                </a:lnTo>
                <a:lnTo>
                  <a:pt x="397934" y="406400"/>
                </a:lnTo>
                <a:lnTo>
                  <a:pt x="414867" y="414867"/>
                </a:lnTo>
                <a:lnTo>
                  <a:pt x="423333" y="414867"/>
                </a:lnTo>
                <a:lnTo>
                  <a:pt x="431800" y="423333"/>
                </a:lnTo>
                <a:lnTo>
                  <a:pt x="440267" y="431800"/>
                </a:lnTo>
                <a:lnTo>
                  <a:pt x="457200" y="431800"/>
                </a:lnTo>
                <a:lnTo>
                  <a:pt x="465666" y="431800"/>
                </a:lnTo>
                <a:lnTo>
                  <a:pt x="474134" y="440267"/>
                </a:lnTo>
                <a:lnTo>
                  <a:pt x="482600" y="440267"/>
                </a:lnTo>
                <a:lnTo>
                  <a:pt x="499533" y="448733"/>
                </a:lnTo>
                <a:lnTo>
                  <a:pt x="508000" y="448733"/>
                </a:lnTo>
                <a:lnTo>
                  <a:pt x="516467" y="457200"/>
                </a:lnTo>
                <a:lnTo>
                  <a:pt x="524933" y="457200"/>
                </a:lnTo>
                <a:lnTo>
                  <a:pt x="541866" y="457200"/>
                </a:lnTo>
                <a:lnTo>
                  <a:pt x="550334" y="465667"/>
                </a:lnTo>
                <a:lnTo>
                  <a:pt x="558800" y="465667"/>
                </a:lnTo>
                <a:lnTo>
                  <a:pt x="567267" y="465667"/>
                </a:lnTo>
                <a:lnTo>
                  <a:pt x="584200" y="474133"/>
                </a:lnTo>
                <a:lnTo>
                  <a:pt x="592667" y="474133"/>
                </a:lnTo>
                <a:lnTo>
                  <a:pt x="609600" y="474133"/>
                </a:lnTo>
                <a:lnTo>
                  <a:pt x="618066" y="482600"/>
                </a:lnTo>
                <a:lnTo>
                  <a:pt x="626534" y="482600"/>
                </a:lnTo>
                <a:lnTo>
                  <a:pt x="635000" y="482600"/>
                </a:lnTo>
                <a:lnTo>
                  <a:pt x="643467" y="482600"/>
                </a:lnTo>
                <a:lnTo>
                  <a:pt x="660400" y="491067"/>
                </a:lnTo>
                <a:lnTo>
                  <a:pt x="668867" y="491067"/>
                </a:lnTo>
                <a:lnTo>
                  <a:pt x="677333" y="491067"/>
                </a:lnTo>
                <a:lnTo>
                  <a:pt x="685800" y="491067"/>
                </a:lnTo>
                <a:lnTo>
                  <a:pt x="694266" y="499533"/>
                </a:lnTo>
                <a:lnTo>
                  <a:pt x="702734" y="499533"/>
                </a:lnTo>
                <a:lnTo>
                  <a:pt x="711200" y="499533"/>
                </a:lnTo>
                <a:lnTo>
                  <a:pt x="719667" y="499533"/>
                </a:lnTo>
                <a:lnTo>
                  <a:pt x="736600" y="508000"/>
                </a:lnTo>
                <a:lnTo>
                  <a:pt x="745067" y="508000"/>
                </a:lnTo>
                <a:lnTo>
                  <a:pt x="753533" y="508000"/>
                </a:lnTo>
                <a:lnTo>
                  <a:pt x="762000" y="508000"/>
                </a:lnTo>
                <a:lnTo>
                  <a:pt x="770466" y="508000"/>
                </a:lnTo>
                <a:lnTo>
                  <a:pt x="778934" y="516467"/>
                </a:lnTo>
                <a:lnTo>
                  <a:pt x="787400" y="516467"/>
                </a:lnTo>
                <a:lnTo>
                  <a:pt x="795867" y="516467"/>
                </a:lnTo>
                <a:lnTo>
                  <a:pt x="804333" y="516467"/>
                </a:lnTo>
                <a:lnTo>
                  <a:pt x="812800" y="516467"/>
                </a:lnTo>
                <a:lnTo>
                  <a:pt x="829733" y="524933"/>
                </a:lnTo>
                <a:lnTo>
                  <a:pt x="838200" y="524933"/>
                </a:lnTo>
                <a:lnTo>
                  <a:pt x="846666" y="524933"/>
                </a:lnTo>
                <a:lnTo>
                  <a:pt x="855134" y="524933"/>
                </a:lnTo>
                <a:lnTo>
                  <a:pt x="855134" y="524933"/>
                </a:lnTo>
                <a:lnTo>
                  <a:pt x="863600" y="524933"/>
                </a:lnTo>
                <a:lnTo>
                  <a:pt x="880533" y="524933"/>
                </a:lnTo>
                <a:lnTo>
                  <a:pt x="889000" y="533400"/>
                </a:lnTo>
                <a:lnTo>
                  <a:pt x="897467" y="533400"/>
                </a:lnTo>
                <a:lnTo>
                  <a:pt x="905933" y="533400"/>
                </a:lnTo>
                <a:lnTo>
                  <a:pt x="914400" y="533400"/>
                </a:lnTo>
                <a:lnTo>
                  <a:pt x="922866" y="533400"/>
                </a:lnTo>
                <a:lnTo>
                  <a:pt x="922866" y="533400"/>
                </a:lnTo>
                <a:lnTo>
                  <a:pt x="939800" y="533400"/>
                </a:lnTo>
                <a:lnTo>
                  <a:pt x="948267" y="533400"/>
                </a:lnTo>
                <a:lnTo>
                  <a:pt x="948267" y="533400"/>
                </a:lnTo>
                <a:lnTo>
                  <a:pt x="956733" y="533400"/>
                </a:lnTo>
                <a:lnTo>
                  <a:pt x="973667" y="533400"/>
                </a:lnTo>
                <a:lnTo>
                  <a:pt x="982133" y="533400"/>
                </a:lnTo>
                <a:lnTo>
                  <a:pt x="990600" y="533400"/>
                </a:lnTo>
                <a:lnTo>
                  <a:pt x="999066" y="533400"/>
                </a:lnTo>
                <a:lnTo>
                  <a:pt x="1007534" y="524933"/>
                </a:lnTo>
                <a:lnTo>
                  <a:pt x="1007534" y="524933"/>
                </a:lnTo>
                <a:lnTo>
                  <a:pt x="1007534" y="524933"/>
                </a:lnTo>
                <a:lnTo>
                  <a:pt x="1007534" y="524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933267" y="6112933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01599" y="8467"/>
                </a:lnTo>
                <a:lnTo>
                  <a:pt x="101599" y="16934"/>
                </a:lnTo>
                <a:lnTo>
                  <a:pt x="93133" y="16934"/>
                </a:lnTo>
                <a:lnTo>
                  <a:pt x="93133" y="25400"/>
                </a:lnTo>
                <a:lnTo>
                  <a:pt x="84666" y="33867"/>
                </a:lnTo>
                <a:lnTo>
                  <a:pt x="76200" y="42334"/>
                </a:lnTo>
                <a:lnTo>
                  <a:pt x="59266" y="50800"/>
                </a:lnTo>
                <a:lnTo>
                  <a:pt x="50800" y="59267"/>
                </a:lnTo>
                <a:lnTo>
                  <a:pt x="42333" y="59267"/>
                </a:lnTo>
                <a:lnTo>
                  <a:pt x="33867" y="67734"/>
                </a:lnTo>
                <a:lnTo>
                  <a:pt x="25399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25399" y="93134"/>
                </a:lnTo>
                <a:lnTo>
                  <a:pt x="25399" y="110067"/>
                </a:lnTo>
                <a:lnTo>
                  <a:pt x="25399" y="118534"/>
                </a:lnTo>
                <a:lnTo>
                  <a:pt x="25399" y="135467"/>
                </a:lnTo>
                <a:lnTo>
                  <a:pt x="25399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16933" y="194734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11667"/>
                </a:lnTo>
                <a:lnTo>
                  <a:pt x="8466" y="203200"/>
                </a:lnTo>
                <a:lnTo>
                  <a:pt x="8466" y="194734"/>
                </a:lnTo>
                <a:lnTo>
                  <a:pt x="16933" y="186267"/>
                </a:lnTo>
                <a:lnTo>
                  <a:pt x="25399" y="177800"/>
                </a:lnTo>
                <a:lnTo>
                  <a:pt x="33867" y="169334"/>
                </a:lnTo>
                <a:lnTo>
                  <a:pt x="42333" y="152400"/>
                </a:lnTo>
                <a:lnTo>
                  <a:pt x="50800" y="152400"/>
                </a:lnTo>
                <a:lnTo>
                  <a:pt x="59266" y="143934"/>
                </a:lnTo>
                <a:lnTo>
                  <a:pt x="76200" y="143934"/>
                </a:lnTo>
                <a:lnTo>
                  <a:pt x="84666" y="143934"/>
                </a:lnTo>
                <a:lnTo>
                  <a:pt x="93133" y="143934"/>
                </a:lnTo>
                <a:lnTo>
                  <a:pt x="110067" y="152400"/>
                </a:lnTo>
                <a:lnTo>
                  <a:pt x="118533" y="160867"/>
                </a:lnTo>
                <a:lnTo>
                  <a:pt x="127000" y="169334"/>
                </a:lnTo>
                <a:lnTo>
                  <a:pt x="135466" y="177800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52400" y="211667"/>
                </a:lnTo>
                <a:lnTo>
                  <a:pt x="152400" y="220134"/>
                </a:lnTo>
                <a:lnTo>
                  <a:pt x="152400" y="237067"/>
                </a:lnTo>
                <a:lnTo>
                  <a:pt x="152400" y="245534"/>
                </a:lnTo>
                <a:lnTo>
                  <a:pt x="143933" y="262467"/>
                </a:lnTo>
                <a:lnTo>
                  <a:pt x="143933" y="279400"/>
                </a:lnTo>
                <a:lnTo>
                  <a:pt x="135466" y="287867"/>
                </a:lnTo>
                <a:lnTo>
                  <a:pt x="127000" y="304800"/>
                </a:lnTo>
                <a:lnTo>
                  <a:pt x="118533" y="313267"/>
                </a:lnTo>
                <a:lnTo>
                  <a:pt x="110067" y="321734"/>
                </a:lnTo>
                <a:lnTo>
                  <a:pt x="93133" y="330200"/>
                </a:lnTo>
                <a:lnTo>
                  <a:pt x="84666" y="330200"/>
                </a:lnTo>
                <a:lnTo>
                  <a:pt x="84666" y="321734"/>
                </a:lnTo>
                <a:lnTo>
                  <a:pt x="84666" y="321734"/>
                </a:lnTo>
                <a:lnTo>
                  <a:pt x="76200" y="321734"/>
                </a:lnTo>
                <a:lnTo>
                  <a:pt x="76200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136467" y="6155267"/>
            <a:ext cx="177801" cy="270934"/>
          </a:xfrm>
          <a:custGeom>
            <a:avLst/>
            <a:gdLst/>
            <a:ahLst/>
            <a:cxnLst/>
            <a:rect l="0" t="0" r="0" b="0"/>
            <a:pathLst>
              <a:path w="177801" h="270934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8466"/>
                </a:lnTo>
                <a:lnTo>
                  <a:pt x="59267" y="8466"/>
                </a:lnTo>
                <a:lnTo>
                  <a:pt x="67733" y="16933"/>
                </a:lnTo>
                <a:lnTo>
                  <a:pt x="67733" y="25400"/>
                </a:lnTo>
                <a:lnTo>
                  <a:pt x="67733" y="33866"/>
                </a:lnTo>
                <a:lnTo>
                  <a:pt x="76200" y="42333"/>
                </a:lnTo>
                <a:lnTo>
                  <a:pt x="76200" y="50800"/>
                </a:lnTo>
                <a:lnTo>
                  <a:pt x="76200" y="59266"/>
                </a:lnTo>
                <a:lnTo>
                  <a:pt x="76200" y="76200"/>
                </a:lnTo>
                <a:lnTo>
                  <a:pt x="76200" y="84666"/>
                </a:lnTo>
                <a:lnTo>
                  <a:pt x="67733" y="93133"/>
                </a:lnTo>
                <a:lnTo>
                  <a:pt x="67733" y="101600"/>
                </a:lnTo>
                <a:lnTo>
                  <a:pt x="67733" y="110066"/>
                </a:lnTo>
                <a:lnTo>
                  <a:pt x="59267" y="110066"/>
                </a:lnTo>
                <a:lnTo>
                  <a:pt x="59267" y="118533"/>
                </a:lnTo>
                <a:lnTo>
                  <a:pt x="59267" y="118533"/>
                </a:lnTo>
                <a:lnTo>
                  <a:pt x="59267" y="118533"/>
                </a:lnTo>
                <a:lnTo>
                  <a:pt x="50799" y="118533"/>
                </a:lnTo>
                <a:lnTo>
                  <a:pt x="50799" y="110066"/>
                </a:lnTo>
                <a:lnTo>
                  <a:pt x="50799" y="110066"/>
                </a:lnTo>
                <a:lnTo>
                  <a:pt x="59267" y="101600"/>
                </a:lnTo>
                <a:lnTo>
                  <a:pt x="59267" y="93133"/>
                </a:lnTo>
                <a:lnTo>
                  <a:pt x="67733" y="93133"/>
                </a:lnTo>
                <a:lnTo>
                  <a:pt x="76200" y="84666"/>
                </a:lnTo>
                <a:lnTo>
                  <a:pt x="84666" y="84666"/>
                </a:lnTo>
                <a:lnTo>
                  <a:pt x="93133" y="84666"/>
                </a:lnTo>
                <a:lnTo>
                  <a:pt x="101600" y="76200"/>
                </a:lnTo>
                <a:lnTo>
                  <a:pt x="118533" y="84666"/>
                </a:lnTo>
                <a:lnTo>
                  <a:pt x="126999" y="84666"/>
                </a:lnTo>
                <a:lnTo>
                  <a:pt x="143933" y="93133"/>
                </a:lnTo>
                <a:lnTo>
                  <a:pt x="152400" y="93133"/>
                </a:lnTo>
                <a:lnTo>
                  <a:pt x="160866" y="110066"/>
                </a:lnTo>
                <a:lnTo>
                  <a:pt x="169333" y="118533"/>
                </a:lnTo>
                <a:lnTo>
                  <a:pt x="169333" y="127000"/>
                </a:lnTo>
                <a:lnTo>
                  <a:pt x="177800" y="143933"/>
                </a:lnTo>
                <a:lnTo>
                  <a:pt x="177800" y="160866"/>
                </a:lnTo>
                <a:lnTo>
                  <a:pt x="177800" y="169333"/>
                </a:lnTo>
                <a:lnTo>
                  <a:pt x="177800" y="186266"/>
                </a:lnTo>
                <a:lnTo>
                  <a:pt x="177800" y="203200"/>
                </a:lnTo>
                <a:lnTo>
                  <a:pt x="177800" y="211666"/>
                </a:lnTo>
                <a:lnTo>
                  <a:pt x="169333" y="220133"/>
                </a:lnTo>
                <a:lnTo>
                  <a:pt x="160866" y="237066"/>
                </a:lnTo>
                <a:lnTo>
                  <a:pt x="152400" y="245533"/>
                </a:lnTo>
                <a:lnTo>
                  <a:pt x="135467" y="254000"/>
                </a:lnTo>
                <a:lnTo>
                  <a:pt x="126999" y="262466"/>
                </a:lnTo>
                <a:lnTo>
                  <a:pt x="110066" y="270933"/>
                </a:lnTo>
                <a:lnTo>
                  <a:pt x="101600" y="270933"/>
                </a:lnTo>
                <a:lnTo>
                  <a:pt x="93133" y="270933"/>
                </a:lnTo>
                <a:lnTo>
                  <a:pt x="76200" y="270933"/>
                </a:lnTo>
                <a:lnTo>
                  <a:pt x="67733" y="262466"/>
                </a:lnTo>
                <a:lnTo>
                  <a:pt x="59267" y="262466"/>
                </a:lnTo>
                <a:lnTo>
                  <a:pt x="59267" y="262466"/>
                </a:lnTo>
                <a:lnTo>
                  <a:pt x="59267" y="254000"/>
                </a:lnTo>
                <a:lnTo>
                  <a:pt x="592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695267" y="4174067"/>
            <a:ext cx="1041401" cy="1413934"/>
          </a:xfrm>
          <a:custGeom>
            <a:avLst/>
            <a:gdLst/>
            <a:ahLst/>
            <a:cxnLst/>
            <a:rect l="0" t="0" r="0" b="0"/>
            <a:pathLst>
              <a:path w="1041401" h="14139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101599" y="8466"/>
                </a:lnTo>
                <a:lnTo>
                  <a:pt x="101599" y="8466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6" y="16933"/>
                </a:lnTo>
                <a:lnTo>
                  <a:pt x="143933" y="25400"/>
                </a:lnTo>
                <a:lnTo>
                  <a:pt x="143933" y="25400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0866" y="33866"/>
                </a:lnTo>
                <a:lnTo>
                  <a:pt x="169333" y="33866"/>
                </a:lnTo>
                <a:lnTo>
                  <a:pt x="177799" y="33866"/>
                </a:lnTo>
                <a:lnTo>
                  <a:pt x="186267" y="33866"/>
                </a:lnTo>
                <a:lnTo>
                  <a:pt x="194733" y="33866"/>
                </a:lnTo>
                <a:lnTo>
                  <a:pt x="194733" y="33866"/>
                </a:lnTo>
                <a:lnTo>
                  <a:pt x="203200" y="33866"/>
                </a:lnTo>
                <a:lnTo>
                  <a:pt x="203200" y="42333"/>
                </a:lnTo>
                <a:lnTo>
                  <a:pt x="211666" y="42333"/>
                </a:lnTo>
                <a:lnTo>
                  <a:pt x="220133" y="42333"/>
                </a:lnTo>
                <a:lnTo>
                  <a:pt x="220133" y="50800"/>
                </a:lnTo>
                <a:lnTo>
                  <a:pt x="228600" y="50800"/>
                </a:lnTo>
                <a:lnTo>
                  <a:pt x="237066" y="50800"/>
                </a:lnTo>
                <a:lnTo>
                  <a:pt x="245533" y="50800"/>
                </a:lnTo>
                <a:lnTo>
                  <a:pt x="245533" y="59266"/>
                </a:lnTo>
                <a:lnTo>
                  <a:pt x="253999" y="59266"/>
                </a:lnTo>
                <a:lnTo>
                  <a:pt x="262467" y="59266"/>
                </a:lnTo>
                <a:lnTo>
                  <a:pt x="270933" y="67733"/>
                </a:lnTo>
                <a:lnTo>
                  <a:pt x="279400" y="67733"/>
                </a:lnTo>
                <a:lnTo>
                  <a:pt x="287866" y="67733"/>
                </a:lnTo>
                <a:lnTo>
                  <a:pt x="296333" y="67733"/>
                </a:lnTo>
                <a:lnTo>
                  <a:pt x="304800" y="67733"/>
                </a:lnTo>
                <a:lnTo>
                  <a:pt x="313266" y="76200"/>
                </a:lnTo>
                <a:lnTo>
                  <a:pt x="313266" y="76200"/>
                </a:lnTo>
                <a:lnTo>
                  <a:pt x="321733" y="76200"/>
                </a:lnTo>
                <a:lnTo>
                  <a:pt x="330199" y="76200"/>
                </a:lnTo>
                <a:lnTo>
                  <a:pt x="338667" y="84666"/>
                </a:lnTo>
                <a:lnTo>
                  <a:pt x="347133" y="84666"/>
                </a:lnTo>
                <a:lnTo>
                  <a:pt x="355600" y="93133"/>
                </a:lnTo>
                <a:lnTo>
                  <a:pt x="364066" y="93133"/>
                </a:lnTo>
                <a:lnTo>
                  <a:pt x="372533" y="93133"/>
                </a:lnTo>
                <a:lnTo>
                  <a:pt x="381000" y="93133"/>
                </a:lnTo>
                <a:lnTo>
                  <a:pt x="381000" y="101600"/>
                </a:lnTo>
                <a:lnTo>
                  <a:pt x="389466" y="101600"/>
                </a:lnTo>
                <a:lnTo>
                  <a:pt x="397933" y="110066"/>
                </a:lnTo>
                <a:lnTo>
                  <a:pt x="406399" y="118533"/>
                </a:lnTo>
                <a:lnTo>
                  <a:pt x="414867" y="118533"/>
                </a:lnTo>
                <a:lnTo>
                  <a:pt x="423333" y="127000"/>
                </a:lnTo>
                <a:lnTo>
                  <a:pt x="431800" y="127000"/>
                </a:lnTo>
                <a:lnTo>
                  <a:pt x="431800" y="135466"/>
                </a:lnTo>
                <a:lnTo>
                  <a:pt x="448733" y="135466"/>
                </a:lnTo>
                <a:lnTo>
                  <a:pt x="448733" y="143933"/>
                </a:lnTo>
                <a:lnTo>
                  <a:pt x="457200" y="143933"/>
                </a:lnTo>
                <a:lnTo>
                  <a:pt x="465666" y="152400"/>
                </a:lnTo>
                <a:lnTo>
                  <a:pt x="474133" y="152400"/>
                </a:lnTo>
                <a:lnTo>
                  <a:pt x="474133" y="160866"/>
                </a:lnTo>
                <a:lnTo>
                  <a:pt x="482599" y="160866"/>
                </a:lnTo>
                <a:lnTo>
                  <a:pt x="491067" y="169333"/>
                </a:lnTo>
                <a:lnTo>
                  <a:pt x="508000" y="169333"/>
                </a:lnTo>
                <a:lnTo>
                  <a:pt x="508000" y="177800"/>
                </a:lnTo>
                <a:lnTo>
                  <a:pt x="516466" y="177800"/>
                </a:lnTo>
                <a:lnTo>
                  <a:pt x="524933" y="186266"/>
                </a:lnTo>
                <a:lnTo>
                  <a:pt x="533400" y="186266"/>
                </a:lnTo>
                <a:lnTo>
                  <a:pt x="533400" y="194733"/>
                </a:lnTo>
                <a:lnTo>
                  <a:pt x="541866" y="194733"/>
                </a:lnTo>
                <a:lnTo>
                  <a:pt x="550333" y="203200"/>
                </a:lnTo>
                <a:lnTo>
                  <a:pt x="558799" y="203200"/>
                </a:lnTo>
                <a:lnTo>
                  <a:pt x="567267" y="211666"/>
                </a:lnTo>
                <a:lnTo>
                  <a:pt x="575733" y="211666"/>
                </a:lnTo>
                <a:lnTo>
                  <a:pt x="584200" y="211666"/>
                </a:lnTo>
                <a:lnTo>
                  <a:pt x="584200" y="220133"/>
                </a:lnTo>
                <a:lnTo>
                  <a:pt x="592666" y="220133"/>
                </a:lnTo>
                <a:lnTo>
                  <a:pt x="601133" y="228600"/>
                </a:lnTo>
                <a:lnTo>
                  <a:pt x="601133" y="228600"/>
                </a:lnTo>
                <a:lnTo>
                  <a:pt x="618066" y="237066"/>
                </a:lnTo>
                <a:lnTo>
                  <a:pt x="618066" y="245533"/>
                </a:lnTo>
                <a:lnTo>
                  <a:pt x="626533" y="245533"/>
                </a:lnTo>
                <a:lnTo>
                  <a:pt x="634999" y="254000"/>
                </a:lnTo>
                <a:lnTo>
                  <a:pt x="643467" y="254000"/>
                </a:lnTo>
                <a:lnTo>
                  <a:pt x="643467" y="262466"/>
                </a:lnTo>
                <a:lnTo>
                  <a:pt x="651933" y="262466"/>
                </a:lnTo>
                <a:lnTo>
                  <a:pt x="651933" y="270933"/>
                </a:lnTo>
                <a:lnTo>
                  <a:pt x="660400" y="279400"/>
                </a:lnTo>
                <a:lnTo>
                  <a:pt x="668866" y="279400"/>
                </a:lnTo>
                <a:lnTo>
                  <a:pt x="668866" y="287866"/>
                </a:lnTo>
                <a:lnTo>
                  <a:pt x="677333" y="296333"/>
                </a:lnTo>
                <a:lnTo>
                  <a:pt x="685800" y="296333"/>
                </a:lnTo>
                <a:lnTo>
                  <a:pt x="685800" y="304800"/>
                </a:lnTo>
                <a:lnTo>
                  <a:pt x="694266" y="313266"/>
                </a:lnTo>
                <a:lnTo>
                  <a:pt x="694266" y="313266"/>
                </a:lnTo>
                <a:lnTo>
                  <a:pt x="702733" y="321733"/>
                </a:lnTo>
                <a:lnTo>
                  <a:pt x="711199" y="330200"/>
                </a:lnTo>
                <a:lnTo>
                  <a:pt x="719667" y="338666"/>
                </a:lnTo>
                <a:lnTo>
                  <a:pt x="728133" y="338666"/>
                </a:lnTo>
                <a:lnTo>
                  <a:pt x="728133" y="347133"/>
                </a:lnTo>
                <a:lnTo>
                  <a:pt x="736600" y="355600"/>
                </a:lnTo>
                <a:lnTo>
                  <a:pt x="736600" y="364066"/>
                </a:lnTo>
                <a:lnTo>
                  <a:pt x="745066" y="372533"/>
                </a:lnTo>
                <a:lnTo>
                  <a:pt x="753533" y="372533"/>
                </a:lnTo>
                <a:lnTo>
                  <a:pt x="762000" y="381000"/>
                </a:lnTo>
                <a:lnTo>
                  <a:pt x="762000" y="389466"/>
                </a:lnTo>
                <a:lnTo>
                  <a:pt x="778933" y="397933"/>
                </a:lnTo>
                <a:lnTo>
                  <a:pt x="778933" y="406400"/>
                </a:lnTo>
                <a:lnTo>
                  <a:pt x="787399" y="414866"/>
                </a:lnTo>
                <a:lnTo>
                  <a:pt x="787399" y="414866"/>
                </a:lnTo>
                <a:lnTo>
                  <a:pt x="795867" y="423333"/>
                </a:lnTo>
                <a:lnTo>
                  <a:pt x="795867" y="431800"/>
                </a:lnTo>
                <a:lnTo>
                  <a:pt x="804333" y="440266"/>
                </a:lnTo>
                <a:lnTo>
                  <a:pt x="804333" y="448733"/>
                </a:lnTo>
                <a:lnTo>
                  <a:pt x="812800" y="457200"/>
                </a:lnTo>
                <a:lnTo>
                  <a:pt x="821266" y="465666"/>
                </a:lnTo>
                <a:lnTo>
                  <a:pt x="829733" y="474133"/>
                </a:lnTo>
                <a:lnTo>
                  <a:pt x="838200" y="482600"/>
                </a:lnTo>
                <a:lnTo>
                  <a:pt x="838200" y="491066"/>
                </a:lnTo>
                <a:lnTo>
                  <a:pt x="846666" y="499533"/>
                </a:lnTo>
                <a:lnTo>
                  <a:pt x="846666" y="508000"/>
                </a:lnTo>
                <a:lnTo>
                  <a:pt x="855133" y="516466"/>
                </a:lnTo>
                <a:lnTo>
                  <a:pt x="863599" y="524933"/>
                </a:lnTo>
                <a:lnTo>
                  <a:pt x="863599" y="533400"/>
                </a:lnTo>
                <a:lnTo>
                  <a:pt x="872067" y="541866"/>
                </a:lnTo>
                <a:lnTo>
                  <a:pt x="880533" y="550333"/>
                </a:lnTo>
                <a:lnTo>
                  <a:pt x="889000" y="558800"/>
                </a:lnTo>
                <a:lnTo>
                  <a:pt x="897466" y="567266"/>
                </a:lnTo>
                <a:lnTo>
                  <a:pt x="897466" y="575733"/>
                </a:lnTo>
                <a:lnTo>
                  <a:pt x="905933" y="592666"/>
                </a:lnTo>
                <a:lnTo>
                  <a:pt x="905933" y="601133"/>
                </a:lnTo>
                <a:lnTo>
                  <a:pt x="914400" y="609600"/>
                </a:lnTo>
                <a:lnTo>
                  <a:pt x="922866" y="618066"/>
                </a:lnTo>
                <a:lnTo>
                  <a:pt x="922866" y="626533"/>
                </a:lnTo>
                <a:lnTo>
                  <a:pt x="931333" y="635000"/>
                </a:lnTo>
                <a:lnTo>
                  <a:pt x="939799" y="651933"/>
                </a:lnTo>
                <a:lnTo>
                  <a:pt x="948267" y="660400"/>
                </a:lnTo>
                <a:lnTo>
                  <a:pt x="948267" y="668866"/>
                </a:lnTo>
                <a:lnTo>
                  <a:pt x="956733" y="677333"/>
                </a:lnTo>
                <a:lnTo>
                  <a:pt x="956733" y="685800"/>
                </a:lnTo>
                <a:lnTo>
                  <a:pt x="965200" y="694266"/>
                </a:lnTo>
                <a:lnTo>
                  <a:pt x="965200" y="711200"/>
                </a:lnTo>
                <a:lnTo>
                  <a:pt x="973666" y="719666"/>
                </a:lnTo>
                <a:lnTo>
                  <a:pt x="973666" y="728133"/>
                </a:lnTo>
                <a:lnTo>
                  <a:pt x="982133" y="736600"/>
                </a:lnTo>
                <a:lnTo>
                  <a:pt x="982133" y="753533"/>
                </a:lnTo>
                <a:lnTo>
                  <a:pt x="990600" y="762000"/>
                </a:lnTo>
                <a:lnTo>
                  <a:pt x="999066" y="770466"/>
                </a:lnTo>
                <a:lnTo>
                  <a:pt x="999066" y="787400"/>
                </a:lnTo>
                <a:lnTo>
                  <a:pt x="999066" y="795866"/>
                </a:lnTo>
                <a:lnTo>
                  <a:pt x="1007533" y="804333"/>
                </a:lnTo>
                <a:lnTo>
                  <a:pt x="1007533" y="812800"/>
                </a:lnTo>
                <a:lnTo>
                  <a:pt x="1007533" y="821266"/>
                </a:lnTo>
                <a:lnTo>
                  <a:pt x="1015999" y="829733"/>
                </a:lnTo>
                <a:lnTo>
                  <a:pt x="1015999" y="838200"/>
                </a:lnTo>
                <a:lnTo>
                  <a:pt x="1015999" y="855133"/>
                </a:lnTo>
                <a:lnTo>
                  <a:pt x="1015999" y="863600"/>
                </a:lnTo>
                <a:lnTo>
                  <a:pt x="1024467" y="872066"/>
                </a:lnTo>
                <a:lnTo>
                  <a:pt x="1024467" y="880533"/>
                </a:lnTo>
                <a:lnTo>
                  <a:pt x="1024467" y="889000"/>
                </a:lnTo>
                <a:lnTo>
                  <a:pt x="1024467" y="897466"/>
                </a:lnTo>
                <a:lnTo>
                  <a:pt x="1032933" y="905933"/>
                </a:lnTo>
                <a:lnTo>
                  <a:pt x="1032933" y="922866"/>
                </a:lnTo>
                <a:lnTo>
                  <a:pt x="1032933" y="922866"/>
                </a:lnTo>
                <a:lnTo>
                  <a:pt x="1032933" y="939800"/>
                </a:lnTo>
                <a:lnTo>
                  <a:pt x="1032933" y="948266"/>
                </a:lnTo>
                <a:lnTo>
                  <a:pt x="1032933" y="956733"/>
                </a:lnTo>
                <a:lnTo>
                  <a:pt x="1041400" y="965200"/>
                </a:lnTo>
                <a:lnTo>
                  <a:pt x="1041400" y="973666"/>
                </a:lnTo>
                <a:lnTo>
                  <a:pt x="1041400" y="982133"/>
                </a:lnTo>
                <a:lnTo>
                  <a:pt x="1041400" y="990600"/>
                </a:lnTo>
                <a:lnTo>
                  <a:pt x="1041400" y="999066"/>
                </a:lnTo>
                <a:lnTo>
                  <a:pt x="1041400" y="1007533"/>
                </a:lnTo>
                <a:lnTo>
                  <a:pt x="1041400" y="1016000"/>
                </a:lnTo>
                <a:lnTo>
                  <a:pt x="1041400" y="1024466"/>
                </a:lnTo>
                <a:lnTo>
                  <a:pt x="1041400" y="1032933"/>
                </a:lnTo>
                <a:lnTo>
                  <a:pt x="1041400" y="1041400"/>
                </a:lnTo>
                <a:lnTo>
                  <a:pt x="1041400" y="1049866"/>
                </a:lnTo>
                <a:lnTo>
                  <a:pt x="1041400" y="1058333"/>
                </a:lnTo>
                <a:lnTo>
                  <a:pt x="1041400" y="1066800"/>
                </a:lnTo>
                <a:lnTo>
                  <a:pt x="1041400" y="1075266"/>
                </a:lnTo>
                <a:lnTo>
                  <a:pt x="1041400" y="1083733"/>
                </a:lnTo>
                <a:lnTo>
                  <a:pt x="1032933" y="1092200"/>
                </a:lnTo>
                <a:lnTo>
                  <a:pt x="1032933" y="1100666"/>
                </a:lnTo>
                <a:lnTo>
                  <a:pt x="1032933" y="1109133"/>
                </a:lnTo>
                <a:lnTo>
                  <a:pt x="1032933" y="1117600"/>
                </a:lnTo>
                <a:lnTo>
                  <a:pt x="1032933" y="1126066"/>
                </a:lnTo>
                <a:lnTo>
                  <a:pt x="1032933" y="1126066"/>
                </a:lnTo>
                <a:lnTo>
                  <a:pt x="1032933" y="1143000"/>
                </a:lnTo>
                <a:lnTo>
                  <a:pt x="1024467" y="1143000"/>
                </a:lnTo>
                <a:lnTo>
                  <a:pt x="1024467" y="1151466"/>
                </a:lnTo>
                <a:lnTo>
                  <a:pt x="1024467" y="1159933"/>
                </a:lnTo>
                <a:lnTo>
                  <a:pt x="1024467" y="1168400"/>
                </a:lnTo>
                <a:lnTo>
                  <a:pt x="1015999" y="1176866"/>
                </a:lnTo>
                <a:lnTo>
                  <a:pt x="1015999" y="1185333"/>
                </a:lnTo>
                <a:lnTo>
                  <a:pt x="1015999" y="1193800"/>
                </a:lnTo>
                <a:lnTo>
                  <a:pt x="1015999" y="1202266"/>
                </a:lnTo>
                <a:lnTo>
                  <a:pt x="1007533" y="1210733"/>
                </a:lnTo>
                <a:lnTo>
                  <a:pt x="1007533" y="1219200"/>
                </a:lnTo>
                <a:lnTo>
                  <a:pt x="1007533" y="1227666"/>
                </a:lnTo>
                <a:lnTo>
                  <a:pt x="1007533" y="1236133"/>
                </a:lnTo>
                <a:lnTo>
                  <a:pt x="999066" y="1244600"/>
                </a:lnTo>
                <a:lnTo>
                  <a:pt x="999066" y="1244600"/>
                </a:lnTo>
                <a:lnTo>
                  <a:pt x="999066" y="1253066"/>
                </a:lnTo>
                <a:lnTo>
                  <a:pt x="999066" y="1261533"/>
                </a:lnTo>
                <a:lnTo>
                  <a:pt x="999066" y="1270000"/>
                </a:lnTo>
                <a:lnTo>
                  <a:pt x="990600" y="1278466"/>
                </a:lnTo>
                <a:lnTo>
                  <a:pt x="990600" y="1286933"/>
                </a:lnTo>
                <a:lnTo>
                  <a:pt x="990600" y="1295400"/>
                </a:lnTo>
                <a:lnTo>
                  <a:pt x="990600" y="1295400"/>
                </a:lnTo>
                <a:lnTo>
                  <a:pt x="990600" y="1303866"/>
                </a:lnTo>
                <a:lnTo>
                  <a:pt x="990600" y="1312333"/>
                </a:lnTo>
                <a:lnTo>
                  <a:pt x="982133" y="1320800"/>
                </a:lnTo>
                <a:lnTo>
                  <a:pt x="982133" y="1320800"/>
                </a:lnTo>
                <a:lnTo>
                  <a:pt x="982133" y="1329266"/>
                </a:lnTo>
                <a:lnTo>
                  <a:pt x="982133" y="1337733"/>
                </a:lnTo>
                <a:lnTo>
                  <a:pt x="982133" y="1346200"/>
                </a:lnTo>
                <a:lnTo>
                  <a:pt x="973666" y="1346200"/>
                </a:lnTo>
                <a:lnTo>
                  <a:pt x="973666" y="1354666"/>
                </a:lnTo>
                <a:lnTo>
                  <a:pt x="965200" y="1363133"/>
                </a:lnTo>
                <a:lnTo>
                  <a:pt x="965200" y="1363133"/>
                </a:lnTo>
                <a:lnTo>
                  <a:pt x="965200" y="1371600"/>
                </a:lnTo>
                <a:lnTo>
                  <a:pt x="965200" y="1380066"/>
                </a:lnTo>
                <a:lnTo>
                  <a:pt x="956733" y="1380066"/>
                </a:lnTo>
                <a:lnTo>
                  <a:pt x="956733" y="1388533"/>
                </a:lnTo>
                <a:lnTo>
                  <a:pt x="956733" y="1388533"/>
                </a:lnTo>
                <a:lnTo>
                  <a:pt x="956733" y="1397000"/>
                </a:lnTo>
                <a:lnTo>
                  <a:pt x="956733" y="1397000"/>
                </a:lnTo>
                <a:lnTo>
                  <a:pt x="948267" y="1405466"/>
                </a:lnTo>
                <a:lnTo>
                  <a:pt x="948267" y="1405466"/>
                </a:lnTo>
                <a:lnTo>
                  <a:pt x="948267" y="1405466"/>
                </a:lnTo>
                <a:lnTo>
                  <a:pt x="948267" y="1413933"/>
                </a:lnTo>
                <a:lnTo>
                  <a:pt x="948267" y="1413933"/>
                </a:lnTo>
                <a:lnTo>
                  <a:pt x="948267" y="1413933"/>
                </a:lnTo>
                <a:lnTo>
                  <a:pt x="948267" y="1413933"/>
                </a:lnTo>
                <a:lnTo>
                  <a:pt x="948267" y="1413933"/>
                </a:lnTo>
                <a:lnTo>
                  <a:pt x="948267" y="141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635066" y="4174067"/>
            <a:ext cx="169335" cy="245534"/>
          </a:xfrm>
          <a:custGeom>
            <a:avLst/>
            <a:gdLst/>
            <a:ahLst/>
            <a:cxnLst/>
            <a:rect l="0" t="0" r="0" b="0"/>
            <a:pathLst>
              <a:path w="169335" h="245534">
                <a:moveTo>
                  <a:pt x="8468" y="67733"/>
                </a:moveTo>
                <a:lnTo>
                  <a:pt x="8468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59266"/>
                </a:lnTo>
                <a:lnTo>
                  <a:pt x="0" y="59266"/>
                </a:lnTo>
                <a:lnTo>
                  <a:pt x="8468" y="59266"/>
                </a:lnTo>
                <a:lnTo>
                  <a:pt x="8468" y="50800"/>
                </a:lnTo>
                <a:lnTo>
                  <a:pt x="16934" y="50800"/>
                </a:lnTo>
                <a:lnTo>
                  <a:pt x="25401" y="42333"/>
                </a:lnTo>
                <a:lnTo>
                  <a:pt x="33867" y="42333"/>
                </a:lnTo>
                <a:lnTo>
                  <a:pt x="42334" y="33866"/>
                </a:lnTo>
                <a:lnTo>
                  <a:pt x="59267" y="25400"/>
                </a:lnTo>
                <a:lnTo>
                  <a:pt x="76200" y="16933"/>
                </a:lnTo>
                <a:lnTo>
                  <a:pt x="93134" y="8466"/>
                </a:lnTo>
                <a:lnTo>
                  <a:pt x="101601" y="0"/>
                </a:lnTo>
                <a:lnTo>
                  <a:pt x="118534" y="0"/>
                </a:lnTo>
                <a:lnTo>
                  <a:pt x="135468" y="0"/>
                </a:lnTo>
                <a:lnTo>
                  <a:pt x="143934" y="0"/>
                </a:lnTo>
                <a:lnTo>
                  <a:pt x="152400" y="0"/>
                </a:lnTo>
                <a:lnTo>
                  <a:pt x="160868" y="8466"/>
                </a:lnTo>
                <a:lnTo>
                  <a:pt x="169334" y="16933"/>
                </a:lnTo>
                <a:lnTo>
                  <a:pt x="169334" y="16933"/>
                </a:lnTo>
                <a:lnTo>
                  <a:pt x="169334" y="33866"/>
                </a:lnTo>
                <a:lnTo>
                  <a:pt x="169334" y="42333"/>
                </a:lnTo>
                <a:lnTo>
                  <a:pt x="169334" y="59266"/>
                </a:lnTo>
                <a:lnTo>
                  <a:pt x="160868" y="76200"/>
                </a:lnTo>
                <a:lnTo>
                  <a:pt x="152400" y="93133"/>
                </a:lnTo>
                <a:lnTo>
                  <a:pt x="143934" y="110066"/>
                </a:lnTo>
                <a:lnTo>
                  <a:pt x="135468" y="127000"/>
                </a:lnTo>
                <a:lnTo>
                  <a:pt x="127001" y="143933"/>
                </a:lnTo>
                <a:lnTo>
                  <a:pt x="118534" y="160866"/>
                </a:lnTo>
                <a:lnTo>
                  <a:pt x="110067" y="177800"/>
                </a:lnTo>
                <a:lnTo>
                  <a:pt x="101601" y="194733"/>
                </a:lnTo>
                <a:lnTo>
                  <a:pt x="93134" y="211666"/>
                </a:lnTo>
                <a:lnTo>
                  <a:pt x="93134" y="220133"/>
                </a:lnTo>
                <a:lnTo>
                  <a:pt x="93134" y="228600"/>
                </a:lnTo>
                <a:lnTo>
                  <a:pt x="93134" y="237066"/>
                </a:lnTo>
                <a:lnTo>
                  <a:pt x="101601" y="245533"/>
                </a:lnTo>
                <a:lnTo>
                  <a:pt x="110067" y="245533"/>
                </a:lnTo>
                <a:lnTo>
                  <a:pt x="118534" y="245533"/>
                </a:lnTo>
                <a:lnTo>
                  <a:pt x="127001" y="245533"/>
                </a:lnTo>
                <a:lnTo>
                  <a:pt x="135468" y="245533"/>
                </a:lnTo>
                <a:lnTo>
                  <a:pt x="135468" y="245533"/>
                </a:lnTo>
                <a:lnTo>
                  <a:pt x="152400" y="245533"/>
                </a:lnTo>
                <a:lnTo>
                  <a:pt x="15240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855200" y="4529667"/>
            <a:ext cx="16935" cy="42334"/>
          </a:xfrm>
          <a:custGeom>
            <a:avLst/>
            <a:gdLst/>
            <a:ahLst/>
            <a:cxnLst/>
            <a:rect l="0" t="0" r="0" b="0"/>
            <a:pathLst>
              <a:path w="16935" h="42334">
                <a:moveTo>
                  <a:pt x="16934" y="0"/>
                </a:moveTo>
                <a:lnTo>
                  <a:pt x="16934" y="8466"/>
                </a:lnTo>
                <a:lnTo>
                  <a:pt x="8466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16934" y="42333"/>
                </a:lnTo>
                <a:lnTo>
                  <a:pt x="16934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754533" y="5681133"/>
            <a:ext cx="838201" cy="499535"/>
          </a:xfrm>
          <a:custGeom>
            <a:avLst/>
            <a:gdLst/>
            <a:ahLst/>
            <a:cxnLst/>
            <a:rect l="0" t="0" r="0" b="0"/>
            <a:pathLst>
              <a:path w="838201" h="499535">
                <a:moveTo>
                  <a:pt x="838200" y="0"/>
                </a:moveTo>
                <a:lnTo>
                  <a:pt x="838200" y="0"/>
                </a:lnTo>
                <a:lnTo>
                  <a:pt x="838200" y="0"/>
                </a:lnTo>
                <a:lnTo>
                  <a:pt x="838200" y="0"/>
                </a:lnTo>
                <a:lnTo>
                  <a:pt x="838200" y="0"/>
                </a:lnTo>
                <a:lnTo>
                  <a:pt x="838200" y="8467"/>
                </a:lnTo>
                <a:lnTo>
                  <a:pt x="838200" y="8467"/>
                </a:lnTo>
                <a:lnTo>
                  <a:pt x="838200" y="16934"/>
                </a:lnTo>
                <a:lnTo>
                  <a:pt x="829734" y="16934"/>
                </a:lnTo>
                <a:lnTo>
                  <a:pt x="829734" y="33867"/>
                </a:lnTo>
                <a:lnTo>
                  <a:pt x="821267" y="42334"/>
                </a:lnTo>
                <a:lnTo>
                  <a:pt x="812801" y="50800"/>
                </a:lnTo>
                <a:lnTo>
                  <a:pt x="812801" y="59267"/>
                </a:lnTo>
                <a:lnTo>
                  <a:pt x="804333" y="67734"/>
                </a:lnTo>
                <a:lnTo>
                  <a:pt x="795867" y="76200"/>
                </a:lnTo>
                <a:lnTo>
                  <a:pt x="787400" y="93134"/>
                </a:lnTo>
                <a:lnTo>
                  <a:pt x="778934" y="110067"/>
                </a:lnTo>
                <a:lnTo>
                  <a:pt x="770467" y="118534"/>
                </a:lnTo>
                <a:lnTo>
                  <a:pt x="753534" y="135467"/>
                </a:lnTo>
                <a:lnTo>
                  <a:pt x="745067" y="152400"/>
                </a:lnTo>
                <a:lnTo>
                  <a:pt x="728133" y="160867"/>
                </a:lnTo>
                <a:lnTo>
                  <a:pt x="711200" y="177800"/>
                </a:lnTo>
                <a:lnTo>
                  <a:pt x="694267" y="194734"/>
                </a:lnTo>
                <a:lnTo>
                  <a:pt x="685800" y="203200"/>
                </a:lnTo>
                <a:lnTo>
                  <a:pt x="668867" y="220134"/>
                </a:lnTo>
                <a:lnTo>
                  <a:pt x="651933" y="237067"/>
                </a:lnTo>
                <a:lnTo>
                  <a:pt x="635000" y="254000"/>
                </a:lnTo>
                <a:lnTo>
                  <a:pt x="609600" y="262467"/>
                </a:lnTo>
                <a:lnTo>
                  <a:pt x="592667" y="279400"/>
                </a:lnTo>
                <a:lnTo>
                  <a:pt x="567267" y="287867"/>
                </a:lnTo>
                <a:lnTo>
                  <a:pt x="550334" y="304800"/>
                </a:lnTo>
                <a:lnTo>
                  <a:pt x="533400" y="313267"/>
                </a:lnTo>
                <a:lnTo>
                  <a:pt x="508001" y="330200"/>
                </a:lnTo>
                <a:lnTo>
                  <a:pt x="482600" y="338667"/>
                </a:lnTo>
                <a:lnTo>
                  <a:pt x="465667" y="355600"/>
                </a:lnTo>
                <a:lnTo>
                  <a:pt x="440267" y="372534"/>
                </a:lnTo>
                <a:lnTo>
                  <a:pt x="423333" y="381000"/>
                </a:lnTo>
                <a:lnTo>
                  <a:pt x="397934" y="397934"/>
                </a:lnTo>
                <a:lnTo>
                  <a:pt x="372534" y="406400"/>
                </a:lnTo>
                <a:lnTo>
                  <a:pt x="355601" y="414867"/>
                </a:lnTo>
                <a:lnTo>
                  <a:pt x="330200" y="431800"/>
                </a:lnTo>
                <a:lnTo>
                  <a:pt x="313267" y="440267"/>
                </a:lnTo>
                <a:lnTo>
                  <a:pt x="287867" y="448734"/>
                </a:lnTo>
                <a:lnTo>
                  <a:pt x="262467" y="457200"/>
                </a:lnTo>
                <a:lnTo>
                  <a:pt x="237067" y="465667"/>
                </a:lnTo>
                <a:lnTo>
                  <a:pt x="211667" y="474134"/>
                </a:lnTo>
                <a:lnTo>
                  <a:pt x="194733" y="474134"/>
                </a:lnTo>
                <a:lnTo>
                  <a:pt x="169334" y="482600"/>
                </a:lnTo>
                <a:lnTo>
                  <a:pt x="152400" y="491067"/>
                </a:lnTo>
                <a:lnTo>
                  <a:pt x="127001" y="491067"/>
                </a:lnTo>
                <a:lnTo>
                  <a:pt x="110067" y="499534"/>
                </a:lnTo>
                <a:lnTo>
                  <a:pt x="84667" y="499534"/>
                </a:lnTo>
                <a:lnTo>
                  <a:pt x="67734" y="499534"/>
                </a:lnTo>
                <a:lnTo>
                  <a:pt x="50801" y="499534"/>
                </a:lnTo>
                <a:lnTo>
                  <a:pt x="42333" y="499534"/>
                </a:lnTo>
                <a:lnTo>
                  <a:pt x="25400" y="491067"/>
                </a:lnTo>
                <a:lnTo>
                  <a:pt x="16934" y="491067"/>
                </a:lnTo>
                <a:lnTo>
                  <a:pt x="8467" y="491067"/>
                </a:lnTo>
                <a:lnTo>
                  <a:pt x="0" y="482600"/>
                </a:lnTo>
                <a:lnTo>
                  <a:pt x="0" y="482600"/>
                </a:lnTo>
                <a:lnTo>
                  <a:pt x="0" y="482600"/>
                </a:lnTo>
                <a:lnTo>
                  <a:pt x="0" y="474134"/>
                </a:lnTo>
                <a:lnTo>
                  <a:pt x="0" y="474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025466" y="5960533"/>
            <a:ext cx="101602" cy="262468"/>
          </a:xfrm>
          <a:custGeom>
            <a:avLst/>
            <a:gdLst/>
            <a:ahLst/>
            <a:cxnLst/>
            <a:rect l="0" t="0" r="0" b="0"/>
            <a:pathLst>
              <a:path w="101602" h="262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8" y="16934"/>
                </a:lnTo>
                <a:lnTo>
                  <a:pt x="8468" y="16934"/>
                </a:lnTo>
                <a:lnTo>
                  <a:pt x="8468" y="25400"/>
                </a:lnTo>
                <a:lnTo>
                  <a:pt x="16934" y="33867"/>
                </a:lnTo>
                <a:lnTo>
                  <a:pt x="25401" y="50800"/>
                </a:lnTo>
                <a:lnTo>
                  <a:pt x="25401" y="67734"/>
                </a:lnTo>
                <a:lnTo>
                  <a:pt x="33867" y="84667"/>
                </a:lnTo>
                <a:lnTo>
                  <a:pt x="42334" y="93134"/>
                </a:lnTo>
                <a:lnTo>
                  <a:pt x="59267" y="118534"/>
                </a:lnTo>
                <a:lnTo>
                  <a:pt x="67734" y="127000"/>
                </a:lnTo>
                <a:lnTo>
                  <a:pt x="76200" y="152400"/>
                </a:lnTo>
                <a:lnTo>
                  <a:pt x="76200" y="160867"/>
                </a:lnTo>
                <a:lnTo>
                  <a:pt x="84668" y="177800"/>
                </a:lnTo>
                <a:lnTo>
                  <a:pt x="84668" y="194734"/>
                </a:lnTo>
                <a:lnTo>
                  <a:pt x="93134" y="211667"/>
                </a:lnTo>
                <a:lnTo>
                  <a:pt x="93134" y="220134"/>
                </a:lnTo>
                <a:lnTo>
                  <a:pt x="93134" y="228600"/>
                </a:lnTo>
                <a:lnTo>
                  <a:pt x="101601" y="245534"/>
                </a:lnTo>
                <a:lnTo>
                  <a:pt x="101601" y="254000"/>
                </a:lnTo>
                <a:lnTo>
                  <a:pt x="101601" y="254000"/>
                </a:lnTo>
                <a:lnTo>
                  <a:pt x="101601" y="262467"/>
                </a:lnTo>
                <a:lnTo>
                  <a:pt x="101601" y="262467"/>
                </a:lnTo>
                <a:lnTo>
                  <a:pt x="101601" y="262467"/>
                </a:lnTo>
                <a:lnTo>
                  <a:pt x="101601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365067" y="5969000"/>
            <a:ext cx="50800" cy="296334"/>
          </a:xfrm>
          <a:custGeom>
            <a:avLst/>
            <a:gdLst/>
            <a:ahLst/>
            <a:cxnLst/>
            <a:rect l="0" t="0" r="0" b="0"/>
            <a:pathLst>
              <a:path w="50800" h="296334">
                <a:moveTo>
                  <a:pt x="50799" y="0"/>
                </a:moveTo>
                <a:lnTo>
                  <a:pt x="50799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6" y="50800"/>
                </a:lnTo>
                <a:lnTo>
                  <a:pt x="33866" y="59267"/>
                </a:lnTo>
                <a:lnTo>
                  <a:pt x="33866" y="76200"/>
                </a:lnTo>
                <a:lnTo>
                  <a:pt x="33866" y="93133"/>
                </a:lnTo>
                <a:lnTo>
                  <a:pt x="33866" y="110067"/>
                </a:lnTo>
                <a:lnTo>
                  <a:pt x="33866" y="127000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86267"/>
                </a:lnTo>
                <a:lnTo>
                  <a:pt x="16933" y="211667"/>
                </a:lnTo>
                <a:lnTo>
                  <a:pt x="16933" y="228600"/>
                </a:lnTo>
                <a:lnTo>
                  <a:pt x="8466" y="245533"/>
                </a:lnTo>
                <a:lnTo>
                  <a:pt x="8466" y="270933"/>
                </a:lnTo>
                <a:lnTo>
                  <a:pt x="8466" y="279400"/>
                </a:lnTo>
                <a:lnTo>
                  <a:pt x="8466" y="2794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9101666" y="6358467"/>
            <a:ext cx="160869" cy="254001"/>
          </a:xfrm>
          <a:custGeom>
            <a:avLst/>
            <a:gdLst/>
            <a:ahLst/>
            <a:cxnLst/>
            <a:rect l="0" t="0" r="0" b="0"/>
            <a:pathLst>
              <a:path w="160869" h="254001">
                <a:moveTo>
                  <a:pt x="76200" y="0"/>
                </a:move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6"/>
                </a:lnTo>
                <a:lnTo>
                  <a:pt x="67734" y="8466"/>
                </a:lnTo>
                <a:lnTo>
                  <a:pt x="59267" y="8466"/>
                </a:lnTo>
                <a:lnTo>
                  <a:pt x="59267" y="16933"/>
                </a:lnTo>
                <a:lnTo>
                  <a:pt x="50801" y="16933"/>
                </a:lnTo>
                <a:lnTo>
                  <a:pt x="50801" y="33866"/>
                </a:lnTo>
                <a:lnTo>
                  <a:pt x="42334" y="42333"/>
                </a:lnTo>
                <a:lnTo>
                  <a:pt x="33867" y="50800"/>
                </a:lnTo>
                <a:lnTo>
                  <a:pt x="25401" y="59266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1" y="76200"/>
                </a:lnTo>
                <a:lnTo>
                  <a:pt x="25401" y="76200"/>
                </a:lnTo>
                <a:lnTo>
                  <a:pt x="42334" y="76200"/>
                </a:lnTo>
                <a:lnTo>
                  <a:pt x="50801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93134" y="76200"/>
                </a:lnTo>
                <a:lnTo>
                  <a:pt x="110067" y="76200"/>
                </a:lnTo>
                <a:lnTo>
                  <a:pt x="127001" y="84666"/>
                </a:lnTo>
                <a:lnTo>
                  <a:pt x="135467" y="93133"/>
                </a:lnTo>
                <a:lnTo>
                  <a:pt x="143934" y="101600"/>
                </a:lnTo>
                <a:lnTo>
                  <a:pt x="152400" y="110066"/>
                </a:lnTo>
                <a:lnTo>
                  <a:pt x="160868" y="110066"/>
                </a:lnTo>
                <a:lnTo>
                  <a:pt x="160868" y="127000"/>
                </a:lnTo>
                <a:lnTo>
                  <a:pt x="160868" y="135466"/>
                </a:lnTo>
                <a:lnTo>
                  <a:pt x="160868" y="143933"/>
                </a:lnTo>
                <a:lnTo>
                  <a:pt x="160868" y="152399"/>
                </a:lnTo>
                <a:lnTo>
                  <a:pt x="160868" y="169333"/>
                </a:lnTo>
                <a:lnTo>
                  <a:pt x="160868" y="186266"/>
                </a:lnTo>
                <a:lnTo>
                  <a:pt x="160868" y="203200"/>
                </a:lnTo>
                <a:lnTo>
                  <a:pt x="160868" y="211666"/>
                </a:lnTo>
                <a:lnTo>
                  <a:pt x="152400" y="228599"/>
                </a:lnTo>
                <a:lnTo>
                  <a:pt x="152400" y="237067"/>
                </a:lnTo>
                <a:lnTo>
                  <a:pt x="135467" y="237067"/>
                </a:lnTo>
                <a:lnTo>
                  <a:pt x="127001" y="245533"/>
                </a:lnTo>
                <a:lnTo>
                  <a:pt x="118534" y="254000"/>
                </a:lnTo>
                <a:lnTo>
                  <a:pt x="110067" y="254000"/>
                </a:lnTo>
                <a:lnTo>
                  <a:pt x="101601" y="254000"/>
                </a:lnTo>
                <a:lnTo>
                  <a:pt x="84668" y="245533"/>
                </a:lnTo>
                <a:lnTo>
                  <a:pt x="76200" y="245533"/>
                </a:lnTo>
                <a:lnTo>
                  <a:pt x="59267" y="245533"/>
                </a:lnTo>
                <a:lnTo>
                  <a:pt x="42334" y="237067"/>
                </a:lnTo>
                <a:lnTo>
                  <a:pt x="33867" y="228599"/>
                </a:lnTo>
                <a:lnTo>
                  <a:pt x="16934" y="220133"/>
                </a:lnTo>
                <a:lnTo>
                  <a:pt x="8468" y="211666"/>
                </a:lnTo>
                <a:lnTo>
                  <a:pt x="8468" y="203200"/>
                </a:lnTo>
                <a:lnTo>
                  <a:pt x="0" y="194733"/>
                </a:lnTo>
                <a:lnTo>
                  <a:pt x="0" y="186266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9169400" y="6333067"/>
            <a:ext cx="152401" cy="42334"/>
          </a:xfrm>
          <a:custGeom>
            <a:avLst/>
            <a:gdLst/>
            <a:ahLst/>
            <a:cxnLst/>
            <a:rect l="0" t="0" r="0" b="0"/>
            <a:pathLst>
              <a:path w="152401" h="423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6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16933"/>
                </a:lnTo>
                <a:lnTo>
                  <a:pt x="118533" y="16933"/>
                </a:lnTo>
                <a:lnTo>
                  <a:pt x="127000" y="25400"/>
                </a:lnTo>
                <a:lnTo>
                  <a:pt x="143933" y="25400"/>
                </a:lnTo>
                <a:lnTo>
                  <a:pt x="152400" y="33866"/>
                </a:lnTo>
                <a:lnTo>
                  <a:pt x="152400" y="33866"/>
                </a:lnTo>
                <a:lnTo>
                  <a:pt x="152400" y="42333"/>
                </a:lnTo>
                <a:lnTo>
                  <a:pt x="15240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304867" y="6400800"/>
            <a:ext cx="194734" cy="287868"/>
          </a:xfrm>
          <a:custGeom>
            <a:avLst/>
            <a:gdLst/>
            <a:ahLst/>
            <a:cxnLst/>
            <a:rect l="0" t="0" r="0" b="0"/>
            <a:pathLst>
              <a:path w="194734" h="287868">
                <a:moveTo>
                  <a:pt x="67733" y="8467"/>
                </a:moveTo>
                <a:lnTo>
                  <a:pt x="67733" y="8467"/>
                </a:lnTo>
                <a:lnTo>
                  <a:pt x="67733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8467"/>
                </a:lnTo>
                <a:lnTo>
                  <a:pt x="152400" y="8467"/>
                </a:lnTo>
                <a:lnTo>
                  <a:pt x="169333" y="16933"/>
                </a:lnTo>
                <a:lnTo>
                  <a:pt x="177799" y="25400"/>
                </a:lnTo>
                <a:lnTo>
                  <a:pt x="186267" y="33867"/>
                </a:lnTo>
                <a:lnTo>
                  <a:pt x="186267" y="33867"/>
                </a:lnTo>
                <a:lnTo>
                  <a:pt x="194733" y="50800"/>
                </a:lnTo>
                <a:lnTo>
                  <a:pt x="194733" y="59267"/>
                </a:lnTo>
                <a:lnTo>
                  <a:pt x="186267" y="67733"/>
                </a:lnTo>
                <a:lnTo>
                  <a:pt x="186267" y="84667"/>
                </a:lnTo>
                <a:lnTo>
                  <a:pt x="177799" y="93133"/>
                </a:lnTo>
                <a:lnTo>
                  <a:pt x="169333" y="101600"/>
                </a:lnTo>
                <a:lnTo>
                  <a:pt x="152400" y="110066"/>
                </a:lnTo>
                <a:lnTo>
                  <a:pt x="135466" y="110066"/>
                </a:lnTo>
                <a:lnTo>
                  <a:pt x="127000" y="118534"/>
                </a:lnTo>
                <a:lnTo>
                  <a:pt x="118533" y="118534"/>
                </a:lnTo>
                <a:lnTo>
                  <a:pt x="101599" y="118534"/>
                </a:lnTo>
                <a:lnTo>
                  <a:pt x="93133" y="118534"/>
                </a:lnTo>
                <a:lnTo>
                  <a:pt x="93133" y="118534"/>
                </a:lnTo>
                <a:lnTo>
                  <a:pt x="84666" y="118534"/>
                </a:lnTo>
                <a:lnTo>
                  <a:pt x="84666" y="110066"/>
                </a:lnTo>
                <a:lnTo>
                  <a:pt x="76200" y="110066"/>
                </a:lnTo>
                <a:lnTo>
                  <a:pt x="76200" y="110066"/>
                </a:lnTo>
                <a:lnTo>
                  <a:pt x="84666" y="110066"/>
                </a:lnTo>
                <a:lnTo>
                  <a:pt x="84666" y="110066"/>
                </a:lnTo>
                <a:lnTo>
                  <a:pt x="84666" y="110066"/>
                </a:lnTo>
                <a:lnTo>
                  <a:pt x="93133" y="110066"/>
                </a:lnTo>
                <a:lnTo>
                  <a:pt x="101599" y="110066"/>
                </a:lnTo>
                <a:lnTo>
                  <a:pt x="110067" y="110066"/>
                </a:lnTo>
                <a:lnTo>
                  <a:pt x="118533" y="118534"/>
                </a:lnTo>
                <a:lnTo>
                  <a:pt x="135466" y="127000"/>
                </a:lnTo>
                <a:lnTo>
                  <a:pt x="143933" y="135467"/>
                </a:lnTo>
                <a:lnTo>
                  <a:pt x="160866" y="143933"/>
                </a:lnTo>
                <a:lnTo>
                  <a:pt x="169333" y="160867"/>
                </a:lnTo>
                <a:lnTo>
                  <a:pt x="177799" y="169333"/>
                </a:lnTo>
                <a:lnTo>
                  <a:pt x="186267" y="177800"/>
                </a:lnTo>
                <a:lnTo>
                  <a:pt x="186267" y="194734"/>
                </a:lnTo>
                <a:lnTo>
                  <a:pt x="186267" y="203200"/>
                </a:lnTo>
                <a:lnTo>
                  <a:pt x="186267" y="211667"/>
                </a:lnTo>
                <a:lnTo>
                  <a:pt x="177799" y="220133"/>
                </a:lnTo>
                <a:lnTo>
                  <a:pt x="177799" y="228600"/>
                </a:lnTo>
                <a:lnTo>
                  <a:pt x="169333" y="245533"/>
                </a:lnTo>
                <a:lnTo>
                  <a:pt x="160866" y="254000"/>
                </a:lnTo>
                <a:lnTo>
                  <a:pt x="143933" y="262466"/>
                </a:lnTo>
                <a:lnTo>
                  <a:pt x="135466" y="270934"/>
                </a:lnTo>
                <a:lnTo>
                  <a:pt x="127000" y="279400"/>
                </a:lnTo>
                <a:lnTo>
                  <a:pt x="118533" y="287867"/>
                </a:lnTo>
                <a:lnTo>
                  <a:pt x="101599" y="287867"/>
                </a:lnTo>
                <a:lnTo>
                  <a:pt x="93133" y="287867"/>
                </a:lnTo>
                <a:lnTo>
                  <a:pt x="84666" y="279400"/>
                </a:lnTo>
                <a:lnTo>
                  <a:pt x="76200" y="279400"/>
                </a:lnTo>
                <a:lnTo>
                  <a:pt x="59266" y="270934"/>
                </a:lnTo>
                <a:lnTo>
                  <a:pt x="42333" y="262466"/>
                </a:lnTo>
                <a:lnTo>
                  <a:pt x="33867" y="254000"/>
                </a:lnTo>
                <a:lnTo>
                  <a:pt x="25399" y="245533"/>
                </a:lnTo>
                <a:lnTo>
                  <a:pt x="16933" y="237067"/>
                </a:lnTo>
                <a:lnTo>
                  <a:pt x="8466" y="228600"/>
                </a:lnTo>
                <a:lnTo>
                  <a:pt x="8466" y="220133"/>
                </a:lnTo>
                <a:lnTo>
                  <a:pt x="8466" y="2201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27667" y="3268133"/>
            <a:ext cx="372534" cy="321735"/>
          </a:xfrm>
          <a:custGeom>
            <a:avLst/>
            <a:gdLst/>
            <a:ahLst/>
            <a:cxnLst/>
            <a:rect l="0" t="0" r="0" b="0"/>
            <a:pathLst>
              <a:path w="372534" h="321735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4"/>
                </a:lnTo>
                <a:lnTo>
                  <a:pt x="0" y="254000"/>
                </a:lnTo>
                <a:lnTo>
                  <a:pt x="0" y="237067"/>
                </a:lnTo>
                <a:lnTo>
                  <a:pt x="0" y="220134"/>
                </a:lnTo>
                <a:lnTo>
                  <a:pt x="0" y="203200"/>
                </a:lnTo>
                <a:lnTo>
                  <a:pt x="8466" y="177800"/>
                </a:lnTo>
                <a:lnTo>
                  <a:pt x="8466" y="160867"/>
                </a:lnTo>
                <a:lnTo>
                  <a:pt x="16933" y="135467"/>
                </a:lnTo>
                <a:lnTo>
                  <a:pt x="25400" y="118534"/>
                </a:lnTo>
                <a:lnTo>
                  <a:pt x="33866" y="101600"/>
                </a:lnTo>
                <a:lnTo>
                  <a:pt x="42333" y="93134"/>
                </a:lnTo>
                <a:lnTo>
                  <a:pt x="50800" y="84667"/>
                </a:lnTo>
                <a:lnTo>
                  <a:pt x="67733" y="76200"/>
                </a:lnTo>
                <a:lnTo>
                  <a:pt x="84666" y="76200"/>
                </a:lnTo>
                <a:lnTo>
                  <a:pt x="93133" y="67734"/>
                </a:lnTo>
                <a:lnTo>
                  <a:pt x="110066" y="67734"/>
                </a:lnTo>
                <a:lnTo>
                  <a:pt x="118533" y="76200"/>
                </a:lnTo>
                <a:lnTo>
                  <a:pt x="135466" y="76200"/>
                </a:lnTo>
                <a:lnTo>
                  <a:pt x="143933" y="84667"/>
                </a:lnTo>
                <a:lnTo>
                  <a:pt x="152400" y="101600"/>
                </a:lnTo>
                <a:lnTo>
                  <a:pt x="160866" y="110067"/>
                </a:lnTo>
                <a:lnTo>
                  <a:pt x="169333" y="127000"/>
                </a:lnTo>
                <a:lnTo>
                  <a:pt x="169333" y="152400"/>
                </a:lnTo>
                <a:lnTo>
                  <a:pt x="177800" y="169334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77800" y="220134"/>
                </a:lnTo>
                <a:lnTo>
                  <a:pt x="186266" y="228600"/>
                </a:lnTo>
                <a:lnTo>
                  <a:pt x="177800" y="245534"/>
                </a:lnTo>
                <a:lnTo>
                  <a:pt x="177800" y="245534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45534"/>
                </a:lnTo>
                <a:lnTo>
                  <a:pt x="177800" y="237067"/>
                </a:lnTo>
                <a:lnTo>
                  <a:pt x="177800" y="220134"/>
                </a:lnTo>
                <a:lnTo>
                  <a:pt x="186266" y="203200"/>
                </a:lnTo>
                <a:lnTo>
                  <a:pt x="186266" y="186267"/>
                </a:lnTo>
                <a:lnTo>
                  <a:pt x="194733" y="169334"/>
                </a:lnTo>
                <a:lnTo>
                  <a:pt x="203200" y="152400"/>
                </a:lnTo>
                <a:lnTo>
                  <a:pt x="203200" y="135467"/>
                </a:lnTo>
                <a:lnTo>
                  <a:pt x="211666" y="118534"/>
                </a:lnTo>
                <a:lnTo>
                  <a:pt x="220133" y="110067"/>
                </a:lnTo>
                <a:lnTo>
                  <a:pt x="237066" y="101600"/>
                </a:lnTo>
                <a:lnTo>
                  <a:pt x="245533" y="93134"/>
                </a:lnTo>
                <a:lnTo>
                  <a:pt x="262466" y="84667"/>
                </a:lnTo>
                <a:lnTo>
                  <a:pt x="270933" y="84667"/>
                </a:lnTo>
                <a:lnTo>
                  <a:pt x="287866" y="84667"/>
                </a:lnTo>
                <a:lnTo>
                  <a:pt x="304800" y="84667"/>
                </a:lnTo>
                <a:lnTo>
                  <a:pt x="321733" y="84667"/>
                </a:lnTo>
                <a:lnTo>
                  <a:pt x="330200" y="93134"/>
                </a:lnTo>
                <a:lnTo>
                  <a:pt x="338666" y="101600"/>
                </a:lnTo>
                <a:lnTo>
                  <a:pt x="355600" y="118534"/>
                </a:lnTo>
                <a:lnTo>
                  <a:pt x="355600" y="135467"/>
                </a:lnTo>
                <a:lnTo>
                  <a:pt x="364066" y="152400"/>
                </a:lnTo>
                <a:lnTo>
                  <a:pt x="364066" y="169334"/>
                </a:lnTo>
                <a:lnTo>
                  <a:pt x="372533" y="186267"/>
                </a:lnTo>
                <a:lnTo>
                  <a:pt x="372533" y="203200"/>
                </a:lnTo>
                <a:lnTo>
                  <a:pt x="372533" y="220134"/>
                </a:lnTo>
                <a:lnTo>
                  <a:pt x="372533" y="237067"/>
                </a:lnTo>
                <a:lnTo>
                  <a:pt x="372533" y="245534"/>
                </a:lnTo>
                <a:lnTo>
                  <a:pt x="372533" y="262467"/>
                </a:lnTo>
                <a:lnTo>
                  <a:pt x="372533" y="270934"/>
                </a:lnTo>
                <a:lnTo>
                  <a:pt x="372533" y="279400"/>
                </a:lnTo>
                <a:lnTo>
                  <a:pt x="372533" y="296334"/>
                </a:lnTo>
                <a:lnTo>
                  <a:pt x="372533" y="296334"/>
                </a:lnTo>
                <a:lnTo>
                  <a:pt x="372533" y="304800"/>
                </a:lnTo>
                <a:lnTo>
                  <a:pt x="372533" y="313267"/>
                </a:lnTo>
                <a:lnTo>
                  <a:pt x="372533" y="313267"/>
                </a:lnTo>
                <a:lnTo>
                  <a:pt x="372533" y="321734"/>
                </a:lnTo>
                <a:lnTo>
                  <a:pt x="372533" y="321734"/>
                </a:lnTo>
                <a:lnTo>
                  <a:pt x="372533" y="321734"/>
                </a:lnTo>
                <a:lnTo>
                  <a:pt x="372533" y="321734"/>
                </a:lnTo>
                <a:lnTo>
                  <a:pt x="372533" y="313267"/>
                </a:lnTo>
                <a:lnTo>
                  <a:pt x="372533" y="313267"/>
                </a:lnTo>
                <a:lnTo>
                  <a:pt x="372533" y="304800"/>
                </a:lnTo>
                <a:lnTo>
                  <a:pt x="372533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21933" y="3251200"/>
            <a:ext cx="279401" cy="347134"/>
          </a:xfrm>
          <a:custGeom>
            <a:avLst/>
            <a:gdLst/>
            <a:ahLst/>
            <a:cxnLst/>
            <a:rect l="0" t="0" r="0" b="0"/>
            <a:pathLst>
              <a:path w="279401" h="347134">
                <a:moveTo>
                  <a:pt x="25400" y="67733"/>
                </a:moveTo>
                <a:lnTo>
                  <a:pt x="25400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13267"/>
                </a:lnTo>
                <a:lnTo>
                  <a:pt x="8467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7"/>
                </a:lnTo>
                <a:lnTo>
                  <a:pt x="0" y="330200"/>
                </a:lnTo>
                <a:lnTo>
                  <a:pt x="0" y="313267"/>
                </a:lnTo>
                <a:lnTo>
                  <a:pt x="8467" y="296333"/>
                </a:lnTo>
                <a:lnTo>
                  <a:pt x="8467" y="270933"/>
                </a:lnTo>
                <a:lnTo>
                  <a:pt x="8467" y="245533"/>
                </a:lnTo>
                <a:lnTo>
                  <a:pt x="8467" y="220133"/>
                </a:lnTo>
                <a:lnTo>
                  <a:pt x="16934" y="194733"/>
                </a:lnTo>
                <a:lnTo>
                  <a:pt x="25400" y="169333"/>
                </a:lnTo>
                <a:lnTo>
                  <a:pt x="25400" y="143933"/>
                </a:lnTo>
                <a:lnTo>
                  <a:pt x="42334" y="127000"/>
                </a:lnTo>
                <a:lnTo>
                  <a:pt x="50800" y="118533"/>
                </a:lnTo>
                <a:lnTo>
                  <a:pt x="59267" y="101600"/>
                </a:lnTo>
                <a:lnTo>
                  <a:pt x="67734" y="93133"/>
                </a:lnTo>
                <a:lnTo>
                  <a:pt x="76200" y="93133"/>
                </a:lnTo>
                <a:lnTo>
                  <a:pt x="84667" y="84667"/>
                </a:lnTo>
                <a:lnTo>
                  <a:pt x="93134" y="84667"/>
                </a:lnTo>
                <a:lnTo>
                  <a:pt x="101600" y="84667"/>
                </a:lnTo>
                <a:lnTo>
                  <a:pt x="101600" y="93133"/>
                </a:lnTo>
                <a:lnTo>
                  <a:pt x="110067" y="101600"/>
                </a:lnTo>
                <a:lnTo>
                  <a:pt x="110067" y="118533"/>
                </a:lnTo>
                <a:lnTo>
                  <a:pt x="110067" y="135467"/>
                </a:lnTo>
                <a:lnTo>
                  <a:pt x="110067" y="160867"/>
                </a:lnTo>
                <a:lnTo>
                  <a:pt x="101600" y="186267"/>
                </a:lnTo>
                <a:lnTo>
                  <a:pt x="101600" y="211667"/>
                </a:lnTo>
                <a:lnTo>
                  <a:pt x="101600" y="228600"/>
                </a:lnTo>
                <a:lnTo>
                  <a:pt x="101600" y="245533"/>
                </a:lnTo>
                <a:lnTo>
                  <a:pt x="93134" y="254000"/>
                </a:lnTo>
                <a:lnTo>
                  <a:pt x="93134" y="262467"/>
                </a:lnTo>
                <a:lnTo>
                  <a:pt x="93134" y="270933"/>
                </a:lnTo>
                <a:lnTo>
                  <a:pt x="93134" y="270933"/>
                </a:lnTo>
                <a:lnTo>
                  <a:pt x="93134" y="270933"/>
                </a:lnTo>
                <a:lnTo>
                  <a:pt x="93134" y="270933"/>
                </a:lnTo>
                <a:lnTo>
                  <a:pt x="93134" y="270933"/>
                </a:lnTo>
                <a:lnTo>
                  <a:pt x="93134" y="270933"/>
                </a:lnTo>
                <a:lnTo>
                  <a:pt x="93134" y="262467"/>
                </a:lnTo>
                <a:lnTo>
                  <a:pt x="93134" y="254000"/>
                </a:lnTo>
                <a:lnTo>
                  <a:pt x="101600" y="237067"/>
                </a:lnTo>
                <a:lnTo>
                  <a:pt x="101600" y="220133"/>
                </a:lnTo>
                <a:lnTo>
                  <a:pt x="101600" y="194733"/>
                </a:lnTo>
                <a:lnTo>
                  <a:pt x="110067" y="169333"/>
                </a:lnTo>
                <a:lnTo>
                  <a:pt x="110067" y="143933"/>
                </a:lnTo>
                <a:lnTo>
                  <a:pt x="118534" y="118533"/>
                </a:lnTo>
                <a:lnTo>
                  <a:pt x="127000" y="93133"/>
                </a:lnTo>
                <a:lnTo>
                  <a:pt x="127000" y="67733"/>
                </a:lnTo>
                <a:lnTo>
                  <a:pt x="135467" y="50800"/>
                </a:lnTo>
                <a:lnTo>
                  <a:pt x="143934" y="33867"/>
                </a:lnTo>
                <a:lnTo>
                  <a:pt x="160867" y="25400"/>
                </a:lnTo>
                <a:lnTo>
                  <a:pt x="169334" y="16933"/>
                </a:lnTo>
                <a:lnTo>
                  <a:pt x="186267" y="8467"/>
                </a:lnTo>
                <a:lnTo>
                  <a:pt x="203200" y="8467"/>
                </a:lnTo>
                <a:lnTo>
                  <a:pt x="211667" y="0"/>
                </a:lnTo>
                <a:lnTo>
                  <a:pt x="228600" y="0"/>
                </a:lnTo>
                <a:lnTo>
                  <a:pt x="237067" y="8467"/>
                </a:lnTo>
                <a:lnTo>
                  <a:pt x="245534" y="8467"/>
                </a:lnTo>
                <a:lnTo>
                  <a:pt x="254000" y="16933"/>
                </a:lnTo>
                <a:lnTo>
                  <a:pt x="262467" y="33867"/>
                </a:lnTo>
                <a:lnTo>
                  <a:pt x="262467" y="50800"/>
                </a:lnTo>
                <a:lnTo>
                  <a:pt x="270934" y="67733"/>
                </a:lnTo>
                <a:lnTo>
                  <a:pt x="270934" y="93133"/>
                </a:lnTo>
                <a:lnTo>
                  <a:pt x="270934" y="110067"/>
                </a:lnTo>
                <a:lnTo>
                  <a:pt x="270934" y="135467"/>
                </a:lnTo>
                <a:lnTo>
                  <a:pt x="270934" y="160867"/>
                </a:lnTo>
                <a:lnTo>
                  <a:pt x="270934" y="186267"/>
                </a:lnTo>
                <a:lnTo>
                  <a:pt x="262467" y="203200"/>
                </a:lnTo>
                <a:lnTo>
                  <a:pt x="262467" y="220133"/>
                </a:lnTo>
                <a:lnTo>
                  <a:pt x="262467" y="237067"/>
                </a:lnTo>
                <a:lnTo>
                  <a:pt x="262467" y="254000"/>
                </a:lnTo>
                <a:lnTo>
                  <a:pt x="262467" y="262467"/>
                </a:lnTo>
                <a:lnTo>
                  <a:pt x="262467" y="270933"/>
                </a:lnTo>
                <a:lnTo>
                  <a:pt x="262467" y="279400"/>
                </a:lnTo>
                <a:lnTo>
                  <a:pt x="262467" y="279400"/>
                </a:lnTo>
                <a:lnTo>
                  <a:pt x="262467" y="270933"/>
                </a:lnTo>
                <a:lnTo>
                  <a:pt x="270934" y="262467"/>
                </a:lnTo>
                <a:lnTo>
                  <a:pt x="270934" y="245533"/>
                </a:lnTo>
                <a:lnTo>
                  <a:pt x="270934" y="245533"/>
                </a:lnTo>
                <a:lnTo>
                  <a:pt x="279400" y="228600"/>
                </a:lnTo>
                <a:lnTo>
                  <a:pt x="279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311400" y="3268133"/>
            <a:ext cx="33868" cy="296335"/>
          </a:xfrm>
          <a:custGeom>
            <a:avLst/>
            <a:gdLst/>
            <a:ahLst/>
            <a:cxnLst/>
            <a:rect l="0" t="0" r="0" b="0"/>
            <a:pathLst>
              <a:path w="33868" h="296335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42334"/>
                </a:lnTo>
                <a:lnTo>
                  <a:pt x="33867" y="67734"/>
                </a:lnTo>
                <a:lnTo>
                  <a:pt x="33867" y="93134"/>
                </a:lnTo>
                <a:lnTo>
                  <a:pt x="33867" y="118534"/>
                </a:lnTo>
                <a:lnTo>
                  <a:pt x="25400" y="152400"/>
                </a:lnTo>
                <a:lnTo>
                  <a:pt x="16933" y="186267"/>
                </a:lnTo>
                <a:lnTo>
                  <a:pt x="16933" y="220134"/>
                </a:lnTo>
                <a:lnTo>
                  <a:pt x="16933" y="245534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96334"/>
                </a:lnTo>
                <a:lnTo>
                  <a:pt x="8467" y="287867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0934"/>
                </a:lnTo>
                <a:lnTo>
                  <a:pt x="16933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336800" y="3344333"/>
            <a:ext cx="194734" cy="220135"/>
          </a:xfrm>
          <a:custGeom>
            <a:avLst/>
            <a:gdLst/>
            <a:ahLst/>
            <a:cxnLst/>
            <a:rect l="0" t="0" r="0" b="0"/>
            <a:pathLst>
              <a:path w="194734" h="220135">
                <a:moveTo>
                  <a:pt x="127000" y="0"/>
                </a:move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27000" y="16934"/>
                </a:lnTo>
                <a:lnTo>
                  <a:pt x="118533" y="25400"/>
                </a:lnTo>
                <a:lnTo>
                  <a:pt x="110067" y="25400"/>
                </a:lnTo>
                <a:lnTo>
                  <a:pt x="93133" y="33867"/>
                </a:lnTo>
                <a:lnTo>
                  <a:pt x="76200" y="42334"/>
                </a:lnTo>
                <a:lnTo>
                  <a:pt x="59267" y="42334"/>
                </a:lnTo>
                <a:lnTo>
                  <a:pt x="42333" y="50800"/>
                </a:lnTo>
                <a:lnTo>
                  <a:pt x="25400" y="59267"/>
                </a:lnTo>
                <a:lnTo>
                  <a:pt x="16933" y="67734"/>
                </a:lnTo>
                <a:lnTo>
                  <a:pt x="8467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25400" y="127000"/>
                </a:lnTo>
                <a:lnTo>
                  <a:pt x="42333" y="143934"/>
                </a:lnTo>
                <a:lnTo>
                  <a:pt x="59267" y="152400"/>
                </a:lnTo>
                <a:lnTo>
                  <a:pt x="84667" y="169334"/>
                </a:lnTo>
                <a:lnTo>
                  <a:pt x="101600" y="186267"/>
                </a:lnTo>
                <a:lnTo>
                  <a:pt x="127000" y="203200"/>
                </a:lnTo>
                <a:lnTo>
                  <a:pt x="143933" y="211667"/>
                </a:lnTo>
                <a:lnTo>
                  <a:pt x="160867" y="220134"/>
                </a:lnTo>
                <a:lnTo>
                  <a:pt x="177800" y="220134"/>
                </a:lnTo>
                <a:lnTo>
                  <a:pt x="186267" y="220134"/>
                </a:lnTo>
                <a:lnTo>
                  <a:pt x="186267" y="220134"/>
                </a:lnTo>
                <a:lnTo>
                  <a:pt x="194733" y="211667"/>
                </a:lnTo>
                <a:lnTo>
                  <a:pt x="194733" y="211667"/>
                </a:lnTo>
                <a:lnTo>
                  <a:pt x="194733" y="203200"/>
                </a:lnTo>
                <a:lnTo>
                  <a:pt x="1947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938867" y="2971800"/>
            <a:ext cx="516467" cy="237068"/>
          </a:xfrm>
          <a:custGeom>
            <a:avLst/>
            <a:gdLst/>
            <a:ahLst/>
            <a:cxnLst/>
            <a:rect l="0" t="0" r="0" b="0"/>
            <a:pathLst>
              <a:path w="516467" h="237068">
                <a:moveTo>
                  <a:pt x="0" y="237067"/>
                </a:moveTo>
                <a:lnTo>
                  <a:pt x="0" y="237067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8466" y="220133"/>
                </a:lnTo>
                <a:lnTo>
                  <a:pt x="8466" y="211667"/>
                </a:lnTo>
                <a:lnTo>
                  <a:pt x="16933" y="194733"/>
                </a:lnTo>
                <a:lnTo>
                  <a:pt x="25400" y="177800"/>
                </a:lnTo>
                <a:lnTo>
                  <a:pt x="33866" y="160867"/>
                </a:lnTo>
                <a:lnTo>
                  <a:pt x="42333" y="135467"/>
                </a:lnTo>
                <a:lnTo>
                  <a:pt x="50800" y="118533"/>
                </a:lnTo>
                <a:lnTo>
                  <a:pt x="67733" y="93133"/>
                </a:lnTo>
                <a:lnTo>
                  <a:pt x="84666" y="76200"/>
                </a:lnTo>
                <a:lnTo>
                  <a:pt x="110066" y="50800"/>
                </a:lnTo>
                <a:lnTo>
                  <a:pt x="135466" y="42333"/>
                </a:lnTo>
                <a:lnTo>
                  <a:pt x="152400" y="25400"/>
                </a:lnTo>
                <a:lnTo>
                  <a:pt x="186266" y="16933"/>
                </a:lnTo>
                <a:lnTo>
                  <a:pt x="220133" y="8467"/>
                </a:lnTo>
                <a:lnTo>
                  <a:pt x="254000" y="0"/>
                </a:lnTo>
                <a:lnTo>
                  <a:pt x="279400" y="0"/>
                </a:lnTo>
                <a:lnTo>
                  <a:pt x="321733" y="8467"/>
                </a:lnTo>
                <a:lnTo>
                  <a:pt x="355600" y="8467"/>
                </a:lnTo>
                <a:lnTo>
                  <a:pt x="381000" y="25400"/>
                </a:lnTo>
                <a:lnTo>
                  <a:pt x="414866" y="42333"/>
                </a:lnTo>
                <a:lnTo>
                  <a:pt x="440266" y="59267"/>
                </a:lnTo>
                <a:lnTo>
                  <a:pt x="457200" y="76200"/>
                </a:lnTo>
                <a:lnTo>
                  <a:pt x="474133" y="101600"/>
                </a:lnTo>
                <a:lnTo>
                  <a:pt x="491066" y="127000"/>
                </a:lnTo>
                <a:lnTo>
                  <a:pt x="499533" y="143933"/>
                </a:lnTo>
                <a:lnTo>
                  <a:pt x="508000" y="160867"/>
                </a:lnTo>
                <a:lnTo>
                  <a:pt x="516466" y="177800"/>
                </a:lnTo>
                <a:lnTo>
                  <a:pt x="516466" y="186267"/>
                </a:lnTo>
                <a:lnTo>
                  <a:pt x="516466" y="194733"/>
                </a:lnTo>
                <a:lnTo>
                  <a:pt x="516466" y="194733"/>
                </a:lnTo>
                <a:lnTo>
                  <a:pt x="508000" y="194733"/>
                </a:lnTo>
                <a:lnTo>
                  <a:pt x="5080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844800" y="3361267"/>
            <a:ext cx="135468" cy="8467"/>
          </a:xfrm>
          <a:custGeom>
            <a:avLst/>
            <a:gdLst/>
            <a:ahLst/>
            <a:cxnLst/>
            <a:rect l="0" t="0" r="0" b="0"/>
            <a:pathLst>
              <a:path w="135468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354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844800" y="3445933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608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310467" y="3251200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8466" y="262467"/>
                </a:lnTo>
                <a:lnTo>
                  <a:pt x="8466" y="270933"/>
                </a:lnTo>
                <a:lnTo>
                  <a:pt x="8466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16933" y="279400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4" name="Freeform 6143"/>
          <p:cNvSpPr/>
          <p:nvPr/>
        </p:nvSpPr>
        <p:spPr>
          <a:xfrm>
            <a:off x="3420533" y="3259667"/>
            <a:ext cx="143935" cy="270934"/>
          </a:xfrm>
          <a:custGeom>
            <a:avLst/>
            <a:gdLst/>
            <a:ahLst/>
            <a:cxnLst/>
            <a:rect l="0" t="0" r="0" b="0"/>
            <a:pathLst>
              <a:path w="143935" h="270934">
                <a:moveTo>
                  <a:pt x="127000" y="33866"/>
                </a:move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27000" y="16933"/>
                </a:lnTo>
                <a:lnTo>
                  <a:pt x="127000" y="8466"/>
                </a:lnTo>
                <a:lnTo>
                  <a:pt x="118534" y="8466"/>
                </a:lnTo>
                <a:lnTo>
                  <a:pt x="101600" y="8466"/>
                </a:lnTo>
                <a:lnTo>
                  <a:pt x="93134" y="0"/>
                </a:lnTo>
                <a:lnTo>
                  <a:pt x="76200" y="8466"/>
                </a:lnTo>
                <a:lnTo>
                  <a:pt x="59267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76200"/>
                </a:lnTo>
                <a:lnTo>
                  <a:pt x="16934" y="93133"/>
                </a:lnTo>
                <a:lnTo>
                  <a:pt x="33867" y="101600"/>
                </a:lnTo>
                <a:lnTo>
                  <a:pt x="50800" y="118533"/>
                </a:lnTo>
                <a:lnTo>
                  <a:pt x="67734" y="135466"/>
                </a:lnTo>
                <a:lnTo>
                  <a:pt x="93134" y="152400"/>
                </a:lnTo>
                <a:lnTo>
                  <a:pt x="110067" y="169333"/>
                </a:lnTo>
                <a:lnTo>
                  <a:pt x="127000" y="186266"/>
                </a:lnTo>
                <a:lnTo>
                  <a:pt x="135467" y="203200"/>
                </a:lnTo>
                <a:lnTo>
                  <a:pt x="143934" y="220133"/>
                </a:lnTo>
                <a:lnTo>
                  <a:pt x="143934" y="228600"/>
                </a:lnTo>
                <a:lnTo>
                  <a:pt x="143934" y="245533"/>
                </a:lnTo>
                <a:lnTo>
                  <a:pt x="143934" y="254000"/>
                </a:lnTo>
                <a:lnTo>
                  <a:pt x="135467" y="262466"/>
                </a:lnTo>
                <a:lnTo>
                  <a:pt x="127000" y="262466"/>
                </a:lnTo>
                <a:lnTo>
                  <a:pt x="118534" y="270933"/>
                </a:lnTo>
                <a:lnTo>
                  <a:pt x="101600" y="262466"/>
                </a:lnTo>
                <a:lnTo>
                  <a:pt x="93134" y="262466"/>
                </a:lnTo>
                <a:lnTo>
                  <a:pt x="76200" y="254000"/>
                </a:lnTo>
                <a:lnTo>
                  <a:pt x="67734" y="245533"/>
                </a:lnTo>
                <a:lnTo>
                  <a:pt x="59267" y="228600"/>
                </a:lnTo>
                <a:lnTo>
                  <a:pt x="59267" y="211666"/>
                </a:lnTo>
                <a:lnTo>
                  <a:pt x="50800" y="194733"/>
                </a:lnTo>
                <a:lnTo>
                  <a:pt x="50800" y="177800"/>
                </a:lnTo>
                <a:lnTo>
                  <a:pt x="59267" y="152400"/>
                </a:lnTo>
                <a:lnTo>
                  <a:pt x="59267" y="135466"/>
                </a:lnTo>
                <a:lnTo>
                  <a:pt x="67734" y="118533"/>
                </a:lnTo>
                <a:lnTo>
                  <a:pt x="84667" y="101600"/>
                </a:lnTo>
                <a:lnTo>
                  <a:pt x="93134" y="93133"/>
                </a:lnTo>
                <a:lnTo>
                  <a:pt x="101600" y="84666"/>
                </a:lnTo>
                <a:lnTo>
                  <a:pt x="118534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43934" y="67733"/>
                </a:lnTo>
                <a:lnTo>
                  <a:pt x="143934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Freeform 6144"/>
          <p:cNvSpPr/>
          <p:nvPr/>
        </p:nvSpPr>
        <p:spPr>
          <a:xfrm>
            <a:off x="3657600" y="3302000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50800" y="16933"/>
                </a:moveTo>
                <a:lnTo>
                  <a:pt x="50800" y="25400"/>
                </a:lnTo>
                <a:lnTo>
                  <a:pt x="42333" y="25400"/>
                </a:lnTo>
                <a:lnTo>
                  <a:pt x="33867" y="33867"/>
                </a:lnTo>
                <a:lnTo>
                  <a:pt x="33867" y="42333"/>
                </a:lnTo>
                <a:lnTo>
                  <a:pt x="25400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3" y="203200"/>
                </a:lnTo>
                <a:lnTo>
                  <a:pt x="25400" y="220133"/>
                </a:lnTo>
                <a:lnTo>
                  <a:pt x="42333" y="228600"/>
                </a:lnTo>
                <a:lnTo>
                  <a:pt x="59267" y="228600"/>
                </a:lnTo>
                <a:lnTo>
                  <a:pt x="67733" y="228600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0067" y="228600"/>
                </a:lnTo>
                <a:lnTo>
                  <a:pt x="127000" y="220133"/>
                </a:lnTo>
                <a:lnTo>
                  <a:pt x="135467" y="203200"/>
                </a:lnTo>
                <a:lnTo>
                  <a:pt x="152400" y="194733"/>
                </a:lnTo>
                <a:lnTo>
                  <a:pt x="152400" y="177800"/>
                </a:lnTo>
                <a:lnTo>
                  <a:pt x="160867" y="152400"/>
                </a:lnTo>
                <a:lnTo>
                  <a:pt x="160867" y="135467"/>
                </a:lnTo>
                <a:lnTo>
                  <a:pt x="160867" y="110067"/>
                </a:lnTo>
                <a:lnTo>
                  <a:pt x="160867" y="93133"/>
                </a:lnTo>
                <a:lnTo>
                  <a:pt x="152400" y="67733"/>
                </a:lnTo>
                <a:lnTo>
                  <a:pt x="143933" y="50800"/>
                </a:lnTo>
                <a:lnTo>
                  <a:pt x="127000" y="33867"/>
                </a:lnTo>
                <a:lnTo>
                  <a:pt x="118533" y="25400"/>
                </a:lnTo>
                <a:lnTo>
                  <a:pt x="101600" y="16933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8" name="Freeform 6147"/>
          <p:cNvSpPr/>
          <p:nvPr/>
        </p:nvSpPr>
        <p:spPr>
          <a:xfrm>
            <a:off x="3911600" y="3403600"/>
            <a:ext cx="194734" cy="8468"/>
          </a:xfrm>
          <a:custGeom>
            <a:avLst/>
            <a:gdLst/>
            <a:ahLst/>
            <a:cxnLst/>
            <a:rect l="0" t="0" r="0" b="0"/>
            <a:pathLst>
              <a:path w="1947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Freeform 6148"/>
          <p:cNvSpPr/>
          <p:nvPr/>
        </p:nvSpPr>
        <p:spPr>
          <a:xfrm>
            <a:off x="4284133" y="3268133"/>
            <a:ext cx="211668" cy="270935"/>
          </a:xfrm>
          <a:custGeom>
            <a:avLst/>
            <a:gdLst/>
            <a:ahLst/>
            <a:cxnLst/>
            <a:rect l="0" t="0" r="0" b="0"/>
            <a:pathLst>
              <a:path w="211668" h="270935">
                <a:moveTo>
                  <a:pt x="118534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4" y="8467"/>
                </a:lnTo>
                <a:lnTo>
                  <a:pt x="110067" y="16934"/>
                </a:lnTo>
                <a:lnTo>
                  <a:pt x="101600" y="16934"/>
                </a:lnTo>
                <a:lnTo>
                  <a:pt x="93134" y="16934"/>
                </a:lnTo>
                <a:lnTo>
                  <a:pt x="84667" y="16934"/>
                </a:lnTo>
                <a:lnTo>
                  <a:pt x="67734" y="25400"/>
                </a:lnTo>
                <a:lnTo>
                  <a:pt x="50800" y="16934"/>
                </a:lnTo>
                <a:lnTo>
                  <a:pt x="42334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16934" y="127000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42334" y="118534"/>
                </a:lnTo>
                <a:lnTo>
                  <a:pt x="59267" y="118534"/>
                </a:lnTo>
                <a:lnTo>
                  <a:pt x="67734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8534" y="110067"/>
                </a:lnTo>
                <a:lnTo>
                  <a:pt x="135467" y="110067"/>
                </a:lnTo>
                <a:lnTo>
                  <a:pt x="152400" y="118534"/>
                </a:lnTo>
                <a:lnTo>
                  <a:pt x="169334" y="127000"/>
                </a:lnTo>
                <a:lnTo>
                  <a:pt x="186267" y="135467"/>
                </a:lnTo>
                <a:lnTo>
                  <a:pt x="203200" y="143934"/>
                </a:lnTo>
                <a:lnTo>
                  <a:pt x="203200" y="160867"/>
                </a:lnTo>
                <a:lnTo>
                  <a:pt x="211667" y="169334"/>
                </a:lnTo>
                <a:lnTo>
                  <a:pt x="211667" y="186267"/>
                </a:lnTo>
                <a:lnTo>
                  <a:pt x="211667" y="203200"/>
                </a:lnTo>
                <a:lnTo>
                  <a:pt x="203200" y="211667"/>
                </a:lnTo>
                <a:lnTo>
                  <a:pt x="194734" y="228600"/>
                </a:lnTo>
                <a:lnTo>
                  <a:pt x="177800" y="237067"/>
                </a:lnTo>
                <a:lnTo>
                  <a:pt x="160867" y="245534"/>
                </a:lnTo>
                <a:lnTo>
                  <a:pt x="143934" y="254000"/>
                </a:lnTo>
                <a:lnTo>
                  <a:pt x="127000" y="262467"/>
                </a:lnTo>
                <a:lnTo>
                  <a:pt x="110067" y="270934"/>
                </a:lnTo>
                <a:lnTo>
                  <a:pt x="93134" y="270934"/>
                </a:lnTo>
                <a:lnTo>
                  <a:pt x="76200" y="270934"/>
                </a:lnTo>
                <a:lnTo>
                  <a:pt x="59267" y="270934"/>
                </a:lnTo>
                <a:lnTo>
                  <a:pt x="42334" y="270934"/>
                </a:lnTo>
                <a:lnTo>
                  <a:pt x="33867" y="262467"/>
                </a:lnTo>
                <a:lnTo>
                  <a:pt x="25400" y="254000"/>
                </a:lnTo>
                <a:lnTo>
                  <a:pt x="16934" y="245534"/>
                </a:lnTo>
                <a:lnTo>
                  <a:pt x="16934" y="228600"/>
                </a:lnTo>
                <a:lnTo>
                  <a:pt x="16934" y="228600"/>
                </a:lnTo>
                <a:lnTo>
                  <a:pt x="8467" y="220134"/>
                </a:lnTo>
                <a:lnTo>
                  <a:pt x="8467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0" name="Freeform 6169"/>
          <p:cNvSpPr/>
          <p:nvPr/>
        </p:nvSpPr>
        <p:spPr>
          <a:xfrm>
            <a:off x="4546600" y="3293533"/>
            <a:ext cx="245534" cy="254001"/>
          </a:xfrm>
          <a:custGeom>
            <a:avLst/>
            <a:gdLst/>
            <a:ahLst/>
            <a:cxnLst/>
            <a:rect l="0" t="0" r="0" b="0"/>
            <a:pathLst>
              <a:path w="245534" h="2540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7" y="16934"/>
                </a:lnTo>
                <a:lnTo>
                  <a:pt x="118533" y="25400"/>
                </a:lnTo>
                <a:lnTo>
                  <a:pt x="118533" y="42334"/>
                </a:lnTo>
                <a:lnTo>
                  <a:pt x="118533" y="50800"/>
                </a:lnTo>
                <a:lnTo>
                  <a:pt x="110067" y="67734"/>
                </a:lnTo>
                <a:lnTo>
                  <a:pt x="101600" y="76200"/>
                </a:lnTo>
                <a:lnTo>
                  <a:pt x="93133" y="93134"/>
                </a:lnTo>
                <a:lnTo>
                  <a:pt x="84667" y="101600"/>
                </a:lnTo>
                <a:lnTo>
                  <a:pt x="67733" y="110067"/>
                </a:lnTo>
                <a:lnTo>
                  <a:pt x="50800" y="118534"/>
                </a:lnTo>
                <a:lnTo>
                  <a:pt x="42333" y="127000"/>
                </a:lnTo>
                <a:lnTo>
                  <a:pt x="42333" y="127000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27000"/>
                </a:lnTo>
                <a:lnTo>
                  <a:pt x="33867" y="127000"/>
                </a:lnTo>
                <a:lnTo>
                  <a:pt x="42333" y="118534"/>
                </a:lnTo>
                <a:lnTo>
                  <a:pt x="42333" y="118534"/>
                </a:lnTo>
                <a:lnTo>
                  <a:pt x="59267" y="110067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0067" y="93134"/>
                </a:lnTo>
                <a:lnTo>
                  <a:pt x="135467" y="93134"/>
                </a:lnTo>
                <a:lnTo>
                  <a:pt x="160867" y="101600"/>
                </a:lnTo>
                <a:lnTo>
                  <a:pt x="177800" y="110067"/>
                </a:lnTo>
                <a:lnTo>
                  <a:pt x="203200" y="118534"/>
                </a:lnTo>
                <a:lnTo>
                  <a:pt x="220133" y="127000"/>
                </a:lnTo>
                <a:lnTo>
                  <a:pt x="228600" y="135467"/>
                </a:lnTo>
                <a:lnTo>
                  <a:pt x="237067" y="152400"/>
                </a:lnTo>
                <a:lnTo>
                  <a:pt x="245533" y="169334"/>
                </a:lnTo>
                <a:lnTo>
                  <a:pt x="237067" y="177800"/>
                </a:lnTo>
                <a:lnTo>
                  <a:pt x="228600" y="194734"/>
                </a:lnTo>
                <a:lnTo>
                  <a:pt x="220133" y="203200"/>
                </a:lnTo>
                <a:lnTo>
                  <a:pt x="203200" y="220134"/>
                </a:lnTo>
                <a:lnTo>
                  <a:pt x="186267" y="228600"/>
                </a:lnTo>
                <a:lnTo>
                  <a:pt x="169333" y="237067"/>
                </a:lnTo>
                <a:lnTo>
                  <a:pt x="160867" y="245534"/>
                </a:lnTo>
                <a:lnTo>
                  <a:pt x="143933" y="245534"/>
                </a:lnTo>
                <a:lnTo>
                  <a:pt x="135467" y="254000"/>
                </a:lnTo>
                <a:lnTo>
                  <a:pt x="118533" y="254000"/>
                </a:lnTo>
                <a:lnTo>
                  <a:pt x="110067" y="254000"/>
                </a:lnTo>
                <a:lnTo>
                  <a:pt x="110067" y="245534"/>
                </a:lnTo>
                <a:lnTo>
                  <a:pt x="101600" y="245534"/>
                </a:lnTo>
                <a:lnTo>
                  <a:pt x="101600" y="245534"/>
                </a:lnTo>
                <a:lnTo>
                  <a:pt x="101600" y="237067"/>
                </a:lnTo>
                <a:lnTo>
                  <a:pt x="1016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1" name="Freeform 6170"/>
          <p:cNvSpPr/>
          <p:nvPr/>
        </p:nvSpPr>
        <p:spPr>
          <a:xfrm>
            <a:off x="4919133" y="3395133"/>
            <a:ext cx="135468" cy="16935"/>
          </a:xfrm>
          <a:custGeom>
            <a:avLst/>
            <a:gdLst/>
            <a:ahLst/>
            <a:cxnLst/>
            <a:rect l="0" t="0" r="0" b="0"/>
            <a:pathLst>
              <a:path w="135468" h="16935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25400" y="16934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2" name="Freeform 6171"/>
          <p:cNvSpPr/>
          <p:nvPr/>
        </p:nvSpPr>
        <p:spPr>
          <a:xfrm>
            <a:off x="4927600" y="34628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3" name="Freeform 6172"/>
          <p:cNvSpPr/>
          <p:nvPr/>
        </p:nvSpPr>
        <p:spPr>
          <a:xfrm>
            <a:off x="5418667" y="3285067"/>
            <a:ext cx="8467" cy="262467"/>
          </a:xfrm>
          <a:custGeom>
            <a:avLst/>
            <a:gdLst/>
            <a:ahLst/>
            <a:cxnLst/>
            <a:rect l="0" t="0" r="0" b="0"/>
            <a:pathLst>
              <a:path w="8467" h="262467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8466" y="262466"/>
                </a:lnTo>
                <a:lnTo>
                  <a:pt x="8466" y="262466"/>
                </a:lnTo>
                <a:lnTo>
                  <a:pt x="8466" y="254000"/>
                </a:lnTo>
                <a:lnTo>
                  <a:pt x="84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4" name="Freeform 6173"/>
          <p:cNvSpPr/>
          <p:nvPr/>
        </p:nvSpPr>
        <p:spPr>
          <a:xfrm>
            <a:off x="5520267" y="3293533"/>
            <a:ext cx="270934" cy="254001"/>
          </a:xfrm>
          <a:custGeom>
            <a:avLst/>
            <a:gdLst/>
            <a:ahLst/>
            <a:cxnLst/>
            <a:rect l="0" t="0" r="0" b="0"/>
            <a:pathLst>
              <a:path w="270934" h="2540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35466" y="16934"/>
                </a:lnTo>
                <a:lnTo>
                  <a:pt x="143933" y="33867"/>
                </a:lnTo>
                <a:lnTo>
                  <a:pt x="152400" y="42334"/>
                </a:lnTo>
                <a:lnTo>
                  <a:pt x="160866" y="59267"/>
                </a:lnTo>
                <a:lnTo>
                  <a:pt x="160866" y="76200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43933" y="143934"/>
                </a:lnTo>
                <a:lnTo>
                  <a:pt x="127000" y="160867"/>
                </a:lnTo>
                <a:lnTo>
                  <a:pt x="118533" y="177800"/>
                </a:lnTo>
                <a:lnTo>
                  <a:pt x="101600" y="203200"/>
                </a:lnTo>
                <a:lnTo>
                  <a:pt x="93133" y="211667"/>
                </a:lnTo>
                <a:lnTo>
                  <a:pt x="76200" y="228600"/>
                </a:lnTo>
                <a:lnTo>
                  <a:pt x="59266" y="237067"/>
                </a:lnTo>
                <a:lnTo>
                  <a:pt x="50800" y="237067"/>
                </a:lnTo>
                <a:lnTo>
                  <a:pt x="33866" y="237067"/>
                </a:lnTo>
                <a:lnTo>
                  <a:pt x="25400" y="237067"/>
                </a:lnTo>
                <a:lnTo>
                  <a:pt x="16933" y="228600"/>
                </a:lnTo>
                <a:lnTo>
                  <a:pt x="8466" y="220134"/>
                </a:lnTo>
                <a:lnTo>
                  <a:pt x="8466" y="211667"/>
                </a:lnTo>
                <a:lnTo>
                  <a:pt x="8466" y="194734"/>
                </a:lnTo>
                <a:lnTo>
                  <a:pt x="16933" y="186267"/>
                </a:lnTo>
                <a:lnTo>
                  <a:pt x="25400" y="169334"/>
                </a:lnTo>
                <a:lnTo>
                  <a:pt x="33866" y="160867"/>
                </a:lnTo>
                <a:lnTo>
                  <a:pt x="50800" y="143934"/>
                </a:lnTo>
                <a:lnTo>
                  <a:pt x="67733" y="143934"/>
                </a:lnTo>
                <a:lnTo>
                  <a:pt x="93133" y="135467"/>
                </a:lnTo>
                <a:lnTo>
                  <a:pt x="110066" y="135467"/>
                </a:lnTo>
                <a:lnTo>
                  <a:pt x="135466" y="135467"/>
                </a:lnTo>
                <a:lnTo>
                  <a:pt x="160866" y="143934"/>
                </a:lnTo>
                <a:lnTo>
                  <a:pt x="177800" y="152400"/>
                </a:lnTo>
                <a:lnTo>
                  <a:pt x="203200" y="160867"/>
                </a:lnTo>
                <a:lnTo>
                  <a:pt x="220133" y="177800"/>
                </a:lnTo>
                <a:lnTo>
                  <a:pt x="237066" y="186267"/>
                </a:lnTo>
                <a:lnTo>
                  <a:pt x="245533" y="194734"/>
                </a:lnTo>
                <a:lnTo>
                  <a:pt x="254000" y="211667"/>
                </a:lnTo>
                <a:lnTo>
                  <a:pt x="254000" y="220134"/>
                </a:lnTo>
                <a:lnTo>
                  <a:pt x="262466" y="228600"/>
                </a:lnTo>
                <a:lnTo>
                  <a:pt x="262466" y="237067"/>
                </a:lnTo>
                <a:lnTo>
                  <a:pt x="270933" y="245534"/>
                </a:lnTo>
                <a:lnTo>
                  <a:pt x="270933" y="254000"/>
                </a:lnTo>
                <a:lnTo>
                  <a:pt x="270933" y="245534"/>
                </a:lnTo>
                <a:lnTo>
                  <a:pt x="270933" y="245534"/>
                </a:lnTo>
                <a:lnTo>
                  <a:pt x="270933" y="245534"/>
                </a:lnTo>
                <a:lnTo>
                  <a:pt x="262466" y="237067"/>
                </a:lnTo>
                <a:lnTo>
                  <a:pt x="262466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5" name="Freeform 6174"/>
          <p:cNvSpPr/>
          <p:nvPr/>
        </p:nvSpPr>
        <p:spPr>
          <a:xfrm>
            <a:off x="5791200" y="3293533"/>
            <a:ext cx="169334" cy="270935"/>
          </a:xfrm>
          <a:custGeom>
            <a:avLst/>
            <a:gdLst/>
            <a:ahLst/>
            <a:cxnLst/>
            <a:rect l="0" t="0" r="0" b="0"/>
            <a:pathLst>
              <a:path w="169334" h="270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16934"/>
                </a:lnTo>
                <a:lnTo>
                  <a:pt x="169333" y="25400"/>
                </a:lnTo>
                <a:lnTo>
                  <a:pt x="160867" y="42334"/>
                </a:lnTo>
                <a:lnTo>
                  <a:pt x="160867" y="50800"/>
                </a:lnTo>
                <a:lnTo>
                  <a:pt x="152400" y="67734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43933" y="118534"/>
                </a:lnTo>
                <a:lnTo>
                  <a:pt x="143933" y="143934"/>
                </a:lnTo>
                <a:lnTo>
                  <a:pt x="143933" y="160867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43933" y="220134"/>
                </a:lnTo>
                <a:lnTo>
                  <a:pt x="143933" y="237067"/>
                </a:lnTo>
                <a:lnTo>
                  <a:pt x="143933" y="245534"/>
                </a:lnTo>
                <a:lnTo>
                  <a:pt x="152400" y="254000"/>
                </a:lnTo>
                <a:lnTo>
                  <a:pt x="152400" y="262467"/>
                </a:lnTo>
                <a:lnTo>
                  <a:pt x="160867" y="270934"/>
                </a:lnTo>
                <a:lnTo>
                  <a:pt x="160867" y="270934"/>
                </a:lnTo>
                <a:lnTo>
                  <a:pt x="160867" y="270934"/>
                </a:lnTo>
                <a:lnTo>
                  <a:pt x="160867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6" name="Freeform 6175"/>
          <p:cNvSpPr/>
          <p:nvPr/>
        </p:nvSpPr>
        <p:spPr>
          <a:xfrm>
            <a:off x="6112933" y="3208867"/>
            <a:ext cx="76201" cy="84667"/>
          </a:xfrm>
          <a:custGeom>
            <a:avLst/>
            <a:gdLst/>
            <a:ahLst/>
            <a:cxnLst/>
            <a:rect l="0" t="0" r="0" b="0"/>
            <a:pathLst>
              <a:path w="76201" h="84667">
                <a:moveTo>
                  <a:pt x="42334" y="8466"/>
                </a:moveTo>
                <a:lnTo>
                  <a:pt x="42334" y="8466"/>
                </a:lnTo>
                <a:lnTo>
                  <a:pt x="42334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16934" y="76200"/>
                </a:lnTo>
                <a:lnTo>
                  <a:pt x="25400" y="84666"/>
                </a:lnTo>
                <a:lnTo>
                  <a:pt x="33867" y="84666"/>
                </a:lnTo>
                <a:lnTo>
                  <a:pt x="50800" y="84666"/>
                </a:lnTo>
                <a:lnTo>
                  <a:pt x="59267" y="84666"/>
                </a:lnTo>
                <a:lnTo>
                  <a:pt x="59267" y="76200"/>
                </a:lnTo>
                <a:lnTo>
                  <a:pt x="67734" y="67733"/>
                </a:lnTo>
                <a:lnTo>
                  <a:pt x="67734" y="59266"/>
                </a:lnTo>
                <a:lnTo>
                  <a:pt x="76200" y="50800"/>
                </a:lnTo>
                <a:lnTo>
                  <a:pt x="76200" y="33866"/>
                </a:lnTo>
                <a:lnTo>
                  <a:pt x="67734" y="25400"/>
                </a:lnTo>
                <a:lnTo>
                  <a:pt x="59267" y="16933"/>
                </a:lnTo>
                <a:lnTo>
                  <a:pt x="50800" y="8466"/>
                </a:lnTo>
                <a:lnTo>
                  <a:pt x="42334" y="0"/>
                </a:lnTo>
                <a:lnTo>
                  <a:pt x="25400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7" name="Freeform 6176"/>
          <p:cNvSpPr/>
          <p:nvPr/>
        </p:nvSpPr>
        <p:spPr>
          <a:xfrm>
            <a:off x="8627533" y="5588000"/>
            <a:ext cx="84668" cy="618068"/>
          </a:xfrm>
          <a:custGeom>
            <a:avLst/>
            <a:gdLst/>
            <a:ahLst/>
            <a:cxnLst/>
            <a:rect l="0" t="0" r="0" b="0"/>
            <a:pathLst>
              <a:path w="84668" h="618068">
                <a:moveTo>
                  <a:pt x="50800" y="33867"/>
                </a:moveTo>
                <a:lnTo>
                  <a:pt x="50800" y="33867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67733"/>
                </a:lnTo>
                <a:lnTo>
                  <a:pt x="50800" y="67733"/>
                </a:lnTo>
                <a:lnTo>
                  <a:pt x="50800" y="67733"/>
                </a:lnTo>
                <a:lnTo>
                  <a:pt x="50800" y="76200"/>
                </a:lnTo>
                <a:lnTo>
                  <a:pt x="50800" y="76200"/>
                </a:lnTo>
                <a:lnTo>
                  <a:pt x="50800" y="84667"/>
                </a:lnTo>
                <a:lnTo>
                  <a:pt x="50800" y="84667"/>
                </a:lnTo>
                <a:lnTo>
                  <a:pt x="50800" y="93133"/>
                </a:lnTo>
                <a:lnTo>
                  <a:pt x="50800" y="93133"/>
                </a:lnTo>
                <a:lnTo>
                  <a:pt x="50800" y="101600"/>
                </a:lnTo>
                <a:lnTo>
                  <a:pt x="50800" y="110067"/>
                </a:lnTo>
                <a:lnTo>
                  <a:pt x="50800" y="118533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35467"/>
                </a:lnTo>
                <a:lnTo>
                  <a:pt x="50800" y="143933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69333"/>
                </a:lnTo>
                <a:lnTo>
                  <a:pt x="50800" y="169333"/>
                </a:lnTo>
                <a:lnTo>
                  <a:pt x="50800" y="186267"/>
                </a:lnTo>
                <a:lnTo>
                  <a:pt x="50800" y="194733"/>
                </a:lnTo>
                <a:lnTo>
                  <a:pt x="50800" y="203200"/>
                </a:lnTo>
                <a:lnTo>
                  <a:pt x="50800" y="211667"/>
                </a:lnTo>
                <a:lnTo>
                  <a:pt x="50800" y="220133"/>
                </a:lnTo>
                <a:lnTo>
                  <a:pt x="50800" y="228600"/>
                </a:lnTo>
                <a:lnTo>
                  <a:pt x="50800" y="237067"/>
                </a:lnTo>
                <a:lnTo>
                  <a:pt x="50800" y="245533"/>
                </a:lnTo>
                <a:lnTo>
                  <a:pt x="50800" y="254000"/>
                </a:lnTo>
                <a:lnTo>
                  <a:pt x="50800" y="262467"/>
                </a:lnTo>
                <a:lnTo>
                  <a:pt x="50800" y="270933"/>
                </a:lnTo>
                <a:lnTo>
                  <a:pt x="59267" y="287867"/>
                </a:lnTo>
                <a:lnTo>
                  <a:pt x="59267" y="296333"/>
                </a:lnTo>
                <a:lnTo>
                  <a:pt x="59267" y="304800"/>
                </a:lnTo>
                <a:lnTo>
                  <a:pt x="59267" y="313267"/>
                </a:lnTo>
                <a:lnTo>
                  <a:pt x="59267" y="330200"/>
                </a:lnTo>
                <a:lnTo>
                  <a:pt x="59267" y="338667"/>
                </a:lnTo>
                <a:lnTo>
                  <a:pt x="59267" y="347133"/>
                </a:lnTo>
                <a:lnTo>
                  <a:pt x="67734" y="364067"/>
                </a:lnTo>
                <a:lnTo>
                  <a:pt x="67734" y="372533"/>
                </a:lnTo>
                <a:lnTo>
                  <a:pt x="67734" y="381000"/>
                </a:lnTo>
                <a:lnTo>
                  <a:pt x="67734" y="389467"/>
                </a:lnTo>
                <a:lnTo>
                  <a:pt x="67734" y="406400"/>
                </a:lnTo>
                <a:lnTo>
                  <a:pt x="67734" y="414867"/>
                </a:lnTo>
                <a:lnTo>
                  <a:pt x="67734" y="423333"/>
                </a:lnTo>
                <a:lnTo>
                  <a:pt x="67734" y="431800"/>
                </a:lnTo>
                <a:lnTo>
                  <a:pt x="67734" y="440267"/>
                </a:lnTo>
                <a:lnTo>
                  <a:pt x="67734" y="448733"/>
                </a:lnTo>
                <a:lnTo>
                  <a:pt x="67734" y="465667"/>
                </a:lnTo>
                <a:lnTo>
                  <a:pt x="67734" y="474133"/>
                </a:lnTo>
                <a:lnTo>
                  <a:pt x="67734" y="482600"/>
                </a:lnTo>
                <a:lnTo>
                  <a:pt x="67734" y="491067"/>
                </a:lnTo>
                <a:lnTo>
                  <a:pt x="67734" y="499533"/>
                </a:lnTo>
                <a:lnTo>
                  <a:pt x="76200" y="508000"/>
                </a:lnTo>
                <a:lnTo>
                  <a:pt x="76200" y="516467"/>
                </a:lnTo>
                <a:lnTo>
                  <a:pt x="76200" y="533400"/>
                </a:lnTo>
                <a:lnTo>
                  <a:pt x="76200" y="541867"/>
                </a:lnTo>
                <a:lnTo>
                  <a:pt x="76200" y="550333"/>
                </a:lnTo>
                <a:lnTo>
                  <a:pt x="76200" y="558800"/>
                </a:lnTo>
                <a:lnTo>
                  <a:pt x="76200" y="567267"/>
                </a:lnTo>
                <a:lnTo>
                  <a:pt x="84667" y="575733"/>
                </a:lnTo>
                <a:lnTo>
                  <a:pt x="84667" y="584200"/>
                </a:lnTo>
                <a:lnTo>
                  <a:pt x="76200" y="592667"/>
                </a:lnTo>
                <a:lnTo>
                  <a:pt x="76200" y="592667"/>
                </a:lnTo>
                <a:lnTo>
                  <a:pt x="76200" y="601133"/>
                </a:lnTo>
                <a:lnTo>
                  <a:pt x="76200" y="601133"/>
                </a:lnTo>
                <a:lnTo>
                  <a:pt x="76200" y="609600"/>
                </a:lnTo>
                <a:lnTo>
                  <a:pt x="76200" y="609600"/>
                </a:lnTo>
                <a:lnTo>
                  <a:pt x="76200" y="618067"/>
                </a:lnTo>
                <a:lnTo>
                  <a:pt x="76200" y="618067"/>
                </a:lnTo>
                <a:lnTo>
                  <a:pt x="76200" y="618067"/>
                </a:lnTo>
                <a:lnTo>
                  <a:pt x="76200" y="618067"/>
                </a:lnTo>
                <a:lnTo>
                  <a:pt x="76200" y="618067"/>
                </a:lnTo>
                <a:lnTo>
                  <a:pt x="76200" y="618067"/>
                </a:lnTo>
                <a:lnTo>
                  <a:pt x="76200" y="618067"/>
                </a:lnTo>
                <a:lnTo>
                  <a:pt x="67734" y="618067"/>
                </a:lnTo>
                <a:lnTo>
                  <a:pt x="67734" y="609600"/>
                </a:lnTo>
                <a:lnTo>
                  <a:pt x="67734" y="609600"/>
                </a:lnTo>
                <a:lnTo>
                  <a:pt x="67734" y="609600"/>
                </a:lnTo>
                <a:lnTo>
                  <a:pt x="67734" y="601133"/>
                </a:lnTo>
                <a:lnTo>
                  <a:pt x="67734" y="601133"/>
                </a:lnTo>
                <a:lnTo>
                  <a:pt x="67734" y="601133"/>
                </a:lnTo>
                <a:lnTo>
                  <a:pt x="67734" y="592667"/>
                </a:lnTo>
                <a:lnTo>
                  <a:pt x="67734" y="592667"/>
                </a:lnTo>
                <a:lnTo>
                  <a:pt x="67734" y="584200"/>
                </a:lnTo>
                <a:lnTo>
                  <a:pt x="67734" y="584200"/>
                </a:lnTo>
                <a:lnTo>
                  <a:pt x="67734" y="575733"/>
                </a:lnTo>
                <a:lnTo>
                  <a:pt x="67734" y="575733"/>
                </a:lnTo>
                <a:lnTo>
                  <a:pt x="67734" y="567267"/>
                </a:lnTo>
                <a:lnTo>
                  <a:pt x="67734" y="567267"/>
                </a:lnTo>
                <a:lnTo>
                  <a:pt x="76200" y="558800"/>
                </a:lnTo>
                <a:lnTo>
                  <a:pt x="76200" y="558800"/>
                </a:lnTo>
                <a:lnTo>
                  <a:pt x="76200" y="550333"/>
                </a:lnTo>
                <a:lnTo>
                  <a:pt x="76200" y="541867"/>
                </a:lnTo>
                <a:lnTo>
                  <a:pt x="76200" y="541867"/>
                </a:lnTo>
                <a:lnTo>
                  <a:pt x="76200" y="533400"/>
                </a:lnTo>
                <a:lnTo>
                  <a:pt x="67734" y="516467"/>
                </a:lnTo>
                <a:lnTo>
                  <a:pt x="67734" y="508000"/>
                </a:lnTo>
                <a:lnTo>
                  <a:pt x="67734" y="499533"/>
                </a:lnTo>
                <a:lnTo>
                  <a:pt x="59267" y="482600"/>
                </a:lnTo>
                <a:lnTo>
                  <a:pt x="59267" y="474133"/>
                </a:lnTo>
                <a:lnTo>
                  <a:pt x="59267" y="457200"/>
                </a:lnTo>
                <a:lnTo>
                  <a:pt x="59267" y="448733"/>
                </a:lnTo>
                <a:lnTo>
                  <a:pt x="50800" y="431800"/>
                </a:lnTo>
                <a:lnTo>
                  <a:pt x="50800" y="414867"/>
                </a:lnTo>
                <a:lnTo>
                  <a:pt x="50800" y="406400"/>
                </a:lnTo>
                <a:lnTo>
                  <a:pt x="42334" y="389467"/>
                </a:lnTo>
                <a:lnTo>
                  <a:pt x="42334" y="372533"/>
                </a:lnTo>
                <a:lnTo>
                  <a:pt x="42334" y="364067"/>
                </a:lnTo>
                <a:lnTo>
                  <a:pt x="33867" y="347133"/>
                </a:lnTo>
                <a:lnTo>
                  <a:pt x="33867" y="330200"/>
                </a:lnTo>
                <a:lnTo>
                  <a:pt x="33867" y="313267"/>
                </a:lnTo>
                <a:lnTo>
                  <a:pt x="25401" y="304800"/>
                </a:lnTo>
                <a:lnTo>
                  <a:pt x="25401" y="287867"/>
                </a:lnTo>
                <a:lnTo>
                  <a:pt x="25401" y="270933"/>
                </a:lnTo>
                <a:lnTo>
                  <a:pt x="16933" y="262467"/>
                </a:lnTo>
                <a:lnTo>
                  <a:pt x="16933" y="245533"/>
                </a:lnTo>
                <a:lnTo>
                  <a:pt x="16933" y="228600"/>
                </a:lnTo>
                <a:lnTo>
                  <a:pt x="16933" y="211667"/>
                </a:lnTo>
                <a:lnTo>
                  <a:pt x="16933" y="194733"/>
                </a:lnTo>
                <a:lnTo>
                  <a:pt x="8467" y="186267"/>
                </a:lnTo>
                <a:lnTo>
                  <a:pt x="8467" y="169333"/>
                </a:lnTo>
                <a:lnTo>
                  <a:pt x="8467" y="152400"/>
                </a:lnTo>
                <a:lnTo>
                  <a:pt x="8467" y="143933"/>
                </a:lnTo>
                <a:lnTo>
                  <a:pt x="0" y="127000"/>
                </a:lnTo>
                <a:lnTo>
                  <a:pt x="0" y="110067"/>
                </a:lnTo>
                <a:lnTo>
                  <a:pt x="0" y="93133"/>
                </a:lnTo>
                <a:lnTo>
                  <a:pt x="0" y="84667"/>
                </a:lnTo>
                <a:lnTo>
                  <a:pt x="0" y="67733"/>
                </a:lnTo>
                <a:lnTo>
                  <a:pt x="0" y="59267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8" name="Freeform 6177"/>
          <p:cNvSpPr/>
          <p:nvPr/>
        </p:nvSpPr>
        <p:spPr>
          <a:xfrm>
            <a:off x="8652934" y="5613400"/>
            <a:ext cx="50800" cy="609601"/>
          </a:xfrm>
          <a:custGeom>
            <a:avLst/>
            <a:gdLst/>
            <a:ahLst/>
            <a:cxnLst/>
            <a:rect l="0" t="0" r="0" b="0"/>
            <a:pathLst>
              <a:path w="50800" h="609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77800"/>
                </a:lnTo>
                <a:lnTo>
                  <a:pt x="25399" y="194733"/>
                </a:lnTo>
                <a:lnTo>
                  <a:pt x="25399" y="211667"/>
                </a:lnTo>
                <a:lnTo>
                  <a:pt x="25399" y="220133"/>
                </a:lnTo>
                <a:lnTo>
                  <a:pt x="25399" y="237067"/>
                </a:lnTo>
                <a:lnTo>
                  <a:pt x="25399" y="254000"/>
                </a:lnTo>
                <a:lnTo>
                  <a:pt x="25399" y="262467"/>
                </a:lnTo>
                <a:lnTo>
                  <a:pt x="25399" y="279400"/>
                </a:lnTo>
                <a:lnTo>
                  <a:pt x="25399" y="296333"/>
                </a:lnTo>
                <a:lnTo>
                  <a:pt x="25399" y="304800"/>
                </a:lnTo>
                <a:lnTo>
                  <a:pt x="25399" y="321733"/>
                </a:lnTo>
                <a:lnTo>
                  <a:pt x="25399" y="338667"/>
                </a:lnTo>
                <a:lnTo>
                  <a:pt x="25399" y="347133"/>
                </a:lnTo>
                <a:lnTo>
                  <a:pt x="25399" y="364067"/>
                </a:lnTo>
                <a:lnTo>
                  <a:pt x="25399" y="381000"/>
                </a:lnTo>
                <a:lnTo>
                  <a:pt x="25399" y="389467"/>
                </a:lnTo>
                <a:lnTo>
                  <a:pt x="25399" y="406400"/>
                </a:lnTo>
                <a:lnTo>
                  <a:pt x="25399" y="423333"/>
                </a:lnTo>
                <a:lnTo>
                  <a:pt x="25399" y="431800"/>
                </a:lnTo>
                <a:lnTo>
                  <a:pt x="25399" y="448733"/>
                </a:lnTo>
                <a:lnTo>
                  <a:pt x="25399" y="457200"/>
                </a:lnTo>
                <a:lnTo>
                  <a:pt x="25399" y="474133"/>
                </a:lnTo>
                <a:lnTo>
                  <a:pt x="33866" y="482600"/>
                </a:lnTo>
                <a:lnTo>
                  <a:pt x="33866" y="491067"/>
                </a:lnTo>
                <a:lnTo>
                  <a:pt x="33866" y="508000"/>
                </a:lnTo>
                <a:lnTo>
                  <a:pt x="33866" y="516467"/>
                </a:lnTo>
                <a:lnTo>
                  <a:pt x="33866" y="524933"/>
                </a:lnTo>
                <a:lnTo>
                  <a:pt x="33866" y="533400"/>
                </a:lnTo>
                <a:lnTo>
                  <a:pt x="33866" y="541867"/>
                </a:lnTo>
                <a:lnTo>
                  <a:pt x="33866" y="550333"/>
                </a:lnTo>
                <a:lnTo>
                  <a:pt x="33866" y="558800"/>
                </a:lnTo>
                <a:lnTo>
                  <a:pt x="33866" y="567267"/>
                </a:lnTo>
                <a:lnTo>
                  <a:pt x="42333" y="575733"/>
                </a:lnTo>
                <a:lnTo>
                  <a:pt x="42333" y="584200"/>
                </a:lnTo>
                <a:lnTo>
                  <a:pt x="42333" y="584200"/>
                </a:lnTo>
                <a:lnTo>
                  <a:pt x="42333" y="592667"/>
                </a:lnTo>
                <a:lnTo>
                  <a:pt x="42333" y="592667"/>
                </a:lnTo>
                <a:lnTo>
                  <a:pt x="42333" y="601133"/>
                </a:lnTo>
                <a:lnTo>
                  <a:pt x="42333" y="601133"/>
                </a:lnTo>
                <a:lnTo>
                  <a:pt x="42333" y="609600"/>
                </a:lnTo>
                <a:lnTo>
                  <a:pt x="42333" y="609600"/>
                </a:lnTo>
                <a:lnTo>
                  <a:pt x="42333" y="609600"/>
                </a:lnTo>
                <a:lnTo>
                  <a:pt x="42333" y="609600"/>
                </a:lnTo>
                <a:lnTo>
                  <a:pt x="42333" y="609600"/>
                </a:lnTo>
                <a:lnTo>
                  <a:pt x="42333" y="609600"/>
                </a:lnTo>
                <a:lnTo>
                  <a:pt x="42333" y="601133"/>
                </a:lnTo>
                <a:lnTo>
                  <a:pt x="42333" y="601133"/>
                </a:lnTo>
                <a:lnTo>
                  <a:pt x="42333" y="601133"/>
                </a:lnTo>
                <a:lnTo>
                  <a:pt x="42333" y="592667"/>
                </a:lnTo>
                <a:lnTo>
                  <a:pt x="42333" y="592667"/>
                </a:lnTo>
                <a:lnTo>
                  <a:pt x="42333" y="592667"/>
                </a:lnTo>
                <a:lnTo>
                  <a:pt x="42333" y="584200"/>
                </a:lnTo>
                <a:lnTo>
                  <a:pt x="42333" y="584200"/>
                </a:lnTo>
                <a:lnTo>
                  <a:pt x="42333" y="575733"/>
                </a:lnTo>
                <a:lnTo>
                  <a:pt x="42333" y="575733"/>
                </a:lnTo>
                <a:lnTo>
                  <a:pt x="42333" y="567267"/>
                </a:lnTo>
                <a:lnTo>
                  <a:pt x="42333" y="558800"/>
                </a:lnTo>
                <a:lnTo>
                  <a:pt x="50799" y="550333"/>
                </a:lnTo>
                <a:lnTo>
                  <a:pt x="50799" y="541867"/>
                </a:lnTo>
                <a:lnTo>
                  <a:pt x="50799" y="533400"/>
                </a:lnTo>
                <a:lnTo>
                  <a:pt x="50799" y="516467"/>
                </a:lnTo>
                <a:lnTo>
                  <a:pt x="50799" y="508000"/>
                </a:lnTo>
                <a:lnTo>
                  <a:pt x="50799" y="499533"/>
                </a:lnTo>
                <a:lnTo>
                  <a:pt x="42333" y="482600"/>
                </a:lnTo>
                <a:lnTo>
                  <a:pt x="42333" y="474133"/>
                </a:lnTo>
                <a:lnTo>
                  <a:pt x="42333" y="457200"/>
                </a:lnTo>
                <a:lnTo>
                  <a:pt x="42333" y="448733"/>
                </a:lnTo>
                <a:lnTo>
                  <a:pt x="42333" y="431800"/>
                </a:lnTo>
                <a:lnTo>
                  <a:pt x="42333" y="423333"/>
                </a:lnTo>
                <a:lnTo>
                  <a:pt x="42333" y="406400"/>
                </a:lnTo>
                <a:lnTo>
                  <a:pt x="42333" y="389467"/>
                </a:lnTo>
                <a:lnTo>
                  <a:pt x="33866" y="381000"/>
                </a:lnTo>
                <a:lnTo>
                  <a:pt x="33866" y="364067"/>
                </a:lnTo>
                <a:lnTo>
                  <a:pt x="33866" y="347133"/>
                </a:lnTo>
                <a:lnTo>
                  <a:pt x="33866" y="330200"/>
                </a:lnTo>
                <a:lnTo>
                  <a:pt x="33866" y="313267"/>
                </a:lnTo>
                <a:lnTo>
                  <a:pt x="33866" y="304800"/>
                </a:lnTo>
                <a:lnTo>
                  <a:pt x="33866" y="287867"/>
                </a:lnTo>
                <a:lnTo>
                  <a:pt x="25399" y="270933"/>
                </a:lnTo>
                <a:lnTo>
                  <a:pt x="25399" y="254000"/>
                </a:lnTo>
                <a:lnTo>
                  <a:pt x="25399" y="245533"/>
                </a:lnTo>
                <a:lnTo>
                  <a:pt x="25399" y="228600"/>
                </a:lnTo>
                <a:lnTo>
                  <a:pt x="16933" y="220133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77800"/>
                </a:lnTo>
                <a:lnTo>
                  <a:pt x="16933" y="169333"/>
                </a:lnTo>
                <a:lnTo>
                  <a:pt x="16933" y="152400"/>
                </a:lnTo>
                <a:lnTo>
                  <a:pt x="16933" y="143933"/>
                </a:lnTo>
                <a:lnTo>
                  <a:pt x="16933" y="127000"/>
                </a:lnTo>
                <a:lnTo>
                  <a:pt x="16933" y="118533"/>
                </a:lnTo>
                <a:lnTo>
                  <a:pt x="16933" y="101600"/>
                </a:lnTo>
                <a:lnTo>
                  <a:pt x="16933" y="93133"/>
                </a:lnTo>
                <a:lnTo>
                  <a:pt x="16933" y="76200"/>
                </a:lnTo>
                <a:lnTo>
                  <a:pt x="16933" y="67733"/>
                </a:lnTo>
                <a:lnTo>
                  <a:pt x="16933" y="50800"/>
                </a:lnTo>
                <a:lnTo>
                  <a:pt x="16933" y="42333"/>
                </a:lnTo>
                <a:lnTo>
                  <a:pt x="16933" y="33867"/>
                </a:lnTo>
                <a:lnTo>
                  <a:pt x="16933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9" name="Freeform 6178"/>
          <p:cNvSpPr/>
          <p:nvPr/>
        </p:nvSpPr>
        <p:spPr>
          <a:xfrm>
            <a:off x="7704667" y="5113867"/>
            <a:ext cx="939800" cy="524934"/>
          </a:xfrm>
          <a:custGeom>
            <a:avLst/>
            <a:gdLst/>
            <a:ahLst/>
            <a:cxnLst/>
            <a:rect l="0" t="0" r="0" b="0"/>
            <a:pathLst>
              <a:path w="939800" h="524934">
                <a:moveTo>
                  <a:pt x="939799" y="8466"/>
                </a:moveTo>
                <a:lnTo>
                  <a:pt x="939799" y="8466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0"/>
                </a:lnTo>
                <a:lnTo>
                  <a:pt x="939799" y="8466"/>
                </a:lnTo>
                <a:lnTo>
                  <a:pt x="939799" y="8466"/>
                </a:lnTo>
                <a:lnTo>
                  <a:pt x="939799" y="8466"/>
                </a:lnTo>
                <a:lnTo>
                  <a:pt x="939799" y="8466"/>
                </a:lnTo>
                <a:lnTo>
                  <a:pt x="939799" y="8466"/>
                </a:lnTo>
                <a:lnTo>
                  <a:pt x="931333" y="8466"/>
                </a:lnTo>
                <a:lnTo>
                  <a:pt x="931333" y="8466"/>
                </a:lnTo>
                <a:lnTo>
                  <a:pt x="931333" y="8466"/>
                </a:lnTo>
                <a:lnTo>
                  <a:pt x="931333" y="16933"/>
                </a:lnTo>
                <a:lnTo>
                  <a:pt x="922866" y="16933"/>
                </a:lnTo>
                <a:lnTo>
                  <a:pt x="922866" y="16933"/>
                </a:lnTo>
                <a:lnTo>
                  <a:pt x="922866" y="16933"/>
                </a:lnTo>
                <a:lnTo>
                  <a:pt x="922866" y="25400"/>
                </a:lnTo>
                <a:lnTo>
                  <a:pt x="914400" y="25400"/>
                </a:lnTo>
                <a:lnTo>
                  <a:pt x="914400" y="25400"/>
                </a:lnTo>
                <a:lnTo>
                  <a:pt x="914400" y="33866"/>
                </a:lnTo>
                <a:lnTo>
                  <a:pt x="905933" y="33866"/>
                </a:lnTo>
                <a:lnTo>
                  <a:pt x="905933" y="33866"/>
                </a:lnTo>
                <a:lnTo>
                  <a:pt x="905933" y="33866"/>
                </a:lnTo>
                <a:lnTo>
                  <a:pt x="897466" y="42333"/>
                </a:lnTo>
                <a:lnTo>
                  <a:pt x="897466" y="42333"/>
                </a:lnTo>
                <a:lnTo>
                  <a:pt x="889000" y="42333"/>
                </a:lnTo>
                <a:lnTo>
                  <a:pt x="889000" y="50800"/>
                </a:lnTo>
                <a:lnTo>
                  <a:pt x="880533" y="50800"/>
                </a:lnTo>
                <a:lnTo>
                  <a:pt x="880533" y="50800"/>
                </a:lnTo>
                <a:lnTo>
                  <a:pt x="872067" y="59266"/>
                </a:lnTo>
                <a:lnTo>
                  <a:pt x="872067" y="59266"/>
                </a:lnTo>
                <a:lnTo>
                  <a:pt x="863599" y="59266"/>
                </a:lnTo>
                <a:lnTo>
                  <a:pt x="863599" y="67733"/>
                </a:lnTo>
                <a:lnTo>
                  <a:pt x="855133" y="67733"/>
                </a:lnTo>
                <a:lnTo>
                  <a:pt x="855133" y="76200"/>
                </a:lnTo>
                <a:lnTo>
                  <a:pt x="846666" y="76200"/>
                </a:lnTo>
                <a:lnTo>
                  <a:pt x="838200" y="76200"/>
                </a:lnTo>
                <a:lnTo>
                  <a:pt x="829733" y="84666"/>
                </a:lnTo>
                <a:lnTo>
                  <a:pt x="829733" y="84666"/>
                </a:lnTo>
                <a:lnTo>
                  <a:pt x="821266" y="84666"/>
                </a:lnTo>
                <a:lnTo>
                  <a:pt x="812800" y="93133"/>
                </a:lnTo>
                <a:lnTo>
                  <a:pt x="804333" y="93133"/>
                </a:lnTo>
                <a:lnTo>
                  <a:pt x="804333" y="93133"/>
                </a:lnTo>
                <a:lnTo>
                  <a:pt x="795867" y="101600"/>
                </a:lnTo>
                <a:lnTo>
                  <a:pt x="787399" y="101600"/>
                </a:lnTo>
                <a:lnTo>
                  <a:pt x="787399" y="110066"/>
                </a:lnTo>
                <a:lnTo>
                  <a:pt x="770466" y="110066"/>
                </a:lnTo>
                <a:lnTo>
                  <a:pt x="770466" y="110066"/>
                </a:lnTo>
                <a:lnTo>
                  <a:pt x="762000" y="118533"/>
                </a:lnTo>
                <a:lnTo>
                  <a:pt x="753533" y="118533"/>
                </a:lnTo>
                <a:lnTo>
                  <a:pt x="745066" y="127000"/>
                </a:lnTo>
                <a:lnTo>
                  <a:pt x="745066" y="127000"/>
                </a:lnTo>
                <a:lnTo>
                  <a:pt x="736600" y="127000"/>
                </a:lnTo>
                <a:lnTo>
                  <a:pt x="728133" y="135466"/>
                </a:lnTo>
                <a:lnTo>
                  <a:pt x="719667" y="143933"/>
                </a:lnTo>
                <a:lnTo>
                  <a:pt x="711199" y="143933"/>
                </a:lnTo>
                <a:lnTo>
                  <a:pt x="702733" y="152400"/>
                </a:lnTo>
                <a:lnTo>
                  <a:pt x="694266" y="152400"/>
                </a:lnTo>
                <a:lnTo>
                  <a:pt x="685800" y="152400"/>
                </a:lnTo>
                <a:lnTo>
                  <a:pt x="677333" y="160866"/>
                </a:lnTo>
                <a:lnTo>
                  <a:pt x="668866" y="169333"/>
                </a:lnTo>
                <a:lnTo>
                  <a:pt x="660400" y="169333"/>
                </a:lnTo>
                <a:lnTo>
                  <a:pt x="651933" y="177800"/>
                </a:lnTo>
                <a:lnTo>
                  <a:pt x="643467" y="177800"/>
                </a:lnTo>
                <a:lnTo>
                  <a:pt x="634999" y="186266"/>
                </a:lnTo>
                <a:lnTo>
                  <a:pt x="626533" y="186266"/>
                </a:lnTo>
                <a:lnTo>
                  <a:pt x="618066" y="194733"/>
                </a:lnTo>
                <a:lnTo>
                  <a:pt x="609600" y="194733"/>
                </a:lnTo>
                <a:lnTo>
                  <a:pt x="601133" y="203200"/>
                </a:lnTo>
                <a:lnTo>
                  <a:pt x="592666" y="203200"/>
                </a:lnTo>
                <a:lnTo>
                  <a:pt x="584200" y="203200"/>
                </a:lnTo>
                <a:lnTo>
                  <a:pt x="567267" y="211666"/>
                </a:lnTo>
                <a:lnTo>
                  <a:pt x="558799" y="211666"/>
                </a:lnTo>
                <a:lnTo>
                  <a:pt x="550333" y="220133"/>
                </a:lnTo>
                <a:lnTo>
                  <a:pt x="541866" y="220133"/>
                </a:lnTo>
                <a:lnTo>
                  <a:pt x="533400" y="228600"/>
                </a:lnTo>
                <a:lnTo>
                  <a:pt x="524933" y="228600"/>
                </a:lnTo>
                <a:lnTo>
                  <a:pt x="516466" y="228600"/>
                </a:lnTo>
                <a:lnTo>
                  <a:pt x="499533" y="237066"/>
                </a:lnTo>
                <a:lnTo>
                  <a:pt x="491067" y="245533"/>
                </a:lnTo>
                <a:lnTo>
                  <a:pt x="482599" y="245533"/>
                </a:lnTo>
                <a:lnTo>
                  <a:pt x="474133" y="245533"/>
                </a:lnTo>
                <a:lnTo>
                  <a:pt x="465666" y="254000"/>
                </a:lnTo>
                <a:lnTo>
                  <a:pt x="457200" y="254000"/>
                </a:lnTo>
                <a:lnTo>
                  <a:pt x="440266" y="262466"/>
                </a:lnTo>
                <a:lnTo>
                  <a:pt x="431800" y="262466"/>
                </a:lnTo>
                <a:lnTo>
                  <a:pt x="423333" y="270933"/>
                </a:lnTo>
                <a:lnTo>
                  <a:pt x="414867" y="270933"/>
                </a:lnTo>
                <a:lnTo>
                  <a:pt x="406399" y="270933"/>
                </a:lnTo>
                <a:lnTo>
                  <a:pt x="397933" y="279400"/>
                </a:lnTo>
                <a:lnTo>
                  <a:pt x="389466" y="279400"/>
                </a:lnTo>
                <a:lnTo>
                  <a:pt x="381000" y="287866"/>
                </a:lnTo>
                <a:lnTo>
                  <a:pt x="372533" y="287866"/>
                </a:lnTo>
                <a:lnTo>
                  <a:pt x="364066" y="296333"/>
                </a:lnTo>
                <a:lnTo>
                  <a:pt x="355600" y="296333"/>
                </a:lnTo>
                <a:lnTo>
                  <a:pt x="338667" y="296333"/>
                </a:lnTo>
                <a:lnTo>
                  <a:pt x="330199" y="304800"/>
                </a:lnTo>
                <a:lnTo>
                  <a:pt x="321733" y="304800"/>
                </a:lnTo>
                <a:lnTo>
                  <a:pt x="313266" y="313266"/>
                </a:lnTo>
                <a:lnTo>
                  <a:pt x="304800" y="313266"/>
                </a:lnTo>
                <a:lnTo>
                  <a:pt x="296333" y="321733"/>
                </a:lnTo>
                <a:lnTo>
                  <a:pt x="287866" y="321733"/>
                </a:lnTo>
                <a:lnTo>
                  <a:pt x="279400" y="321733"/>
                </a:lnTo>
                <a:lnTo>
                  <a:pt x="270933" y="330200"/>
                </a:lnTo>
                <a:lnTo>
                  <a:pt x="262467" y="330200"/>
                </a:lnTo>
                <a:lnTo>
                  <a:pt x="253999" y="338666"/>
                </a:lnTo>
                <a:lnTo>
                  <a:pt x="245533" y="338666"/>
                </a:lnTo>
                <a:lnTo>
                  <a:pt x="237066" y="347133"/>
                </a:lnTo>
                <a:lnTo>
                  <a:pt x="228600" y="347133"/>
                </a:lnTo>
                <a:lnTo>
                  <a:pt x="220133" y="355600"/>
                </a:lnTo>
                <a:lnTo>
                  <a:pt x="211666" y="355600"/>
                </a:lnTo>
                <a:lnTo>
                  <a:pt x="211666" y="364066"/>
                </a:lnTo>
                <a:lnTo>
                  <a:pt x="203200" y="364066"/>
                </a:lnTo>
                <a:lnTo>
                  <a:pt x="194733" y="372533"/>
                </a:lnTo>
                <a:lnTo>
                  <a:pt x="177799" y="372533"/>
                </a:lnTo>
                <a:lnTo>
                  <a:pt x="177799" y="381000"/>
                </a:lnTo>
                <a:lnTo>
                  <a:pt x="169333" y="381000"/>
                </a:lnTo>
                <a:lnTo>
                  <a:pt x="160866" y="389466"/>
                </a:lnTo>
                <a:lnTo>
                  <a:pt x="152400" y="389466"/>
                </a:lnTo>
                <a:lnTo>
                  <a:pt x="152400" y="397933"/>
                </a:lnTo>
                <a:lnTo>
                  <a:pt x="143933" y="397933"/>
                </a:lnTo>
                <a:lnTo>
                  <a:pt x="135466" y="406400"/>
                </a:lnTo>
                <a:lnTo>
                  <a:pt x="127000" y="414866"/>
                </a:lnTo>
                <a:lnTo>
                  <a:pt x="118533" y="414866"/>
                </a:lnTo>
                <a:lnTo>
                  <a:pt x="118533" y="423333"/>
                </a:lnTo>
                <a:lnTo>
                  <a:pt x="110067" y="423333"/>
                </a:lnTo>
                <a:lnTo>
                  <a:pt x="101599" y="431800"/>
                </a:lnTo>
                <a:lnTo>
                  <a:pt x="101599" y="431800"/>
                </a:lnTo>
                <a:lnTo>
                  <a:pt x="93133" y="440266"/>
                </a:lnTo>
                <a:lnTo>
                  <a:pt x="93133" y="440266"/>
                </a:lnTo>
                <a:lnTo>
                  <a:pt x="84666" y="448733"/>
                </a:lnTo>
                <a:lnTo>
                  <a:pt x="76200" y="448733"/>
                </a:lnTo>
                <a:lnTo>
                  <a:pt x="67733" y="457200"/>
                </a:lnTo>
                <a:lnTo>
                  <a:pt x="67733" y="457200"/>
                </a:lnTo>
                <a:lnTo>
                  <a:pt x="59266" y="465666"/>
                </a:lnTo>
                <a:lnTo>
                  <a:pt x="59266" y="465666"/>
                </a:lnTo>
                <a:lnTo>
                  <a:pt x="50800" y="465666"/>
                </a:lnTo>
                <a:lnTo>
                  <a:pt x="42333" y="474133"/>
                </a:lnTo>
                <a:lnTo>
                  <a:pt x="33867" y="474133"/>
                </a:lnTo>
                <a:lnTo>
                  <a:pt x="33867" y="474133"/>
                </a:lnTo>
                <a:lnTo>
                  <a:pt x="25399" y="474133"/>
                </a:lnTo>
                <a:lnTo>
                  <a:pt x="25399" y="482600"/>
                </a:lnTo>
                <a:lnTo>
                  <a:pt x="25399" y="482600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1066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8466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1066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0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16933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91066"/>
                </a:lnTo>
                <a:lnTo>
                  <a:pt x="25399" y="482600"/>
                </a:lnTo>
                <a:lnTo>
                  <a:pt x="25399" y="482600"/>
                </a:lnTo>
                <a:lnTo>
                  <a:pt x="25399" y="482600"/>
                </a:lnTo>
                <a:lnTo>
                  <a:pt x="25399" y="482600"/>
                </a:lnTo>
                <a:lnTo>
                  <a:pt x="25399" y="482600"/>
                </a:lnTo>
                <a:lnTo>
                  <a:pt x="25399" y="482600"/>
                </a:lnTo>
                <a:lnTo>
                  <a:pt x="25399" y="482600"/>
                </a:lnTo>
                <a:lnTo>
                  <a:pt x="25399" y="482600"/>
                </a:lnTo>
                <a:lnTo>
                  <a:pt x="25399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33867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42333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0800" y="482600"/>
                </a:lnTo>
                <a:lnTo>
                  <a:pt x="59266" y="482600"/>
                </a:lnTo>
                <a:lnTo>
                  <a:pt x="59266" y="482600"/>
                </a:lnTo>
                <a:lnTo>
                  <a:pt x="59266" y="482600"/>
                </a:lnTo>
                <a:lnTo>
                  <a:pt x="59266" y="482600"/>
                </a:lnTo>
                <a:lnTo>
                  <a:pt x="59266" y="482600"/>
                </a:lnTo>
                <a:lnTo>
                  <a:pt x="59266" y="482600"/>
                </a:lnTo>
                <a:lnTo>
                  <a:pt x="59266" y="482600"/>
                </a:lnTo>
                <a:lnTo>
                  <a:pt x="59266" y="482600"/>
                </a:lnTo>
                <a:lnTo>
                  <a:pt x="59266" y="474133"/>
                </a:lnTo>
                <a:lnTo>
                  <a:pt x="59266" y="474133"/>
                </a:lnTo>
                <a:lnTo>
                  <a:pt x="59266" y="474133"/>
                </a:lnTo>
                <a:lnTo>
                  <a:pt x="59266" y="474133"/>
                </a:lnTo>
                <a:lnTo>
                  <a:pt x="59266" y="474133"/>
                </a:lnTo>
                <a:lnTo>
                  <a:pt x="59266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67733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74133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76200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82600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1066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499533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08000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16466"/>
                </a:lnTo>
                <a:lnTo>
                  <a:pt x="84666" y="524933"/>
                </a:lnTo>
                <a:lnTo>
                  <a:pt x="84666" y="524933"/>
                </a:lnTo>
                <a:lnTo>
                  <a:pt x="84666" y="524933"/>
                </a:lnTo>
                <a:lnTo>
                  <a:pt x="84666" y="524933"/>
                </a:lnTo>
                <a:lnTo>
                  <a:pt x="84666" y="524933"/>
                </a:lnTo>
                <a:lnTo>
                  <a:pt x="84666" y="524933"/>
                </a:lnTo>
                <a:lnTo>
                  <a:pt x="84666" y="524933"/>
                </a:lnTo>
                <a:lnTo>
                  <a:pt x="76200" y="524933"/>
                </a:lnTo>
                <a:lnTo>
                  <a:pt x="76200" y="524933"/>
                </a:lnTo>
                <a:lnTo>
                  <a:pt x="67733" y="524933"/>
                </a:lnTo>
                <a:lnTo>
                  <a:pt x="67733" y="524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0" name="Freeform 6179"/>
          <p:cNvSpPr/>
          <p:nvPr/>
        </p:nvSpPr>
        <p:spPr>
          <a:xfrm>
            <a:off x="8060267" y="5029200"/>
            <a:ext cx="8467" cy="220134"/>
          </a:xfrm>
          <a:custGeom>
            <a:avLst/>
            <a:gdLst/>
            <a:ahLst/>
            <a:cxnLst/>
            <a:rect l="0" t="0" r="0" b="0"/>
            <a:pathLst>
              <a:path w="8467" h="220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86267"/>
                </a:lnTo>
                <a:lnTo>
                  <a:pt x="8466" y="194733"/>
                </a:lnTo>
                <a:lnTo>
                  <a:pt x="8466" y="203200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20133"/>
                </a:lnTo>
                <a:lnTo>
                  <a:pt x="8466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1" name="Freeform 6180"/>
          <p:cNvSpPr/>
          <p:nvPr/>
        </p:nvSpPr>
        <p:spPr>
          <a:xfrm>
            <a:off x="8128000" y="5029200"/>
            <a:ext cx="152401" cy="169334"/>
          </a:xfrm>
          <a:custGeom>
            <a:avLst/>
            <a:gdLst/>
            <a:ahLst/>
            <a:cxnLst/>
            <a:rect l="0" t="0" r="0" b="0"/>
            <a:pathLst>
              <a:path w="152401" h="169334">
                <a:moveTo>
                  <a:pt x="16933" y="33867"/>
                </a:moveTo>
                <a:lnTo>
                  <a:pt x="16933" y="42333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25400" y="143933"/>
                </a:lnTo>
                <a:lnTo>
                  <a:pt x="42333" y="152400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4" y="169333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10067" y="169333"/>
                </a:lnTo>
                <a:lnTo>
                  <a:pt x="118533" y="169333"/>
                </a:lnTo>
                <a:lnTo>
                  <a:pt x="118533" y="160867"/>
                </a:lnTo>
                <a:lnTo>
                  <a:pt x="127000" y="152400"/>
                </a:lnTo>
                <a:lnTo>
                  <a:pt x="135466" y="143933"/>
                </a:lnTo>
                <a:lnTo>
                  <a:pt x="143934" y="135467"/>
                </a:lnTo>
                <a:lnTo>
                  <a:pt x="143934" y="127000"/>
                </a:lnTo>
                <a:lnTo>
                  <a:pt x="152400" y="110067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43934" y="67733"/>
                </a:lnTo>
                <a:lnTo>
                  <a:pt x="143934" y="50800"/>
                </a:lnTo>
                <a:lnTo>
                  <a:pt x="135466" y="42333"/>
                </a:lnTo>
                <a:lnTo>
                  <a:pt x="127000" y="25400"/>
                </a:lnTo>
                <a:lnTo>
                  <a:pt x="118533" y="16933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0"/>
                </a:lnTo>
                <a:lnTo>
                  <a:pt x="59266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2" name="Freeform 6181"/>
          <p:cNvSpPr/>
          <p:nvPr/>
        </p:nvSpPr>
        <p:spPr>
          <a:xfrm>
            <a:off x="7755467" y="5579533"/>
            <a:ext cx="524934" cy="16935"/>
          </a:xfrm>
          <a:custGeom>
            <a:avLst/>
            <a:gdLst/>
            <a:ahLst/>
            <a:cxnLst/>
            <a:rect l="0" t="0" r="0" b="0"/>
            <a:pathLst>
              <a:path w="524934" h="16935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799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6" y="0"/>
                </a:lnTo>
                <a:lnTo>
                  <a:pt x="169333" y="0"/>
                </a:lnTo>
                <a:lnTo>
                  <a:pt x="177800" y="0"/>
                </a:lnTo>
                <a:lnTo>
                  <a:pt x="194733" y="0"/>
                </a:lnTo>
                <a:lnTo>
                  <a:pt x="203199" y="0"/>
                </a:lnTo>
                <a:lnTo>
                  <a:pt x="220133" y="0"/>
                </a:lnTo>
                <a:lnTo>
                  <a:pt x="228600" y="0"/>
                </a:lnTo>
                <a:lnTo>
                  <a:pt x="237066" y="0"/>
                </a:lnTo>
                <a:lnTo>
                  <a:pt x="245533" y="0"/>
                </a:lnTo>
                <a:lnTo>
                  <a:pt x="254000" y="0"/>
                </a:lnTo>
                <a:lnTo>
                  <a:pt x="270933" y="0"/>
                </a:lnTo>
                <a:lnTo>
                  <a:pt x="279399" y="0"/>
                </a:lnTo>
                <a:lnTo>
                  <a:pt x="287867" y="0"/>
                </a:lnTo>
                <a:lnTo>
                  <a:pt x="304800" y="0"/>
                </a:lnTo>
                <a:lnTo>
                  <a:pt x="313266" y="0"/>
                </a:lnTo>
                <a:lnTo>
                  <a:pt x="321733" y="0"/>
                </a:lnTo>
                <a:lnTo>
                  <a:pt x="338666" y="0"/>
                </a:lnTo>
                <a:lnTo>
                  <a:pt x="347133" y="0"/>
                </a:lnTo>
                <a:lnTo>
                  <a:pt x="364067" y="0"/>
                </a:lnTo>
                <a:lnTo>
                  <a:pt x="372533" y="0"/>
                </a:lnTo>
                <a:lnTo>
                  <a:pt x="381000" y="0"/>
                </a:lnTo>
                <a:lnTo>
                  <a:pt x="397933" y="0"/>
                </a:lnTo>
                <a:lnTo>
                  <a:pt x="414866" y="0"/>
                </a:lnTo>
                <a:lnTo>
                  <a:pt x="423333" y="0"/>
                </a:lnTo>
                <a:lnTo>
                  <a:pt x="440267" y="0"/>
                </a:lnTo>
                <a:lnTo>
                  <a:pt x="448733" y="0"/>
                </a:lnTo>
                <a:lnTo>
                  <a:pt x="465666" y="0"/>
                </a:lnTo>
                <a:lnTo>
                  <a:pt x="474133" y="0"/>
                </a:lnTo>
                <a:lnTo>
                  <a:pt x="482600" y="0"/>
                </a:lnTo>
                <a:lnTo>
                  <a:pt x="491066" y="0"/>
                </a:lnTo>
                <a:lnTo>
                  <a:pt x="507999" y="8467"/>
                </a:lnTo>
                <a:lnTo>
                  <a:pt x="516467" y="8467"/>
                </a:lnTo>
                <a:lnTo>
                  <a:pt x="516467" y="8467"/>
                </a:lnTo>
                <a:lnTo>
                  <a:pt x="524933" y="8467"/>
                </a:lnTo>
                <a:lnTo>
                  <a:pt x="5249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3" name="Freeform 6182"/>
          <p:cNvSpPr/>
          <p:nvPr/>
        </p:nvSpPr>
        <p:spPr>
          <a:xfrm>
            <a:off x="8322733" y="55880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1" y="0"/>
                </a:lnTo>
                <a:lnTo>
                  <a:pt x="110067" y="8467"/>
                </a:lnTo>
                <a:lnTo>
                  <a:pt x="118534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4" name="Freeform 6183"/>
          <p:cNvSpPr/>
          <p:nvPr/>
        </p:nvSpPr>
        <p:spPr>
          <a:xfrm>
            <a:off x="8509000" y="5596467"/>
            <a:ext cx="169334" cy="8467"/>
          </a:xfrm>
          <a:custGeom>
            <a:avLst/>
            <a:gdLst/>
            <a:ahLst/>
            <a:cxnLst/>
            <a:rect l="0" t="0" r="0" b="0"/>
            <a:pathLst>
              <a:path w="169334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43934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5" name="Freeform 6184"/>
          <p:cNvSpPr/>
          <p:nvPr/>
        </p:nvSpPr>
        <p:spPr>
          <a:xfrm>
            <a:off x="8669867" y="5604933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6" name="Freeform 6185"/>
          <p:cNvSpPr/>
          <p:nvPr/>
        </p:nvSpPr>
        <p:spPr>
          <a:xfrm>
            <a:off x="8534400" y="5604933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135467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6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7" name="Freeform 6186"/>
          <p:cNvSpPr/>
          <p:nvPr/>
        </p:nvSpPr>
        <p:spPr>
          <a:xfrm>
            <a:off x="7772400" y="5588000"/>
            <a:ext cx="728135" cy="25401"/>
          </a:xfrm>
          <a:custGeom>
            <a:avLst/>
            <a:gdLst/>
            <a:ahLst/>
            <a:cxnLst/>
            <a:rect l="0" t="0" r="0" b="0"/>
            <a:pathLst>
              <a:path w="728135" h="25401">
                <a:moveTo>
                  <a:pt x="728134" y="16933"/>
                </a:moveTo>
                <a:lnTo>
                  <a:pt x="728134" y="16933"/>
                </a:lnTo>
                <a:lnTo>
                  <a:pt x="719666" y="16933"/>
                </a:lnTo>
                <a:lnTo>
                  <a:pt x="702733" y="16933"/>
                </a:lnTo>
                <a:lnTo>
                  <a:pt x="694267" y="16933"/>
                </a:lnTo>
                <a:lnTo>
                  <a:pt x="685800" y="16933"/>
                </a:lnTo>
                <a:lnTo>
                  <a:pt x="677333" y="16933"/>
                </a:lnTo>
                <a:lnTo>
                  <a:pt x="668867" y="16933"/>
                </a:lnTo>
                <a:lnTo>
                  <a:pt x="651934" y="16933"/>
                </a:lnTo>
                <a:lnTo>
                  <a:pt x="643466" y="16933"/>
                </a:lnTo>
                <a:lnTo>
                  <a:pt x="635000" y="16933"/>
                </a:lnTo>
                <a:lnTo>
                  <a:pt x="618067" y="16933"/>
                </a:lnTo>
                <a:lnTo>
                  <a:pt x="609600" y="16933"/>
                </a:lnTo>
                <a:lnTo>
                  <a:pt x="592667" y="16933"/>
                </a:lnTo>
                <a:lnTo>
                  <a:pt x="584200" y="16933"/>
                </a:lnTo>
                <a:lnTo>
                  <a:pt x="575734" y="16933"/>
                </a:lnTo>
                <a:lnTo>
                  <a:pt x="567266" y="16933"/>
                </a:lnTo>
                <a:lnTo>
                  <a:pt x="558800" y="16933"/>
                </a:lnTo>
                <a:lnTo>
                  <a:pt x="541867" y="16933"/>
                </a:lnTo>
                <a:lnTo>
                  <a:pt x="533400" y="16933"/>
                </a:lnTo>
                <a:lnTo>
                  <a:pt x="524933" y="8467"/>
                </a:lnTo>
                <a:lnTo>
                  <a:pt x="516467" y="8467"/>
                </a:lnTo>
                <a:lnTo>
                  <a:pt x="499534" y="8467"/>
                </a:lnTo>
                <a:lnTo>
                  <a:pt x="491066" y="8467"/>
                </a:lnTo>
                <a:lnTo>
                  <a:pt x="474133" y="8467"/>
                </a:lnTo>
                <a:lnTo>
                  <a:pt x="465667" y="8467"/>
                </a:lnTo>
                <a:lnTo>
                  <a:pt x="457200" y="8467"/>
                </a:lnTo>
                <a:lnTo>
                  <a:pt x="448733" y="8467"/>
                </a:lnTo>
                <a:lnTo>
                  <a:pt x="431800" y="8467"/>
                </a:lnTo>
                <a:lnTo>
                  <a:pt x="423334" y="8467"/>
                </a:lnTo>
                <a:lnTo>
                  <a:pt x="414866" y="8467"/>
                </a:lnTo>
                <a:lnTo>
                  <a:pt x="397933" y="8467"/>
                </a:lnTo>
                <a:lnTo>
                  <a:pt x="389467" y="8467"/>
                </a:lnTo>
                <a:lnTo>
                  <a:pt x="381000" y="8467"/>
                </a:lnTo>
                <a:lnTo>
                  <a:pt x="364067" y="8467"/>
                </a:lnTo>
                <a:lnTo>
                  <a:pt x="355600" y="8467"/>
                </a:lnTo>
                <a:lnTo>
                  <a:pt x="347134" y="8467"/>
                </a:lnTo>
                <a:lnTo>
                  <a:pt x="338666" y="8467"/>
                </a:lnTo>
                <a:lnTo>
                  <a:pt x="321733" y="8467"/>
                </a:lnTo>
                <a:lnTo>
                  <a:pt x="313267" y="8467"/>
                </a:lnTo>
                <a:lnTo>
                  <a:pt x="304800" y="0"/>
                </a:lnTo>
                <a:lnTo>
                  <a:pt x="296333" y="0"/>
                </a:lnTo>
                <a:lnTo>
                  <a:pt x="279400" y="0"/>
                </a:lnTo>
                <a:lnTo>
                  <a:pt x="270934" y="0"/>
                </a:lnTo>
                <a:lnTo>
                  <a:pt x="262466" y="0"/>
                </a:lnTo>
                <a:lnTo>
                  <a:pt x="254000" y="0"/>
                </a:lnTo>
                <a:lnTo>
                  <a:pt x="237067" y="0"/>
                </a:lnTo>
                <a:lnTo>
                  <a:pt x="228600" y="0"/>
                </a:lnTo>
                <a:lnTo>
                  <a:pt x="220133" y="0"/>
                </a:lnTo>
                <a:lnTo>
                  <a:pt x="211667" y="0"/>
                </a:lnTo>
                <a:lnTo>
                  <a:pt x="203200" y="0"/>
                </a:lnTo>
                <a:lnTo>
                  <a:pt x="194734" y="0"/>
                </a:lnTo>
                <a:lnTo>
                  <a:pt x="186266" y="0"/>
                </a:lnTo>
                <a:lnTo>
                  <a:pt x="177800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10066" y="8467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3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7" y="16933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8" name="Freeform 6187"/>
          <p:cNvSpPr/>
          <p:nvPr/>
        </p:nvSpPr>
        <p:spPr>
          <a:xfrm>
            <a:off x="8280400" y="5698067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118533" y="33866"/>
                </a:moveTo>
                <a:lnTo>
                  <a:pt x="118533" y="33866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8533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33866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7" y="16933"/>
                </a:lnTo>
                <a:lnTo>
                  <a:pt x="110067" y="16933"/>
                </a:lnTo>
                <a:lnTo>
                  <a:pt x="101600" y="8466"/>
                </a:lnTo>
                <a:lnTo>
                  <a:pt x="93133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33867" y="42333"/>
                </a:lnTo>
                <a:lnTo>
                  <a:pt x="33867" y="50800"/>
                </a:lnTo>
                <a:lnTo>
                  <a:pt x="42333" y="59266"/>
                </a:lnTo>
                <a:lnTo>
                  <a:pt x="50800" y="67733"/>
                </a:lnTo>
                <a:lnTo>
                  <a:pt x="59266" y="84666"/>
                </a:lnTo>
                <a:lnTo>
                  <a:pt x="67734" y="93133"/>
                </a:lnTo>
                <a:lnTo>
                  <a:pt x="76200" y="110066"/>
                </a:lnTo>
                <a:lnTo>
                  <a:pt x="84667" y="118533"/>
                </a:lnTo>
                <a:lnTo>
                  <a:pt x="84667" y="135466"/>
                </a:lnTo>
                <a:lnTo>
                  <a:pt x="93133" y="152400"/>
                </a:lnTo>
                <a:lnTo>
                  <a:pt x="101600" y="160866"/>
                </a:lnTo>
                <a:lnTo>
                  <a:pt x="101600" y="169333"/>
                </a:lnTo>
                <a:lnTo>
                  <a:pt x="101600" y="186266"/>
                </a:lnTo>
                <a:lnTo>
                  <a:pt x="93133" y="194733"/>
                </a:lnTo>
                <a:lnTo>
                  <a:pt x="93133" y="203200"/>
                </a:lnTo>
                <a:lnTo>
                  <a:pt x="84667" y="211666"/>
                </a:lnTo>
                <a:lnTo>
                  <a:pt x="84667" y="220133"/>
                </a:lnTo>
                <a:lnTo>
                  <a:pt x="76200" y="220133"/>
                </a:lnTo>
                <a:lnTo>
                  <a:pt x="67734" y="228600"/>
                </a:lnTo>
                <a:lnTo>
                  <a:pt x="59266" y="228600"/>
                </a:lnTo>
                <a:lnTo>
                  <a:pt x="50800" y="228600"/>
                </a:lnTo>
                <a:lnTo>
                  <a:pt x="50800" y="228600"/>
                </a:lnTo>
                <a:lnTo>
                  <a:pt x="33867" y="220133"/>
                </a:lnTo>
                <a:lnTo>
                  <a:pt x="25400" y="220133"/>
                </a:lnTo>
                <a:lnTo>
                  <a:pt x="16933" y="211666"/>
                </a:lnTo>
                <a:lnTo>
                  <a:pt x="16933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0" y="186266"/>
                </a:lnTo>
                <a:lnTo>
                  <a:pt x="0" y="177800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6"/>
                </a:lnTo>
                <a:lnTo>
                  <a:pt x="8467" y="152400"/>
                </a:lnTo>
                <a:lnTo>
                  <a:pt x="16933" y="143933"/>
                </a:lnTo>
                <a:lnTo>
                  <a:pt x="25400" y="135466"/>
                </a:lnTo>
                <a:lnTo>
                  <a:pt x="25400" y="127000"/>
                </a:lnTo>
                <a:lnTo>
                  <a:pt x="33867" y="118533"/>
                </a:lnTo>
                <a:lnTo>
                  <a:pt x="50800" y="118533"/>
                </a:lnTo>
                <a:lnTo>
                  <a:pt x="59266" y="110066"/>
                </a:lnTo>
                <a:lnTo>
                  <a:pt x="67734" y="101600"/>
                </a:lnTo>
                <a:lnTo>
                  <a:pt x="76200" y="101600"/>
                </a:lnTo>
                <a:lnTo>
                  <a:pt x="84667" y="93133"/>
                </a:lnTo>
                <a:lnTo>
                  <a:pt x="93133" y="93133"/>
                </a:lnTo>
                <a:lnTo>
                  <a:pt x="101600" y="93133"/>
                </a:lnTo>
                <a:lnTo>
                  <a:pt x="110067" y="84666"/>
                </a:lnTo>
                <a:lnTo>
                  <a:pt x="118533" y="84666"/>
                </a:lnTo>
                <a:lnTo>
                  <a:pt x="127000" y="76200"/>
                </a:lnTo>
                <a:lnTo>
                  <a:pt x="127000" y="76200"/>
                </a:lnTo>
                <a:lnTo>
                  <a:pt x="135466" y="67733"/>
                </a:lnTo>
                <a:lnTo>
                  <a:pt x="135466" y="67733"/>
                </a:lnTo>
                <a:lnTo>
                  <a:pt x="135466" y="59266"/>
                </a:lnTo>
                <a:lnTo>
                  <a:pt x="143934" y="59266"/>
                </a:lnTo>
                <a:lnTo>
                  <a:pt x="143934" y="50800"/>
                </a:lnTo>
                <a:lnTo>
                  <a:pt x="135466" y="42333"/>
                </a:lnTo>
                <a:lnTo>
                  <a:pt x="135466" y="42333"/>
                </a:lnTo>
                <a:lnTo>
                  <a:pt x="135466" y="42333"/>
                </a:lnTo>
                <a:lnTo>
                  <a:pt x="135466" y="42333"/>
                </a:lnTo>
                <a:lnTo>
                  <a:pt x="135466" y="33866"/>
                </a:lnTo>
                <a:lnTo>
                  <a:pt x="135466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9" name="Freeform 6188"/>
          <p:cNvSpPr/>
          <p:nvPr/>
        </p:nvSpPr>
        <p:spPr>
          <a:xfrm>
            <a:off x="8805334" y="5283200"/>
            <a:ext cx="101600" cy="101601"/>
          </a:xfrm>
          <a:custGeom>
            <a:avLst/>
            <a:gdLst/>
            <a:ahLst/>
            <a:cxnLst/>
            <a:rect l="0" t="0" r="0" b="0"/>
            <a:pathLst>
              <a:path w="101600" h="101601">
                <a:moveTo>
                  <a:pt x="101599" y="0"/>
                </a:moveTo>
                <a:lnTo>
                  <a:pt x="101599" y="0"/>
                </a:lnTo>
                <a:lnTo>
                  <a:pt x="101599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16933"/>
                </a:lnTo>
                <a:lnTo>
                  <a:pt x="84666" y="16933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2" y="33867"/>
                </a:lnTo>
                <a:lnTo>
                  <a:pt x="67732" y="33867"/>
                </a:lnTo>
                <a:lnTo>
                  <a:pt x="59266" y="42333"/>
                </a:lnTo>
                <a:lnTo>
                  <a:pt x="50799" y="50800"/>
                </a:lnTo>
                <a:lnTo>
                  <a:pt x="42333" y="50800"/>
                </a:lnTo>
                <a:lnTo>
                  <a:pt x="42333" y="59267"/>
                </a:lnTo>
                <a:lnTo>
                  <a:pt x="33866" y="67733"/>
                </a:lnTo>
                <a:lnTo>
                  <a:pt x="25399" y="76200"/>
                </a:lnTo>
                <a:lnTo>
                  <a:pt x="25399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0" name="Freeform 6189"/>
          <p:cNvSpPr/>
          <p:nvPr/>
        </p:nvSpPr>
        <p:spPr>
          <a:xfrm>
            <a:off x="8746067" y="5240867"/>
            <a:ext cx="262467" cy="152401"/>
          </a:xfrm>
          <a:custGeom>
            <a:avLst/>
            <a:gdLst/>
            <a:ahLst/>
            <a:cxnLst/>
            <a:rect l="0" t="0" r="0" b="0"/>
            <a:pathLst>
              <a:path w="262467" h="152401">
                <a:moveTo>
                  <a:pt x="118533" y="67733"/>
                </a:move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26999" y="67733"/>
                </a:lnTo>
                <a:lnTo>
                  <a:pt x="126999" y="67733"/>
                </a:lnTo>
                <a:lnTo>
                  <a:pt x="126999" y="67733"/>
                </a:lnTo>
                <a:lnTo>
                  <a:pt x="135467" y="67733"/>
                </a:lnTo>
                <a:lnTo>
                  <a:pt x="135467" y="59266"/>
                </a:lnTo>
                <a:lnTo>
                  <a:pt x="135467" y="59266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33866"/>
                </a:lnTo>
                <a:lnTo>
                  <a:pt x="126999" y="25400"/>
                </a:lnTo>
                <a:lnTo>
                  <a:pt x="126999" y="25400"/>
                </a:lnTo>
                <a:lnTo>
                  <a:pt x="126999" y="16933"/>
                </a:lnTo>
                <a:lnTo>
                  <a:pt x="118533" y="16933"/>
                </a:lnTo>
                <a:lnTo>
                  <a:pt x="118533" y="8466"/>
                </a:lnTo>
                <a:lnTo>
                  <a:pt x="110066" y="8466"/>
                </a:lnTo>
                <a:lnTo>
                  <a:pt x="101600" y="8466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799" y="0"/>
                </a:lnTo>
                <a:lnTo>
                  <a:pt x="42333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8466" y="101600"/>
                </a:lnTo>
                <a:lnTo>
                  <a:pt x="16933" y="110066"/>
                </a:lnTo>
                <a:lnTo>
                  <a:pt x="25400" y="118533"/>
                </a:lnTo>
                <a:lnTo>
                  <a:pt x="33866" y="118533"/>
                </a:lnTo>
                <a:lnTo>
                  <a:pt x="42333" y="127000"/>
                </a:lnTo>
                <a:lnTo>
                  <a:pt x="50799" y="127000"/>
                </a:lnTo>
                <a:lnTo>
                  <a:pt x="50799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76200" y="118533"/>
                </a:lnTo>
                <a:lnTo>
                  <a:pt x="84666" y="118533"/>
                </a:lnTo>
                <a:lnTo>
                  <a:pt x="93133" y="118533"/>
                </a:lnTo>
                <a:lnTo>
                  <a:pt x="93133" y="110066"/>
                </a:lnTo>
                <a:lnTo>
                  <a:pt x="101600" y="101600"/>
                </a:lnTo>
                <a:lnTo>
                  <a:pt x="101600" y="101600"/>
                </a:lnTo>
                <a:lnTo>
                  <a:pt x="110066" y="93133"/>
                </a:lnTo>
                <a:lnTo>
                  <a:pt x="110066" y="93133"/>
                </a:lnTo>
                <a:lnTo>
                  <a:pt x="110066" y="84666"/>
                </a:lnTo>
                <a:lnTo>
                  <a:pt x="118533" y="76200"/>
                </a:lnTo>
                <a:lnTo>
                  <a:pt x="118533" y="67733"/>
                </a:lnTo>
                <a:lnTo>
                  <a:pt x="118533" y="59266"/>
                </a:lnTo>
                <a:lnTo>
                  <a:pt x="126999" y="59266"/>
                </a:lnTo>
                <a:lnTo>
                  <a:pt x="126999" y="50800"/>
                </a:lnTo>
                <a:lnTo>
                  <a:pt x="126999" y="50800"/>
                </a:lnTo>
                <a:lnTo>
                  <a:pt x="126999" y="42333"/>
                </a:lnTo>
                <a:lnTo>
                  <a:pt x="126999" y="42333"/>
                </a:lnTo>
                <a:lnTo>
                  <a:pt x="126999" y="33866"/>
                </a:lnTo>
                <a:lnTo>
                  <a:pt x="118533" y="33866"/>
                </a:lnTo>
                <a:lnTo>
                  <a:pt x="118533" y="33866"/>
                </a:lnTo>
                <a:lnTo>
                  <a:pt x="118533" y="33866"/>
                </a:lnTo>
                <a:lnTo>
                  <a:pt x="118533" y="33866"/>
                </a:lnTo>
                <a:lnTo>
                  <a:pt x="118533" y="33866"/>
                </a:lnTo>
                <a:lnTo>
                  <a:pt x="118533" y="33866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8533" y="42333"/>
                </a:lnTo>
                <a:lnTo>
                  <a:pt x="110066" y="50800"/>
                </a:lnTo>
                <a:lnTo>
                  <a:pt x="110066" y="59266"/>
                </a:lnTo>
                <a:lnTo>
                  <a:pt x="110066" y="59266"/>
                </a:lnTo>
                <a:lnTo>
                  <a:pt x="110066" y="67733"/>
                </a:lnTo>
                <a:lnTo>
                  <a:pt x="110066" y="76200"/>
                </a:lnTo>
                <a:lnTo>
                  <a:pt x="110066" y="84666"/>
                </a:lnTo>
                <a:lnTo>
                  <a:pt x="118533" y="93133"/>
                </a:lnTo>
                <a:lnTo>
                  <a:pt x="126999" y="101600"/>
                </a:lnTo>
                <a:lnTo>
                  <a:pt x="126999" y="110066"/>
                </a:lnTo>
                <a:lnTo>
                  <a:pt x="135467" y="110066"/>
                </a:lnTo>
                <a:lnTo>
                  <a:pt x="135467" y="118533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52400" y="135466"/>
                </a:lnTo>
                <a:lnTo>
                  <a:pt x="160866" y="143933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86266" y="152400"/>
                </a:lnTo>
                <a:lnTo>
                  <a:pt x="194733" y="152400"/>
                </a:lnTo>
                <a:lnTo>
                  <a:pt x="194733" y="152400"/>
                </a:lnTo>
                <a:lnTo>
                  <a:pt x="203199" y="152400"/>
                </a:lnTo>
                <a:lnTo>
                  <a:pt x="211667" y="152400"/>
                </a:lnTo>
                <a:lnTo>
                  <a:pt x="220133" y="152400"/>
                </a:lnTo>
                <a:lnTo>
                  <a:pt x="220133" y="152400"/>
                </a:lnTo>
                <a:lnTo>
                  <a:pt x="228600" y="152400"/>
                </a:lnTo>
                <a:lnTo>
                  <a:pt x="237066" y="152400"/>
                </a:lnTo>
                <a:lnTo>
                  <a:pt x="245533" y="152400"/>
                </a:lnTo>
                <a:lnTo>
                  <a:pt x="245533" y="143933"/>
                </a:lnTo>
                <a:lnTo>
                  <a:pt x="254000" y="143933"/>
                </a:lnTo>
                <a:lnTo>
                  <a:pt x="254000" y="143933"/>
                </a:lnTo>
                <a:lnTo>
                  <a:pt x="262466" y="135466"/>
                </a:lnTo>
                <a:lnTo>
                  <a:pt x="262466" y="135466"/>
                </a:lnTo>
                <a:lnTo>
                  <a:pt x="262466" y="135466"/>
                </a:lnTo>
                <a:lnTo>
                  <a:pt x="262466" y="127000"/>
                </a:lnTo>
                <a:lnTo>
                  <a:pt x="262466" y="127000"/>
                </a:lnTo>
                <a:lnTo>
                  <a:pt x="262466" y="127000"/>
                </a:lnTo>
                <a:lnTo>
                  <a:pt x="262466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1" name="Freeform 6190"/>
          <p:cNvSpPr/>
          <p:nvPr/>
        </p:nvSpPr>
        <p:spPr>
          <a:xfrm>
            <a:off x="1600200" y="4080933"/>
            <a:ext cx="313268" cy="279401"/>
          </a:xfrm>
          <a:custGeom>
            <a:avLst/>
            <a:gdLst/>
            <a:ahLst/>
            <a:cxnLst/>
            <a:rect l="0" t="0" r="0" b="0"/>
            <a:pathLst>
              <a:path w="313268" h="279401">
                <a:moveTo>
                  <a:pt x="169333" y="93134"/>
                </a:moveTo>
                <a:lnTo>
                  <a:pt x="177800" y="93134"/>
                </a:lnTo>
                <a:lnTo>
                  <a:pt x="177800" y="93134"/>
                </a:lnTo>
                <a:lnTo>
                  <a:pt x="177800" y="93134"/>
                </a:lnTo>
                <a:lnTo>
                  <a:pt x="177800" y="93134"/>
                </a:lnTo>
                <a:lnTo>
                  <a:pt x="177800" y="93134"/>
                </a:lnTo>
                <a:lnTo>
                  <a:pt x="177800" y="84667"/>
                </a:lnTo>
                <a:lnTo>
                  <a:pt x="186267" y="84667"/>
                </a:lnTo>
                <a:lnTo>
                  <a:pt x="186267" y="76200"/>
                </a:lnTo>
                <a:lnTo>
                  <a:pt x="186267" y="67734"/>
                </a:lnTo>
                <a:lnTo>
                  <a:pt x="177800" y="59267"/>
                </a:lnTo>
                <a:lnTo>
                  <a:pt x="177800" y="50800"/>
                </a:lnTo>
                <a:lnTo>
                  <a:pt x="169333" y="42334"/>
                </a:lnTo>
                <a:lnTo>
                  <a:pt x="169333" y="33867"/>
                </a:lnTo>
                <a:lnTo>
                  <a:pt x="160867" y="25400"/>
                </a:lnTo>
                <a:lnTo>
                  <a:pt x="152400" y="16934"/>
                </a:lnTo>
                <a:lnTo>
                  <a:pt x="143933" y="8467"/>
                </a:lnTo>
                <a:lnTo>
                  <a:pt x="135467" y="8467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16934"/>
                </a:lnTo>
                <a:lnTo>
                  <a:pt x="42333" y="33867"/>
                </a:lnTo>
                <a:lnTo>
                  <a:pt x="33867" y="42334"/>
                </a:lnTo>
                <a:lnTo>
                  <a:pt x="16933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16933" y="211667"/>
                </a:lnTo>
                <a:lnTo>
                  <a:pt x="33867" y="220134"/>
                </a:lnTo>
                <a:lnTo>
                  <a:pt x="42333" y="228600"/>
                </a:lnTo>
                <a:lnTo>
                  <a:pt x="59267" y="237067"/>
                </a:lnTo>
                <a:lnTo>
                  <a:pt x="76200" y="237067"/>
                </a:lnTo>
                <a:lnTo>
                  <a:pt x="93133" y="245534"/>
                </a:lnTo>
                <a:lnTo>
                  <a:pt x="101600" y="237067"/>
                </a:lnTo>
                <a:lnTo>
                  <a:pt x="118533" y="237067"/>
                </a:lnTo>
                <a:lnTo>
                  <a:pt x="127000" y="228600"/>
                </a:lnTo>
                <a:lnTo>
                  <a:pt x="143933" y="220134"/>
                </a:lnTo>
                <a:lnTo>
                  <a:pt x="160867" y="211667"/>
                </a:lnTo>
                <a:lnTo>
                  <a:pt x="169333" y="194734"/>
                </a:lnTo>
                <a:lnTo>
                  <a:pt x="177800" y="186267"/>
                </a:lnTo>
                <a:lnTo>
                  <a:pt x="186267" y="169334"/>
                </a:lnTo>
                <a:lnTo>
                  <a:pt x="186267" y="152400"/>
                </a:lnTo>
                <a:lnTo>
                  <a:pt x="194733" y="135467"/>
                </a:lnTo>
                <a:lnTo>
                  <a:pt x="203200" y="118534"/>
                </a:lnTo>
                <a:lnTo>
                  <a:pt x="203200" y="101600"/>
                </a:lnTo>
                <a:lnTo>
                  <a:pt x="203200" y="84667"/>
                </a:lnTo>
                <a:lnTo>
                  <a:pt x="203200" y="76200"/>
                </a:lnTo>
                <a:lnTo>
                  <a:pt x="203200" y="67734"/>
                </a:lnTo>
                <a:lnTo>
                  <a:pt x="203200" y="50800"/>
                </a:lnTo>
                <a:lnTo>
                  <a:pt x="203200" y="50800"/>
                </a:lnTo>
                <a:lnTo>
                  <a:pt x="203200" y="42334"/>
                </a:lnTo>
                <a:lnTo>
                  <a:pt x="203200" y="33867"/>
                </a:lnTo>
                <a:lnTo>
                  <a:pt x="203200" y="33867"/>
                </a:lnTo>
                <a:lnTo>
                  <a:pt x="203200" y="33867"/>
                </a:lnTo>
                <a:lnTo>
                  <a:pt x="203200" y="33867"/>
                </a:lnTo>
                <a:lnTo>
                  <a:pt x="203200" y="42334"/>
                </a:lnTo>
                <a:lnTo>
                  <a:pt x="203200" y="50800"/>
                </a:lnTo>
                <a:lnTo>
                  <a:pt x="203200" y="59267"/>
                </a:lnTo>
                <a:lnTo>
                  <a:pt x="203200" y="76200"/>
                </a:lnTo>
                <a:lnTo>
                  <a:pt x="203200" y="84667"/>
                </a:lnTo>
                <a:lnTo>
                  <a:pt x="203200" y="101600"/>
                </a:lnTo>
                <a:lnTo>
                  <a:pt x="211667" y="127000"/>
                </a:lnTo>
                <a:lnTo>
                  <a:pt x="211667" y="143934"/>
                </a:lnTo>
                <a:lnTo>
                  <a:pt x="220133" y="160867"/>
                </a:lnTo>
                <a:lnTo>
                  <a:pt x="220133" y="186267"/>
                </a:lnTo>
                <a:lnTo>
                  <a:pt x="228600" y="203200"/>
                </a:lnTo>
                <a:lnTo>
                  <a:pt x="237067" y="220134"/>
                </a:lnTo>
                <a:lnTo>
                  <a:pt x="245533" y="237067"/>
                </a:lnTo>
                <a:lnTo>
                  <a:pt x="254000" y="254000"/>
                </a:lnTo>
                <a:lnTo>
                  <a:pt x="262467" y="262467"/>
                </a:lnTo>
                <a:lnTo>
                  <a:pt x="270933" y="270934"/>
                </a:lnTo>
                <a:lnTo>
                  <a:pt x="279400" y="279400"/>
                </a:lnTo>
                <a:lnTo>
                  <a:pt x="287867" y="279400"/>
                </a:lnTo>
                <a:lnTo>
                  <a:pt x="296333" y="270934"/>
                </a:lnTo>
                <a:lnTo>
                  <a:pt x="304800" y="262467"/>
                </a:lnTo>
                <a:lnTo>
                  <a:pt x="304800" y="262467"/>
                </a:lnTo>
                <a:lnTo>
                  <a:pt x="313267" y="254000"/>
                </a:lnTo>
                <a:lnTo>
                  <a:pt x="3132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2" name="Freeform 6191"/>
          <p:cNvSpPr/>
          <p:nvPr/>
        </p:nvSpPr>
        <p:spPr>
          <a:xfrm>
            <a:off x="1921933" y="3911600"/>
            <a:ext cx="169335" cy="135468"/>
          </a:xfrm>
          <a:custGeom>
            <a:avLst/>
            <a:gdLst/>
            <a:ahLst/>
            <a:cxnLst/>
            <a:rect l="0" t="0" r="0" b="0"/>
            <a:pathLst>
              <a:path w="169335" h="135468">
                <a:moveTo>
                  <a:pt x="0" y="42333"/>
                </a:moveTo>
                <a:lnTo>
                  <a:pt x="0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76200" y="8467"/>
                </a:lnTo>
                <a:lnTo>
                  <a:pt x="93134" y="16933"/>
                </a:lnTo>
                <a:lnTo>
                  <a:pt x="93134" y="25400"/>
                </a:lnTo>
                <a:lnTo>
                  <a:pt x="93134" y="33867"/>
                </a:lnTo>
                <a:lnTo>
                  <a:pt x="93134" y="42333"/>
                </a:lnTo>
                <a:lnTo>
                  <a:pt x="93134" y="50800"/>
                </a:lnTo>
                <a:lnTo>
                  <a:pt x="84667" y="59267"/>
                </a:lnTo>
                <a:lnTo>
                  <a:pt x="76200" y="76200"/>
                </a:lnTo>
                <a:lnTo>
                  <a:pt x="67734" y="84667"/>
                </a:lnTo>
                <a:lnTo>
                  <a:pt x="67734" y="93133"/>
                </a:lnTo>
                <a:lnTo>
                  <a:pt x="59267" y="101600"/>
                </a:lnTo>
                <a:lnTo>
                  <a:pt x="50800" y="110067"/>
                </a:lnTo>
                <a:lnTo>
                  <a:pt x="42334" y="118533"/>
                </a:lnTo>
                <a:lnTo>
                  <a:pt x="33867" y="127000"/>
                </a:lnTo>
                <a:lnTo>
                  <a:pt x="33867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4" y="135467"/>
                </a:lnTo>
                <a:lnTo>
                  <a:pt x="50800" y="135467"/>
                </a:lnTo>
                <a:lnTo>
                  <a:pt x="59267" y="127000"/>
                </a:lnTo>
                <a:lnTo>
                  <a:pt x="67734" y="127000"/>
                </a:lnTo>
                <a:lnTo>
                  <a:pt x="76200" y="127000"/>
                </a:lnTo>
                <a:lnTo>
                  <a:pt x="93134" y="127000"/>
                </a:lnTo>
                <a:lnTo>
                  <a:pt x="101600" y="127000"/>
                </a:lnTo>
                <a:lnTo>
                  <a:pt x="118534" y="127000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4" y="127000"/>
                </a:lnTo>
                <a:lnTo>
                  <a:pt x="152400" y="127000"/>
                </a:lnTo>
                <a:lnTo>
                  <a:pt x="160867" y="127000"/>
                </a:lnTo>
                <a:lnTo>
                  <a:pt x="160867" y="127000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69334" y="127000"/>
                </a:lnTo>
                <a:lnTo>
                  <a:pt x="160867" y="118533"/>
                </a:lnTo>
                <a:lnTo>
                  <a:pt x="160867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3" name="Freeform 6192"/>
          <p:cNvSpPr/>
          <p:nvPr/>
        </p:nvSpPr>
        <p:spPr>
          <a:xfrm>
            <a:off x="2218267" y="4114800"/>
            <a:ext cx="59267" cy="194734"/>
          </a:xfrm>
          <a:custGeom>
            <a:avLst/>
            <a:gdLst/>
            <a:ahLst/>
            <a:cxnLst/>
            <a:rect l="0" t="0" r="0" b="0"/>
            <a:pathLst>
              <a:path w="59267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33866" y="42333"/>
                </a:lnTo>
                <a:lnTo>
                  <a:pt x="33866" y="50800"/>
                </a:lnTo>
                <a:lnTo>
                  <a:pt x="33866" y="67733"/>
                </a:lnTo>
                <a:lnTo>
                  <a:pt x="42333" y="84667"/>
                </a:lnTo>
                <a:lnTo>
                  <a:pt x="42333" y="101600"/>
                </a:lnTo>
                <a:lnTo>
                  <a:pt x="42333" y="118533"/>
                </a:lnTo>
                <a:lnTo>
                  <a:pt x="50800" y="135467"/>
                </a:lnTo>
                <a:lnTo>
                  <a:pt x="50800" y="152400"/>
                </a:lnTo>
                <a:lnTo>
                  <a:pt x="50800" y="169333"/>
                </a:lnTo>
                <a:lnTo>
                  <a:pt x="59266" y="177800"/>
                </a:lnTo>
                <a:lnTo>
                  <a:pt x="59266" y="186267"/>
                </a:lnTo>
                <a:lnTo>
                  <a:pt x="59266" y="194733"/>
                </a:lnTo>
                <a:lnTo>
                  <a:pt x="59266" y="194733"/>
                </a:lnTo>
                <a:lnTo>
                  <a:pt x="59266" y="194733"/>
                </a:lnTo>
                <a:lnTo>
                  <a:pt x="59266" y="194733"/>
                </a:lnTo>
                <a:lnTo>
                  <a:pt x="59266" y="186267"/>
                </a:lnTo>
                <a:lnTo>
                  <a:pt x="59266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4" name="Freeform 6193"/>
          <p:cNvSpPr/>
          <p:nvPr/>
        </p:nvSpPr>
        <p:spPr>
          <a:xfrm>
            <a:off x="2192867" y="4182533"/>
            <a:ext cx="220134" cy="33868"/>
          </a:xfrm>
          <a:custGeom>
            <a:avLst/>
            <a:gdLst/>
            <a:ahLst/>
            <a:cxnLst/>
            <a:rect l="0" t="0" r="0" b="0"/>
            <a:pathLst>
              <a:path w="220134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42333" y="33867"/>
                </a:lnTo>
                <a:lnTo>
                  <a:pt x="67733" y="33867"/>
                </a:lnTo>
                <a:lnTo>
                  <a:pt x="84666" y="33867"/>
                </a:lnTo>
                <a:lnTo>
                  <a:pt x="110066" y="25400"/>
                </a:lnTo>
                <a:lnTo>
                  <a:pt x="135466" y="25400"/>
                </a:lnTo>
                <a:lnTo>
                  <a:pt x="160866" y="25400"/>
                </a:lnTo>
                <a:lnTo>
                  <a:pt x="186266" y="16934"/>
                </a:lnTo>
                <a:lnTo>
                  <a:pt x="211666" y="8467"/>
                </a:lnTo>
                <a:lnTo>
                  <a:pt x="211666" y="8467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5" name="Freeform 6194"/>
          <p:cNvSpPr/>
          <p:nvPr/>
        </p:nvSpPr>
        <p:spPr>
          <a:xfrm>
            <a:off x="2523067" y="4038600"/>
            <a:ext cx="220134" cy="279401"/>
          </a:xfrm>
          <a:custGeom>
            <a:avLst/>
            <a:gdLst/>
            <a:ahLst/>
            <a:cxnLst/>
            <a:rect l="0" t="0" r="0" b="0"/>
            <a:pathLst>
              <a:path w="220134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33866" y="177800"/>
                </a:lnTo>
                <a:lnTo>
                  <a:pt x="33866" y="194733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20133"/>
                </a:lnTo>
                <a:lnTo>
                  <a:pt x="50800" y="228600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20133"/>
                </a:lnTo>
                <a:lnTo>
                  <a:pt x="50800" y="211667"/>
                </a:lnTo>
                <a:lnTo>
                  <a:pt x="59266" y="194733"/>
                </a:lnTo>
                <a:lnTo>
                  <a:pt x="59266" y="186267"/>
                </a:lnTo>
                <a:lnTo>
                  <a:pt x="59266" y="169333"/>
                </a:lnTo>
                <a:lnTo>
                  <a:pt x="67733" y="152400"/>
                </a:lnTo>
                <a:lnTo>
                  <a:pt x="67733" y="135467"/>
                </a:lnTo>
                <a:lnTo>
                  <a:pt x="76200" y="127000"/>
                </a:lnTo>
                <a:lnTo>
                  <a:pt x="93133" y="118533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43933" y="101600"/>
                </a:lnTo>
                <a:lnTo>
                  <a:pt x="152400" y="101600"/>
                </a:lnTo>
                <a:lnTo>
                  <a:pt x="169333" y="110067"/>
                </a:lnTo>
                <a:lnTo>
                  <a:pt x="177800" y="110067"/>
                </a:lnTo>
                <a:lnTo>
                  <a:pt x="186266" y="127000"/>
                </a:lnTo>
                <a:lnTo>
                  <a:pt x="203200" y="135467"/>
                </a:lnTo>
                <a:lnTo>
                  <a:pt x="211666" y="143933"/>
                </a:lnTo>
                <a:lnTo>
                  <a:pt x="211666" y="160867"/>
                </a:lnTo>
                <a:lnTo>
                  <a:pt x="220133" y="177800"/>
                </a:lnTo>
                <a:lnTo>
                  <a:pt x="220133" y="186267"/>
                </a:lnTo>
                <a:lnTo>
                  <a:pt x="220133" y="203200"/>
                </a:lnTo>
                <a:lnTo>
                  <a:pt x="211666" y="211667"/>
                </a:lnTo>
                <a:lnTo>
                  <a:pt x="203200" y="228600"/>
                </a:lnTo>
                <a:lnTo>
                  <a:pt x="194733" y="245533"/>
                </a:lnTo>
                <a:lnTo>
                  <a:pt x="186266" y="254000"/>
                </a:lnTo>
                <a:lnTo>
                  <a:pt x="169333" y="262467"/>
                </a:lnTo>
                <a:lnTo>
                  <a:pt x="152400" y="270933"/>
                </a:lnTo>
                <a:lnTo>
                  <a:pt x="135466" y="279400"/>
                </a:lnTo>
                <a:lnTo>
                  <a:pt x="118533" y="279400"/>
                </a:lnTo>
                <a:lnTo>
                  <a:pt x="101600" y="279400"/>
                </a:lnTo>
                <a:lnTo>
                  <a:pt x="84666" y="279400"/>
                </a:lnTo>
                <a:lnTo>
                  <a:pt x="67733" y="270933"/>
                </a:lnTo>
                <a:lnTo>
                  <a:pt x="50800" y="262467"/>
                </a:lnTo>
                <a:lnTo>
                  <a:pt x="42333" y="245533"/>
                </a:lnTo>
                <a:lnTo>
                  <a:pt x="33866" y="228600"/>
                </a:lnTo>
                <a:lnTo>
                  <a:pt x="33866" y="228600"/>
                </a:lnTo>
                <a:lnTo>
                  <a:pt x="33866" y="211667"/>
                </a:lnTo>
                <a:lnTo>
                  <a:pt x="33866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6" name="Freeform 6195"/>
          <p:cNvSpPr/>
          <p:nvPr/>
        </p:nvSpPr>
        <p:spPr>
          <a:xfrm>
            <a:off x="2734733" y="3877733"/>
            <a:ext cx="143935" cy="143935"/>
          </a:xfrm>
          <a:custGeom>
            <a:avLst/>
            <a:gdLst/>
            <a:ahLst/>
            <a:cxnLst/>
            <a:rect l="0" t="0" r="0" b="0"/>
            <a:pathLst>
              <a:path w="143935" h="1439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93134" y="33867"/>
                </a:lnTo>
                <a:lnTo>
                  <a:pt x="93134" y="42334"/>
                </a:lnTo>
                <a:lnTo>
                  <a:pt x="93134" y="59267"/>
                </a:lnTo>
                <a:lnTo>
                  <a:pt x="93134" y="67734"/>
                </a:lnTo>
                <a:lnTo>
                  <a:pt x="84667" y="84667"/>
                </a:lnTo>
                <a:lnTo>
                  <a:pt x="84667" y="93134"/>
                </a:lnTo>
                <a:lnTo>
                  <a:pt x="76200" y="110067"/>
                </a:lnTo>
                <a:lnTo>
                  <a:pt x="67734" y="118534"/>
                </a:lnTo>
                <a:lnTo>
                  <a:pt x="59267" y="127000"/>
                </a:lnTo>
                <a:lnTo>
                  <a:pt x="50800" y="135467"/>
                </a:lnTo>
                <a:lnTo>
                  <a:pt x="50800" y="143934"/>
                </a:lnTo>
                <a:lnTo>
                  <a:pt x="42334" y="143934"/>
                </a:lnTo>
                <a:lnTo>
                  <a:pt x="42334" y="143934"/>
                </a:lnTo>
                <a:lnTo>
                  <a:pt x="42334" y="143934"/>
                </a:lnTo>
                <a:lnTo>
                  <a:pt x="42334" y="143934"/>
                </a:lnTo>
                <a:lnTo>
                  <a:pt x="50800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10067" y="135467"/>
                </a:lnTo>
                <a:lnTo>
                  <a:pt x="118534" y="135467"/>
                </a:lnTo>
                <a:lnTo>
                  <a:pt x="127000" y="135467"/>
                </a:lnTo>
                <a:lnTo>
                  <a:pt x="135467" y="135467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43934" y="135467"/>
                </a:lnTo>
                <a:lnTo>
                  <a:pt x="143934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7" name="Freeform 6196"/>
          <p:cNvSpPr/>
          <p:nvPr/>
        </p:nvSpPr>
        <p:spPr>
          <a:xfrm>
            <a:off x="2887133" y="4191000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8" name="Freeform 6197"/>
          <p:cNvSpPr/>
          <p:nvPr/>
        </p:nvSpPr>
        <p:spPr>
          <a:xfrm>
            <a:off x="2895600" y="4267200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9" name="Freeform 6198"/>
          <p:cNvSpPr/>
          <p:nvPr/>
        </p:nvSpPr>
        <p:spPr>
          <a:xfrm>
            <a:off x="3200400" y="4072467"/>
            <a:ext cx="245534" cy="245534"/>
          </a:xfrm>
          <a:custGeom>
            <a:avLst/>
            <a:gdLst/>
            <a:ahLst/>
            <a:cxnLst/>
            <a:rect l="0" t="0" r="0" b="0"/>
            <a:pathLst>
              <a:path w="245534" h="245534">
                <a:moveTo>
                  <a:pt x="194733" y="8466"/>
                </a:moveTo>
                <a:lnTo>
                  <a:pt x="194733" y="8466"/>
                </a:lnTo>
                <a:lnTo>
                  <a:pt x="186267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7" y="0"/>
                </a:lnTo>
                <a:lnTo>
                  <a:pt x="143933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0"/>
                </a:lnTo>
                <a:lnTo>
                  <a:pt x="84667" y="8466"/>
                </a:lnTo>
                <a:lnTo>
                  <a:pt x="67733" y="16933"/>
                </a:lnTo>
                <a:lnTo>
                  <a:pt x="50800" y="25400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6"/>
                </a:lnTo>
                <a:lnTo>
                  <a:pt x="16933" y="152400"/>
                </a:lnTo>
                <a:lnTo>
                  <a:pt x="25400" y="169333"/>
                </a:lnTo>
                <a:lnTo>
                  <a:pt x="42333" y="186266"/>
                </a:lnTo>
                <a:lnTo>
                  <a:pt x="59267" y="194733"/>
                </a:lnTo>
                <a:lnTo>
                  <a:pt x="84667" y="211666"/>
                </a:lnTo>
                <a:lnTo>
                  <a:pt x="101600" y="220133"/>
                </a:lnTo>
                <a:lnTo>
                  <a:pt x="127000" y="228600"/>
                </a:lnTo>
                <a:lnTo>
                  <a:pt x="152400" y="237066"/>
                </a:lnTo>
                <a:lnTo>
                  <a:pt x="177800" y="245533"/>
                </a:lnTo>
                <a:lnTo>
                  <a:pt x="194733" y="245533"/>
                </a:lnTo>
                <a:lnTo>
                  <a:pt x="211667" y="245533"/>
                </a:lnTo>
                <a:lnTo>
                  <a:pt x="237067" y="237066"/>
                </a:lnTo>
                <a:lnTo>
                  <a:pt x="237067" y="237066"/>
                </a:lnTo>
                <a:lnTo>
                  <a:pt x="245533" y="228600"/>
                </a:lnTo>
                <a:lnTo>
                  <a:pt x="245533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0" name="Freeform 6199"/>
          <p:cNvSpPr/>
          <p:nvPr/>
        </p:nvSpPr>
        <p:spPr>
          <a:xfrm>
            <a:off x="3412067" y="3852333"/>
            <a:ext cx="228601" cy="169335"/>
          </a:xfrm>
          <a:custGeom>
            <a:avLst/>
            <a:gdLst/>
            <a:ahLst/>
            <a:cxnLst/>
            <a:rect l="0" t="0" r="0" b="0"/>
            <a:pathLst>
              <a:path w="228601" h="1693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01600" y="25400"/>
                </a:lnTo>
                <a:lnTo>
                  <a:pt x="110066" y="33867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8533" y="67734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0066" y="110067"/>
                </a:lnTo>
                <a:lnTo>
                  <a:pt x="101600" y="118534"/>
                </a:lnTo>
                <a:lnTo>
                  <a:pt x="93133" y="127000"/>
                </a:lnTo>
                <a:lnTo>
                  <a:pt x="84666" y="135467"/>
                </a:lnTo>
                <a:lnTo>
                  <a:pt x="84666" y="143934"/>
                </a:lnTo>
                <a:lnTo>
                  <a:pt x="76200" y="152400"/>
                </a:lnTo>
                <a:lnTo>
                  <a:pt x="67733" y="160867"/>
                </a:lnTo>
                <a:lnTo>
                  <a:pt x="67733" y="160867"/>
                </a:lnTo>
                <a:lnTo>
                  <a:pt x="67733" y="160867"/>
                </a:lnTo>
                <a:lnTo>
                  <a:pt x="67733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84666" y="169334"/>
                </a:lnTo>
                <a:lnTo>
                  <a:pt x="101600" y="169334"/>
                </a:lnTo>
                <a:lnTo>
                  <a:pt x="118533" y="160867"/>
                </a:lnTo>
                <a:lnTo>
                  <a:pt x="135466" y="160867"/>
                </a:lnTo>
                <a:lnTo>
                  <a:pt x="152400" y="160867"/>
                </a:lnTo>
                <a:lnTo>
                  <a:pt x="169333" y="160867"/>
                </a:lnTo>
                <a:lnTo>
                  <a:pt x="194733" y="152400"/>
                </a:lnTo>
                <a:lnTo>
                  <a:pt x="211666" y="152400"/>
                </a:lnTo>
                <a:lnTo>
                  <a:pt x="211666" y="152400"/>
                </a:lnTo>
                <a:lnTo>
                  <a:pt x="228600" y="152400"/>
                </a:lnTo>
                <a:lnTo>
                  <a:pt x="22860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1" name="Freeform 6200"/>
          <p:cNvSpPr/>
          <p:nvPr/>
        </p:nvSpPr>
        <p:spPr>
          <a:xfrm>
            <a:off x="1845733" y="4715933"/>
            <a:ext cx="254001" cy="254001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135467" y="93134"/>
                </a:moveTo>
                <a:lnTo>
                  <a:pt x="135467" y="93134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43934" y="110067"/>
                </a:lnTo>
                <a:lnTo>
                  <a:pt x="143934" y="110067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43934" y="93134"/>
                </a:lnTo>
                <a:lnTo>
                  <a:pt x="143934" y="93134"/>
                </a:lnTo>
                <a:lnTo>
                  <a:pt x="143934" y="84667"/>
                </a:lnTo>
                <a:lnTo>
                  <a:pt x="143934" y="76200"/>
                </a:lnTo>
                <a:lnTo>
                  <a:pt x="143934" y="67734"/>
                </a:lnTo>
                <a:lnTo>
                  <a:pt x="135467" y="59267"/>
                </a:lnTo>
                <a:lnTo>
                  <a:pt x="135467" y="42334"/>
                </a:lnTo>
                <a:lnTo>
                  <a:pt x="127000" y="33867"/>
                </a:lnTo>
                <a:lnTo>
                  <a:pt x="118534" y="25400"/>
                </a:lnTo>
                <a:lnTo>
                  <a:pt x="110067" y="16934"/>
                </a:lnTo>
                <a:lnTo>
                  <a:pt x="101600" y="8467"/>
                </a:lnTo>
                <a:lnTo>
                  <a:pt x="93134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4"/>
                </a:lnTo>
                <a:lnTo>
                  <a:pt x="16934" y="186267"/>
                </a:lnTo>
                <a:lnTo>
                  <a:pt x="16934" y="203200"/>
                </a:lnTo>
                <a:lnTo>
                  <a:pt x="33867" y="211667"/>
                </a:lnTo>
                <a:lnTo>
                  <a:pt x="42334" y="220134"/>
                </a:lnTo>
                <a:lnTo>
                  <a:pt x="59267" y="228600"/>
                </a:lnTo>
                <a:lnTo>
                  <a:pt x="67734" y="237067"/>
                </a:lnTo>
                <a:lnTo>
                  <a:pt x="84667" y="237067"/>
                </a:lnTo>
                <a:lnTo>
                  <a:pt x="93134" y="237067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27000" y="220134"/>
                </a:lnTo>
                <a:lnTo>
                  <a:pt x="135467" y="203200"/>
                </a:lnTo>
                <a:lnTo>
                  <a:pt x="143934" y="186267"/>
                </a:lnTo>
                <a:lnTo>
                  <a:pt x="143934" y="177800"/>
                </a:lnTo>
                <a:lnTo>
                  <a:pt x="152400" y="160867"/>
                </a:lnTo>
                <a:lnTo>
                  <a:pt x="152400" y="135467"/>
                </a:lnTo>
                <a:lnTo>
                  <a:pt x="152400" y="118534"/>
                </a:lnTo>
                <a:lnTo>
                  <a:pt x="152400" y="110067"/>
                </a:lnTo>
                <a:lnTo>
                  <a:pt x="152400" y="93134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43934" y="42334"/>
                </a:lnTo>
                <a:lnTo>
                  <a:pt x="143934" y="50800"/>
                </a:lnTo>
                <a:lnTo>
                  <a:pt x="143934" y="59267"/>
                </a:lnTo>
                <a:lnTo>
                  <a:pt x="143934" y="67734"/>
                </a:lnTo>
                <a:lnTo>
                  <a:pt x="143934" y="76200"/>
                </a:lnTo>
                <a:lnTo>
                  <a:pt x="143934" y="93134"/>
                </a:lnTo>
                <a:lnTo>
                  <a:pt x="152400" y="110067"/>
                </a:lnTo>
                <a:lnTo>
                  <a:pt x="152400" y="127000"/>
                </a:lnTo>
                <a:lnTo>
                  <a:pt x="160867" y="143934"/>
                </a:lnTo>
                <a:lnTo>
                  <a:pt x="169334" y="169334"/>
                </a:lnTo>
                <a:lnTo>
                  <a:pt x="177800" y="186267"/>
                </a:lnTo>
                <a:lnTo>
                  <a:pt x="186267" y="203200"/>
                </a:lnTo>
                <a:lnTo>
                  <a:pt x="194734" y="211667"/>
                </a:lnTo>
                <a:lnTo>
                  <a:pt x="203200" y="228600"/>
                </a:lnTo>
                <a:lnTo>
                  <a:pt x="211667" y="237067"/>
                </a:lnTo>
                <a:lnTo>
                  <a:pt x="228600" y="245534"/>
                </a:lnTo>
                <a:lnTo>
                  <a:pt x="237067" y="254000"/>
                </a:lnTo>
                <a:lnTo>
                  <a:pt x="245534" y="254000"/>
                </a:lnTo>
                <a:lnTo>
                  <a:pt x="245534" y="245534"/>
                </a:lnTo>
                <a:lnTo>
                  <a:pt x="245534" y="245534"/>
                </a:lnTo>
                <a:lnTo>
                  <a:pt x="254000" y="245534"/>
                </a:lnTo>
                <a:lnTo>
                  <a:pt x="25400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2" name="Freeform 6201"/>
          <p:cNvSpPr/>
          <p:nvPr/>
        </p:nvSpPr>
        <p:spPr>
          <a:xfrm>
            <a:off x="2065867" y="4597400"/>
            <a:ext cx="135467" cy="127001"/>
          </a:xfrm>
          <a:custGeom>
            <a:avLst/>
            <a:gdLst/>
            <a:ahLst/>
            <a:cxnLst/>
            <a:rect l="0" t="0" r="0" b="0"/>
            <a:pathLst>
              <a:path w="135467" h="127001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33867"/>
                </a:lnTo>
                <a:lnTo>
                  <a:pt x="76200" y="42333"/>
                </a:lnTo>
                <a:lnTo>
                  <a:pt x="67733" y="59267"/>
                </a:lnTo>
                <a:lnTo>
                  <a:pt x="67733" y="67733"/>
                </a:lnTo>
                <a:lnTo>
                  <a:pt x="59266" y="76200"/>
                </a:lnTo>
                <a:lnTo>
                  <a:pt x="59266" y="93133"/>
                </a:lnTo>
                <a:lnTo>
                  <a:pt x="50800" y="101600"/>
                </a:lnTo>
                <a:lnTo>
                  <a:pt x="42333" y="110067"/>
                </a:lnTo>
                <a:lnTo>
                  <a:pt x="33866" y="118533"/>
                </a:lnTo>
                <a:lnTo>
                  <a:pt x="33866" y="118533"/>
                </a:lnTo>
                <a:lnTo>
                  <a:pt x="33866" y="127000"/>
                </a:lnTo>
                <a:lnTo>
                  <a:pt x="33866" y="127000"/>
                </a:lnTo>
                <a:lnTo>
                  <a:pt x="33866" y="127000"/>
                </a:lnTo>
                <a:lnTo>
                  <a:pt x="33866" y="127000"/>
                </a:lnTo>
                <a:lnTo>
                  <a:pt x="33866" y="127000"/>
                </a:lnTo>
                <a:lnTo>
                  <a:pt x="42333" y="127000"/>
                </a:lnTo>
                <a:lnTo>
                  <a:pt x="50800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35466" y="127000"/>
                </a:lnTo>
                <a:lnTo>
                  <a:pt x="135466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3" name="Freeform 6202"/>
          <p:cNvSpPr/>
          <p:nvPr/>
        </p:nvSpPr>
        <p:spPr>
          <a:xfrm>
            <a:off x="2413000" y="4715933"/>
            <a:ext cx="50801" cy="245535"/>
          </a:xfrm>
          <a:custGeom>
            <a:avLst/>
            <a:gdLst/>
            <a:ahLst/>
            <a:cxnLst/>
            <a:rect l="0" t="0" r="0" b="0"/>
            <a:pathLst>
              <a:path w="50801" h="2455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25400" y="135467"/>
                </a:lnTo>
                <a:lnTo>
                  <a:pt x="25400" y="152400"/>
                </a:lnTo>
                <a:lnTo>
                  <a:pt x="33867" y="169334"/>
                </a:lnTo>
                <a:lnTo>
                  <a:pt x="33867" y="186267"/>
                </a:lnTo>
                <a:lnTo>
                  <a:pt x="42333" y="203200"/>
                </a:lnTo>
                <a:lnTo>
                  <a:pt x="42333" y="220134"/>
                </a:lnTo>
                <a:lnTo>
                  <a:pt x="50800" y="228600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45534"/>
                </a:lnTo>
                <a:lnTo>
                  <a:pt x="50800" y="245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4" name="Freeform 6203"/>
          <p:cNvSpPr/>
          <p:nvPr/>
        </p:nvSpPr>
        <p:spPr>
          <a:xfrm>
            <a:off x="2362200" y="4834467"/>
            <a:ext cx="177801" cy="8467"/>
          </a:xfrm>
          <a:custGeom>
            <a:avLst/>
            <a:gdLst/>
            <a:ahLst/>
            <a:cxnLst/>
            <a:rect l="0" t="0" r="0" b="0"/>
            <a:pathLst>
              <a:path w="177801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354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5" name="Freeform 6204"/>
          <p:cNvSpPr/>
          <p:nvPr/>
        </p:nvSpPr>
        <p:spPr>
          <a:xfrm>
            <a:off x="2709333" y="4648200"/>
            <a:ext cx="169335" cy="321734"/>
          </a:xfrm>
          <a:custGeom>
            <a:avLst/>
            <a:gdLst/>
            <a:ahLst/>
            <a:cxnLst/>
            <a:rect l="0" t="0" r="0" b="0"/>
            <a:pathLst>
              <a:path w="169335" h="321734">
                <a:moveTo>
                  <a:pt x="152400" y="50800"/>
                </a:moveTo>
                <a:lnTo>
                  <a:pt x="152400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42333"/>
                </a:lnTo>
                <a:lnTo>
                  <a:pt x="152400" y="33867"/>
                </a:lnTo>
                <a:lnTo>
                  <a:pt x="152400" y="33867"/>
                </a:lnTo>
                <a:lnTo>
                  <a:pt x="143934" y="25400"/>
                </a:lnTo>
                <a:lnTo>
                  <a:pt x="135467" y="16933"/>
                </a:lnTo>
                <a:lnTo>
                  <a:pt x="127000" y="8467"/>
                </a:lnTo>
                <a:lnTo>
                  <a:pt x="110067" y="8467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8467"/>
                </a:ln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25400" y="67733"/>
                </a:lnTo>
                <a:lnTo>
                  <a:pt x="33867" y="84667"/>
                </a:lnTo>
                <a:lnTo>
                  <a:pt x="50800" y="101600"/>
                </a:lnTo>
                <a:lnTo>
                  <a:pt x="67734" y="118533"/>
                </a:lnTo>
                <a:lnTo>
                  <a:pt x="84667" y="143933"/>
                </a:lnTo>
                <a:lnTo>
                  <a:pt x="101600" y="169333"/>
                </a:lnTo>
                <a:lnTo>
                  <a:pt x="127000" y="186267"/>
                </a:lnTo>
                <a:lnTo>
                  <a:pt x="135467" y="211667"/>
                </a:lnTo>
                <a:lnTo>
                  <a:pt x="143934" y="237067"/>
                </a:lnTo>
                <a:lnTo>
                  <a:pt x="152400" y="254000"/>
                </a:lnTo>
                <a:lnTo>
                  <a:pt x="160867" y="270933"/>
                </a:lnTo>
                <a:lnTo>
                  <a:pt x="160867" y="287867"/>
                </a:lnTo>
                <a:lnTo>
                  <a:pt x="152400" y="304800"/>
                </a:lnTo>
                <a:lnTo>
                  <a:pt x="152400" y="313267"/>
                </a:lnTo>
                <a:lnTo>
                  <a:pt x="143934" y="321733"/>
                </a:lnTo>
                <a:lnTo>
                  <a:pt x="135467" y="321733"/>
                </a:lnTo>
                <a:lnTo>
                  <a:pt x="127000" y="321733"/>
                </a:lnTo>
                <a:lnTo>
                  <a:pt x="110067" y="313267"/>
                </a:lnTo>
                <a:lnTo>
                  <a:pt x="101600" y="304800"/>
                </a:lnTo>
                <a:lnTo>
                  <a:pt x="93134" y="296333"/>
                </a:lnTo>
                <a:lnTo>
                  <a:pt x="93134" y="279400"/>
                </a:lnTo>
                <a:lnTo>
                  <a:pt x="84667" y="254000"/>
                </a:lnTo>
                <a:lnTo>
                  <a:pt x="84667" y="237067"/>
                </a:lnTo>
                <a:lnTo>
                  <a:pt x="84667" y="211667"/>
                </a:lnTo>
                <a:lnTo>
                  <a:pt x="84667" y="186267"/>
                </a:lnTo>
                <a:lnTo>
                  <a:pt x="84667" y="169333"/>
                </a:lnTo>
                <a:lnTo>
                  <a:pt x="93134" y="152400"/>
                </a:lnTo>
                <a:lnTo>
                  <a:pt x="101600" y="135467"/>
                </a:lnTo>
                <a:lnTo>
                  <a:pt x="110067" y="118533"/>
                </a:lnTo>
                <a:lnTo>
                  <a:pt x="127000" y="110067"/>
                </a:lnTo>
                <a:lnTo>
                  <a:pt x="135467" y="101600"/>
                </a:lnTo>
                <a:lnTo>
                  <a:pt x="143934" y="84667"/>
                </a:lnTo>
                <a:lnTo>
                  <a:pt x="152400" y="76200"/>
                </a:lnTo>
                <a:lnTo>
                  <a:pt x="160867" y="67733"/>
                </a:lnTo>
                <a:lnTo>
                  <a:pt x="169334" y="67733"/>
                </a:lnTo>
                <a:lnTo>
                  <a:pt x="169334" y="67733"/>
                </a:lnTo>
                <a:lnTo>
                  <a:pt x="169334" y="59267"/>
                </a:lnTo>
                <a:lnTo>
                  <a:pt x="169334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6" name="Freeform 6205"/>
          <p:cNvSpPr/>
          <p:nvPr/>
        </p:nvSpPr>
        <p:spPr>
          <a:xfrm>
            <a:off x="2921000" y="4538133"/>
            <a:ext cx="160868" cy="143935"/>
          </a:xfrm>
          <a:custGeom>
            <a:avLst/>
            <a:gdLst/>
            <a:ahLst/>
            <a:cxnLst/>
            <a:rect l="0" t="0" r="0" b="0"/>
            <a:pathLst>
              <a:path w="160868" h="143935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9267" y="25400"/>
                </a:lnTo>
                <a:lnTo>
                  <a:pt x="67733" y="33867"/>
                </a:lnTo>
                <a:lnTo>
                  <a:pt x="76200" y="50800"/>
                </a:lnTo>
                <a:lnTo>
                  <a:pt x="76200" y="59267"/>
                </a:lnTo>
                <a:lnTo>
                  <a:pt x="76200" y="67734"/>
                </a:lnTo>
                <a:lnTo>
                  <a:pt x="76200" y="84667"/>
                </a:lnTo>
                <a:lnTo>
                  <a:pt x="67733" y="101600"/>
                </a:lnTo>
                <a:lnTo>
                  <a:pt x="59267" y="110067"/>
                </a:lnTo>
                <a:lnTo>
                  <a:pt x="50800" y="118534"/>
                </a:lnTo>
                <a:lnTo>
                  <a:pt x="50800" y="127000"/>
                </a:lnTo>
                <a:lnTo>
                  <a:pt x="42333" y="127000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76200" y="135467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10067" y="135467"/>
                </a:lnTo>
                <a:lnTo>
                  <a:pt x="127000" y="135467"/>
                </a:lnTo>
                <a:lnTo>
                  <a:pt x="135467" y="135467"/>
                </a:lnTo>
                <a:lnTo>
                  <a:pt x="143933" y="143934"/>
                </a:lnTo>
                <a:lnTo>
                  <a:pt x="152400" y="143934"/>
                </a:lnTo>
                <a:lnTo>
                  <a:pt x="152400" y="143934"/>
                </a:lnTo>
                <a:lnTo>
                  <a:pt x="160867" y="143934"/>
                </a:lnTo>
                <a:lnTo>
                  <a:pt x="160867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7" name="Freeform 6206"/>
          <p:cNvSpPr/>
          <p:nvPr/>
        </p:nvSpPr>
        <p:spPr>
          <a:xfrm>
            <a:off x="3081867" y="48006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8" name="Freeform 6207"/>
          <p:cNvSpPr/>
          <p:nvPr/>
        </p:nvSpPr>
        <p:spPr>
          <a:xfrm>
            <a:off x="3098800" y="48768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76200" y="0"/>
                </a:lnTo>
                <a:lnTo>
                  <a:pt x="762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9" name="Freeform 6208"/>
          <p:cNvSpPr/>
          <p:nvPr/>
        </p:nvSpPr>
        <p:spPr>
          <a:xfrm>
            <a:off x="3445933" y="4665133"/>
            <a:ext cx="16935" cy="338668"/>
          </a:xfrm>
          <a:custGeom>
            <a:avLst/>
            <a:gdLst/>
            <a:ahLst/>
            <a:cxnLst/>
            <a:rect l="0" t="0" r="0" b="0"/>
            <a:pathLst>
              <a:path w="16935" h="338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4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9334"/>
                </a:lnTo>
                <a:lnTo>
                  <a:pt x="16934" y="186267"/>
                </a:lnTo>
                <a:lnTo>
                  <a:pt x="16934" y="203200"/>
                </a:lnTo>
                <a:lnTo>
                  <a:pt x="16934" y="220134"/>
                </a:lnTo>
                <a:lnTo>
                  <a:pt x="16934" y="237067"/>
                </a:lnTo>
                <a:lnTo>
                  <a:pt x="16934" y="245534"/>
                </a:lnTo>
                <a:lnTo>
                  <a:pt x="16934" y="262467"/>
                </a:lnTo>
                <a:lnTo>
                  <a:pt x="16934" y="279400"/>
                </a:lnTo>
                <a:lnTo>
                  <a:pt x="16934" y="287867"/>
                </a:lnTo>
                <a:lnTo>
                  <a:pt x="16934" y="304800"/>
                </a:lnTo>
                <a:lnTo>
                  <a:pt x="16934" y="313267"/>
                </a:lnTo>
                <a:lnTo>
                  <a:pt x="16934" y="321734"/>
                </a:lnTo>
                <a:lnTo>
                  <a:pt x="16934" y="330200"/>
                </a:lnTo>
                <a:lnTo>
                  <a:pt x="16934" y="330200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8667"/>
                </a:lnTo>
                <a:lnTo>
                  <a:pt x="16934" y="330200"/>
                </a:lnTo>
                <a:lnTo>
                  <a:pt x="16934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0" name="Freeform 6209"/>
          <p:cNvSpPr/>
          <p:nvPr/>
        </p:nvSpPr>
        <p:spPr>
          <a:xfrm>
            <a:off x="3539067" y="4656667"/>
            <a:ext cx="127001" cy="304801"/>
          </a:xfrm>
          <a:custGeom>
            <a:avLst/>
            <a:gdLst/>
            <a:ahLst/>
            <a:cxnLst/>
            <a:rect l="0" t="0" r="0" b="0"/>
            <a:pathLst>
              <a:path w="127001" h="304801">
                <a:moveTo>
                  <a:pt x="50800" y="50800"/>
                </a:moveTo>
                <a:lnTo>
                  <a:pt x="50800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9266"/>
                </a:lnTo>
                <a:lnTo>
                  <a:pt x="42333" y="59266"/>
                </a:lnTo>
                <a:lnTo>
                  <a:pt x="42333" y="59266"/>
                </a:lnTo>
                <a:lnTo>
                  <a:pt x="33866" y="76200"/>
                </a:lnTo>
                <a:lnTo>
                  <a:pt x="33866" y="84666"/>
                </a:lnTo>
                <a:lnTo>
                  <a:pt x="25400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8466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28600"/>
                </a:lnTo>
                <a:lnTo>
                  <a:pt x="8466" y="245533"/>
                </a:lnTo>
                <a:lnTo>
                  <a:pt x="8466" y="262466"/>
                </a:lnTo>
                <a:lnTo>
                  <a:pt x="16933" y="270933"/>
                </a:lnTo>
                <a:lnTo>
                  <a:pt x="25400" y="279400"/>
                </a:lnTo>
                <a:lnTo>
                  <a:pt x="42333" y="287866"/>
                </a:lnTo>
                <a:lnTo>
                  <a:pt x="50800" y="296333"/>
                </a:lnTo>
                <a:lnTo>
                  <a:pt x="67733" y="304800"/>
                </a:lnTo>
                <a:lnTo>
                  <a:pt x="76200" y="304800"/>
                </a:lnTo>
                <a:lnTo>
                  <a:pt x="93133" y="304800"/>
                </a:lnTo>
                <a:lnTo>
                  <a:pt x="101600" y="287866"/>
                </a:lnTo>
                <a:lnTo>
                  <a:pt x="110066" y="279400"/>
                </a:lnTo>
                <a:lnTo>
                  <a:pt x="118533" y="270933"/>
                </a:lnTo>
                <a:lnTo>
                  <a:pt x="127000" y="254000"/>
                </a:lnTo>
                <a:lnTo>
                  <a:pt x="127000" y="228600"/>
                </a:lnTo>
                <a:lnTo>
                  <a:pt x="127000" y="203200"/>
                </a:lnTo>
                <a:lnTo>
                  <a:pt x="127000" y="177800"/>
                </a:lnTo>
                <a:lnTo>
                  <a:pt x="127000" y="160866"/>
                </a:lnTo>
                <a:lnTo>
                  <a:pt x="118533" y="135466"/>
                </a:lnTo>
                <a:lnTo>
                  <a:pt x="118533" y="110066"/>
                </a:lnTo>
                <a:lnTo>
                  <a:pt x="110066" y="93133"/>
                </a:lnTo>
                <a:lnTo>
                  <a:pt x="93133" y="76200"/>
                </a:lnTo>
                <a:lnTo>
                  <a:pt x="84666" y="59266"/>
                </a:lnTo>
                <a:lnTo>
                  <a:pt x="67733" y="50800"/>
                </a:lnTo>
                <a:lnTo>
                  <a:pt x="59266" y="42333"/>
                </a:lnTo>
                <a:lnTo>
                  <a:pt x="42333" y="33866"/>
                </a:lnTo>
                <a:lnTo>
                  <a:pt x="33866" y="25400"/>
                </a:lnTo>
                <a:lnTo>
                  <a:pt x="25400" y="16933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1" name="Freeform 6210"/>
          <p:cNvSpPr/>
          <p:nvPr/>
        </p:nvSpPr>
        <p:spPr>
          <a:xfrm>
            <a:off x="3716867" y="4529667"/>
            <a:ext cx="186267" cy="110067"/>
          </a:xfrm>
          <a:custGeom>
            <a:avLst/>
            <a:gdLst/>
            <a:ahLst/>
            <a:cxnLst/>
            <a:rect l="0" t="0" r="0" b="0"/>
            <a:pathLst>
              <a:path w="186267" h="1100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6"/>
                </a:lnTo>
                <a:lnTo>
                  <a:pt x="67733" y="16933"/>
                </a:lnTo>
                <a:lnTo>
                  <a:pt x="76200" y="25400"/>
                </a:lnTo>
                <a:lnTo>
                  <a:pt x="76200" y="33866"/>
                </a:lnTo>
                <a:lnTo>
                  <a:pt x="76200" y="50800"/>
                </a:lnTo>
                <a:lnTo>
                  <a:pt x="76200" y="59266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6" y="84666"/>
                </a:lnTo>
                <a:lnTo>
                  <a:pt x="59266" y="93133"/>
                </a:lnTo>
                <a:lnTo>
                  <a:pt x="50800" y="93133"/>
                </a:lnTo>
                <a:lnTo>
                  <a:pt x="50800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6" y="110066"/>
                </a:lnTo>
                <a:lnTo>
                  <a:pt x="67733" y="110066"/>
                </a:lnTo>
                <a:lnTo>
                  <a:pt x="76200" y="110066"/>
                </a:lnTo>
                <a:lnTo>
                  <a:pt x="93133" y="110066"/>
                </a:lnTo>
                <a:lnTo>
                  <a:pt x="110066" y="110066"/>
                </a:lnTo>
                <a:lnTo>
                  <a:pt x="127000" y="101600"/>
                </a:lnTo>
                <a:lnTo>
                  <a:pt x="152400" y="101600"/>
                </a:lnTo>
                <a:lnTo>
                  <a:pt x="169333" y="101600"/>
                </a:lnTo>
                <a:lnTo>
                  <a:pt x="169333" y="101600"/>
                </a:lnTo>
                <a:lnTo>
                  <a:pt x="186266" y="101600"/>
                </a:lnTo>
                <a:lnTo>
                  <a:pt x="186266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2" name="Freeform 6211"/>
          <p:cNvSpPr/>
          <p:nvPr/>
        </p:nvSpPr>
        <p:spPr>
          <a:xfrm>
            <a:off x="2404533" y="5350933"/>
            <a:ext cx="211668" cy="254001"/>
          </a:xfrm>
          <a:custGeom>
            <a:avLst/>
            <a:gdLst/>
            <a:ahLst/>
            <a:cxnLst/>
            <a:rect l="0" t="0" r="0" b="0"/>
            <a:pathLst>
              <a:path w="211668" h="254001">
                <a:moveTo>
                  <a:pt x="135467" y="25400"/>
                </a:move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35467" y="16934"/>
                </a:lnTo>
                <a:lnTo>
                  <a:pt x="135467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01600" y="0"/>
                </a:lnTo>
                <a:lnTo>
                  <a:pt x="93134" y="8467"/>
                </a:lnTo>
                <a:lnTo>
                  <a:pt x="76200" y="8467"/>
                </a:lnTo>
                <a:lnTo>
                  <a:pt x="67734" y="16934"/>
                </a:lnTo>
                <a:lnTo>
                  <a:pt x="50800" y="33867"/>
                </a:lnTo>
                <a:lnTo>
                  <a:pt x="33867" y="42334"/>
                </a:lnTo>
                <a:lnTo>
                  <a:pt x="25400" y="59267"/>
                </a:lnTo>
                <a:lnTo>
                  <a:pt x="16934" y="84667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8467" y="186267"/>
                </a:lnTo>
                <a:lnTo>
                  <a:pt x="16934" y="194734"/>
                </a:lnTo>
                <a:lnTo>
                  <a:pt x="25400" y="203200"/>
                </a:lnTo>
                <a:lnTo>
                  <a:pt x="33867" y="211667"/>
                </a:lnTo>
                <a:lnTo>
                  <a:pt x="50800" y="211667"/>
                </a:lnTo>
                <a:lnTo>
                  <a:pt x="67734" y="211667"/>
                </a:lnTo>
                <a:lnTo>
                  <a:pt x="76200" y="211667"/>
                </a:lnTo>
                <a:lnTo>
                  <a:pt x="93134" y="203200"/>
                </a:lnTo>
                <a:lnTo>
                  <a:pt x="101600" y="194734"/>
                </a:lnTo>
                <a:lnTo>
                  <a:pt x="110067" y="177800"/>
                </a:lnTo>
                <a:lnTo>
                  <a:pt x="118534" y="160867"/>
                </a:lnTo>
                <a:lnTo>
                  <a:pt x="127000" y="143934"/>
                </a:lnTo>
                <a:lnTo>
                  <a:pt x="135467" y="127000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76200"/>
                </a:lnTo>
                <a:lnTo>
                  <a:pt x="135467" y="67734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50800"/>
                </a:lnTo>
                <a:lnTo>
                  <a:pt x="143934" y="67734"/>
                </a:lnTo>
                <a:lnTo>
                  <a:pt x="143934" y="84667"/>
                </a:lnTo>
                <a:lnTo>
                  <a:pt x="143934" y="101600"/>
                </a:lnTo>
                <a:lnTo>
                  <a:pt x="152400" y="118534"/>
                </a:lnTo>
                <a:lnTo>
                  <a:pt x="160867" y="143934"/>
                </a:lnTo>
                <a:lnTo>
                  <a:pt x="160867" y="169334"/>
                </a:lnTo>
                <a:lnTo>
                  <a:pt x="169334" y="186267"/>
                </a:lnTo>
                <a:lnTo>
                  <a:pt x="177800" y="211667"/>
                </a:lnTo>
                <a:lnTo>
                  <a:pt x="186267" y="228600"/>
                </a:lnTo>
                <a:lnTo>
                  <a:pt x="194734" y="245534"/>
                </a:lnTo>
                <a:lnTo>
                  <a:pt x="194734" y="254000"/>
                </a:lnTo>
                <a:lnTo>
                  <a:pt x="203200" y="254000"/>
                </a:lnTo>
                <a:lnTo>
                  <a:pt x="203200" y="254000"/>
                </a:lnTo>
                <a:lnTo>
                  <a:pt x="211667" y="254000"/>
                </a:lnTo>
                <a:lnTo>
                  <a:pt x="2116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3" name="Freeform 6212"/>
          <p:cNvSpPr/>
          <p:nvPr/>
        </p:nvSpPr>
        <p:spPr>
          <a:xfrm>
            <a:off x="2650067" y="5198533"/>
            <a:ext cx="135467" cy="118535"/>
          </a:xfrm>
          <a:custGeom>
            <a:avLst/>
            <a:gdLst/>
            <a:ahLst/>
            <a:cxnLst/>
            <a:rect l="0" t="0" r="0" b="0"/>
            <a:pathLst>
              <a:path w="135467" h="118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9266" y="25400"/>
                </a:lnTo>
                <a:lnTo>
                  <a:pt x="67733" y="33867"/>
                </a:lnTo>
                <a:lnTo>
                  <a:pt x="67733" y="42334"/>
                </a:lnTo>
                <a:lnTo>
                  <a:pt x="76200" y="50800"/>
                </a:lnTo>
                <a:lnTo>
                  <a:pt x="67733" y="67734"/>
                </a:lnTo>
                <a:lnTo>
                  <a:pt x="67733" y="76200"/>
                </a:lnTo>
                <a:lnTo>
                  <a:pt x="59266" y="84667"/>
                </a:lnTo>
                <a:lnTo>
                  <a:pt x="50800" y="93134"/>
                </a:lnTo>
                <a:lnTo>
                  <a:pt x="50800" y="101600"/>
                </a:lnTo>
                <a:lnTo>
                  <a:pt x="42333" y="110067"/>
                </a:lnTo>
                <a:lnTo>
                  <a:pt x="33866" y="110067"/>
                </a:lnTo>
                <a:lnTo>
                  <a:pt x="33866" y="118534"/>
                </a:lnTo>
                <a:lnTo>
                  <a:pt x="33866" y="118534"/>
                </a:lnTo>
                <a:lnTo>
                  <a:pt x="33866" y="118534"/>
                </a:lnTo>
                <a:lnTo>
                  <a:pt x="33866" y="118534"/>
                </a:lnTo>
                <a:lnTo>
                  <a:pt x="42333" y="118534"/>
                </a:lnTo>
                <a:lnTo>
                  <a:pt x="50800" y="118534"/>
                </a:lnTo>
                <a:lnTo>
                  <a:pt x="59266" y="110067"/>
                </a:lnTo>
                <a:lnTo>
                  <a:pt x="76200" y="110067"/>
                </a:lnTo>
                <a:lnTo>
                  <a:pt x="84666" y="110067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35466" y="110067"/>
                </a:lnTo>
                <a:lnTo>
                  <a:pt x="135466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4" name="Freeform 6213"/>
          <p:cNvSpPr/>
          <p:nvPr/>
        </p:nvSpPr>
        <p:spPr>
          <a:xfrm>
            <a:off x="2870200" y="5418667"/>
            <a:ext cx="50801" cy="143934"/>
          </a:xfrm>
          <a:custGeom>
            <a:avLst/>
            <a:gdLst/>
            <a:ahLst/>
            <a:cxnLst/>
            <a:rect l="0" t="0" r="0" b="0"/>
            <a:pathLst>
              <a:path w="50801" h="143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33867" y="67733"/>
                </a:lnTo>
                <a:lnTo>
                  <a:pt x="42333" y="76200"/>
                </a:lnTo>
                <a:lnTo>
                  <a:pt x="42333" y="93133"/>
                </a:lnTo>
                <a:lnTo>
                  <a:pt x="50800" y="110066"/>
                </a:lnTo>
                <a:lnTo>
                  <a:pt x="50800" y="127000"/>
                </a:lnTo>
                <a:lnTo>
                  <a:pt x="50800" y="127000"/>
                </a:lnTo>
                <a:lnTo>
                  <a:pt x="50800" y="143933"/>
                </a:lnTo>
                <a:lnTo>
                  <a:pt x="508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5" name="Freeform 6214"/>
          <p:cNvSpPr/>
          <p:nvPr/>
        </p:nvSpPr>
        <p:spPr>
          <a:xfrm>
            <a:off x="2836333" y="5452533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33867" y="16934"/>
                </a:lnTo>
                <a:lnTo>
                  <a:pt x="50800" y="25400"/>
                </a:lnTo>
                <a:lnTo>
                  <a:pt x="76200" y="25400"/>
                </a:lnTo>
                <a:lnTo>
                  <a:pt x="93134" y="25400"/>
                </a:lnTo>
                <a:lnTo>
                  <a:pt x="118534" y="25400"/>
                </a:lnTo>
                <a:lnTo>
                  <a:pt x="135467" y="25400"/>
                </a:lnTo>
                <a:lnTo>
                  <a:pt x="152400" y="16934"/>
                </a:lnTo>
                <a:lnTo>
                  <a:pt x="169334" y="8467"/>
                </a:lnTo>
                <a:lnTo>
                  <a:pt x="169334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6" name="Freeform 6215"/>
          <p:cNvSpPr/>
          <p:nvPr/>
        </p:nvSpPr>
        <p:spPr>
          <a:xfrm>
            <a:off x="3073400" y="5291667"/>
            <a:ext cx="127001" cy="270934"/>
          </a:xfrm>
          <a:custGeom>
            <a:avLst/>
            <a:gdLst/>
            <a:ahLst/>
            <a:cxnLst/>
            <a:rect l="0" t="0" r="0" b="0"/>
            <a:pathLst>
              <a:path w="127001" h="2709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8467" y="203200"/>
                </a:lnTo>
                <a:lnTo>
                  <a:pt x="16933" y="220133"/>
                </a:lnTo>
                <a:lnTo>
                  <a:pt x="25400" y="237066"/>
                </a:lnTo>
                <a:lnTo>
                  <a:pt x="33867" y="245533"/>
                </a:lnTo>
                <a:lnTo>
                  <a:pt x="50800" y="254000"/>
                </a:lnTo>
                <a:lnTo>
                  <a:pt x="59267" y="262466"/>
                </a:lnTo>
                <a:lnTo>
                  <a:pt x="67733" y="262466"/>
                </a:lnTo>
                <a:lnTo>
                  <a:pt x="84667" y="262466"/>
                </a:lnTo>
                <a:lnTo>
                  <a:pt x="93133" y="262466"/>
                </a:lnTo>
                <a:lnTo>
                  <a:pt x="101600" y="254000"/>
                </a:lnTo>
                <a:lnTo>
                  <a:pt x="110067" y="245533"/>
                </a:lnTo>
                <a:lnTo>
                  <a:pt x="118533" y="237066"/>
                </a:lnTo>
                <a:lnTo>
                  <a:pt x="118533" y="220133"/>
                </a:lnTo>
                <a:lnTo>
                  <a:pt x="127000" y="203200"/>
                </a:lnTo>
                <a:lnTo>
                  <a:pt x="127000" y="194733"/>
                </a:lnTo>
                <a:lnTo>
                  <a:pt x="127000" y="186266"/>
                </a:lnTo>
                <a:lnTo>
                  <a:pt x="118533" y="177800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10067" y="169333"/>
                </a:lnTo>
                <a:lnTo>
                  <a:pt x="101600" y="169333"/>
                </a:lnTo>
                <a:lnTo>
                  <a:pt x="93133" y="177800"/>
                </a:lnTo>
                <a:lnTo>
                  <a:pt x="84667" y="177800"/>
                </a:lnTo>
                <a:lnTo>
                  <a:pt x="84667" y="194733"/>
                </a:lnTo>
                <a:lnTo>
                  <a:pt x="67733" y="203200"/>
                </a:lnTo>
                <a:lnTo>
                  <a:pt x="67733" y="220133"/>
                </a:lnTo>
                <a:lnTo>
                  <a:pt x="67733" y="237066"/>
                </a:lnTo>
                <a:lnTo>
                  <a:pt x="67733" y="245533"/>
                </a:lnTo>
                <a:lnTo>
                  <a:pt x="76200" y="254000"/>
                </a:lnTo>
                <a:lnTo>
                  <a:pt x="76200" y="262466"/>
                </a:lnTo>
                <a:lnTo>
                  <a:pt x="76200" y="262466"/>
                </a:lnTo>
                <a:lnTo>
                  <a:pt x="84667" y="270933"/>
                </a:lnTo>
                <a:lnTo>
                  <a:pt x="84667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7" name="Freeform 6216"/>
          <p:cNvSpPr/>
          <p:nvPr/>
        </p:nvSpPr>
        <p:spPr>
          <a:xfrm>
            <a:off x="3234267" y="5308600"/>
            <a:ext cx="118534" cy="118534"/>
          </a:xfrm>
          <a:custGeom>
            <a:avLst/>
            <a:gdLst/>
            <a:ahLst/>
            <a:cxnLst/>
            <a:rect l="0" t="0" r="0" b="0"/>
            <a:pathLst>
              <a:path w="118534" h="118534">
                <a:moveTo>
                  <a:pt x="8466" y="0"/>
                </a:moveTo>
                <a:lnTo>
                  <a:pt x="8466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84667"/>
                </a:lnTo>
                <a:lnTo>
                  <a:pt x="25400" y="93133"/>
                </a:lnTo>
                <a:lnTo>
                  <a:pt x="33866" y="101600"/>
                </a:lnTo>
                <a:lnTo>
                  <a:pt x="42333" y="110067"/>
                </a:lnTo>
                <a:lnTo>
                  <a:pt x="50800" y="118533"/>
                </a:lnTo>
                <a:lnTo>
                  <a:pt x="59266" y="118533"/>
                </a:lnTo>
                <a:lnTo>
                  <a:pt x="76200" y="118533"/>
                </a:lnTo>
                <a:lnTo>
                  <a:pt x="84666" y="118533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10066" y="101600"/>
                </a:lnTo>
                <a:lnTo>
                  <a:pt x="118533" y="93133"/>
                </a:lnTo>
                <a:lnTo>
                  <a:pt x="118533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8" name="Freeform 6217"/>
          <p:cNvSpPr/>
          <p:nvPr/>
        </p:nvSpPr>
        <p:spPr>
          <a:xfrm>
            <a:off x="3344333" y="5257800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16934" y="262467"/>
                </a:lnTo>
                <a:lnTo>
                  <a:pt x="16934" y="270933"/>
                </a:lnTo>
                <a:lnTo>
                  <a:pt x="16934" y="287867"/>
                </a:lnTo>
                <a:lnTo>
                  <a:pt x="16934" y="287867"/>
                </a:lnTo>
                <a:lnTo>
                  <a:pt x="16934" y="287867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9" name="Freeform 6218"/>
          <p:cNvSpPr/>
          <p:nvPr/>
        </p:nvSpPr>
        <p:spPr>
          <a:xfrm>
            <a:off x="3488267" y="53763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0" name="Freeform 6219"/>
          <p:cNvSpPr/>
          <p:nvPr/>
        </p:nvSpPr>
        <p:spPr>
          <a:xfrm>
            <a:off x="3513667" y="54864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84666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1" name="Freeform 6220"/>
          <p:cNvSpPr/>
          <p:nvPr/>
        </p:nvSpPr>
        <p:spPr>
          <a:xfrm>
            <a:off x="3767667" y="5334000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8533"/>
                </a:lnTo>
                <a:lnTo>
                  <a:pt x="8466" y="143933"/>
                </a:lnTo>
                <a:lnTo>
                  <a:pt x="8466" y="160867"/>
                </a:lnTo>
                <a:lnTo>
                  <a:pt x="8466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20133"/>
                </a:lnTo>
                <a:lnTo>
                  <a:pt x="16933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2" name="Freeform 6221"/>
          <p:cNvSpPr/>
          <p:nvPr/>
        </p:nvSpPr>
        <p:spPr>
          <a:xfrm>
            <a:off x="3869267" y="5317067"/>
            <a:ext cx="110067" cy="228601"/>
          </a:xfrm>
          <a:custGeom>
            <a:avLst/>
            <a:gdLst/>
            <a:ahLst/>
            <a:cxnLst/>
            <a:rect l="0" t="0" r="0" b="0"/>
            <a:pathLst>
              <a:path w="110067" h="228601">
                <a:moveTo>
                  <a:pt x="25400" y="16933"/>
                </a:moveTo>
                <a:lnTo>
                  <a:pt x="25400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16933" y="169333"/>
                </a:lnTo>
                <a:lnTo>
                  <a:pt x="25400" y="186266"/>
                </a:lnTo>
                <a:lnTo>
                  <a:pt x="33866" y="203200"/>
                </a:lnTo>
                <a:lnTo>
                  <a:pt x="50800" y="211666"/>
                </a:lnTo>
                <a:lnTo>
                  <a:pt x="59266" y="220133"/>
                </a:lnTo>
                <a:lnTo>
                  <a:pt x="59266" y="228600"/>
                </a:lnTo>
                <a:lnTo>
                  <a:pt x="67733" y="228600"/>
                </a:lnTo>
                <a:lnTo>
                  <a:pt x="76200" y="220133"/>
                </a:lnTo>
                <a:lnTo>
                  <a:pt x="84666" y="211666"/>
                </a:lnTo>
                <a:lnTo>
                  <a:pt x="93133" y="203200"/>
                </a:lnTo>
                <a:lnTo>
                  <a:pt x="93133" y="194733"/>
                </a:lnTo>
                <a:lnTo>
                  <a:pt x="101600" y="169333"/>
                </a:lnTo>
                <a:lnTo>
                  <a:pt x="110066" y="152400"/>
                </a:lnTo>
                <a:lnTo>
                  <a:pt x="110066" y="135466"/>
                </a:lnTo>
                <a:lnTo>
                  <a:pt x="101600" y="118533"/>
                </a:lnTo>
                <a:lnTo>
                  <a:pt x="93133" y="93133"/>
                </a:lnTo>
                <a:lnTo>
                  <a:pt x="93133" y="76200"/>
                </a:lnTo>
                <a:lnTo>
                  <a:pt x="84666" y="59266"/>
                </a:lnTo>
                <a:lnTo>
                  <a:pt x="76200" y="42333"/>
                </a:lnTo>
                <a:lnTo>
                  <a:pt x="67733" y="33866"/>
                </a:lnTo>
                <a:lnTo>
                  <a:pt x="50800" y="16933"/>
                </a:lnTo>
                <a:lnTo>
                  <a:pt x="42333" y="8466"/>
                </a:ln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8466"/>
                </a:lnTo>
                <a:lnTo>
                  <a:pt x="338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3" name="Freeform 6222"/>
          <p:cNvSpPr/>
          <p:nvPr/>
        </p:nvSpPr>
        <p:spPr>
          <a:xfrm>
            <a:off x="4072467" y="5334000"/>
            <a:ext cx="135467" cy="228601"/>
          </a:xfrm>
          <a:custGeom>
            <a:avLst/>
            <a:gdLst/>
            <a:ahLst/>
            <a:cxnLst/>
            <a:rect l="0" t="0" r="0" b="0"/>
            <a:pathLst>
              <a:path w="135467" h="228601">
                <a:moveTo>
                  <a:pt x="59266" y="42333"/>
                </a:moveTo>
                <a:lnTo>
                  <a:pt x="59266" y="42333"/>
                </a:lnTo>
                <a:lnTo>
                  <a:pt x="59266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6" y="59267"/>
                </a:lnTo>
                <a:lnTo>
                  <a:pt x="25400" y="76200"/>
                </a:lnTo>
                <a:lnTo>
                  <a:pt x="16933" y="84667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16933" y="186267"/>
                </a:lnTo>
                <a:lnTo>
                  <a:pt x="25400" y="203200"/>
                </a:lnTo>
                <a:lnTo>
                  <a:pt x="33866" y="211667"/>
                </a:lnTo>
                <a:lnTo>
                  <a:pt x="42333" y="220133"/>
                </a:lnTo>
                <a:lnTo>
                  <a:pt x="59266" y="228600"/>
                </a:lnTo>
                <a:lnTo>
                  <a:pt x="76200" y="228600"/>
                </a:lnTo>
                <a:lnTo>
                  <a:pt x="84666" y="220133"/>
                </a:lnTo>
                <a:lnTo>
                  <a:pt x="93133" y="211667"/>
                </a:lnTo>
                <a:lnTo>
                  <a:pt x="110066" y="203200"/>
                </a:lnTo>
                <a:lnTo>
                  <a:pt x="118533" y="194733"/>
                </a:lnTo>
                <a:lnTo>
                  <a:pt x="127000" y="169333"/>
                </a:lnTo>
                <a:lnTo>
                  <a:pt x="135466" y="152400"/>
                </a:lnTo>
                <a:lnTo>
                  <a:pt x="135466" y="135467"/>
                </a:lnTo>
                <a:lnTo>
                  <a:pt x="135466" y="110067"/>
                </a:lnTo>
                <a:lnTo>
                  <a:pt x="135466" y="84667"/>
                </a:lnTo>
                <a:lnTo>
                  <a:pt x="127000" y="67733"/>
                </a:lnTo>
                <a:lnTo>
                  <a:pt x="118533" y="50800"/>
                </a:lnTo>
                <a:lnTo>
                  <a:pt x="101600" y="33867"/>
                </a:lnTo>
                <a:lnTo>
                  <a:pt x="84666" y="25400"/>
                </a:lnTo>
                <a:lnTo>
                  <a:pt x="76200" y="8467"/>
                </a:lnTo>
                <a:lnTo>
                  <a:pt x="59266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4" name="Freeform 6223"/>
          <p:cNvSpPr/>
          <p:nvPr/>
        </p:nvSpPr>
        <p:spPr>
          <a:xfrm>
            <a:off x="3327400" y="5884333"/>
            <a:ext cx="237068" cy="211668"/>
          </a:xfrm>
          <a:custGeom>
            <a:avLst/>
            <a:gdLst/>
            <a:ahLst/>
            <a:cxnLst/>
            <a:rect l="0" t="0" r="0" b="0"/>
            <a:pathLst>
              <a:path w="237068" h="211668">
                <a:moveTo>
                  <a:pt x="118533" y="50800"/>
                </a:moveTo>
                <a:lnTo>
                  <a:pt x="127000" y="50800"/>
                </a:lnTo>
                <a:lnTo>
                  <a:pt x="127000" y="50800"/>
                </a:lnTo>
                <a:lnTo>
                  <a:pt x="127000" y="42334"/>
                </a:lnTo>
                <a:lnTo>
                  <a:pt x="127000" y="42334"/>
                </a:lnTo>
                <a:lnTo>
                  <a:pt x="127000" y="42334"/>
                </a:lnTo>
                <a:lnTo>
                  <a:pt x="127000" y="42334"/>
                </a:lnTo>
                <a:lnTo>
                  <a:pt x="127000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01600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3" y="42334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43934"/>
                </a:lnTo>
                <a:lnTo>
                  <a:pt x="25400" y="160867"/>
                </a:lnTo>
                <a:lnTo>
                  <a:pt x="33867" y="169334"/>
                </a:lnTo>
                <a:lnTo>
                  <a:pt x="50800" y="177800"/>
                </a:lnTo>
                <a:lnTo>
                  <a:pt x="59267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101600" y="186267"/>
                </a:lnTo>
                <a:lnTo>
                  <a:pt x="118533" y="177800"/>
                </a:lnTo>
                <a:lnTo>
                  <a:pt x="127000" y="169334"/>
                </a:lnTo>
                <a:lnTo>
                  <a:pt x="135467" y="152400"/>
                </a:lnTo>
                <a:lnTo>
                  <a:pt x="143933" y="135467"/>
                </a:lnTo>
                <a:lnTo>
                  <a:pt x="143933" y="118534"/>
                </a:lnTo>
                <a:lnTo>
                  <a:pt x="152400" y="110067"/>
                </a:lnTo>
                <a:lnTo>
                  <a:pt x="152400" y="93134"/>
                </a:lnTo>
                <a:lnTo>
                  <a:pt x="152400" y="76200"/>
                </a:lnTo>
                <a:lnTo>
                  <a:pt x="152400" y="67734"/>
                </a:lnTo>
                <a:lnTo>
                  <a:pt x="143933" y="59267"/>
                </a:lnTo>
                <a:lnTo>
                  <a:pt x="143933" y="42334"/>
                </a:lnTo>
                <a:lnTo>
                  <a:pt x="135467" y="42334"/>
                </a:lnTo>
                <a:lnTo>
                  <a:pt x="135467" y="33867"/>
                </a:lnTo>
                <a:lnTo>
                  <a:pt x="135467" y="33867"/>
                </a:lnTo>
                <a:lnTo>
                  <a:pt x="135467" y="33867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59267"/>
                </a:lnTo>
                <a:lnTo>
                  <a:pt x="143933" y="76200"/>
                </a:lnTo>
                <a:lnTo>
                  <a:pt x="143933" y="93134"/>
                </a:lnTo>
                <a:lnTo>
                  <a:pt x="152400" y="110067"/>
                </a:lnTo>
                <a:lnTo>
                  <a:pt x="160867" y="127000"/>
                </a:lnTo>
                <a:lnTo>
                  <a:pt x="169333" y="143934"/>
                </a:lnTo>
                <a:lnTo>
                  <a:pt x="177800" y="160867"/>
                </a:lnTo>
                <a:lnTo>
                  <a:pt x="186267" y="177800"/>
                </a:lnTo>
                <a:lnTo>
                  <a:pt x="194733" y="194734"/>
                </a:lnTo>
                <a:lnTo>
                  <a:pt x="203200" y="203200"/>
                </a:lnTo>
                <a:lnTo>
                  <a:pt x="211667" y="211667"/>
                </a:lnTo>
                <a:lnTo>
                  <a:pt x="220133" y="211667"/>
                </a:lnTo>
                <a:lnTo>
                  <a:pt x="228600" y="211667"/>
                </a:lnTo>
                <a:lnTo>
                  <a:pt x="228600" y="211667"/>
                </a:lnTo>
                <a:lnTo>
                  <a:pt x="237067" y="203200"/>
                </a:lnTo>
                <a:lnTo>
                  <a:pt x="237067" y="203200"/>
                </a:lnTo>
                <a:lnTo>
                  <a:pt x="237067" y="194734"/>
                </a:lnTo>
                <a:lnTo>
                  <a:pt x="237067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5" name="Freeform 6224"/>
          <p:cNvSpPr/>
          <p:nvPr/>
        </p:nvSpPr>
        <p:spPr>
          <a:xfrm>
            <a:off x="3539067" y="5740400"/>
            <a:ext cx="143934" cy="110068"/>
          </a:xfrm>
          <a:custGeom>
            <a:avLst/>
            <a:gdLst/>
            <a:ahLst/>
            <a:cxnLst/>
            <a:rect l="0" t="0" r="0" b="0"/>
            <a:pathLst>
              <a:path w="143934" h="110068">
                <a:moveTo>
                  <a:pt x="0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16933"/>
                </a:lnTo>
                <a:lnTo>
                  <a:pt x="59266" y="16933"/>
                </a:lnTo>
                <a:lnTo>
                  <a:pt x="59266" y="25400"/>
                </a:lnTo>
                <a:lnTo>
                  <a:pt x="59266" y="33867"/>
                </a:lnTo>
                <a:lnTo>
                  <a:pt x="59266" y="50800"/>
                </a:lnTo>
                <a:lnTo>
                  <a:pt x="59266" y="59267"/>
                </a:lnTo>
                <a:lnTo>
                  <a:pt x="50800" y="67733"/>
                </a:lnTo>
                <a:lnTo>
                  <a:pt x="42333" y="76200"/>
                </a:lnTo>
                <a:lnTo>
                  <a:pt x="42333" y="76200"/>
                </a:lnTo>
                <a:lnTo>
                  <a:pt x="33866" y="84667"/>
                </a:lnTo>
                <a:lnTo>
                  <a:pt x="25400" y="93133"/>
                </a:lnTo>
                <a:lnTo>
                  <a:pt x="25400" y="93133"/>
                </a:lnTo>
                <a:lnTo>
                  <a:pt x="25400" y="93133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6" y="101600"/>
                </a:lnTo>
                <a:lnTo>
                  <a:pt x="42333" y="101600"/>
                </a:lnTo>
                <a:lnTo>
                  <a:pt x="59266" y="101600"/>
                </a:lnTo>
                <a:lnTo>
                  <a:pt x="76200" y="110067"/>
                </a:lnTo>
                <a:lnTo>
                  <a:pt x="84666" y="110067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27000" y="110067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43933" y="110067"/>
                </a:lnTo>
                <a:lnTo>
                  <a:pt x="143933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6" name="Freeform 6225"/>
          <p:cNvSpPr/>
          <p:nvPr/>
        </p:nvSpPr>
        <p:spPr>
          <a:xfrm>
            <a:off x="3716867" y="5969000"/>
            <a:ext cx="84667" cy="42334"/>
          </a:xfrm>
          <a:custGeom>
            <a:avLst/>
            <a:gdLst/>
            <a:ahLst/>
            <a:cxnLst/>
            <a:rect l="0" t="0" r="0" b="0"/>
            <a:pathLst>
              <a:path w="84667" h="423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25400"/>
                </a:lnTo>
                <a:lnTo>
                  <a:pt x="76200" y="25400"/>
                </a:lnTo>
                <a:lnTo>
                  <a:pt x="76200" y="33867"/>
                </a:lnTo>
                <a:lnTo>
                  <a:pt x="84666" y="33867"/>
                </a:lnTo>
                <a:lnTo>
                  <a:pt x="84666" y="33867"/>
                </a:lnTo>
                <a:lnTo>
                  <a:pt x="84666" y="42333"/>
                </a:lnTo>
                <a:lnTo>
                  <a:pt x="84666" y="42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7" name="Freeform 6226"/>
          <p:cNvSpPr/>
          <p:nvPr/>
        </p:nvSpPr>
        <p:spPr>
          <a:xfrm>
            <a:off x="3733800" y="6062133"/>
            <a:ext cx="101601" cy="16935"/>
          </a:xfrm>
          <a:custGeom>
            <a:avLst/>
            <a:gdLst/>
            <a:ahLst/>
            <a:cxnLst/>
            <a:rect l="0" t="0" r="0" b="0"/>
            <a:pathLst>
              <a:path w="101601" h="169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8" name="Freeform 6227"/>
          <p:cNvSpPr/>
          <p:nvPr/>
        </p:nvSpPr>
        <p:spPr>
          <a:xfrm>
            <a:off x="3987800" y="5875867"/>
            <a:ext cx="169334" cy="296334"/>
          </a:xfrm>
          <a:custGeom>
            <a:avLst/>
            <a:gdLst/>
            <a:ahLst/>
            <a:cxnLst/>
            <a:rect l="0" t="0" r="0" b="0"/>
            <a:pathLst>
              <a:path w="169334" h="296334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25400"/>
                </a:lnTo>
                <a:lnTo>
                  <a:pt x="93133" y="33866"/>
                </a:lnTo>
                <a:lnTo>
                  <a:pt x="101600" y="42333"/>
                </a:lnTo>
                <a:lnTo>
                  <a:pt x="101600" y="50800"/>
                </a:lnTo>
                <a:lnTo>
                  <a:pt x="93133" y="67733"/>
                </a:lnTo>
                <a:lnTo>
                  <a:pt x="76200" y="76200"/>
                </a:lnTo>
                <a:lnTo>
                  <a:pt x="67733" y="84666"/>
                </a:lnTo>
                <a:lnTo>
                  <a:pt x="50800" y="93133"/>
                </a:lnTo>
                <a:lnTo>
                  <a:pt x="42333" y="93133"/>
                </a:lnTo>
                <a:lnTo>
                  <a:pt x="25400" y="101600"/>
                </a:lnTo>
                <a:lnTo>
                  <a:pt x="16933" y="101600"/>
                </a:lnTo>
                <a:lnTo>
                  <a:pt x="16933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01600"/>
                </a:lnTo>
                <a:lnTo>
                  <a:pt x="25400" y="93133"/>
                </a:lnTo>
                <a:lnTo>
                  <a:pt x="33867" y="93133"/>
                </a:lnTo>
                <a:lnTo>
                  <a:pt x="50800" y="93133"/>
                </a:lnTo>
                <a:lnTo>
                  <a:pt x="59267" y="93133"/>
                </a:lnTo>
                <a:lnTo>
                  <a:pt x="76200" y="93133"/>
                </a:lnTo>
                <a:lnTo>
                  <a:pt x="93133" y="101600"/>
                </a:lnTo>
                <a:lnTo>
                  <a:pt x="110067" y="118533"/>
                </a:lnTo>
                <a:lnTo>
                  <a:pt x="127000" y="135466"/>
                </a:lnTo>
                <a:lnTo>
                  <a:pt x="143933" y="152400"/>
                </a:lnTo>
                <a:lnTo>
                  <a:pt x="152400" y="177800"/>
                </a:lnTo>
                <a:lnTo>
                  <a:pt x="160867" y="194733"/>
                </a:lnTo>
                <a:lnTo>
                  <a:pt x="169333" y="220133"/>
                </a:lnTo>
                <a:lnTo>
                  <a:pt x="160867" y="237066"/>
                </a:lnTo>
                <a:lnTo>
                  <a:pt x="160867" y="254000"/>
                </a:lnTo>
                <a:lnTo>
                  <a:pt x="152400" y="262466"/>
                </a:lnTo>
                <a:lnTo>
                  <a:pt x="135467" y="279400"/>
                </a:lnTo>
                <a:lnTo>
                  <a:pt x="118533" y="287866"/>
                </a:lnTo>
                <a:lnTo>
                  <a:pt x="101600" y="287866"/>
                </a:lnTo>
                <a:lnTo>
                  <a:pt x="84667" y="296333"/>
                </a:lnTo>
                <a:lnTo>
                  <a:pt x="67733" y="296333"/>
                </a:lnTo>
                <a:lnTo>
                  <a:pt x="50800" y="287866"/>
                </a:lnTo>
                <a:lnTo>
                  <a:pt x="25400" y="279400"/>
                </a:lnTo>
                <a:lnTo>
                  <a:pt x="16933" y="270933"/>
                </a:lnTo>
                <a:lnTo>
                  <a:pt x="8467" y="254000"/>
                </a:lnTo>
                <a:lnTo>
                  <a:pt x="0" y="237066"/>
                </a:lnTo>
                <a:lnTo>
                  <a:pt x="0" y="220133"/>
                </a:lnTo>
                <a:lnTo>
                  <a:pt x="0" y="220133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9" name="Freeform 6228"/>
          <p:cNvSpPr/>
          <p:nvPr/>
        </p:nvSpPr>
        <p:spPr>
          <a:xfrm>
            <a:off x="4199467" y="5926667"/>
            <a:ext cx="33867" cy="127001"/>
          </a:xfrm>
          <a:custGeom>
            <a:avLst/>
            <a:gdLst/>
            <a:ahLst/>
            <a:cxnLst/>
            <a:rect l="0" t="0" r="0" b="0"/>
            <a:pathLst>
              <a:path w="33867" h="1270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16933" y="84666"/>
                </a:lnTo>
                <a:lnTo>
                  <a:pt x="8466" y="101600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0" name="Freeform 6229"/>
          <p:cNvSpPr/>
          <p:nvPr/>
        </p:nvSpPr>
        <p:spPr>
          <a:xfrm>
            <a:off x="4199467" y="6096000"/>
            <a:ext cx="152401" cy="76201"/>
          </a:xfrm>
          <a:custGeom>
            <a:avLst/>
            <a:gdLst/>
            <a:ahLst/>
            <a:cxnLst/>
            <a:rect l="0" t="0" r="0" b="0"/>
            <a:pathLst>
              <a:path w="152401" h="76201">
                <a:moveTo>
                  <a:pt x="0" y="16933"/>
                </a:moveTo>
                <a:lnTo>
                  <a:pt x="0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33866" y="59267"/>
                </a:lnTo>
                <a:lnTo>
                  <a:pt x="50800" y="67733"/>
                </a:lnTo>
                <a:lnTo>
                  <a:pt x="59266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10066" y="76200"/>
                </a:lnTo>
                <a:lnTo>
                  <a:pt x="127000" y="67733"/>
                </a:lnTo>
                <a:lnTo>
                  <a:pt x="135466" y="59267"/>
                </a:lnTo>
                <a:lnTo>
                  <a:pt x="143933" y="50800"/>
                </a:lnTo>
                <a:lnTo>
                  <a:pt x="152400" y="50800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16933"/>
                </a:lnTo>
                <a:lnTo>
                  <a:pt x="143933" y="8467"/>
                </a:lnTo>
                <a:lnTo>
                  <a:pt x="135466" y="8467"/>
                </a:lnTo>
                <a:lnTo>
                  <a:pt x="127000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16933"/>
                </a:lnTo>
                <a:lnTo>
                  <a:pt x="59266" y="25400"/>
                </a:lnTo>
                <a:lnTo>
                  <a:pt x="59266" y="42333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59267"/>
                </a:lnTo>
                <a:lnTo>
                  <a:pt x="50800" y="67733"/>
                </a:lnTo>
                <a:lnTo>
                  <a:pt x="50800" y="677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1" name="Freeform 6230"/>
          <p:cNvSpPr/>
          <p:nvPr/>
        </p:nvSpPr>
        <p:spPr>
          <a:xfrm>
            <a:off x="3860800" y="6392333"/>
            <a:ext cx="194734" cy="169335"/>
          </a:xfrm>
          <a:custGeom>
            <a:avLst/>
            <a:gdLst/>
            <a:ahLst/>
            <a:cxnLst/>
            <a:rect l="0" t="0" r="0" b="0"/>
            <a:pathLst>
              <a:path w="194734" h="169335">
                <a:moveTo>
                  <a:pt x="127000" y="93134"/>
                </a:moveTo>
                <a:lnTo>
                  <a:pt x="127000" y="93134"/>
                </a:lnTo>
                <a:lnTo>
                  <a:pt x="127000" y="93134"/>
                </a:lnTo>
                <a:lnTo>
                  <a:pt x="135467" y="93134"/>
                </a:lnTo>
                <a:lnTo>
                  <a:pt x="135467" y="93134"/>
                </a:lnTo>
                <a:lnTo>
                  <a:pt x="135467" y="93134"/>
                </a:lnTo>
                <a:lnTo>
                  <a:pt x="143933" y="93134"/>
                </a:lnTo>
                <a:lnTo>
                  <a:pt x="143933" y="93134"/>
                </a:lnTo>
                <a:lnTo>
                  <a:pt x="143933" y="93134"/>
                </a:lnTo>
                <a:lnTo>
                  <a:pt x="143933" y="84667"/>
                </a:lnTo>
                <a:lnTo>
                  <a:pt x="143933" y="76200"/>
                </a:lnTo>
                <a:lnTo>
                  <a:pt x="143933" y="67734"/>
                </a:lnTo>
                <a:lnTo>
                  <a:pt x="143933" y="59267"/>
                </a:lnTo>
                <a:lnTo>
                  <a:pt x="143933" y="59267"/>
                </a:lnTo>
                <a:lnTo>
                  <a:pt x="135467" y="50800"/>
                </a:lnTo>
                <a:lnTo>
                  <a:pt x="135467" y="33867"/>
                </a:lnTo>
                <a:lnTo>
                  <a:pt x="127000" y="25400"/>
                </a:lnTo>
                <a:lnTo>
                  <a:pt x="118533" y="16934"/>
                </a:lnTo>
                <a:lnTo>
                  <a:pt x="101600" y="16934"/>
                </a:lnTo>
                <a:lnTo>
                  <a:pt x="93133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8467"/>
                </a:lnTo>
                <a:lnTo>
                  <a:pt x="16933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16933" y="110067"/>
                </a:lnTo>
                <a:lnTo>
                  <a:pt x="25400" y="127001"/>
                </a:lnTo>
                <a:lnTo>
                  <a:pt x="33867" y="135467"/>
                </a:lnTo>
                <a:lnTo>
                  <a:pt x="42333" y="135467"/>
                </a:lnTo>
                <a:lnTo>
                  <a:pt x="59267" y="143934"/>
                </a:lnTo>
                <a:lnTo>
                  <a:pt x="67733" y="143934"/>
                </a:lnTo>
                <a:lnTo>
                  <a:pt x="76200" y="143934"/>
                </a:lnTo>
                <a:lnTo>
                  <a:pt x="84667" y="143934"/>
                </a:lnTo>
                <a:lnTo>
                  <a:pt x="93133" y="135467"/>
                </a:lnTo>
                <a:lnTo>
                  <a:pt x="101600" y="127001"/>
                </a:lnTo>
                <a:lnTo>
                  <a:pt x="110067" y="118533"/>
                </a:lnTo>
                <a:lnTo>
                  <a:pt x="118533" y="110067"/>
                </a:lnTo>
                <a:lnTo>
                  <a:pt x="118533" y="101600"/>
                </a:lnTo>
                <a:lnTo>
                  <a:pt x="127000" y="84667"/>
                </a:lnTo>
                <a:lnTo>
                  <a:pt x="127000" y="76200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4"/>
                </a:lnTo>
                <a:lnTo>
                  <a:pt x="135467" y="33867"/>
                </a:lnTo>
                <a:lnTo>
                  <a:pt x="135467" y="25400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16934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42334"/>
                </a:lnTo>
                <a:lnTo>
                  <a:pt x="135467" y="59267"/>
                </a:lnTo>
                <a:lnTo>
                  <a:pt x="135467" y="67734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52400" y="110067"/>
                </a:lnTo>
                <a:lnTo>
                  <a:pt x="152400" y="127001"/>
                </a:lnTo>
                <a:lnTo>
                  <a:pt x="152400" y="135467"/>
                </a:lnTo>
                <a:lnTo>
                  <a:pt x="160867" y="152400"/>
                </a:lnTo>
                <a:lnTo>
                  <a:pt x="169333" y="160867"/>
                </a:lnTo>
                <a:lnTo>
                  <a:pt x="169333" y="169334"/>
                </a:lnTo>
                <a:lnTo>
                  <a:pt x="169333" y="169334"/>
                </a:lnTo>
                <a:lnTo>
                  <a:pt x="177800" y="169334"/>
                </a:lnTo>
                <a:lnTo>
                  <a:pt x="177800" y="169334"/>
                </a:lnTo>
                <a:lnTo>
                  <a:pt x="177800" y="160867"/>
                </a:lnTo>
                <a:lnTo>
                  <a:pt x="186267" y="152400"/>
                </a:lnTo>
                <a:lnTo>
                  <a:pt x="186267" y="143934"/>
                </a:lnTo>
                <a:lnTo>
                  <a:pt x="186267" y="143934"/>
                </a:lnTo>
                <a:lnTo>
                  <a:pt x="194733" y="135467"/>
                </a:lnTo>
                <a:lnTo>
                  <a:pt x="194733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2" name="Freeform 6231"/>
          <p:cNvSpPr/>
          <p:nvPr/>
        </p:nvSpPr>
        <p:spPr>
          <a:xfrm>
            <a:off x="4114800" y="6417733"/>
            <a:ext cx="84668" cy="8468"/>
          </a:xfrm>
          <a:custGeom>
            <a:avLst/>
            <a:gdLst/>
            <a:ahLst/>
            <a:cxnLst/>
            <a:rect l="0" t="0" r="0" b="0"/>
            <a:pathLst>
              <a:path w="846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84667" y="8467"/>
                </a:lnTo>
                <a:lnTo>
                  <a:pt x="846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3" name="Freeform 6232"/>
          <p:cNvSpPr/>
          <p:nvPr/>
        </p:nvSpPr>
        <p:spPr>
          <a:xfrm>
            <a:off x="4140200" y="6493933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4" name="Freeform 6233"/>
          <p:cNvSpPr/>
          <p:nvPr/>
        </p:nvSpPr>
        <p:spPr>
          <a:xfrm>
            <a:off x="4334933" y="6383867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26999"/>
                </a:lnTo>
                <a:lnTo>
                  <a:pt x="8467" y="143933"/>
                </a:lnTo>
                <a:lnTo>
                  <a:pt x="16934" y="152400"/>
                </a:lnTo>
                <a:lnTo>
                  <a:pt x="25400" y="160866"/>
                </a:lnTo>
                <a:lnTo>
                  <a:pt x="25400" y="169333"/>
                </a:lnTo>
                <a:lnTo>
                  <a:pt x="33867" y="177800"/>
                </a:lnTo>
                <a:lnTo>
                  <a:pt x="33867" y="186266"/>
                </a:lnTo>
                <a:lnTo>
                  <a:pt x="42334" y="194733"/>
                </a:lnTo>
                <a:lnTo>
                  <a:pt x="50800" y="203199"/>
                </a:lnTo>
                <a:lnTo>
                  <a:pt x="59267" y="203199"/>
                </a:lnTo>
                <a:lnTo>
                  <a:pt x="67734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93134" y="211667"/>
                </a:lnTo>
                <a:lnTo>
                  <a:pt x="101600" y="211667"/>
                </a:lnTo>
                <a:lnTo>
                  <a:pt x="110067" y="211667"/>
                </a:lnTo>
                <a:lnTo>
                  <a:pt x="118534" y="203199"/>
                </a:lnTo>
                <a:lnTo>
                  <a:pt x="127000" y="203199"/>
                </a:lnTo>
                <a:lnTo>
                  <a:pt x="135467" y="194733"/>
                </a:lnTo>
                <a:lnTo>
                  <a:pt x="135467" y="194733"/>
                </a:lnTo>
                <a:lnTo>
                  <a:pt x="143934" y="186266"/>
                </a:lnTo>
                <a:lnTo>
                  <a:pt x="152400" y="177800"/>
                </a:lnTo>
                <a:lnTo>
                  <a:pt x="152400" y="169333"/>
                </a:lnTo>
                <a:lnTo>
                  <a:pt x="152400" y="160866"/>
                </a:lnTo>
                <a:lnTo>
                  <a:pt x="160867" y="143933"/>
                </a:lnTo>
                <a:lnTo>
                  <a:pt x="160867" y="135467"/>
                </a:lnTo>
                <a:lnTo>
                  <a:pt x="160867" y="126999"/>
                </a:lnTo>
                <a:lnTo>
                  <a:pt x="160867" y="118533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52400" y="101600"/>
                </a:lnTo>
                <a:lnTo>
                  <a:pt x="143934" y="101600"/>
                </a:lnTo>
                <a:lnTo>
                  <a:pt x="143934" y="101600"/>
                </a:lnTo>
                <a:lnTo>
                  <a:pt x="135467" y="101600"/>
                </a:lnTo>
                <a:lnTo>
                  <a:pt x="127000" y="101600"/>
                </a:lnTo>
                <a:lnTo>
                  <a:pt x="118534" y="110066"/>
                </a:lnTo>
                <a:lnTo>
                  <a:pt x="110067" y="118533"/>
                </a:lnTo>
                <a:lnTo>
                  <a:pt x="101600" y="126999"/>
                </a:lnTo>
                <a:lnTo>
                  <a:pt x="101600" y="143933"/>
                </a:lnTo>
                <a:lnTo>
                  <a:pt x="93134" y="160866"/>
                </a:lnTo>
                <a:lnTo>
                  <a:pt x="84667" y="169333"/>
                </a:lnTo>
                <a:lnTo>
                  <a:pt x="84667" y="186266"/>
                </a:lnTo>
                <a:lnTo>
                  <a:pt x="84667" y="186266"/>
                </a:lnTo>
                <a:lnTo>
                  <a:pt x="76200" y="203199"/>
                </a:lnTo>
                <a:lnTo>
                  <a:pt x="76200" y="2031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5" name="Freeform 6234"/>
          <p:cNvSpPr/>
          <p:nvPr/>
        </p:nvSpPr>
        <p:spPr>
          <a:xfrm>
            <a:off x="9033934" y="5274733"/>
            <a:ext cx="67733" cy="8468"/>
          </a:xfrm>
          <a:custGeom>
            <a:avLst/>
            <a:gdLst/>
            <a:ahLst/>
            <a:cxnLst/>
            <a:rect l="0" t="0" r="0" b="0"/>
            <a:pathLst>
              <a:path w="67733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67732" y="8467"/>
                </a:lnTo>
                <a:lnTo>
                  <a:pt x="67732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6" name="Freeform 6235"/>
          <p:cNvSpPr/>
          <p:nvPr/>
        </p:nvSpPr>
        <p:spPr>
          <a:xfrm>
            <a:off x="9042400" y="5325533"/>
            <a:ext cx="59267" cy="16935"/>
          </a:xfrm>
          <a:custGeom>
            <a:avLst/>
            <a:gdLst/>
            <a:ahLst/>
            <a:cxnLst/>
            <a:rect l="0" t="0" r="0" b="0"/>
            <a:pathLst>
              <a:path w="592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59266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7" name="Freeform 6236"/>
          <p:cNvSpPr/>
          <p:nvPr/>
        </p:nvSpPr>
        <p:spPr>
          <a:xfrm>
            <a:off x="9220200" y="5207000"/>
            <a:ext cx="110067" cy="186268"/>
          </a:xfrm>
          <a:custGeom>
            <a:avLst/>
            <a:gdLst/>
            <a:ahLst/>
            <a:cxnLst/>
            <a:rect l="0" t="0" r="0" b="0"/>
            <a:pathLst>
              <a:path w="110067" h="1862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35467"/>
                </a:lnTo>
                <a:lnTo>
                  <a:pt x="25400" y="143933"/>
                </a:lnTo>
                <a:lnTo>
                  <a:pt x="33866" y="152400"/>
                </a:lnTo>
                <a:lnTo>
                  <a:pt x="42334" y="160867"/>
                </a:lnTo>
                <a:lnTo>
                  <a:pt x="50800" y="169333"/>
                </a:lnTo>
                <a:lnTo>
                  <a:pt x="59267" y="177800"/>
                </a:lnTo>
                <a:lnTo>
                  <a:pt x="67733" y="186267"/>
                </a:lnTo>
                <a:lnTo>
                  <a:pt x="76200" y="186267"/>
                </a:lnTo>
                <a:lnTo>
                  <a:pt x="84667" y="186267"/>
                </a:lnTo>
                <a:lnTo>
                  <a:pt x="93133" y="186267"/>
                </a:lnTo>
                <a:lnTo>
                  <a:pt x="101600" y="186267"/>
                </a:lnTo>
                <a:lnTo>
                  <a:pt x="101600" y="186267"/>
                </a:lnTo>
                <a:lnTo>
                  <a:pt x="110066" y="177800"/>
                </a:lnTo>
                <a:lnTo>
                  <a:pt x="110066" y="177800"/>
                </a:lnTo>
                <a:lnTo>
                  <a:pt x="110066" y="169333"/>
                </a:lnTo>
                <a:lnTo>
                  <a:pt x="110066" y="160867"/>
                </a:lnTo>
                <a:lnTo>
                  <a:pt x="110066" y="152400"/>
                </a:lnTo>
                <a:lnTo>
                  <a:pt x="110066" y="143933"/>
                </a:lnTo>
                <a:lnTo>
                  <a:pt x="110066" y="135467"/>
                </a:lnTo>
                <a:lnTo>
                  <a:pt x="101600" y="127000"/>
                </a:lnTo>
                <a:lnTo>
                  <a:pt x="101600" y="127000"/>
                </a:lnTo>
                <a:lnTo>
                  <a:pt x="93133" y="118533"/>
                </a:lnTo>
                <a:lnTo>
                  <a:pt x="84667" y="118533"/>
                </a:lnTo>
                <a:lnTo>
                  <a:pt x="76200" y="110067"/>
                </a:lnTo>
                <a:lnTo>
                  <a:pt x="67733" y="110067"/>
                </a:lnTo>
                <a:lnTo>
                  <a:pt x="59267" y="118533"/>
                </a:lnTo>
                <a:lnTo>
                  <a:pt x="50800" y="118533"/>
                </a:lnTo>
                <a:lnTo>
                  <a:pt x="42334" y="127000"/>
                </a:lnTo>
                <a:lnTo>
                  <a:pt x="33866" y="135467"/>
                </a:lnTo>
                <a:lnTo>
                  <a:pt x="25400" y="143933"/>
                </a:lnTo>
                <a:lnTo>
                  <a:pt x="25400" y="143933"/>
                </a:lnTo>
                <a:lnTo>
                  <a:pt x="16933" y="152400"/>
                </a:lnTo>
                <a:lnTo>
                  <a:pt x="16933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8" name="Freeform 6237"/>
          <p:cNvSpPr/>
          <p:nvPr/>
        </p:nvSpPr>
        <p:spPr>
          <a:xfrm>
            <a:off x="5063067" y="4241800"/>
            <a:ext cx="237067" cy="423334"/>
          </a:xfrm>
          <a:custGeom>
            <a:avLst/>
            <a:gdLst/>
            <a:ahLst/>
            <a:cxnLst/>
            <a:rect l="0" t="0" r="0" b="0"/>
            <a:pathLst>
              <a:path w="237067" h="423334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16933"/>
                </a:lnTo>
                <a:lnTo>
                  <a:pt x="177800" y="25400"/>
                </a:lnTo>
                <a:lnTo>
                  <a:pt x="177800" y="33867"/>
                </a:lnTo>
                <a:lnTo>
                  <a:pt x="186266" y="50800"/>
                </a:lnTo>
                <a:lnTo>
                  <a:pt x="186266" y="67733"/>
                </a:lnTo>
                <a:lnTo>
                  <a:pt x="194733" y="84667"/>
                </a:lnTo>
                <a:lnTo>
                  <a:pt x="203200" y="101600"/>
                </a:lnTo>
                <a:lnTo>
                  <a:pt x="203200" y="127000"/>
                </a:lnTo>
                <a:lnTo>
                  <a:pt x="211666" y="152400"/>
                </a:lnTo>
                <a:lnTo>
                  <a:pt x="211666" y="177800"/>
                </a:lnTo>
                <a:lnTo>
                  <a:pt x="220133" y="203200"/>
                </a:lnTo>
                <a:lnTo>
                  <a:pt x="228600" y="228600"/>
                </a:lnTo>
                <a:lnTo>
                  <a:pt x="228600" y="262467"/>
                </a:lnTo>
                <a:lnTo>
                  <a:pt x="228600" y="287867"/>
                </a:lnTo>
                <a:lnTo>
                  <a:pt x="237066" y="313267"/>
                </a:lnTo>
                <a:lnTo>
                  <a:pt x="237066" y="338667"/>
                </a:lnTo>
                <a:lnTo>
                  <a:pt x="228600" y="355600"/>
                </a:lnTo>
                <a:lnTo>
                  <a:pt x="228600" y="381000"/>
                </a:lnTo>
                <a:lnTo>
                  <a:pt x="228600" y="389467"/>
                </a:lnTo>
                <a:lnTo>
                  <a:pt x="220133" y="406400"/>
                </a:lnTo>
                <a:lnTo>
                  <a:pt x="203200" y="414867"/>
                </a:lnTo>
                <a:lnTo>
                  <a:pt x="194733" y="423333"/>
                </a:lnTo>
                <a:lnTo>
                  <a:pt x="177800" y="423333"/>
                </a:lnTo>
                <a:lnTo>
                  <a:pt x="160866" y="423333"/>
                </a:lnTo>
                <a:lnTo>
                  <a:pt x="143933" y="423333"/>
                </a:lnTo>
                <a:lnTo>
                  <a:pt x="127000" y="414867"/>
                </a:lnTo>
                <a:lnTo>
                  <a:pt x="101600" y="406400"/>
                </a:lnTo>
                <a:lnTo>
                  <a:pt x="84666" y="389467"/>
                </a:lnTo>
                <a:lnTo>
                  <a:pt x="67733" y="381000"/>
                </a:lnTo>
                <a:lnTo>
                  <a:pt x="50800" y="364067"/>
                </a:lnTo>
                <a:lnTo>
                  <a:pt x="33866" y="355600"/>
                </a:lnTo>
                <a:lnTo>
                  <a:pt x="25400" y="338667"/>
                </a:lnTo>
                <a:lnTo>
                  <a:pt x="16933" y="330200"/>
                </a:lnTo>
                <a:lnTo>
                  <a:pt x="8466" y="313267"/>
                </a:lnTo>
                <a:lnTo>
                  <a:pt x="0" y="304800"/>
                </a:lnTo>
                <a:lnTo>
                  <a:pt x="0" y="287867"/>
                </a:lnTo>
                <a:lnTo>
                  <a:pt x="0" y="287867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9" name="Freeform 6238"/>
          <p:cNvSpPr/>
          <p:nvPr/>
        </p:nvSpPr>
        <p:spPr>
          <a:xfrm>
            <a:off x="5063067" y="4216400"/>
            <a:ext cx="397934" cy="33868"/>
          </a:xfrm>
          <a:custGeom>
            <a:avLst/>
            <a:gdLst/>
            <a:ahLst/>
            <a:cxnLst/>
            <a:rect l="0" t="0" r="0" b="0"/>
            <a:pathLst>
              <a:path w="397934" h="33868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9266" y="8467"/>
                </a:lnTo>
                <a:lnTo>
                  <a:pt x="76200" y="16933"/>
                </a:lnTo>
                <a:lnTo>
                  <a:pt x="110066" y="16933"/>
                </a:lnTo>
                <a:lnTo>
                  <a:pt x="135466" y="16933"/>
                </a:lnTo>
                <a:lnTo>
                  <a:pt x="169333" y="16933"/>
                </a:lnTo>
                <a:lnTo>
                  <a:pt x="194733" y="16933"/>
                </a:lnTo>
                <a:lnTo>
                  <a:pt x="228600" y="16933"/>
                </a:lnTo>
                <a:lnTo>
                  <a:pt x="262466" y="16933"/>
                </a:lnTo>
                <a:lnTo>
                  <a:pt x="296333" y="16933"/>
                </a:lnTo>
                <a:lnTo>
                  <a:pt x="330200" y="25400"/>
                </a:lnTo>
                <a:lnTo>
                  <a:pt x="347133" y="25400"/>
                </a:lnTo>
                <a:lnTo>
                  <a:pt x="372533" y="25400"/>
                </a:lnTo>
                <a:lnTo>
                  <a:pt x="389466" y="25400"/>
                </a:lnTo>
                <a:lnTo>
                  <a:pt x="389466" y="25400"/>
                </a:lnTo>
                <a:lnTo>
                  <a:pt x="397933" y="33867"/>
                </a:lnTo>
                <a:lnTo>
                  <a:pt x="397933" y="33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0" name="Freeform 6239"/>
          <p:cNvSpPr/>
          <p:nvPr/>
        </p:nvSpPr>
        <p:spPr>
          <a:xfrm>
            <a:off x="5528733" y="4267200"/>
            <a:ext cx="220135" cy="406401"/>
          </a:xfrm>
          <a:custGeom>
            <a:avLst/>
            <a:gdLst/>
            <a:ahLst/>
            <a:cxnLst/>
            <a:rect l="0" t="0" r="0" b="0"/>
            <a:pathLst>
              <a:path w="220135" h="406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86267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62467"/>
                </a:lnTo>
                <a:lnTo>
                  <a:pt x="25400" y="287867"/>
                </a:lnTo>
                <a:lnTo>
                  <a:pt x="25400" y="313267"/>
                </a:lnTo>
                <a:lnTo>
                  <a:pt x="25400" y="330200"/>
                </a:lnTo>
                <a:lnTo>
                  <a:pt x="25400" y="347133"/>
                </a:lnTo>
                <a:lnTo>
                  <a:pt x="25400" y="364067"/>
                </a:lnTo>
                <a:lnTo>
                  <a:pt x="33867" y="372533"/>
                </a:lnTo>
                <a:lnTo>
                  <a:pt x="33867" y="389467"/>
                </a:lnTo>
                <a:lnTo>
                  <a:pt x="33867" y="397933"/>
                </a:lnTo>
                <a:lnTo>
                  <a:pt x="42334" y="397933"/>
                </a:lnTo>
                <a:lnTo>
                  <a:pt x="50800" y="406400"/>
                </a:lnTo>
                <a:lnTo>
                  <a:pt x="59267" y="406400"/>
                </a:lnTo>
                <a:lnTo>
                  <a:pt x="67734" y="406400"/>
                </a:lnTo>
                <a:lnTo>
                  <a:pt x="84667" y="406400"/>
                </a:lnTo>
                <a:lnTo>
                  <a:pt x="93134" y="406400"/>
                </a:lnTo>
                <a:lnTo>
                  <a:pt x="110067" y="406400"/>
                </a:lnTo>
                <a:lnTo>
                  <a:pt x="118534" y="406400"/>
                </a:lnTo>
                <a:lnTo>
                  <a:pt x="135467" y="406400"/>
                </a:lnTo>
                <a:lnTo>
                  <a:pt x="152400" y="406400"/>
                </a:lnTo>
                <a:lnTo>
                  <a:pt x="160867" y="406400"/>
                </a:lnTo>
                <a:lnTo>
                  <a:pt x="186267" y="406400"/>
                </a:lnTo>
                <a:lnTo>
                  <a:pt x="194734" y="406400"/>
                </a:lnTo>
                <a:lnTo>
                  <a:pt x="203200" y="406400"/>
                </a:lnTo>
                <a:lnTo>
                  <a:pt x="203200" y="406400"/>
                </a:lnTo>
                <a:lnTo>
                  <a:pt x="211667" y="406400"/>
                </a:lnTo>
                <a:lnTo>
                  <a:pt x="220134" y="406400"/>
                </a:lnTo>
                <a:lnTo>
                  <a:pt x="220134" y="406400"/>
                </a:lnTo>
                <a:lnTo>
                  <a:pt x="220134" y="406400"/>
                </a:lnTo>
                <a:lnTo>
                  <a:pt x="220134" y="406400"/>
                </a:lnTo>
                <a:lnTo>
                  <a:pt x="220134" y="406400"/>
                </a:lnTo>
                <a:lnTo>
                  <a:pt x="220134" y="406400"/>
                </a:lnTo>
                <a:lnTo>
                  <a:pt x="220134" y="406400"/>
                </a:lnTo>
                <a:lnTo>
                  <a:pt x="220134" y="397933"/>
                </a:lnTo>
                <a:lnTo>
                  <a:pt x="220134" y="389467"/>
                </a:lnTo>
                <a:lnTo>
                  <a:pt x="220134" y="389467"/>
                </a:lnTo>
                <a:lnTo>
                  <a:pt x="220134" y="389467"/>
                </a:lnTo>
                <a:lnTo>
                  <a:pt x="220134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1" name="Freeform 6240"/>
          <p:cNvSpPr/>
          <p:nvPr/>
        </p:nvSpPr>
        <p:spPr>
          <a:xfrm>
            <a:off x="5808133" y="4461933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2" name="Freeform 6241"/>
          <p:cNvSpPr/>
          <p:nvPr/>
        </p:nvSpPr>
        <p:spPr>
          <a:xfrm>
            <a:off x="5816600" y="45550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35467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3" name="Freeform 6242"/>
          <p:cNvSpPr/>
          <p:nvPr/>
        </p:nvSpPr>
        <p:spPr>
          <a:xfrm>
            <a:off x="6214533" y="4343400"/>
            <a:ext cx="50801" cy="397934"/>
          </a:xfrm>
          <a:custGeom>
            <a:avLst/>
            <a:gdLst/>
            <a:ahLst/>
            <a:cxnLst/>
            <a:rect l="0" t="0" r="0" b="0"/>
            <a:pathLst>
              <a:path w="50801" h="397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7" y="93133"/>
                </a:lnTo>
                <a:lnTo>
                  <a:pt x="8467" y="110067"/>
                </a:lnTo>
                <a:lnTo>
                  <a:pt x="16934" y="143933"/>
                </a:lnTo>
                <a:lnTo>
                  <a:pt x="16934" y="169333"/>
                </a:lnTo>
                <a:lnTo>
                  <a:pt x="16934" y="194733"/>
                </a:lnTo>
                <a:lnTo>
                  <a:pt x="25400" y="220133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96333"/>
                </a:lnTo>
                <a:lnTo>
                  <a:pt x="33867" y="321733"/>
                </a:lnTo>
                <a:lnTo>
                  <a:pt x="33867" y="338667"/>
                </a:lnTo>
                <a:lnTo>
                  <a:pt x="33867" y="355600"/>
                </a:lnTo>
                <a:lnTo>
                  <a:pt x="33867" y="372533"/>
                </a:lnTo>
                <a:lnTo>
                  <a:pt x="42334" y="389467"/>
                </a:lnTo>
                <a:lnTo>
                  <a:pt x="42334" y="389467"/>
                </a:lnTo>
                <a:lnTo>
                  <a:pt x="42334" y="397933"/>
                </a:lnTo>
                <a:lnTo>
                  <a:pt x="42334" y="397933"/>
                </a:lnTo>
                <a:lnTo>
                  <a:pt x="50800" y="389467"/>
                </a:lnTo>
                <a:lnTo>
                  <a:pt x="50800" y="389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4" name="Freeform 6243"/>
          <p:cNvSpPr/>
          <p:nvPr/>
        </p:nvSpPr>
        <p:spPr>
          <a:xfrm>
            <a:off x="6350000" y="4402667"/>
            <a:ext cx="160867" cy="321734"/>
          </a:xfrm>
          <a:custGeom>
            <a:avLst/>
            <a:gdLst/>
            <a:ahLst/>
            <a:cxnLst/>
            <a:rect l="0" t="0" r="0" b="0"/>
            <a:pathLst>
              <a:path w="160867" h="3217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6"/>
                </a:lnTo>
                <a:lnTo>
                  <a:pt x="33867" y="16933"/>
                </a:lnTo>
                <a:lnTo>
                  <a:pt x="25400" y="33866"/>
                </a:lnTo>
                <a:lnTo>
                  <a:pt x="16933" y="42333"/>
                </a:lnTo>
                <a:lnTo>
                  <a:pt x="8467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8467" y="245533"/>
                </a:lnTo>
                <a:lnTo>
                  <a:pt x="16933" y="262466"/>
                </a:lnTo>
                <a:lnTo>
                  <a:pt x="25400" y="279400"/>
                </a:lnTo>
                <a:lnTo>
                  <a:pt x="42333" y="296333"/>
                </a:lnTo>
                <a:lnTo>
                  <a:pt x="59267" y="313266"/>
                </a:lnTo>
                <a:lnTo>
                  <a:pt x="76200" y="313266"/>
                </a:lnTo>
                <a:lnTo>
                  <a:pt x="84667" y="321733"/>
                </a:lnTo>
                <a:lnTo>
                  <a:pt x="101600" y="321733"/>
                </a:lnTo>
                <a:lnTo>
                  <a:pt x="110067" y="313266"/>
                </a:lnTo>
                <a:lnTo>
                  <a:pt x="127000" y="304800"/>
                </a:lnTo>
                <a:lnTo>
                  <a:pt x="135467" y="296333"/>
                </a:lnTo>
                <a:lnTo>
                  <a:pt x="143933" y="279400"/>
                </a:lnTo>
                <a:lnTo>
                  <a:pt x="152400" y="262466"/>
                </a:lnTo>
                <a:lnTo>
                  <a:pt x="160866" y="237066"/>
                </a:lnTo>
                <a:lnTo>
                  <a:pt x="160866" y="220133"/>
                </a:lnTo>
                <a:lnTo>
                  <a:pt x="160866" y="186266"/>
                </a:lnTo>
                <a:lnTo>
                  <a:pt x="160866" y="160866"/>
                </a:lnTo>
                <a:lnTo>
                  <a:pt x="160866" y="127000"/>
                </a:lnTo>
                <a:lnTo>
                  <a:pt x="152400" y="101600"/>
                </a:lnTo>
                <a:lnTo>
                  <a:pt x="143933" y="76200"/>
                </a:lnTo>
                <a:lnTo>
                  <a:pt x="127000" y="59266"/>
                </a:lnTo>
                <a:lnTo>
                  <a:pt x="110067" y="42333"/>
                </a:lnTo>
                <a:lnTo>
                  <a:pt x="101600" y="33866"/>
                </a:lnTo>
                <a:lnTo>
                  <a:pt x="84667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42333" y="8466"/>
                </a:lnTo>
                <a:lnTo>
                  <a:pt x="423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5" name="Freeform 6244"/>
          <p:cNvSpPr/>
          <p:nvPr/>
        </p:nvSpPr>
        <p:spPr>
          <a:xfrm>
            <a:off x="6612467" y="45720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6" name="Freeform 6245"/>
          <p:cNvSpPr/>
          <p:nvPr/>
        </p:nvSpPr>
        <p:spPr>
          <a:xfrm>
            <a:off x="6832600" y="4385733"/>
            <a:ext cx="135467" cy="364068"/>
          </a:xfrm>
          <a:custGeom>
            <a:avLst/>
            <a:gdLst/>
            <a:ahLst/>
            <a:cxnLst/>
            <a:rect l="0" t="0" r="0" b="0"/>
            <a:pathLst>
              <a:path w="135467" h="364068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42333" y="42334"/>
                </a:lnTo>
                <a:lnTo>
                  <a:pt x="42333" y="50800"/>
                </a:lnTo>
                <a:lnTo>
                  <a:pt x="42333" y="67734"/>
                </a:lnTo>
                <a:lnTo>
                  <a:pt x="33867" y="84667"/>
                </a:lnTo>
                <a:lnTo>
                  <a:pt x="33867" y="110067"/>
                </a:lnTo>
                <a:lnTo>
                  <a:pt x="25400" y="127000"/>
                </a:lnTo>
                <a:lnTo>
                  <a:pt x="25400" y="152400"/>
                </a:lnTo>
                <a:lnTo>
                  <a:pt x="16933" y="169334"/>
                </a:lnTo>
                <a:lnTo>
                  <a:pt x="8467" y="194734"/>
                </a:lnTo>
                <a:lnTo>
                  <a:pt x="8467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9400"/>
                </a:lnTo>
                <a:lnTo>
                  <a:pt x="0" y="296334"/>
                </a:lnTo>
                <a:lnTo>
                  <a:pt x="8467" y="313267"/>
                </a:lnTo>
                <a:lnTo>
                  <a:pt x="16933" y="321734"/>
                </a:lnTo>
                <a:lnTo>
                  <a:pt x="25400" y="338667"/>
                </a:lnTo>
                <a:lnTo>
                  <a:pt x="33867" y="347134"/>
                </a:lnTo>
                <a:lnTo>
                  <a:pt x="50800" y="355600"/>
                </a:lnTo>
                <a:lnTo>
                  <a:pt x="59266" y="355600"/>
                </a:lnTo>
                <a:lnTo>
                  <a:pt x="76200" y="364067"/>
                </a:lnTo>
                <a:lnTo>
                  <a:pt x="84667" y="364067"/>
                </a:lnTo>
                <a:lnTo>
                  <a:pt x="101600" y="355600"/>
                </a:lnTo>
                <a:lnTo>
                  <a:pt x="110067" y="347134"/>
                </a:lnTo>
                <a:lnTo>
                  <a:pt x="118533" y="338667"/>
                </a:lnTo>
                <a:lnTo>
                  <a:pt x="118533" y="330200"/>
                </a:lnTo>
                <a:lnTo>
                  <a:pt x="127000" y="313267"/>
                </a:lnTo>
                <a:lnTo>
                  <a:pt x="135466" y="296334"/>
                </a:lnTo>
                <a:lnTo>
                  <a:pt x="135466" y="287867"/>
                </a:lnTo>
                <a:lnTo>
                  <a:pt x="135466" y="270934"/>
                </a:lnTo>
                <a:lnTo>
                  <a:pt x="135466" y="254000"/>
                </a:lnTo>
                <a:lnTo>
                  <a:pt x="135466" y="245534"/>
                </a:lnTo>
                <a:lnTo>
                  <a:pt x="127000" y="237067"/>
                </a:lnTo>
                <a:lnTo>
                  <a:pt x="118533" y="237067"/>
                </a:lnTo>
                <a:lnTo>
                  <a:pt x="118533" y="228600"/>
                </a:lnTo>
                <a:lnTo>
                  <a:pt x="110067" y="228600"/>
                </a:lnTo>
                <a:lnTo>
                  <a:pt x="110067" y="228600"/>
                </a:lnTo>
                <a:lnTo>
                  <a:pt x="101600" y="237067"/>
                </a:lnTo>
                <a:lnTo>
                  <a:pt x="93133" y="237067"/>
                </a:lnTo>
                <a:lnTo>
                  <a:pt x="84667" y="245534"/>
                </a:lnTo>
                <a:lnTo>
                  <a:pt x="84667" y="262467"/>
                </a:lnTo>
                <a:lnTo>
                  <a:pt x="76200" y="270934"/>
                </a:lnTo>
                <a:lnTo>
                  <a:pt x="67734" y="287867"/>
                </a:lnTo>
                <a:lnTo>
                  <a:pt x="67734" y="296334"/>
                </a:lnTo>
                <a:lnTo>
                  <a:pt x="67734" y="304800"/>
                </a:lnTo>
                <a:lnTo>
                  <a:pt x="76200" y="313267"/>
                </a:lnTo>
                <a:lnTo>
                  <a:pt x="84667" y="330200"/>
                </a:lnTo>
                <a:lnTo>
                  <a:pt x="84667" y="330200"/>
                </a:lnTo>
                <a:lnTo>
                  <a:pt x="84667" y="330200"/>
                </a:lnTo>
                <a:lnTo>
                  <a:pt x="93133" y="330200"/>
                </a:lnTo>
                <a:lnTo>
                  <a:pt x="93133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7" name="Freeform 6246"/>
          <p:cNvSpPr/>
          <p:nvPr/>
        </p:nvSpPr>
        <p:spPr>
          <a:xfrm>
            <a:off x="7078133" y="45381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8" name="Freeform 6247"/>
          <p:cNvSpPr/>
          <p:nvPr/>
        </p:nvSpPr>
        <p:spPr>
          <a:xfrm>
            <a:off x="7103533" y="4648200"/>
            <a:ext cx="135468" cy="16934"/>
          </a:xfrm>
          <a:custGeom>
            <a:avLst/>
            <a:gdLst/>
            <a:ahLst/>
            <a:cxnLst/>
            <a:rect l="0" t="0" r="0" b="0"/>
            <a:pathLst>
              <a:path w="135468" h="16934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1" y="8467"/>
                </a:lnTo>
                <a:lnTo>
                  <a:pt x="118534" y="0"/>
                </a:lnTo>
                <a:lnTo>
                  <a:pt x="118534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9" name="Freeform 6248"/>
          <p:cNvSpPr/>
          <p:nvPr/>
        </p:nvSpPr>
        <p:spPr>
          <a:xfrm>
            <a:off x="7357534" y="4445000"/>
            <a:ext cx="237067" cy="127001"/>
          </a:xfrm>
          <a:custGeom>
            <a:avLst/>
            <a:gdLst/>
            <a:ahLst/>
            <a:cxnLst/>
            <a:rect l="0" t="0" r="0" b="0"/>
            <a:pathLst>
              <a:path w="237067" h="127001">
                <a:moveTo>
                  <a:pt x="16933" y="0"/>
                </a:moveTo>
                <a:lnTo>
                  <a:pt x="16933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25400"/>
                </a:lnTo>
                <a:lnTo>
                  <a:pt x="25399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16933" y="110067"/>
                </a:lnTo>
                <a:lnTo>
                  <a:pt x="25399" y="118533"/>
                </a:lnTo>
                <a:lnTo>
                  <a:pt x="42333" y="118533"/>
                </a:lnTo>
                <a:lnTo>
                  <a:pt x="59266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18533" y="127000"/>
                </a:lnTo>
                <a:lnTo>
                  <a:pt x="135466" y="127000"/>
                </a:lnTo>
                <a:lnTo>
                  <a:pt x="160866" y="127000"/>
                </a:lnTo>
                <a:lnTo>
                  <a:pt x="177799" y="127000"/>
                </a:lnTo>
                <a:lnTo>
                  <a:pt x="194733" y="127000"/>
                </a:lnTo>
                <a:lnTo>
                  <a:pt x="211666" y="127000"/>
                </a:lnTo>
                <a:lnTo>
                  <a:pt x="228600" y="118533"/>
                </a:lnTo>
                <a:lnTo>
                  <a:pt x="228600" y="118533"/>
                </a:lnTo>
                <a:lnTo>
                  <a:pt x="237066" y="118533"/>
                </a:lnTo>
                <a:lnTo>
                  <a:pt x="237066" y="118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0" name="Freeform 6249"/>
          <p:cNvSpPr/>
          <p:nvPr/>
        </p:nvSpPr>
        <p:spPr>
          <a:xfrm>
            <a:off x="7459133" y="4351867"/>
            <a:ext cx="25401" cy="338667"/>
          </a:xfrm>
          <a:custGeom>
            <a:avLst/>
            <a:gdLst/>
            <a:ahLst/>
            <a:cxnLst/>
            <a:rect l="0" t="0" r="0" b="0"/>
            <a:pathLst>
              <a:path w="25401" h="338667">
                <a:moveTo>
                  <a:pt x="25400" y="0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50800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16934" y="237066"/>
                </a:lnTo>
                <a:lnTo>
                  <a:pt x="16934" y="262466"/>
                </a:lnTo>
                <a:lnTo>
                  <a:pt x="16934" y="287866"/>
                </a:lnTo>
                <a:lnTo>
                  <a:pt x="8467" y="304800"/>
                </a:lnTo>
                <a:lnTo>
                  <a:pt x="8467" y="330200"/>
                </a:lnTo>
                <a:lnTo>
                  <a:pt x="8467" y="330200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1" name="Freeform 6250"/>
          <p:cNvSpPr/>
          <p:nvPr/>
        </p:nvSpPr>
        <p:spPr>
          <a:xfrm>
            <a:off x="7239000" y="4182533"/>
            <a:ext cx="499535" cy="736601"/>
          </a:xfrm>
          <a:custGeom>
            <a:avLst/>
            <a:gdLst/>
            <a:ahLst/>
            <a:cxnLst/>
            <a:rect l="0" t="0" r="0" b="0"/>
            <a:pathLst>
              <a:path w="499535" h="736601">
                <a:moveTo>
                  <a:pt x="93133" y="711200"/>
                </a:moveTo>
                <a:lnTo>
                  <a:pt x="93133" y="719667"/>
                </a:lnTo>
                <a:lnTo>
                  <a:pt x="101600" y="719667"/>
                </a:lnTo>
                <a:lnTo>
                  <a:pt x="110066" y="728134"/>
                </a:lnTo>
                <a:lnTo>
                  <a:pt x="118534" y="728134"/>
                </a:lnTo>
                <a:lnTo>
                  <a:pt x="135467" y="736600"/>
                </a:lnTo>
                <a:lnTo>
                  <a:pt x="152400" y="736600"/>
                </a:lnTo>
                <a:lnTo>
                  <a:pt x="177800" y="728134"/>
                </a:lnTo>
                <a:lnTo>
                  <a:pt x="203200" y="728134"/>
                </a:lnTo>
                <a:lnTo>
                  <a:pt x="228600" y="719667"/>
                </a:lnTo>
                <a:lnTo>
                  <a:pt x="254000" y="719667"/>
                </a:lnTo>
                <a:lnTo>
                  <a:pt x="279400" y="702734"/>
                </a:lnTo>
                <a:lnTo>
                  <a:pt x="304800" y="694267"/>
                </a:lnTo>
                <a:lnTo>
                  <a:pt x="330200" y="677334"/>
                </a:lnTo>
                <a:lnTo>
                  <a:pt x="355600" y="660400"/>
                </a:lnTo>
                <a:lnTo>
                  <a:pt x="381000" y="635000"/>
                </a:lnTo>
                <a:lnTo>
                  <a:pt x="397933" y="609600"/>
                </a:lnTo>
                <a:lnTo>
                  <a:pt x="414866" y="592667"/>
                </a:lnTo>
                <a:lnTo>
                  <a:pt x="440267" y="567267"/>
                </a:lnTo>
                <a:lnTo>
                  <a:pt x="448733" y="533400"/>
                </a:lnTo>
                <a:lnTo>
                  <a:pt x="465667" y="499534"/>
                </a:lnTo>
                <a:lnTo>
                  <a:pt x="474133" y="474134"/>
                </a:lnTo>
                <a:lnTo>
                  <a:pt x="491066" y="431800"/>
                </a:lnTo>
                <a:lnTo>
                  <a:pt x="499534" y="397934"/>
                </a:lnTo>
                <a:lnTo>
                  <a:pt x="499534" y="364067"/>
                </a:lnTo>
                <a:lnTo>
                  <a:pt x="499534" y="330200"/>
                </a:lnTo>
                <a:lnTo>
                  <a:pt x="499534" y="296334"/>
                </a:lnTo>
                <a:lnTo>
                  <a:pt x="491066" y="262467"/>
                </a:lnTo>
                <a:lnTo>
                  <a:pt x="482600" y="228600"/>
                </a:lnTo>
                <a:lnTo>
                  <a:pt x="465667" y="194734"/>
                </a:lnTo>
                <a:lnTo>
                  <a:pt x="457200" y="169334"/>
                </a:lnTo>
                <a:lnTo>
                  <a:pt x="440267" y="135467"/>
                </a:lnTo>
                <a:lnTo>
                  <a:pt x="414866" y="110067"/>
                </a:lnTo>
                <a:lnTo>
                  <a:pt x="397933" y="84667"/>
                </a:lnTo>
                <a:lnTo>
                  <a:pt x="372533" y="59267"/>
                </a:lnTo>
                <a:lnTo>
                  <a:pt x="347134" y="42334"/>
                </a:lnTo>
                <a:lnTo>
                  <a:pt x="321733" y="25400"/>
                </a:lnTo>
                <a:lnTo>
                  <a:pt x="296333" y="16934"/>
                </a:lnTo>
                <a:lnTo>
                  <a:pt x="262466" y="0"/>
                </a:lnTo>
                <a:lnTo>
                  <a:pt x="237067" y="0"/>
                </a:lnTo>
                <a:lnTo>
                  <a:pt x="211667" y="0"/>
                </a:lnTo>
                <a:lnTo>
                  <a:pt x="186266" y="0"/>
                </a:lnTo>
                <a:lnTo>
                  <a:pt x="169333" y="8467"/>
                </a:lnTo>
                <a:lnTo>
                  <a:pt x="143933" y="25400"/>
                </a:lnTo>
                <a:lnTo>
                  <a:pt x="127000" y="42334"/>
                </a:lnTo>
                <a:lnTo>
                  <a:pt x="101600" y="59267"/>
                </a:lnTo>
                <a:lnTo>
                  <a:pt x="84667" y="84667"/>
                </a:lnTo>
                <a:lnTo>
                  <a:pt x="67733" y="110067"/>
                </a:lnTo>
                <a:lnTo>
                  <a:pt x="42334" y="143934"/>
                </a:lnTo>
                <a:lnTo>
                  <a:pt x="33866" y="177800"/>
                </a:lnTo>
                <a:lnTo>
                  <a:pt x="25400" y="211667"/>
                </a:lnTo>
                <a:lnTo>
                  <a:pt x="8467" y="245534"/>
                </a:lnTo>
                <a:lnTo>
                  <a:pt x="8467" y="287867"/>
                </a:lnTo>
                <a:lnTo>
                  <a:pt x="0" y="330200"/>
                </a:lnTo>
                <a:lnTo>
                  <a:pt x="0" y="372534"/>
                </a:lnTo>
                <a:lnTo>
                  <a:pt x="0" y="406400"/>
                </a:lnTo>
                <a:lnTo>
                  <a:pt x="0" y="457200"/>
                </a:lnTo>
                <a:lnTo>
                  <a:pt x="8467" y="499534"/>
                </a:lnTo>
                <a:lnTo>
                  <a:pt x="16933" y="541867"/>
                </a:lnTo>
                <a:lnTo>
                  <a:pt x="33866" y="584200"/>
                </a:lnTo>
                <a:lnTo>
                  <a:pt x="42334" y="626534"/>
                </a:lnTo>
                <a:lnTo>
                  <a:pt x="42334" y="626534"/>
                </a:lnTo>
                <a:lnTo>
                  <a:pt x="59267" y="660400"/>
                </a:lnTo>
                <a:lnTo>
                  <a:pt x="59267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2" name="Freeform 6251"/>
          <p:cNvSpPr/>
          <p:nvPr/>
        </p:nvSpPr>
        <p:spPr>
          <a:xfrm>
            <a:off x="474133" y="5113867"/>
            <a:ext cx="8468" cy="67734"/>
          </a:xfrm>
          <a:custGeom>
            <a:avLst/>
            <a:gdLst/>
            <a:ahLst/>
            <a:cxnLst/>
            <a:rect l="0" t="0" r="0" b="0"/>
            <a:pathLst>
              <a:path w="8468" h="67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3" name="Freeform 6252"/>
          <p:cNvSpPr/>
          <p:nvPr/>
        </p:nvSpPr>
        <p:spPr>
          <a:xfrm>
            <a:off x="372533" y="5071533"/>
            <a:ext cx="262468" cy="245535"/>
          </a:xfrm>
          <a:custGeom>
            <a:avLst/>
            <a:gdLst/>
            <a:ahLst/>
            <a:cxnLst/>
            <a:rect l="0" t="0" r="0" b="0"/>
            <a:pathLst>
              <a:path w="262468" h="245535">
                <a:moveTo>
                  <a:pt x="127000" y="84667"/>
                </a:moveTo>
                <a:lnTo>
                  <a:pt x="127000" y="84667"/>
                </a:lnTo>
                <a:lnTo>
                  <a:pt x="127000" y="84667"/>
                </a:lnTo>
                <a:lnTo>
                  <a:pt x="135467" y="84667"/>
                </a:lnTo>
                <a:lnTo>
                  <a:pt x="135467" y="93134"/>
                </a:lnTo>
                <a:lnTo>
                  <a:pt x="135467" y="93134"/>
                </a:lnTo>
                <a:lnTo>
                  <a:pt x="135467" y="93134"/>
                </a:lnTo>
                <a:lnTo>
                  <a:pt x="135467" y="93134"/>
                </a:lnTo>
                <a:lnTo>
                  <a:pt x="135467" y="93134"/>
                </a:lnTo>
                <a:lnTo>
                  <a:pt x="143934" y="93134"/>
                </a:lnTo>
                <a:lnTo>
                  <a:pt x="143934" y="93134"/>
                </a:lnTo>
                <a:lnTo>
                  <a:pt x="143934" y="84667"/>
                </a:lnTo>
                <a:lnTo>
                  <a:pt x="143934" y="76200"/>
                </a:lnTo>
                <a:lnTo>
                  <a:pt x="143934" y="67734"/>
                </a:lnTo>
                <a:lnTo>
                  <a:pt x="143934" y="59267"/>
                </a:lnTo>
                <a:lnTo>
                  <a:pt x="143934" y="59267"/>
                </a:lnTo>
                <a:lnTo>
                  <a:pt x="143934" y="50800"/>
                </a:lnTo>
                <a:lnTo>
                  <a:pt x="143934" y="42334"/>
                </a:lnTo>
                <a:lnTo>
                  <a:pt x="143934" y="33867"/>
                </a:lnTo>
                <a:lnTo>
                  <a:pt x="143934" y="25400"/>
                </a:lnTo>
                <a:lnTo>
                  <a:pt x="135467" y="25400"/>
                </a:lnTo>
                <a:lnTo>
                  <a:pt x="135467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4"/>
                </a:lnTo>
                <a:lnTo>
                  <a:pt x="50800" y="25400"/>
                </a:lnTo>
                <a:lnTo>
                  <a:pt x="42334" y="42334"/>
                </a:lnTo>
                <a:lnTo>
                  <a:pt x="33867" y="50800"/>
                </a:lnTo>
                <a:lnTo>
                  <a:pt x="25400" y="67734"/>
                </a:lnTo>
                <a:lnTo>
                  <a:pt x="16934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0" y="143934"/>
                </a:lnTo>
                <a:lnTo>
                  <a:pt x="0" y="169334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11667"/>
                </a:lnTo>
                <a:lnTo>
                  <a:pt x="16934" y="220134"/>
                </a:lnTo>
                <a:lnTo>
                  <a:pt x="25400" y="228600"/>
                </a:lnTo>
                <a:lnTo>
                  <a:pt x="33867" y="237067"/>
                </a:lnTo>
                <a:lnTo>
                  <a:pt x="42334" y="245534"/>
                </a:lnTo>
                <a:lnTo>
                  <a:pt x="50800" y="245534"/>
                </a:lnTo>
                <a:lnTo>
                  <a:pt x="59267" y="245534"/>
                </a:lnTo>
                <a:lnTo>
                  <a:pt x="67734" y="245534"/>
                </a:lnTo>
                <a:lnTo>
                  <a:pt x="76200" y="245534"/>
                </a:lnTo>
                <a:lnTo>
                  <a:pt x="84667" y="237067"/>
                </a:lnTo>
                <a:lnTo>
                  <a:pt x="84667" y="228600"/>
                </a:lnTo>
                <a:lnTo>
                  <a:pt x="93134" y="211667"/>
                </a:lnTo>
                <a:lnTo>
                  <a:pt x="101600" y="194734"/>
                </a:lnTo>
                <a:lnTo>
                  <a:pt x="101600" y="186267"/>
                </a:lnTo>
                <a:lnTo>
                  <a:pt x="110067" y="169334"/>
                </a:lnTo>
                <a:lnTo>
                  <a:pt x="118534" y="160867"/>
                </a:lnTo>
                <a:lnTo>
                  <a:pt x="127000" y="143934"/>
                </a:lnTo>
                <a:lnTo>
                  <a:pt x="127000" y="127000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76200"/>
                </a:lnTo>
                <a:lnTo>
                  <a:pt x="143934" y="59267"/>
                </a:lnTo>
                <a:lnTo>
                  <a:pt x="143934" y="50800"/>
                </a:lnTo>
                <a:lnTo>
                  <a:pt x="143934" y="42334"/>
                </a:lnTo>
                <a:lnTo>
                  <a:pt x="143934" y="42334"/>
                </a:lnTo>
                <a:lnTo>
                  <a:pt x="143934" y="33867"/>
                </a:lnTo>
                <a:lnTo>
                  <a:pt x="143934" y="25400"/>
                </a:lnTo>
                <a:lnTo>
                  <a:pt x="143934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7"/>
                </a:lnTo>
                <a:lnTo>
                  <a:pt x="135467" y="33867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76200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10067"/>
                </a:lnTo>
                <a:lnTo>
                  <a:pt x="135467" y="127000"/>
                </a:lnTo>
                <a:lnTo>
                  <a:pt x="143934" y="135467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60867" y="177800"/>
                </a:lnTo>
                <a:lnTo>
                  <a:pt x="169334" y="186267"/>
                </a:lnTo>
                <a:lnTo>
                  <a:pt x="186267" y="194734"/>
                </a:lnTo>
                <a:lnTo>
                  <a:pt x="194734" y="203200"/>
                </a:lnTo>
                <a:lnTo>
                  <a:pt x="203200" y="211667"/>
                </a:lnTo>
                <a:lnTo>
                  <a:pt x="211667" y="220134"/>
                </a:lnTo>
                <a:lnTo>
                  <a:pt x="220134" y="228600"/>
                </a:lnTo>
                <a:lnTo>
                  <a:pt x="228600" y="228600"/>
                </a:lnTo>
                <a:lnTo>
                  <a:pt x="237067" y="228600"/>
                </a:lnTo>
                <a:lnTo>
                  <a:pt x="245534" y="228600"/>
                </a:lnTo>
                <a:lnTo>
                  <a:pt x="254000" y="228600"/>
                </a:lnTo>
                <a:lnTo>
                  <a:pt x="254000" y="228600"/>
                </a:lnTo>
                <a:lnTo>
                  <a:pt x="262467" y="220134"/>
                </a:lnTo>
                <a:lnTo>
                  <a:pt x="262467" y="211667"/>
                </a:lnTo>
                <a:lnTo>
                  <a:pt x="262467" y="211667"/>
                </a:lnTo>
                <a:lnTo>
                  <a:pt x="262467" y="203200"/>
                </a:lnTo>
                <a:lnTo>
                  <a:pt x="2624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4" name="Freeform 6253"/>
          <p:cNvSpPr/>
          <p:nvPr/>
        </p:nvSpPr>
        <p:spPr>
          <a:xfrm>
            <a:off x="592667" y="4859867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76200" y="16933"/>
                </a:lnTo>
                <a:lnTo>
                  <a:pt x="84666" y="16933"/>
                </a:lnTo>
                <a:lnTo>
                  <a:pt x="84666" y="25400"/>
                </a:lnTo>
                <a:lnTo>
                  <a:pt x="84666" y="25400"/>
                </a:lnTo>
                <a:lnTo>
                  <a:pt x="93133" y="33866"/>
                </a:lnTo>
                <a:lnTo>
                  <a:pt x="93133" y="42333"/>
                </a:lnTo>
                <a:lnTo>
                  <a:pt x="93133" y="42333"/>
                </a:lnTo>
                <a:lnTo>
                  <a:pt x="84666" y="50800"/>
                </a:lnTo>
                <a:lnTo>
                  <a:pt x="84666" y="59266"/>
                </a:lnTo>
                <a:lnTo>
                  <a:pt x="76200" y="59266"/>
                </a:lnTo>
                <a:lnTo>
                  <a:pt x="76200" y="67733"/>
                </a:lnTo>
                <a:lnTo>
                  <a:pt x="67733" y="67733"/>
                </a:lnTo>
                <a:lnTo>
                  <a:pt x="59266" y="76200"/>
                </a:lnTo>
                <a:lnTo>
                  <a:pt x="50800" y="84666"/>
                </a:lnTo>
                <a:lnTo>
                  <a:pt x="50800" y="84666"/>
                </a:lnTo>
                <a:lnTo>
                  <a:pt x="42333" y="93133"/>
                </a:lnTo>
                <a:lnTo>
                  <a:pt x="42333" y="93133"/>
                </a:lnTo>
                <a:lnTo>
                  <a:pt x="33866" y="93133"/>
                </a:lnTo>
                <a:lnTo>
                  <a:pt x="33866" y="101600"/>
                </a:lnTo>
                <a:lnTo>
                  <a:pt x="33866" y="101600"/>
                </a:lnTo>
                <a:lnTo>
                  <a:pt x="33866" y="101600"/>
                </a:lnTo>
                <a:lnTo>
                  <a:pt x="33866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84666" y="101600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5" name="Freeform 6254"/>
          <p:cNvSpPr/>
          <p:nvPr/>
        </p:nvSpPr>
        <p:spPr>
          <a:xfrm>
            <a:off x="736600" y="5122333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93133" y="25400"/>
                </a:lnTo>
                <a:lnTo>
                  <a:pt x="101600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6" name="Freeform 6255"/>
          <p:cNvSpPr/>
          <p:nvPr/>
        </p:nvSpPr>
        <p:spPr>
          <a:xfrm>
            <a:off x="762000" y="52070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0" y="16933"/>
                </a:lnTo>
                <a:lnTo>
                  <a:pt x="127000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7" name="Freeform 6256"/>
          <p:cNvSpPr/>
          <p:nvPr/>
        </p:nvSpPr>
        <p:spPr>
          <a:xfrm>
            <a:off x="1032933" y="5096933"/>
            <a:ext cx="143935" cy="321735"/>
          </a:xfrm>
          <a:custGeom>
            <a:avLst/>
            <a:gdLst/>
            <a:ahLst/>
            <a:cxnLst/>
            <a:rect l="0" t="0" r="0" b="0"/>
            <a:pathLst>
              <a:path w="143935" h="321735">
                <a:moveTo>
                  <a:pt x="101600" y="8467"/>
                </a:moveTo>
                <a:lnTo>
                  <a:pt x="101600" y="8467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0067" y="16934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42334"/>
                </a:lnTo>
                <a:lnTo>
                  <a:pt x="101600" y="42334"/>
                </a:lnTo>
                <a:lnTo>
                  <a:pt x="101600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42334"/>
                </a:lnTo>
                <a:lnTo>
                  <a:pt x="101600" y="42334"/>
                </a:lnTo>
                <a:lnTo>
                  <a:pt x="101600" y="33867"/>
                </a:lnTo>
                <a:lnTo>
                  <a:pt x="93134" y="25400"/>
                </a:lnTo>
                <a:lnTo>
                  <a:pt x="93134" y="16934"/>
                </a:lnTo>
                <a:lnTo>
                  <a:pt x="84667" y="16934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16934"/>
                </a:lnTo>
                <a:lnTo>
                  <a:pt x="16934" y="33867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4" y="228600"/>
                </a:lnTo>
                <a:lnTo>
                  <a:pt x="25400" y="245534"/>
                </a:lnTo>
                <a:lnTo>
                  <a:pt x="33867" y="262467"/>
                </a:lnTo>
                <a:lnTo>
                  <a:pt x="42334" y="279400"/>
                </a:lnTo>
                <a:lnTo>
                  <a:pt x="50800" y="287867"/>
                </a:lnTo>
                <a:lnTo>
                  <a:pt x="67734" y="304800"/>
                </a:lnTo>
                <a:lnTo>
                  <a:pt x="76200" y="313267"/>
                </a:lnTo>
                <a:lnTo>
                  <a:pt x="93134" y="313267"/>
                </a:lnTo>
                <a:lnTo>
                  <a:pt x="101600" y="321734"/>
                </a:lnTo>
                <a:lnTo>
                  <a:pt x="118534" y="321734"/>
                </a:lnTo>
                <a:lnTo>
                  <a:pt x="127000" y="313267"/>
                </a:lnTo>
                <a:lnTo>
                  <a:pt x="135467" y="304800"/>
                </a:lnTo>
                <a:lnTo>
                  <a:pt x="135467" y="304800"/>
                </a:lnTo>
                <a:lnTo>
                  <a:pt x="143934" y="287867"/>
                </a:lnTo>
                <a:lnTo>
                  <a:pt x="143934" y="287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8" name="Freeform 6257"/>
          <p:cNvSpPr/>
          <p:nvPr/>
        </p:nvSpPr>
        <p:spPr>
          <a:xfrm>
            <a:off x="1168400" y="4859867"/>
            <a:ext cx="152401" cy="118534"/>
          </a:xfrm>
          <a:custGeom>
            <a:avLst/>
            <a:gdLst/>
            <a:ahLst/>
            <a:cxnLst/>
            <a:rect l="0" t="0" r="0" b="0"/>
            <a:pathLst>
              <a:path w="152401" h="1185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84667" y="25400"/>
                </a:lnTo>
                <a:lnTo>
                  <a:pt x="84667" y="33866"/>
                </a:lnTo>
                <a:lnTo>
                  <a:pt x="84667" y="42333"/>
                </a:lnTo>
                <a:lnTo>
                  <a:pt x="76200" y="50800"/>
                </a:lnTo>
                <a:lnTo>
                  <a:pt x="76200" y="59266"/>
                </a:lnTo>
                <a:lnTo>
                  <a:pt x="67733" y="59266"/>
                </a:lnTo>
                <a:lnTo>
                  <a:pt x="67733" y="67733"/>
                </a:lnTo>
                <a:lnTo>
                  <a:pt x="59267" y="76200"/>
                </a:lnTo>
                <a:lnTo>
                  <a:pt x="59267" y="84666"/>
                </a:lnTo>
                <a:lnTo>
                  <a:pt x="50800" y="84666"/>
                </a:lnTo>
                <a:lnTo>
                  <a:pt x="50800" y="93133"/>
                </a:lnTo>
                <a:lnTo>
                  <a:pt x="50800" y="1016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10066"/>
                </a:lnTo>
                <a:lnTo>
                  <a:pt x="50800" y="110066"/>
                </a:lnTo>
                <a:lnTo>
                  <a:pt x="50800" y="110066"/>
                </a:lnTo>
                <a:lnTo>
                  <a:pt x="59267" y="110066"/>
                </a:lnTo>
                <a:lnTo>
                  <a:pt x="59267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84667" y="118533"/>
                </a:lnTo>
                <a:lnTo>
                  <a:pt x="93133" y="110066"/>
                </a:lnTo>
                <a:lnTo>
                  <a:pt x="101600" y="110066"/>
                </a:lnTo>
                <a:lnTo>
                  <a:pt x="110067" y="110066"/>
                </a:lnTo>
                <a:lnTo>
                  <a:pt x="118533" y="110066"/>
                </a:lnTo>
                <a:lnTo>
                  <a:pt x="127000" y="110066"/>
                </a:lnTo>
                <a:lnTo>
                  <a:pt x="135467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52400" y="110066"/>
                </a:lnTo>
                <a:lnTo>
                  <a:pt x="152400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9" name="Freeform 6258"/>
          <p:cNvSpPr/>
          <p:nvPr/>
        </p:nvSpPr>
        <p:spPr>
          <a:xfrm>
            <a:off x="1278467" y="5207000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0" name="Freeform 6259"/>
          <p:cNvSpPr/>
          <p:nvPr/>
        </p:nvSpPr>
        <p:spPr>
          <a:xfrm>
            <a:off x="1532467" y="5113867"/>
            <a:ext cx="42334" cy="245534"/>
          </a:xfrm>
          <a:custGeom>
            <a:avLst/>
            <a:gdLst/>
            <a:ahLst/>
            <a:cxnLst/>
            <a:rect l="0" t="0" r="0" b="0"/>
            <a:pathLst>
              <a:path w="42334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25400" y="76200"/>
                </a:lnTo>
                <a:lnTo>
                  <a:pt x="25400" y="84666"/>
                </a:lnTo>
                <a:lnTo>
                  <a:pt x="33866" y="101600"/>
                </a:lnTo>
                <a:lnTo>
                  <a:pt x="33866" y="110066"/>
                </a:lnTo>
                <a:lnTo>
                  <a:pt x="33866" y="127000"/>
                </a:lnTo>
                <a:lnTo>
                  <a:pt x="33866" y="143933"/>
                </a:lnTo>
                <a:lnTo>
                  <a:pt x="33866" y="160866"/>
                </a:lnTo>
                <a:lnTo>
                  <a:pt x="42333" y="177800"/>
                </a:lnTo>
                <a:lnTo>
                  <a:pt x="42333" y="186266"/>
                </a:lnTo>
                <a:lnTo>
                  <a:pt x="42333" y="203200"/>
                </a:lnTo>
                <a:lnTo>
                  <a:pt x="42333" y="211666"/>
                </a:lnTo>
                <a:lnTo>
                  <a:pt x="42333" y="220133"/>
                </a:lnTo>
                <a:lnTo>
                  <a:pt x="42333" y="228600"/>
                </a:lnTo>
                <a:lnTo>
                  <a:pt x="42333" y="237066"/>
                </a:lnTo>
                <a:lnTo>
                  <a:pt x="42333" y="245533"/>
                </a:lnTo>
                <a:lnTo>
                  <a:pt x="33866" y="245533"/>
                </a:lnTo>
                <a:lnTo>
                  <a:pt x="33866" y="245533"/>
                </a:lnTo>
                <a:lnTo>
                  <a:pt x="33866" y="245533"/>
                </a:lnTo>
                <a:lnTo>
                  <a:pt x="33866" y="237066"/>
                </a:lnTo>
                <a:lnTo>
                  <a:pt x="33866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1" name="Freeform 6260"/>
          <p:cNvSpPr/>
          <p:nvPr/>
        </p:nvSpPr>
        <p:spPr>
          <a:xfrm>
            <a:off x="1549400" y="5240867"/>
            <a:ext cx="160868" cy="160867"/>
          </a:xfrm>
          <a:custGeom>
            <a:avLst/>
            <a:gdLst/>
            <a:ahLst/>
            <a:cxnLst/>
            <a:rect l="0" t="0" r="0" b="0"/>
            <a:pathLst>
              <a:path w="160868" h="160867">
                <a:moveTo>
                  <a:pt x="0" y="50800"/>
                </a:moveTo>
                <a:lnTo>
                  <a:pt x="0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3" y="16933"/>
                </a:lnTo>
                <a:lnTo>
                  <a:pt x="127000" y="25400"/>
                </a:lnTo>
                <a:lnTo>
                  <a:pt x="135467" y="33866"/>
                </a:lnTo>
                <a:lnTo>
                  <a:pt x="143933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60867" y="76200"/>
                </a:lnTo>
                <a:lnTo>
                  <a:pt x="160867" y="93133"/>
                </a:lnTo>
                <a:lnTo>
                  <a:pt x="160867" y="101600"/>
                </a:lnTo>
                <a:lnTo>
                  <a:pt x="160867" y="110066"/>
                </a:lnTo>
                <a:lnTo>
                  <a:pt x="160867" y="118533"/>
                </a:lnTo>
                <a:lnTo>
                  <a:pt x="152400" y="135466"/>
                </a:lnTo>
                <a:lnTo>
                  <a:pt x="152400" y="143933"/>
                </a:lnTo>
                <a:lnTo>
                  <a:pt x="143933" y="152400"/>
                </a:lnTo>
                <a:lnTo>
                  <a:pt x="127000" y="152400"/>
                </a:lnTo>
                <a:lnTo>
                  <a:pt x="118533" y="160866"/>
                </a:lnTo>
                <a:lnTo>
                  <a:pt x="110067" y="160866"/>
                </a:lnTo>
                <a:lnTo>
                  <a:pt x="101600" y="160866"/>
                </a:lnTo>
                <a:lnTo>
                  <a:pt x="84667" y="160866"/>
                </a:lnTo>
                <a:lnTo>
                  <a:pt x="76200" y="160866"/>
                </a:lnTo>
                <a:lnTo>
                  <a:pt x="59267" y="160866"/>
                </a:lnTo>
                <a:lnTo>
                  <a:pt x="50800" y="152400"/>
                </a:lnTo>
                <a:lnTo>
                  <a:pt x="42333" y="143933"/>
                </a:lnTo>
                <a:lnTo>
                  <a:pt x="42333" y="143933"/>
                </a:lnTo>
                <a:lnTo>
                  <a:pt x="33867" y="135466"/>
                </a:lnTo>
                <a:lnTo>
                  <a:pt x="33867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2" name="Freeform 6261"/>
          <p:cNvSpPr/>
          <p:nvPr/>
        </p:nvSpPr>
        <p:spPr>
          <a:xfrm>
            <a:off x="1659467" y="4986867"/>
            <a:ext cx="135467" cy="118534"/>
          </a:xfrm>
          <a:custGeom>
            <a:avLst/>
            <a:gdLst/>
            <a:ahLst/>
            <a:cxnLst/>
            <a:rect l="0" t="0" r="0" b="0"/>
            <a:pathLst>
              <a:path w="135467" h="1185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33866"/>
                </a:lnTo>
                <a:lnTo>
                  <a:pt x="33866" y="42333"/>
                </a:lnTo>
                <a:lnTo>
                  <a:pt x="33866" y="50800"/>
                </a:lnTo>
                <a:lnTo>
                  <a:pt x="25400" y="50800"/>
                </a:lnTo>
                <a:lnTo>
                  <a:pt x="25400" y="59266"/>
                </a:lnTo>
                <a:lnTo>
                  <a:pt x="25400" y="67733"/>
                </a:lnTo>
                <a:lnTo>
                  <a:pt x="16933" y="67733"/>
                </a:lnTo>
                <a:lnTo>
                  <a:pt x="16933" y="76200"/>
                </a:lnTo>
                <a:lnTo>
                  <a:pt x="25400" y="84666"/>
                </a:lnTo>
                <a:lnTo>
                  <a:pt x="25400" y="84666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110066"/>
                </a:lnTo>
                <a:lnTo>
                  <a:pt x="59266" y="110066"/>
                </a:lnTo>
                <a:lnTo>
                  <a:pt x="67733" y="110066"/>
                </a:lnTo>
                <a:lnTo>
                  <a:pt x="76200" y="110066"/>
                </a:lnTo>
                <a:lnTo>
                  <a:pt x="84666" y="110066"/>
                </a:lnTo>
                <a:lnTo>
                  <a:pt x="93133" y="118533"/>
                </a:lnTo>
                <a:lnTo>
                  <a:pt x="110066" y="118533"/>
                </a:lnTo>
                <a:lnTo>
                  <a:pt x="118533" y="118533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35466" y="110066"/>
                </a:lnTo>
                <a:lnTo>
                  <a:pt x="135466" y="110066"/>
                </a:lnTo>
                <a:lnTo>
                  <a:pt x="135466" y="110066"/>
                </a:lnTo>
                <a:lnTo>
                  <a:pt x="135466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3" name="Freeform 6262"/>
          <p:cNvSpPr/>
          <p:nvPr/>
        </p:nvSpPr>
        <p:spPr>
          <a:xfrm>
            <a:off x="2912533" y="4419600"/>
            <a:ext cx="16935" cy="1"/>
          </a:xfrm>
          <a:custGeom>
            <a:avLst/>
            <a:gdLst/>
            <a:ahLst/>
            <a:cxnLst/>
            <a:rect l="0" t="0" r="0" b="0"/>
            <a:pathLst>
              <a:path w="16935" h="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4" name="Freeform 6263"/>
          <p:cNvSpPr/>
          <p:nvPr/>
        </p:nvSpPr>
        <p:spPr>
          <a:xfrm>
            <a:off x="2082800" y="4461933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Theorem 10.4</a:t>
            </a:r>
            <a:r>
              <a:rPr lang="en-US" altLang="en-US"/>
              <a:t>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7163" y="1524000"/>
            <a:ext cx="7772400" cy="4572000"/>
          </a:xfrm>
        </p:spPr>
        <p:txBody>
          <a:bodyPr/>
          <a:lstStyle/>
          <a:p>
            <a:r>
              <a:rPr lang="en-US" altLang="en-US"/>
              <a:t>________________________________________________________________________________________________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7162800" y="3886200"/>
            <a:ext cx="20574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7315200" y="4419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7543800" y="51816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8153400" y="4953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8229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8229600" y="5029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8204200" y="53340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110067" y="8467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59266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187266" y="5325533"/>
            <a:ext cx="42335" cy="160868"/>
          </a:xfrm>
          <a:custGeom>
            <a:avLst/>
            <a:gdLst/>
            <a:ahLst/>
            <a:cxnLst/>
            <a:rect l="0" t="0" r="0" b="0"/>
            <a:pathLst>
              <a:path w="42335" h="160868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16934"/>
                </a:lnTo>
                <a:lnTo>
                  <a:pt x="8468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8" y="59267"/>
                </a:lnTo>
                <a:lnTo>
                  <a:pt x="8468" y="67734"/>
                </a:lnTo>
                <a:lnTo>
                  <a:pt x="8468" y="76200"/>
                </a:lnTo>
                <a:lnTo>
                  <a:pt x="8468" y="84667"/>
                </a:lnTo>
                <a:lnTo>
                  <a:pt x="16934" y="93134"/>
                </a:lnTo>
                <a:lnTo>
                  <a:pt x="16934" y="101600"/>
                </a:lnTo>
                <a:lnTo>
                  <a:pt x="16934" y="110067"/>
                </a:lnTo>
                <a:lnTo>
                  <a:pt x="25401" y="127000"/>
                </a:lnTo>
                <a:lnTo>
                  <a:pt x="25401" y="135467"/>
                </a:lnTo>
                <a:lnTo>
                  <a:pt x="33867" y="143934"/>
                </a:lnTo>
                <a:lnTo>
                  <a:pt x="33867" y="143934"/>
                </a:lnTo>
                <a:lnTo>
                  <a:pt x="33867" y="152400"/>
                </a:lnTo>
                <a:lnTo>
                  <a:pt x="33867" y="160867"/>
                </a:lnTo>
                <a:lnTo>
                  <a:pt x="42334" y="160867"/>
                </a:lnTo>
                <a:lnTo>
                  <a:pt x="42334" y="160867"/>
                </a:lnTo>
                <a:lnTo>
                  <a:pt x="42334" y="160867"/>
                </a:lnTo>
                <a:lnTo>
                  <a:pt x="42334" y="160867"/>
                </a:lnTo>
                <a:lnTo>
                  <a:pt x="42334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314267" y="4419600"/>
            <a:ext cx="8467" cy="93134"/>
          </a:xfrm>
          <a:custGeom>
            <a:avLst/>
            <a:gdLst/>
            <a:ahLst/>
            <a:cxnLst/>
            <a:rect l="0" t="0" r="0" b="0"/>
            <a:pathLst>
              <a:path w="8467" h="93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229600" y="45127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101600" y="8467"/>
                </a:move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93533" y="1363133"/>
            <a:ext cx="25401" cy="524935"/>
          </a:xfrm>
          <a:custGeom>
            <a:avLst/>
            <a:gdLst/>
            <a:ahLst/>
            <a:cxnLst/>
            <a:rect l="0" t="0" r="0" b="0"/>
            <a:pathLst>
              <a:path w="25401" h="524935">
                <a:moveTo>
                  <a:pt x="16934" y="25400"/>
                </a:moveTo>
                <a:lnTo>
                  <a:pt x="16934" y="25400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4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7"/>
                </a:lnTo>
                <a:lnTo>
                  <a:pt x="0" y="228600"/>
                </a:lnTo>
                <a:lnTo>
                  <a:pt x="0" y="262467"/>
                </a:lnTo>
                <a:lnTo>
                  <a:pt x="0" y="304800"/>
                </a:lnTo>
                <a:lnTo>
                  <a:pt x="0" y="338667"/>
                </a:lnTo>
                <a:lnTo>
                  <a:pt x="0" y="372534"/>
                </a:lnTo>
                <a:lnTo>
                  <a:pt x="0" y="406400"/>
                </a:lnTo>
                <a:lnTo>
                  <a:pt x="8467" y="440267"/>
                </a:lnTo>
                <a:lnTo>
                  <a:pt x="8467" y="465667"/>
                </a:lnTo>
                <a:lnTo>
                  <a:pt x="8467" y="482600"/>
                </a:lnTo>
                <a:lnTo>
                  <a:pt x="8467" y="499534"/>
                </a:lnTo>
                <a:lnTo>
                  <a:pt x="16934" y="516467"/>
                </a:lnTo>
                <a:lnTo>
                  <a:pt x="16934" y="524934"/>
                </a:lnTo>
                <a:lnTo>
                  <a:pt x="16934" y="524934"/>
                </a:lnTo>
                <a:lnTo>
                  <a:pt x="25400" y="524934"/>
                </a:lnTo>
                <a:lnTo>
                  <a:pt x="25400" y="524934"/>
                </a:lnTo>
                <a:lnTo>
                  <a:pt x="25400" y="524934"/>
                </a:lnTo>
                <a:lnTo>
                  <a:pt x="25400" y="524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78200" y="1566333"/>
            <a:ext cx="296334" cy="287868"/>
          </a:xfrm>
          <a:custGeom>
            <a:avLst/>
            <a:gdLst/>
            <a:ahLst/>
            <a:cxnLst/>
            <a:rect l="0" t="0" r="0" b="0"/>
            <a:pathLst>
              <a:path w="296334" h="287868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11667"/>
                </a:lnTo>
                <a:lnTo>
                  <a:pt x="25400" y="228600"/>
                </a:lnTo>
                <a:lnTo>
                  <a:pt x="25400" y="245534"/>
                </a:lnTo>
                <a:lnTo>
                  <a:pt x="25400" y="262467"/>
                </a:lnTo>
                <a:lnTo>
                  <a:pt x="25400" y="270934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33867" y="279400"/>
                </a:lnTo>
                <a:lnTo>
                  <a:pt x="33867" y="270934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37067"/>
                </a:lnTo>
                <a:lnTo>
                  <a:pt x="42333" y="211667"/>
                </a:lnTo>
                <a:lnTo>
                  <a:pt x="42333" y="186267"/>
                </a:lnTo>
                <a:lnTo>
                  <a:pt x="42333" y="160867"/>
                </a:lnTo>
                <a:lnTo>
                  <a:pt x="50800" y="135467"/>
                </a:lnTo>
                <a:lnTo>
                  <a:pt x="50800" y="110067"/>
                </a:lnTo>
                <a:lnTo>
                  <a:pt x="50800" y="84667"/>
                </a:lnTo>
                <a:lnTo>
                  <a:pt x="59267" y="59267"/>
                </a:lnTo>
                <a:lnTo>
                  <a:pt x="59267" y="42334"/>
                </a:lnTo>
                <a:lnTo>
                  <a:pt x="67733" y="33867"/>
                </a:lnTo>
                <a:lnTo>
                  <a:pt x="76200" y="16934"/>
                </a:lnTo>
                <a:lnTo>
                  <a:pt x="84667" y="8467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0867" y="16934"/>
                </a:lnTo>
                <a:lnTo>
                  <a:pt x="169333" y="25400"/>
                </a:lnTo>
                <a:lnTo>
                  <a:pt x="177800" y="42334"/>
                </a:lnTo>
                <a:lnTo>
                  <a:pt x="177800" y="59267"/>
                </a:lnTo>
                <a:lnTo>
                  <a:pt x="177800" y="76200"/>
                </a:lnTo>
                <a:lnTo>
                  <a:pt x="177800" y="101600"/>
                </a:lnTo>
                <a:lnTo>
                  <a:pt x="177800" y="118534"/>
                </a:lnTo>
                <a:lnTo>
                  <a:pt x="177800" y="143934"/>
                </a:lnTo>
                <a:lnTo>
                  <a:pt x="177800" y="160867"/>
                </a:lnTo>
                <a:lnTo>
                  <a:pt x="177800" y="186267"/>
                </a:lnTo>
                <a:lnTo>
                  <a:pt x="169333" y="211667"/>
                </a:lnTo>
                <a:lnTo>
                  <a:pt x="169333" y="228600"/>
                </a:lnTo>
                <a:lnTo>
                  <a:pt x="177800" y="245534"/>
                </a:lnTo>
                <a:lnTo>
                  <a:pt x="186267" y="262467"/>
                </a:lnTo>
                <a:lnTo>
                  <a:pt x="194733" y="270934"/>
                </a:lnTo>
                <a:lnTo>
                  <a:pt x="203200" y="279400"/>
                </a:lnTo>
                <a:lnTo>
                  <a:pt x="220133" y="287867"/>
                </a:lnTo>
                <a:lnTo>
                  <a:pt x="237067" y="287867"/>
                </a:lnTo>
                <a:lnTo>
                  <a:pt x="254000" y="287867"/>
                </a:lnTo>
                <a:lnTo>
                  <a:pt x="279400" y="279400"/>
                </a:lnTo>
                <a:lnTo>
                  <a:pt x="279400" y="279400"/>
                </a:lnTo>
                <a:lnTo>
                  <a:pt x="296333" y="279400"/>
                </a:lnTo>
                <a:lnTo>
                  <a:pt x="296333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77733" y="1557867"/>
            <a:ext cx="228601" cy="270934"/>
          </a:xfrm>
          <a:custGeom>
            <a:avLst/>
            <a:gdLst/>
            <a:ahLst/>
            <a:cxnLst/>
            <a:rect l="0" t="0" r="0" b="0"/>
            <a:pathLst>
              <a:path w="228601" h="270934">
                <a:moveTo>
                  <a:pt x="127000" y="101600"/>
                </a:moveTo>
                <a:lnTo>
                  <a:pt x="127000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67733"/>
                </a:lnTo>
                <a:lnTo>
                  <a:pt x="135467" y="50800"/>
                </a:lnTo>
                <a:lnTo>
                  <a:pt x="127000" y="42333"/>
                </a:lnTo>
                <a:lnTo>
                  <a:pt x="118534" y="25400"/>
                </a:lnTo>
                <a:lnTo>
                  <a:pt x="110067" y="8466"/>
                </a:lnTo>
                <a:lnTo>
                  <a:pt x="101600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6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7" y="42333"/>
                </a:lnTo>
                <a:lnTo>
                  <a:pt x="16934" y="67733"/>
                </a:lnTo>
                <a:lnTo>
                  <a:pt x="16934" y="84666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86266"/>
                </a:lnTo>
                <a:lnTo>
                  <a:pt x="8467" y="203200"/>
                </a:lnTo>
                <a:lnTo>
                  <a:pt x="8467" y="220133"/>
                </a:lnTo>
                <a:lnTo>
                  <a:pt x="16934" y="220133"/>
                </a:lnTo>
                <a:lnTo>
                  <a:pt x="25400" y="228600"/>
                </a:lnTo>
                <a:lnTo>
                  <a:pt x="42334" y="228600"/>
                </a:lnTo>
                <a:lnTo>
                  <a:pt x="50800" y="228600"/>
                </a:lnTo>
                <a:lnTo>
                  <a:pt x="67734" y="220133"/>
                </a:lnTo>
                <a:lnTo>
                  <a:pt x="76200" y="220133"/>
                </a:lnTo>
                <a:lnTo>
                  <a:pt x="84667" y="211666"/>
                </a:lnTo>
                <a:lnTo>
                  <a:pt x="101600" y="194733"/>
                </a:lnTo>
                <a:lnTo>
                  <a:pt x="110067" y="177800"/>
                </a:lnTo>
                <a:lnTo>
                  <a:pt x="110067" y="160866"/>
                </a:lnTo>
                <a:lnTo>
                  <a:pt x="118534" y="143933"/>
                </a:lnTo>
                <a:lnTo>
                  <a:pt x="118534" y="127000"/>
                </a:lnTo>
                <a:lnTo>
                  <a:pt x="118534" y="110066"/>
                </a:lnTo>
                <a:lnTo>
                  <a:pt x="118534" y="93133"/>
                </a:lnTo>
                <a:lnTo>
                  <a:pt x="118534" y="84666"/>
                </a:lnTo>
                <a:lnTo>
                  <a:pt x="118534" y="76200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67733"/>
                </a:lnTo>
                <a:lnTo>
                  <a:pt x="118534" y="76200"/>
                </a:lnTo>
                <a:lnTo>
                  <a:pt x="118534" y="93133"/>
                </a:lnTo>
                <a:lnTo>
                  <a:pt x="118534" y="110066"/>
                </a:lnTo>
                <a:lnTo>
                  <a:pt x="118534" y="127000"/>
                </a:lnTo>
                <a:lnTo>
                  <a:pt x="118534" y="152400"/>
                </a:lnTo>
                <a:lnTo>
                  <a:pt x="127000" y="177800"/>
                </a:lnTo>
                <a:lnTo>
                  <a:pt x="127000" y="203200"/>
                </a:lnTo>
                <a:lnTo>
                  <a:pt x="127000" y="220133"/>
                </a:lnTo>
                <a:lnTo>
                  <a:pt x="135467" y="237066"/>
                </a:lnTo>
                <a:lnTo>
                  <a:pt x="143934" y="245533"/>
                </a:lnTo>
                <a:lnTo>
                  <a:pt x="152400" y="262466"/>
                </a:lnTo>
                <a:lnTo>
                  <a:pt x="169334" y="270933"/>
                </a:lnTo>
                <a:lnTo>
                  <a:pt x="177800" y="270933"/>
                </a:lnTo>
                <a:lnTo>
                  <a:pt x="194734" y="270933"/>
                </a:lnTo>
                <a:lnTo>
                  <a:pt x="211667" y="270933"/>
                </a:lnTo>
                <a:lnTo>
                  <a:pt x="211667" y="270933"/>
                </a:lnTo>
                <a:lnTo>
                  <a:pt x="228600" y="270933"/>
                </a:lnTo>
                <a:lnTo>
                  <a:pt x="228600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60333" y="1583267"/>
            <a:ext cx="152401" cy="211667"/>
          </a:xfrm>
          <a:custGeom>
            <a:avLst/>
            <a:gdLst/>
            <a:ahLst/>
            <a:cxnLst/>
            <a:rect l="0" t="0" r="0" b="0"/>
            <a:pathLst>
              <a:path w="152401" h="211667">
                <a:moveTo>
                  <a:pt x="143934" y="33866"/>
                </a:move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43934" y="33866"/>
                </a:lnTo>
                <a:lnTo>
                  <a:pt x="152400" y="33866"/>
                </a:lnTo>
                <a:lnTo>
                  <a:pt x="143934" y="25400"/>
                </a:lnTo>
                <a:lnTo>
                  <a:pt x="143934" y="25400"/>
                </a:lnTo>
                <a:lnTo>
                  <a:pt x="143934" y="16933"/>
                </a:lnTo>
                <a:lnTo>
                  <a:pt x="135467" y="8466"/>
                </a:lnTo>
                <a:lnTo>
                  <a:pt x="127000" y="8466"/>
                </a:lnTo>
                <a:lnTo>
                  <a:pt x="110067" y="0"/>
                </a:lnTo>
                <a:lnTo>
                  <a:pt x="93134" y="0"/>
                </a:lnTo>
                <a:lnTo>
                  <a:pt x="84667" y="8466"/>
                </a:lnTo>
                <a:lnTo>
                  <a:pt x="67734" y="16933"/>
                </a:lnTo>
                <a:lnTo>
                  <a:pt x="50800" y="25400"/>
                </a:lnTo>
                <a:lnTo>
                  <a:pt x="33867" y="42333"/>
                </a:lnTo>
                <a:lnTo>
                  <a:pt x="16934" y="59266"/>
                </a:lnTo>
                <a:lnTo>
                  <a:pt x="8467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6"/>
                </a:lnTo>
                <a:lnTo>
                  <a:pt x="16934" y="194733"/>
                </a:lnTo>
                <a:lnTo>
                  <a:pt x="33867" y="203200"/>
                </a:lnTo>
                <a:lnTo>
                  <a:pt x="50800" y="211666"/>
                </a:lnTo>
                <a:lnTo>
                  <a:pt x="67734" y="211666"/>
                </a:lnTo>
                <a:lnTo>
                  <a:pt x="84667" y="211666"/>
                </a:lnTo>
                <a:lnTo>
                  <a:pt x="101600" y="211666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35467" y="203200"/>
                </a:lnTo>
                <a:lnTo>
                  <a:pt x="135467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39733" y="1625600"/>
            <a:ext cx="8468" cy="203201"/>
          </a:xfrm>
          <a:custGeom>
            <a:avLst/>
            <a:gdLst/>
            <a:ahLst/>
            <a:cxnLst/>
            <a:rect l="0" t="0" r="0" b="0"/>
            <a:pathLst>
              <a:path w="8468" h="2032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31267" y="15663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49800" y="1634067"/>
            <a:ext cx="160868" cy="169334"/>
          </a:xfrm>
          <a:custGeom>
            <a:avLst/>
            <a:gdLst/>
            <a:ahLst/>
            <a:cxnLst/>
            <a:rect l="0" t="0" r="0" b="0"/>
            <a:pathLst>
              <a:path w="160868" h="169334">
                <a:moveTo>
                  <a:pt x="0" y="59266"/>
                </a:move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7" y="118533"/>
                </a:lnTo>
                <a:lnTo>
                  <a:pt x="8467" y="135466"/>
                </a:lnTo>
                <a:lnTo>
                  <a:pt x="8467" y="152400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52400"/>
                </a:lnTo>
                <a:lnTo>
                  <a:pt x="8467" y="135466"/>
                </a:lnTo>
                <a:lnTo>
                  <a:pt x="8467" y="118533"/>
                </a:lnTo>
                <a:lnTo>
                  <a:pt x="16933" y="101600"/>
                </a:lnTo>
                <a:lnTo>
                  <a:pt x="16933" y="76200"/>
                </a:lnTo>
                <a:lnTo>
                  <a:pt x="25400" y="59266"/>
                </a:lnTo>
                <a:lnTo>
                  <a:pt x="33867" y="42333"/>
                </a:lnTo>
                <a:lnTo>
                  <a:pt x="42333" y="25400"/>
                </a:lnTo>
                <a:lnTo>
                  <a:pt x="50800" y="8466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8466"/>
                </a:lnTo>
                <a:lnTo>
                  <a:pt x="135467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60867" y="33866"/>
                </a:lnTo>
                <a:lnTo>
                  <a:pt x="160867" y="33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953000" y="1625600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93133" y="0"/>
                </a:move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25400" y="25400"/>
                </a:lnTo>
                <a:lnTo>
                  <a:pt x="16933" y="50800"/>
                </a:lnTo>
                <a:lnTo>
                  <a:pt x="8467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77800"/>
                </a:lnTo>
                <a:lnTo>
                  <a:pt x="25400" y="194733"/>
                </a:lnTo>
                <a:lnTo>
                  <a:pt x="33867" y="203200"/>
                </a:lnTo>
                <a:lnTo>
                  <a:pt x="59267" y="211667"/>
                </a:lnTo>
                <a:lnTo>
                  <a:pt x="76200" y="211667"/>
                </a:lnTo>
                <a:lnTo>
                  <a:pt x="93133" y="211667"/>
                </a:lnTo>
                <a:lnTo>
                  <a:pt x="118533" y="203200"/>
                </a:lnTo>
                <a:lnTo>
                  <a:pt x="135467" y="194733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60867" y="169333"/>
                </a:lnTo>
                <a:lnTo>
                  <a:pt x="160867" y="1693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22333" y="1473200"/>
            <a:ext cx="42335" cy="330201"/>
          </a:xfrm>
          <a:custGeom>
            <a:avLst/>
            <a:gdLst/>
            <a:ahLst/>
            <a:cxnLst/>
            <a:rect l="0" t="0" r="0" b="0"/>
            <a:pathLst>
              <a:path w="42335" h="330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7"/>
                </a:lnTo>
                <a:lnTo>
                  <a:pt x="8467" y="93133"/>
                </a:lnTo>
                <a:lnTo>
                  <a:pt x="8467" y="127000"/>
                </a:lnTo>
                <a:lnTo>
                  <a:pt x="8467" y="169333"/>
                </a:lnTo>
                <a:lnTo>
                  <a:pt x="8467" y="203200"/>
                </a:lnTo>
                <a:lnTo>
                  <a:pt x="8467" y="237067"/>
                </a:lnTo>
                <a:lnTo>
                  <a:pt x="16934" y="262467"/>
                </a:lnTo>
                <a:lnTo>
                  <a:pt x="16934" y="279400"/>
                </a:lnTo>
                <a:lnTo>
                  <a:pt x="16934" y="304800"/>
                </a:lnTo>
                <a:lnTo>
                  <a:pt x="16934" y="313267"/>
                </a:lnTo>
                <a:lnTo>
                  <a:pt x="25400" y="321733"/>
                </a:lnTo>
                <a:lnTo>
                  <a:pt x="25400" y="330200"/>
                </a:lnTo>
                <a:lnTo>
                  <a:pt x="33867" y="330200"/>
                </a:lnTo>
                <a:lnTo>
                  <a:pt x="33867" y="330200"/>
                </a:lnTo>
                <a:lnTo>
                  <a:pt x="33867" y="321733"/>
                </a:lnTo>
                <a:lnTo>
                  <a:pt x="42334" y="321733"/>
                </a:lnTo>
                <a:lnTo>
                  <a:pt x="42334" y="321733"/>
                </a:lnTo>
                <a:lnTo>
                  <a:pt x="42334" y="313267"/>
                </a:lnTo>
                <a:lnTo>
                  <a:pt x="42334" y="313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81600" y="1642533"/>
            <a:ext cx="160868" cy="194735"/>
          </a:xfrm>
          <a:custGeom>
            <a:avLst/>
            <a:gdLst/>
            <a:ahLst/>
            <a:cxnLst/>
            <a:rect l="0" t="0" r="0" b="0"/>
            <a:pathLst>
              <a:path w="160868" h="194735">
                <a:moveTo>
                  <a:pt x="0" y="110067"/>
                </a:moveTo>
                <a:lnTo>
                  <a:pt x="8467" y="110067"/>
                </a:lnTo>
                <a:lnTo>
                  <a:pt x="16933" y="110067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7" y="118534"/>
                </a:lnTo>
                <a:lnTo>
                  <a:pt x="50800" y="118534"/>
                </a:lnTo>
                <a:lnTo>
                  <a:pt x="67733" y="118534"/>
                </a:lnTo>
                <a:lnTo>
                  <a:pt x="76200" y="118534"/>
                </a:lnTo>
                <a:lnTo>
                  <a:pt x="93133" y="110067"/>
                </a:lnTo>
                <a:lnTo>
                  <a:pt x="110067" y="101600"/>
                </a:lnTo>
                <a:lnTo>
                  <a:pt x="118533" y="93134"/>
                </a:lnTo>
                <a:lnTo>
                  <a:pt x="135467" y="76200"/>
                </a:lnTo>
                <a:lnTo>
                  <a:pt x="135467" y="59267"/>
                </a:lnTo>
                <a:lnTo>
                  <a:pt x="143933" y="42334"/>
                </a:lnTo>
                <a:lnTo>
                  <a:pt x="143933" y="25400"/>
                </a:lnTo>
                <a:lnTo>
                  <a:pt x="143933" y="16934"/>
                </a:lnTo>
                <a:lnTo>
                  <a:pt x="135467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3" y="33867"/>
                </a:lnTo>
                <a:lnTo>
                  <a:pt x="59267" y="50800"/>
                </a:lnTo>
                <a:lnTo>
                  <a:pt x="50800" y="67734"/>
                </a:lnTo>
                <a:lnTo>
                  <a:pt x="42333" y="84667"/>
                </a:lnTo>
                <a:lnTo>
                  <a:pt x="42333" y="110067"/>
                </a:lnTo>
                <a:lnTo>
                  <a:pt x="42333" y="127000"/>
                </a:lnTo>
                <a:lnTo>
                  <a:pt x="42333" y="152400"/>
                </a:lnTo>
                <a:lnTo>
                  <a:pt x="50800" y="160867"/>
                </a:lnTo>
                <a:lnTo>
                  <a:pt x="59267" y="177800"/>
                </a:lnTo>
                <a:lnTo>
                  <a:pt x="76200" y="186267"/>
                </a:lnTo>
                <a:lnTo>
                  <a:pt x="84667" y="194734"/>
                </a:lnTo>
                <a:lnTo>
                  <a:pt x="110067" y="194734"/>
                </a:lnTo>
                <a:lnTo>
                  <a:pt x="127000" y="194734"/>
                </a:lnTo>
                <a:lnTo>
                  <a:pt x="143933" y="194734"/>
                </a:lnTo>
                <a:lnTo>
                  <a:pt x="143933" y="194734"/>
                </a:lnTo>
                <a:lnTo>
                  <a:pt x="160867" y="186267"/>
                </a:lnTo>
                <a:lnTo>
                  <a:pt x="160867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65800" y="1591733"/>
            <a:ext cx="101601" cy="220135"/>
          </a:xfrm>
          <a:custGeom>
            <a:avLst/>
            <a:gdLst/>
            <a:ahLst/>
            <a:cxnLst/>
            <a:rect l="0" t="0" r="0" b="0"/>
            <a:pathLst>
              <a:path w="101601" h="220135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8467"/>
                </a:lnTo>
                <a:lnTo>
                  <a:pt x="59267" y="8467"/>
                </a:lnTo>
                <a:lnTo>
                  <a:pt x="50800" y="25400"/>
                </a:lnTo>
                <a:lnTo>
                  <a:pt x="33867" y="33867"/>
                </a:lnTo>
                <a:lnTo>
                  <a:pt x="25400" y="59267"/>
                </a:lnTo>
                <a:lnTo>
                  <a:pt x="16933" y="84667"/>
                </a:lnTo>
                <a:lnTo>
                  <a:pt x="8467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8467" y="203200"/>
                </a:lnTo>
                <a:lnTo>
                  <a:pt x="16933" y="211667"/>
                </a:lnTo>
                <a:lnTo>
                  <a:pt x="33867" y="220134"/>
                </a:lnTo>
                <a:lnTo>
                  <a:pt x="42333" y="220134"/>
                </a:lnTo>
                <a:lnTo>
                  <a:pt x="59267" y="220134"/>
                </a:lnTo>
                <a:lnTo>
                  <a:pt x="76200" y="211667"/>
                </a:lnTo>
                <a:lnTo>
                  <a:pt x="84667" y="203200"/>
                </a:lnTo>
                <a:lnTo>
                  <a:pt x="93133" y="194734"/>
                </a:lnTo>
                <a:lnTo>
                  <a:pt x="101600" y="177800"/>
                </a:lnTo>
                <a:lnTo>
                  <a:pt x="101600" y="160867"/>
                </a:lnTo>
                <a:lnTo>
                  <a:pt x="101600" y="143934"/>
                </a:lnTo>
                <a:lnTo>
                  <a:pt x="101600" y="110067"/>
                </a:lnTo>
                <a:lnTo>
                  <a:pt x="93133" y="93134"/>
                </a:lnTo>
                <a:lnTo>
                  <a:pt x="93133" y="67734"/>
                </a:lnTo>
                <a:lnTo>
                  <a:pt x="84667" y="50800"/>
                </a:lnTo>
                <a:lnTo>
                  <a:pt x="76200" y="42334"/>
                </a:lnTo>
                <a:lnTo>
                  <a:pt x="67733" y="42334"/>
                </a:lnTo>
                <a:lnTo>
                  <a:pt x="59267" y="42334"/>
                </a:lnTo>
                <a:lnTo>
                  <a:pt x="50800" y="42334"/>
                </a:lnTo>
                <a:lnTo>
                  <a:pt x="50800" y="50800"/>
                </a:lnTo>
                <a:lnTo>
                  <a:pt x="50800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67733" y="67734"/>
                </a:lnTo>
                <a:lnTo>
                  <a:pt x="67733" y="67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985933" y="1625600"/>
            <a:ext cx="160868" cy="203201"/>
          </a:xfrm>
          <a:custGeom>
            <a:avLst/>
            <a:gdLst/>
            <a:ahLst/>
            <a:cxnLst/>
            <a:rect l="0" t="0" r="0" b="0"/>
            <a:pathLst>
              <a:path w="160868" h="203201">
                <a:moveTo>
                  <a:pt x="8467" y="101600"/>
                </a:move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86267"/>
                </a:lnTo>
                <a:lnTo>
                  <a:pt x="8467" y="186267"/>
                </a:lnTo>
                <a:lnTo>
                  <a:pt x="8467" y="169333"/>
                </a:lnTo>
                <a:lnTo>
                  <a:pt x="0" y="152400"/>
                </a:lnTo>
                <a:lnTo>
                  <a:pt x="0" y="135467"/>
                </a:lnTo>
                <a:lnTo>
                  <a:pt x="0" y="118533"/>
                </a:lnTo>
                <a:lnTo>
                  <a:pt x="0" y="93133"/>
                </a:lnTo>
                <a:lnTo>
                  <a:pt x="0" y="76200"/>
                </a:lnTo>
                <a:lnTo>
                  <a:pt x="0" y="59267"/>
                </a:lnTo>
                <a:lnTo>
                  <a:pt x="8467" y="42333"/>
                </a:lnTo>
                <a:lnTo>
                  <a:pt x="16934" y="25400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18534" y="0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19334" y="1591733"/>
            <a:ext cx="220133" cy="220135"/>
          </a:xfrm>
          <a:custGeom>
            <a:avLst/>
            <a:gdLst/>
            <a:ahLst/>
            <a:cxnLst/>
            <a:rect l="0" t="0" r="0" b="0"/>
            <a:pathLst>
              <a:path w="220133" h="220135">
                <a:moveTo>
                  <a:pt x="93133" y="16934"/>
                </a:moveTo>
                <a:lnTo>
                  <a:pt x="93133" y="16934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67732" y="0"/>
                </a:lnTo>
                <a:lnTo>
                  <a:pt x="67732" y="0"/>
                </a:lnTo>
                <a:lnTo>
                  <a:pt x="50799" y="0"/>
                </a:lnTo>
                <a:lnTo>
                  <a:pt x="42333" y="8467"/>
                </a:lnTo>
                <a:lnTo>
                  <a:pt x="33866" y="16934"/>
                </a:lnTo>
                <a:lnTo>
                  <a:pt x="25399" y="33867"/>
                </a:lnTo>
                <a:lnTo>
                  <a:pt x="16933" y="50800"/>
                </a:lnTo>
                <a:lnTo>
                  <a:pt x="8466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16933" y="194734"/>
                </a:lnTo>
                <a:lnTo>
                  <a:pt x="25399" y="203200"/>
                </a:lnTo>
                <a:lnTo>
                  <a:pt x="33866" y="211667"/>
                </a:lnTo>
                <a:lnTo>
                  <a:pt x="50799" y="211667"/>
                </a:lnTo>
                <a:lnTo>
                  <a:pt x="59266" y="220134"/>
                </a:lnTo>
                <a:lnTo>
                  <a:pt x="67732" y="211667"/>
                </a:lnTo>
                <a:lnTo>
                  <a:pt x="76200" y="203200"/>
                </a:lnTo>
                <a:lnTo>
                  <a:pt x="93133" y="194734"/>
                </a:lnTo>
                <a:lnTo>
                  <a:pt x="93133" y="186267"/>
                </a:lnTo>
                <a:lnTo>
                  <a:pt x="101599" y="169334"/>
                </a:lnTo>
                <a:lnTo>
                  <a:pt x="110066" y="152400"/>
                </a:lnTo>
                <a:lnTo>
                  <a:pt x="110066" y="127000"/>
                </a:lnTo>
                <a:lnTo>
                  <a:pt x="110066" y="101600"/>
                </a:lnTo>
                <a:lnTo>
                  <a:pt x="110066" y="84667"/>
                </a:lnTo>
                <a:lnTo>
                  <a:pt x="110066" y="59267"/>
                </a:lnTo>
                <a:lnTo>
                  <a:pt x="101599" y="42334"/>
                </a:lnTo>
                <a:lnTo>
                  <a:pt x="101599" y="33867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25400"/>
                </a:lnTo>
                <a:lnTo>
                  <a:pt x="101599" y="33867"/>
                </a:lnTo>
                <a:lnTo>
                  <a:pt x="101599" y="42334"/>
                </a:lnTo>
                <a:lnTo>
                  <a:pt x="101599" y="67734"/>
                </a:lnTo>
                <a:lnTo>
                  <a:pt x="101599" y="84667"/>
                </a:lnTo>
                <a:lnTo>
                  <a:pt x="110066" y="110067"/>
                </a:lnTo>
                <a:lnTo>
                  <a:pt x="110066" y="135467"/>
                </a:lnTo>
                <a:lnTo>
                  <a:pt x="118533" y="152400"/>
                </a:lnTo>
                <a:lnTo>
                  <a:pt x="126999" y="169334"/>
                </a:lnTo>
                <a:lnTo>
                  <a:pt x="135466" y="177800"/>
                </a:lnTo>
                <a:lnTo>
                  <a:pt x="143932" y="186267"/>
                </a:lnTo>
                <a:lnTo>
                  <a:pt x="152400" y="194734"/>
                </a:lnTo>
                <a:lnTo>
                  <a:pt x="160866" y="194734"/>
                </a:lnTo>
                <a:lnTo>
                  <a:pt x="177799" y="194734"/>
                </a:lnTo>
                <a:lnTo>
                  <a:pt x="194733" y="186267"/>
                </a:lnTo>
                <a:lnTo>
                  <a:pt x="203199" y="177800"/>
                </a:lnTo>
                <a:lnTo>
                  <a:pt x="220132" y="169334"/>
                </a:lnTo>
                <a:lnTo>
                  <a:pt x="220132" y="169334"/>
                </a:lnTo>
                <a:lnTo>
                  <a:pt x="220132" y="160867"/>
                </a:lnTo>
                <a:lnTo>
                  <a:pt x="220132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781800" y="1608667"/>
            <a:ext cx="220134" cy="169334"/>
          </a:xfrm>
          <a:custGeom>
            <a:avLst/>
            <a:gdLst/>
            <a:ahLst/>
            <a:cxnLst/>
            <a:rect l="0" t="0" r="0" b="0"/>
            <a:pathLst>
              <a:path w="220134" h="169334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52400"/>
                </a:lnTo>
                <a:lnTo>
                  <a:pt x="33866" y="143933"/>
                </a:lnTo>
                <a:lnTo>
                  <a:pt x="33866" y="127000"/>
                </a:lnTo>
                <a:lnTo>
                  <a:pt x="42334" y="101600"/>
                </a:lnTo>
                <a:lnTo>
                  <a:pt x="42334" y="76200"/>
                </a:lnTo>
                <a:lnTo>
                  <a:pt x="50800" y="50800"/>
                </a:lnTo>
                <a:lnTo>
                  <a:pt x="59267" y="33866"/>
                </a:lnTo>
                <a:lnTo>
                  <a:pt x="59267" y="8466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8466"/>
                </a:lnTo>
                <a:lnTo>
                  <a:pt x="93133" y="16933"/>
                </a:lnTo>
                <a:lnTo>
                  <a:pt x="101600" y="33866"/>
                </a:lnTo>
                <a:lnTo>
                  <a:pt x="101600" y="59266"/>
                </a:lnTo>
                <a:lnTo>
                  <a:pt x="110066" y="84666"/>
                </a:lnTo>
                <a:lnTo>
                  <a:pt x="110066" y="110066"/>
                </a:lnTo>
                <a:lnTo>
                  <a:pt x="118534" y="127000"/>
                </a:lnTo>
                <a:lnTo>
                  <a:pt x="127000" y="152400"/>
                </a:lnTo>
                <a:lnTo>
                  <a:pt x="135467" y="160866"/>
                </a:lnTo>
                <a:lnTo>
                  <a:pt x="143933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77800" y="169333"/>
                </a:lnTo>
                <a:lnTo>
                  <a:pt x="194734" y="160866"/>
                </a:lnTo>
                <a:lnTo>
                  <a:pt x="203200" y="143933"/>
                </a:lnTo>
                <a:lnTo>
                  <a:pt x="203200" y="143933"/>
                </a:lnTo>
                <a:lnTo>
                  <a:pt x="220133" y="135466"/>
                </a:lnTo>
                <a:lnTo>
                  <a:pt x="220133" y="135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10400" y="1574800"/>
            <a:ext cx="194735" cy="474134"/>
          </a:xfrm>
          <a:custGeom>
            <a:avLst/>
            <a:gdLst/>
            <a:ahLst/>
            <a:cxnLst/>
            <a:rect l="0" t="0" r="0" b="0"/>
            <a:pathLst>
              <a:path w="194735" h="474134">
                <a:moveTo>
                  <a:pt x="42334" y="33867"/>
                </a:moveTo>
                <a:lnTo>
                  <a:pt x="42334" y="33867"/>
                </a:lnTo>
                <a:lnTo>
                  <a:pt x="42334" y="42333"/>
                </a:lnTo>
                <a:lnTo>
                  <a:pt x="42334" y="50800"/>
                </a:lnTo>
                <a:lnTo>
                  <a:pt x="42334" y="59267"/>
                </a:lnTo>
                <a:lnTo>
                  <a:pt x="42334" y="76200"/>
                </a:lnTo>
                <a:lnTo>
                  <a:pt x="42334" y="101600"/>
                </a:lnTo>
                <a:lnTo>
                  <a:pt x="50800" y="118533"/>
                </a:lnTo>
                <a:lnTo>
                  <a:pt x="50800" y="143933"/>
                </a:lnTo>
                <a:lnTo>
                  <a:pt x="59267" y="152400"/>
                </a:lnTo>
                <a:lnTo>
                  <a:pt x="67733" y="160867"/>
                </a:lnTo>
                <a:lnTo>
                  <a:pt x="76200" y="169333"/>
                </a:lnTo>
                <a:lnTo>
                  <a:pt x="84667" y="169333"/>
                </a:lnTo>
                <a:lnTo>
                  <a:pt x="84667" y="169333"/>
                </a:lnTo>
                <a:lnTo>
                  <a:pt x="93133" y="160867"/>
                </a:lnTo>
                <a:lnTo>
                  <a:pt x="101600" y="152400"/>
                </a:lnTo>
                <a:lnTo>
                  <a:pt x="110066" y="135467"/>
                </a:lnTo>
                <a:lnTo>
                  <a:pt x="110066" y="118533"/>
                </a:lnTo>
                <a:lnTo>
                  <a:pt x="118534" y="101600"/>
                </a:lnTo>
                <a:lnTo>
                  <a:pt x="118534" y="76200"/>
                </a:lnTo>
                <a:lnTo>
                  <a:pt x="127000" y="59267"/>
                </a:lnTo>
                <a:lnTo>
                  <a:pt x="127000" y="33867"/>
                </a:lnTo>
                <a:lnTo>
                  <a:pt x="118534" y="16933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0066" y="16933"/>
                </a:lnTo>
                <a:lnTo>
                  <a:pt x="110066" y="33867"/>
                </a:lnTo>
                <a:lnTo>
                  <a:pt x="110066" y="59267"/>
                </a:lnTo>
                <a:lnTo>
                  <a:pt x="110066" y="84667"/>
                </a:lnTo>
                <a:lnTo>
                  <a:pt x="118534" y="110067"/>
                </a:lnTo>
                <a:lnTo>
                  <a:pt x="127000" y="135467"/>
                </a:lnTo>
                <a:lnTo>
                  <a:pt x="135467" y="160867"/>
                </a:lnTo>
                <a:lnTo>
                  <a:pt x="143933" y="186267"/>
                </a:lnTo>
                <a:lnTo>
                  <a:pt x="160867" y="211667"/>
                </a:lnTo>
                <a:lnTo>
                  <a:pt x="169333" y="228600"/>
                </a:lnTo>
                <a:lnTo>
                  <a:pt x="177800" y="254000"/>
                </a:lnTo>
                <a:lnTo>
                  <a:pt x="186266" y="279400"/>
                </a:lnTo>
                <a:lnTo>
                  <a:pt x="194734" y="304800"/>
                </a:lnTo>
                <a:lnTo>
                  <a:pt x="194734" y="321733"/>
                </a:lnTo>
                <a:lnTo>
                  <a:pt x="194734" y="347133"/>
                </a:lnTo>
                <a:lnTo>
                  <a:pt x="186266" y="372533"/>
                </a:lnTo>
                <a:lnTo>
                  <a:pt x="177800" y="389467"/>
                </a:lnTo>
                <a:lnTo>
                  <a:pt x="169333" y="414867"/>
                </a:lnTo>
                <a:lnTo>
                  <a:pt x="160867" y="431800"/>
                </a:lnTo>
                <a:lnTo>
                  <a:pt x="143933" y="448733"/>
                </a:lnTo>
                <a:lnTo>
                  <a:pt x="127000" y="457200"/>
                </a:lnTo>
                <a:lnTo>
                  <a:pt x="110066" y="465667"/>
                </a:lnTo>
                <a:lnTo>
                  <a:pt x="93133" y="465667"/>
                </a:lnTo>
                <a:lnTo>
                  <a:pt x="76200" y="474133"/>
                </a:lnTo>
                <a:lnTo>
                  <a:pt x="59267" y="465667"/>
                </a:lnTo>
                <a:lnTo>
                  <a:pt x="42334" y="457200"/>
                </a:lnTo>
                <a:lnTo>
                  <a:pt x="25400" y="448733"/>
                </a:lnTo>
                <a:lnTo>
                  <a:pt x="16933" y="423333"/>
                </a:lnTo>
                <a:lnTo>
                  <a:pt x="0" y="406400"/>
                </a:lnTo>
                <a:lnTo>
                  <a:pt x="0" y="4064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60733" y="1464733"/>
            <a:ext cx="203201" cy="93135"/>
          </a:xfrm>
          <a:custGeom>
            <a:avLst/>
            <a:gdLst/>
            <a:ahLst/>
            <a:cxnLst/>
            <a:rect l="0" t="0" r="0" b="0"/>
            <a:pathLst>
              <a:path w="203201" h="93135">
                <a:moveTo>
                  <a:pt x="8467" y="59267"/>
                </a:move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8467" y="93134"/>
                </a:lnTo>
                <a:lnTo>
                  <a:pt x="0" y="84667"/>
                </a:lnTo>
                <a:lnTo>
                  <a:pt x="0" y="76200"/>
                </a:lnTo>
                <a:lnTo>
                  <a:pt x="0" y="67734"/>
                </a:lnTo>
                <a:lnTo>
                  <a:pt x="0" y="59267"/>
                </a:lnTo>
                <a:lnTo>
                  <a:pt x="8467" y="42334"/>
                </a:lnTo>
                <a:lnTo>
                  <a:pt x="8467" y="25400"/>
                </a:lnTo>
                <a:lnTo>
                  <a:pt x="16933" y="16934"/>
                </a:lnTo>
                <a:lnTo>
                  <a:pt x="25401" y="8467"/>
                </a:lnTo>
                <a:lnTo>
                  <a:pt x="25401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67734" y="25400"/>
                </a:lnTo>
                <a:lnTo>
                  <a:pt x="76200" y="33867"/>
                </a:lnTo>
                <a:lnTo>
                  <a:pt x="84667" y="42334"/>
                </a:lnTo>
                <a:lnTo>
                  <a:pt x="84667" y="59267"/>
                </a:lnTo>
                <a:lnTo>
                  <a:pt x="101601" y="67734"/>
                </a:lnTo>
                <a:lnTo>
                  <a:pt x="110067" y="76200"/>
                </a:lnTo>
                <a:lnTo>
                  <a:pt x="118534" y="84667"/>
                </a:lnTo>
                <a:lnTo>
                  <a:pt x="127000" y="84667"/>
                </a:lnTo>
                <a:lnTo>
                  <a:pt x="135467" y="84667"/>
                </a:lnTo>
                <a:lnTo>
                  <a:pt x="152400" y="84667"/>
                </a:lnTo>
                <a:lnTo>
                  <a:pt x="160867" y="84667"/>
                </a:lnTo>
                <a:lnTo>
                  <a:pt x="169333" y="84667"/>
                </a:lnTo>
                <a:lnTo>
                  <a:pt x="177801" y="84667"/>
                </a:lnTo>
                <a:lnTo>
                  <a:pt x="186267" y="76200"/>
                </a:lnTo>
                <a:lnTo>
                  <a:pt x="194734" y="67734"/>
                </a:lnTo>
                <a:lnTo>
                  <a:pt x="194734" y="67734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203200" y="59267"/>
                </a:lnTo>
                <a:lnTo>
                  <a:pt x="194734" y="59267"/>
                </a:lnTo>
                <a:lnTo>
                  <a:pt x="194734" y="59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77666" y="1684867"/>
            <a:ext cx="186268" cy="16934"/>
          </a:xfrm>
          <a:custGeom>
            <a:avLst/>
            <a:gdLst/>
            <a:ahLst/>
            <a:cxnLst/>
            <a:rect l="0" t="0" r="0" b="0"/>
            <a:pathLst>
              <a:path w="186268" h="16934">
                <a:moveTo>
                  <a:pt x="0" y="16933"/>
                </a:move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1" y="16933"/>
                </a:lnTo>
                <a:lnTo>
                  <a:pt x="67734" y="16933"/>
                </a:lnTo>
                <a:lnTo>
                  <a:pt x="93134" y="8466"/>
                </a:lnTo>
                <a:lnTo>
                  <a:pt x="110067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6"/>
                </a:lnTo>
                <a:lnTo>
                  <a:pt x="186267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69200" y="1794933"/>
            <a:ext cx="160867" cy="25401"/>
          </a:xfrm>
          <a:custGeom>
            <a:avLst/>
            <a:gdLst/>
            <a:ahLst/>
            <a:cxnLst/>
            <a:rect l="0" t="0" r="0" b="0"/>
            <a:pathLst>
              <a:path w="160867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9267" y="16934"/>
                </a:lnTo>
                <a:lnTo>
                  <a:pt x="84666" y="16934"/>
                </a:lnTo>
                <a:lnTo>
                  <a:pt x="110067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38067" y="1659467"/>
            <a:ext cx="8467" cy="1"/>
          </a:xfrm>
          <a:custGeom>
            <a:avLst/>
            <a:gdLst/>
            <a:ahLst/>
            <a:cxnLst/>
            <a:rect l="0" t="0" r="0" b="0"/>
            <a:pathLst>
              <a:path w="8467" h="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29600" y="1642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111066" y="1634067"/>
            <a:ext cx="67735" cy="25401"/>
          </a:xfrm>
          <a:custGeom>
            <a:avLst/>
            <a:gdLst/>
            <a:ahLst/>
            <a:cxnLst/>
            <a:rect l="0" t="0" r="0" b="0"/>
            <a:pathLst>
              <a:path w="67735" h="25401">
                <a:moveTo>
                  <a:pt x="67734" y="0"/>
                </a:moveTo>
                <a:lnTo>
                  <a:pt x="67734" y="0"/>
                </a:lnTo>
                <a:lnTo>
                  <a:pt x="50801" y="0"/>
                </a:lnTo>
                <a:lnTo>
                  <a:pt x="33867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43334" y="1718733"/>
            <a:ext cx="152401" cy="110068"/>
          </a:xfrm>
          <a:custGeom>
            <a:avLst/>
            <a:gdLst/>
            <a:ahLst/>
            <a:cxnLst/>
            <a:rect l="0" t="0" r="0" b="0"/>
            <a:pathLst>
              <a:path w="152401" h="110068">
                <a:moveTo>
                  <a:pt x="16933" y="0"/>
                </a:moveTo>
                <a:lnTo>
                  <a:pt x="8466" y="8467"/>
                </a:lnTo>
                <a:lnTo>
                  <a:pt x="8466" y="25400"/>
                </a:lnTo>
                <a:lnTo>
                  <a:pt x="0" y="33867"/>
                </a:lnTo>
                <a:lnTo>
                  <a:pt x="0" y="59267"/>
                </a:lnTo>
                <a:lnTo>
                  <a:pt x="8466" y="67734"/>
                </a:lnTo>
                <a:lnTo>
                  <a:pt x="25399" y="84667"/>
                </a:lnTo>
                <a:lnTo>
                  <a:pt x="33866" y="93134"/>
                </a:lnTo>
                <a:lnTo>
                  <a:pt x="50799" y="110067"/>
                </a:lnTo>
                <a:lnTo>
                  <a:pt x="76200" y="110067"/>
                </a:lnTo>
                <a:lnTo>
                  <a:pt x="101599" y="110067"/>
                </a:lnTo>
                <a:lnTo>
                  <a:pt x="126999" y="110067"/>
                </a:lnTo>
                <a:lnTo>
                  <a:pt x="143932" y="101600"/>
                </a:lnTo>
                <a:lnTo>
                  <a:pt x="143932" y="101600"/>
                </a:lnTo>
                <a:lnTo>
                  <a:pt x="152400" y="93134"/>
                </a:lnTo>
                <a:lnTo>
                  <a:pt x="152400" y="931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331200" y="1676400"/>
            <a:ext cx="33868" cy="152401"/>
          </a:xfrm>
          <a:custGeom>
            <a:avLst/>
            <a:gdLst/>
            <a:ahLst/>
            <a:cxnLst/>
            <a:rect l="0" t="0" r="0" b="0"/>
            <a:pathLst>
              <a:path w="33868" h="152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48134" y="1617133"/>
            <a:ext cx="42334" cy="8468"/>
          </a:xfrm>
          <a:custGeom>
            <a:avLst/>
            <a:gdLst/>
            <a:ahLst/>
            <a:cxnLst/>
            <a:rect l="0" t="0" r="0" b="0"/>
            <a:pathLst>
              <a:path w="423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509000" y="1651000"/>
            <a:ext cx="211667" cy="152401"/>
          </a:xfrm>
          <a:custGeom>
            <a:avLst/>
            <a:gdLst/>
            <a:ahLst/>
            <a:cxnLst/>
            <a:rect l="0" t="0" r="0" b="0"/>
            <a:pathLst>
              <a:path w="211667" h="152401">
                <a:moveTo>
                  <a:pt x="0" y="59267"/>
                </a:moveTo>
                <a:lnTo>
                  <a:pt x="0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35467"/>
                </a:lnTo>
                <a:lnTo>
                  <a:pt x="33867" y="143933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52400"/>
                </a:lnTo>
                <a:lnTo>
                  <a:pt x="33867" y="143933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27000"/>
                </a:lnTo>
                <a:lnTo>
                  <a:pt x="25400" y="118533"/>
                </a:lnTo>
                <a:lnTo>
                  <a:pt x="25400" y="101600"/>
                </a:lnTo>
                <a:lnTo>
                  <a:pt x="25400" y="84667"/>
                </a:lnTo>
                <a:lnTo>
                  <a:pt x="33867" y="67733"/>
                </a:lnTo>
                <a:lnTo>
                  <a:pt x="42333" y="50800"/>
                </a:lnTo>
                <a:lnTo>
                  <a:pt x="50800" y="33867"/>
                </a:lnTo>
                <a:lnTo>
                  <a:pt x="59266" y="25400"/>
                </a:lnTo>
                <a:lnTo>
                  <a:pt x="76200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60867" y="8467"/>
                </a:lnTo>
                <a:lnTo>
                  <a:pt x="169333" y="25400"/>
                </a:lnTo>
                <a:lnTo>
                  <a:pt x="177800" y="33867"/>
                </a:lnTo>
                <a:lnTo>
                  <a:pt x="194733" y="42333"/>
                </a:lnTo>
                <a:lnTo>
                  <a:pt x="203200" y="42333"/>
                </a:lnTo>
                <a:lnTo>
                  <a:pt x="203200" y="42333"/>
                </a:lnTo>
                <a:lnTo>
                  <a:pt x="211666" y="50800"/>
                </a:lnTo>
                <a:lnTo>
                  <a:pt x="211666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771467" y="1642533"/>
            <a:ext cx="143934" cy="143935"/>
          </a:xfrm>
          <a:custGeom>
            <a:avLst/>
            <a:gdLst/>
            <a:ahLst/>
            <a:cxnLst/>
            <a:rect l="0" t="0" r="0" b="0"/>
            <a:pathLst>
              <a:path w="143934" h="143935">
                <a:moveTo>
                  <a:pt x="135466" y="8467"/>
                </a:move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01599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8467"/>
                </a:lnTo>
                <a:lnTo>
                  <a:pt x="42333" y="16934"/>
                </a:lnTo>
                <a:lnTo>
                  <a:pt x="25399" y="25400"/>
                </a:lnTo>
                <a:lnTo>
                  <a:pt x="16933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84667"/>
                </a:lnTo>
                <a:lnTo>
                  <a:pt x="0" y="93134"/>
                </a:lnTo>
                <a:lnTo>
                  <a:pt x="8466" y="110067"/>
                </a:lnTo>
                <a:lnTo>
                  <a:pt x="16933" y="118534"/>
                </a:lnTo>
                <a:lnTo>
                  <a:pt x="25399" y="127000"/>
                </a:lnTo>
                <a:lnTo>
                  <a:pt x="42333" y="135467"/>
                </a:lnTo>
                <a:lnTo>
                  <a:pt x="59266" y="143934"/>
                </a:lnTo>
                <a:lnTo>
                  <a:pt x="84666" y="143934"/>
                </a:lnTo>
                <a:lnTo>
                  <a:pt x="101599" y="143934"/>
                </a:lnTo>
                <a:lnTo>
                  <a:pt x="118533" y="143934"/>
                </a:lnTo>
                <a:lnTo>
                  <a:pt x="135466" y="135467"/>
                </a:lnTo>
                <a:lnTo>
                  <a:pt x="135466" y="135467"/>
                </a:lnTo>
                <a:lnTo>
                  <a:pt x="143933" y="127000"/>
                </a:lnTo>
                <a:lnTo>
                  <a:pt x="143933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Freeform 9215"/>
          <p:cNvSpPr/>
          <p:nvPr/>
        </p:nvSpPr>
        <p:spPr>
          <a:xfrm>
            <a:off x="9008533" y="1473200"/>
            <a:ext cx="42335" cy="330201"/>
          </a:xfrm>
          <a:custGeom>
            <a:avLst/>
            <a:gdLst/>
            <a:ahLst/>
            <a:cxnLst/>
            <a:rect l="0" t="0" r="0" b="0"/>
            <a:pathLst>
              <a:path w="42335" h="330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16933" y="67733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60867"/>
                </a:lnTo>
                <a:lnTo>
                  <a:pt x="16933" y="186267"/>
                </a:lnTo>
                <a:lnTo>
                  <a:pt x="25401" y="220133"/>
                </a:lnTo>
                <a:lnTo>
                  <a:pt x="25401" y="245533"/>
                </a:lnTo>
                <a:lnTo>
                  <a:pt x="25401" y="270933"/>
                </a:lnTo>
                <a:lnTo>
                  <a:pt x="25401" y="296333"/>
                </a:lnTo>
                <a:lnTo>
                  <a:pt x="33867" y="313267"/>
                </a:lnTo>
                <a:lnTo>
                  <a:pt x="33867" y="321733"/>
                </a:lnTo>
                <a:lnTo>
                  <a:pt x="33867" y="330200"/>
                </a:lnTo>
                <a:lnTo>
                  <a:pt x="42334" y="330200"/>
                </a:lnTo>
                <a:lnTo>
                  <a:pt x="42334" y="330200"/>
                </a:lnTo>
                <a:lnTo>
                  <a:pt x="42334" y="330200"/>
                </a:lnTo>
                <a:lnTo>
                  <a:pt x="42334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Freeform 9216"/>
          <p:cNvSpPr/>
          <p:nvPr/>
        </p:nvSpPr>
        <p:spPr>
          <a:xfrm>
            <a:off x="9118600" y="1625600"/>
            <a:ext cx="118534" cy="177801"/>
          </a:xfrm>
          <a:custGeom>
            <a:avLst/>
            <a:gdLst/>
            <a:ahLst/>
            <a:cxnLst/>
            <a:rect l="0" t="0" r="0" b="0"/>
            <a:pathLst>
              <a:path w="118534" h="177801">
                <a:moveTo>
                  <a:pt x="42333" y="118533"/>
                </a:moveTo>
                <a:lnTo>
                  <a:pt x="42333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4" y="118533"/>
                </a:lnTo>
                <a:lnTo>
                  <a:pt x="84667" y="110067"/>
                </a:lnTo>
                <a:lnTo>
                  <a:pt x="93133" y="101600"/>
                </a:lnTo>
                <a:lnTo>
                  <a:pt x="101600" y="93133"/>
                </a:lnTo>
                <a:lnTo>
                  <a:pt x="101600" y="76200"/>
                </a:lnTo>
                <a:lnTo>
                  <a:pt x="110067" y="59267"/>
                </a:lnTo>
                <a:lnTo>
                  <a:pt x="110067" y="50800"/>
                </a:lnTo>
                <a:lnTo>
                  <a:pt x="101600" y="33867"/>
                </a:lnTo>
                <a:lnTo>
                  <a:pt x="101600" y="16933"/>
                </a:lnTo>
                <a:lnTo>
                  <a:pt x="93133" y="8467"/>
                </a:lnTo>
                <a:lnTo>
                  <a:pt x="76200" y="0"/>
                </a:lnTo>
                <a:lnTo>
                  <a:pt x="67734" y="0"/>
                </a:lnTo>
                <a:lnTo>
                  <a:pt x="50800" y="0"/>
                </a:lnTo>
                <a:lnTo>
                  <a:pt x="33867" y="8467"/>
                </a:lnTo>
                <a:lnTo>
                  <a:pt x="25400" y="16933"/>
                </a:lnTo>
                <a:lnTo>
                  <a:pt x="8467" y="33867"/>
                </a:lnTo>
                <a:lnTo>
                  <a:pt x="0" y="42333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8467" y="127000"/>
                </a:lnTo>
                <a:lnTo>
                  <a:pt x="16933" y="143933"/>
                </a:lnTo>
                <a:lnTo>
                  <a:pt x="33867" y="160867"/>
                </a:lnTo>
                <a:lnTo>
                  <a:pt x="42333" y="169333"/>
                </a:lnTo>
                <a:lnTo>
                  <a:pt x="59266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18533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 9225"/>
          <p:cNvSpPr/>
          <p:nvPr/>
        </p:nvSpPr>
        <p:spPr>
          <a:xfrm>
            <a:off x="9338734" y="1634067"/>
            <a:ext cx="118534" cy="186267"/>
          </a:xfrm>
          <a:custGeom>
            <a:avLst/>
            <a:gdLst/>
            <a:ahLst/>
            <a:cxnLst/>
            <a:rect l="0" t="0" r="0" b="0"/>
            <a:pathLst>
              <a:path w="118534" h="186267">
                <a:moveTo>
                  <a:pt x="33866" y="0"/>
                </a:moveTo>
                <a:lnTo>
                  <a:pt x="33866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6" y="59266"/>
                </a:lnTo>
                <a:lnTo>
                  <a:pt x="16933" y="67733"/>
                </a:lnTo>
                <a:lnTo>
                  <a:pt x="33866" y="76200"/>
                </a:lnTo>
                <a:lnTo>
                  <a:pt x="42333" y="76200"/>
                </a:lnTo>
                <a:lnTo>
                  <a:pt x="59266" y="84666"/>
                </a:lnTo>
                <a:lnTo>
                  <a:pt x="76200" y="84666"/>
                </a:lnTo>
                <a:lnTo>
                  <a:pt x="93133" y="93133"/>
                </a:lnTo>
                <a:lnTo>
                  <a:pt x="101599" y="101600"/>
                </a:lnTo>
                <a:lnTo>
                  <a:pt x="110066" y="110066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8533" y="143933"/>
                </a:lnTo>
                <a:lnTo>
                  <a:pt x="110066" y="152400"/>
                </a:lnTo>
                <a:lnTo>
                  <a:pt x="101599" y="160866"/>
                </a:lnTo>
                <a:lnTo>
                  <a:pt x="93133" y="169333"/>
                </a:lnTo>
                <a:lnTo>
                  <a:pt x="84666" y="177800"/>
                </a:lnTo>
                <a:lnTo>
                  <a:pt x="67732" y="186266"/>
                </a:lnTo>
                <a:lnTo>
                  <a:pt x="50799" y="186266"/>
                </a:lnTo>
                <a:lnTo>
                  <a:pt x="33866" y="186266"/>
                </a:lnTo>
                <a:lnTo>
                  <a:pt x="33866" y="186266"/>
                </a:lnTo>
                <a:lnTo>
                  <a:pt x="25399" y="186266"/>
                </a:lnTo>
                <a:lnTo>
                  <a:pt x="25399" y="186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Freeform 9226"/>
          <p:cNvSpPr/>
          <p:nvPr/>
        </p:nvSpPr>
        <p:spPr>
          <a:xfrm>
            <a:off x="3462867" y="2015067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50800" y="42333"/>
                </a:moveTo>
                <a:lnTo>
                  <a:pt x="50800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33866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16933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8466"/>
                </a:lnTo>
                <a:lnTo>
                  <a:pt x="110066" y="16933"/>
                </a:lnTo>
                <a:lnTo>
                  <a:pt x="118533" y="25400"/>
                </a:lnTo>
                <a:lnTo>
                  <a:pt x="135466" y="33866"/>
                </a:lnTo>
                <a:lnTo>
                  <a:pt x="143933" y="50800"/>
                </a:lnTo>
                <a:lnTo>
                  <a:pt x="152400" y="67733"/>
                </a:lnTo>
                <a:lnTo>
                  <a:pt x="160866" y="84666"/>
                </a:lnTo>
                <a:lnTo>
                  <a:pt x="160866" y="110066"/>
                </a:lnTo>
                <a:lnTo>
                  <a:pt x="169333" y="135466"/>
                </a:lnTo>
                <a:lnTo>
                  <a:pt x="169333" y="152400"/>
                </a:lnTo>
                <a:lnTo>
                  <a:pt x="160866" y="169333"/>
                </a:lnTo>
                <a:lnTo>
                  <a:pt x="160866" y="194733"/>
                </a:lnTo>
                <a:lnTo>
                  <a:pt x="152400" y="211666"/>
                </a:lnTo>
                <a:lnTo>
                  <a:pt x="143933" y="228600"/>
                </a:lnTo>
                <a:lnTo>
                  <a:pt x="127000" y="237066"/>
                </a:lnTo>
                <a:lnTo>
                  <a:pt x="110066" y="245533"/>
                </a:lnTo>
                <a:lnTo>
                  <a:pt x="101600" y="254000"/>
                </a:lnTo>
                <a:lnTo>
                  <a:pt x="84666" y="262466"/>
                </a:lnTo>
                <a:lnTo>
                  <a:pt x="59266" y="262466"/>
                </a:lnTo>
                <a:lnTo>
                  <a:pt x="50800" y="262466"/>
                </a:lnTo>
                <a:lnTo>
                  <a:pt x="33866" y="254000"/>
                </a:lnTo>
                <a:lnTo>
                  <a:pt x="25400" y="254000"/>
                </a:lnTo>
                <a:lnTo>
                  <a:pt x="8466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8466" y="194733"/>
                </a:lnTo>
                <a:lnTo>
                  <a:pt x="16933" y="186266"/>
                </a:lnTo>
                <a:lnTo>
                  <a:pt x="33866" y="186266"/>
                </a:lnTo>
                <a:lnTo>
                  <a:pt x="50800" y="186266"/>
                </a:lnTo>
                <a:lnTo>
                  <a:pt x="67733" y="194733"/>
                </a:lnTo>
                <a:lnTo>
                  <a:pt x="84666" y="203200"/>
                </a:lnTo>
                <a:lnTo>
                  <a:pt x="101600" y="211666"/>
                </a:lnTo>
                <a:lnTo>
                  <a:pt x="118533" y="228600"/>
                </a:lnTo>
                <a:lnTo>
                  <a:pt x="135466" y="237066"/>
                </a:lnTo>
                <a:lnTo>
                  <a:pt x="152400" y="254000"/>
                </a:lnTo>
                <a:lnTo>
                  <a:pt x="160866" y="262466"/>
                </a:lnTo>
                <a:lnTo>
                  <a:pt x="169333" y="270933"/>
                </a:lnTo>
                <a:lnTo>
                  <a:pt x="169333" y="270933"/>
                </a:lnTo>
                <a:lnTo>
                  <a:pt x="177800" y="279400"/>
                </a:lnTo>
                <a:lnTo>
                  <a:pt x="1778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Freeform 9227"/>
          <p:cNvSpPr/>
          <p:nvPr/>
        </p:nvSpPr>
        <p:spPr>
          <a:xfrm>
            <a:off x="3911600" y="2015067"/>
            <a:ext cx="448734" cy="279401"/>
          </a:xfrm>
          <a:custGeom>
            <a:avLst/>
            <a:gdLst/>
            <a:ahLst/>
            <a:cxnLst/>
            <a:rect l="0" t="0" r="0" b="0"/>
            <a:pathLst>
              <a:path w="448734" h="279401">
                <a:moveTo>
                  <a:pt x="143933" y="135466"/>
                </a:moveTo>
                <a:lnTo>
                  <a:pt x="143933" y="135466"/>
                </a:lnTo>
                <a:lnTo>
                  <a:pt x="143933" y="135466"/>
                </a:lnTo>
                <a:lnTo>
                  <a:pt x="152400" y="127000"/>
                </a:lnTo>
                <a:lnTo>
                  <a:pt x="152400" y="118533"/>
                </a:lnTo>
                <a:lnTo>
                  <a:pt x="152400" y="110066"/>
                </a:lnTo>
                <a:lnTo>
                  <a:pt x="152400" y="101600"/>
                </a:lnTo>
                <a:lnTo>
                  <a:pt x="152400" y="93133"/>
                </a:lnTo>
                <a:lnTo>
                  <a:pt x="152400" y="84666"/>
                </a:lnTo>
                <a:lnTo>
                  <a:pt x="143933" y="76200"/>
                </a:lnTo>
                <a:lnTo>
                  <a:pt x="135467" y="67733"/>
                </a:lnTo>
                <a:lnTo>
                  <a:pt x="127000" y="59266"/>
                </a:lnTo>
                <a:lnTo>
                  <a:pt x="118533" y="59266"/>
                </a:lnTo>
                <a:lnTo>
                  <a:pt x="101600" y="59266"/>
                </a:lnTo>
                <a:lnTo>
                  <a:pt x="84667" y="59266"/>
                </a:lnTo>
                <a:lnTo>
                  <a:pt x="76200" y="67733"/>
                </a:lnTo>
                <a:lnTo>
                  <a:pt x="59267" y="76200"/>
                </a:lnTo>
                <a:lnTo>
                  <a:pt x="42333" y="84666"/>
                </a:lnTo>
                <a:lnTo>
                  <a:pt x="33867" y="101600"/>
                </a:lnTo>
                <a:lnTo>
                  <a:pt x="16933" y="118533"/>
                </a:lnTo>
                <a:lnTo>
                  <a:pt x="8467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37066"/>
                </a:lnTo>
                <a:lnTo>
                  <a:pt x="25400" y="245533"/>
                </a:lnTo>
                <a:lnTo>
                  <a:pt x="42333" y="262466"/>
                </a:lnTo>
                <a:lnTo>
                  <a:pt x="59267" y="270933"/>
                </a:lnTo>
                <a:lnTo>
                  <a:pt x="76200" y="270933"/>
                </a:lnTo>
                <a:lnTo>
                  <a:pt x="101600" y="270933"/>
                </a:lnTo>
                <a:lnTo>
                  <a:pt x="127000" y="270933"/>
                </a:lnTo>
                <a:lnTo>
                  <a:pt x="143933" y="254000"/>
                </a:lnTo>
                <a:lnTo>
                  <a:pt x="160867" y="245533"/>
                </a:lnTo>
                <a:lnTo>
                  <a:pt x="186267" y="237066"/>
                </a:lnTo>
                <a:lnTo>
                  <a:pt x="203200" y="220133"/>
                </a:lnTo>
                <a:lnTo>
                  <a:pt x="211667" y="203200"/>
                </a:lnTo>
                <a:lnTo>
                  <a:pt x="228600" y="177800"/>
                </a:lnTo>
                <a:lnTo>
                  <a:pt x="237067" y="152400"/>
                </a:lnTo>
                <a:lnTo>
                  <a:pt x="237067" y="127000"/>
                </a:lnTo>
                <a:lnTo>
                  <a:pt x="245533" y="101600"/>
                </a:lnTo>
                <a:lnTo>
                  <a:pt x="245533" y="67733"/>
                </a:lnTo>
                <a:lnTo>
                  <a:pt x="245533" y="50800"/>
                </a:lnTo>
                <a:lnTo>
                  <a:pt x="245533" y="25400"/>
                </a:lnTo>
                <a:lnTo>
                  <a:pt x="245533" y="16933"/>
                </a:lnTo>
                <a:lnTo>
                  <a:pt x="245533" y="8466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8466"/>
                </a:lnTo>
                <a:lnTo>
                  <a:pt x="228600" y="25400"/>
                </a:lnTo>
                <a:lnTo>
                  <a:pt x="228600" y="42333"/>
                </a:lnTo>
                <a:lnTo>
                  <a:pt x="228600" y="59266"/>
                </a:lnTo>
                <a:lnTo>
                  <a:pt x="228600" y="84666"/>
                </a:lnTo>
                <a:lnTo>
                  <a:pt x="228600" y="110066"/>
                </a:lnTo>
                <a:lnTo>
                  <a:pt x="228600" y="143933"/>
                </a:lnTo>
                <a:lnTo>
                  <a:pt x="237067" y="169333"/>
                </a:lnTo>
                <a:lnTo>
                  <a:pt x="237067" y="186266"/>
                </a:lnTo>
                <a:lnTo>
                  <a:pt x="254000" y="211666"/>
                </a:lnTo>
                <a:lnTo>
                  <a:pt x="254000" y="228600"/>
                </a:lnTo>
                <a:lnTo>
                  <a:pt x="262467" y="245533"/>
                </a:lnTo>
                <a:lnTo>
                  <a:pt x="262467" y="262466"/>
                </a:lnTo>
                <a:lnTo>
                  <a:pt x="262467" y="270933"/>
                </a:lnTo>
                <a:lnTo>
                  <a:pt x="262467" y="270933"/>
                </a:lnTo>
                <a:lnTo>
                  <a:pt x="270933" y="279400"/>
                </a:lnTo>
                <a:lnTo>
                  <a:pt x="270933" y="279400"/>
                </a:lnTo>
                <a:lnTo>
                  <a:pt x="270933" y="270933"/>
                </a:lnTo>
                <a:lnTo>
                  <a:pt x="270933" y="270933"/>
                </a:lnTo>
                <a:lnTo>
                  <a:pt x="270933" y="254000"/>
                </a:lnTo>
                <a:lnTo>
                  <a:pt x="270933" y="245533"/>
                </a:lnTo>
                <a:lnTo>
                  <a:pt x="270933" y="228600"/>
                </a:lnTo>
                <a:lnTo>
                  <a:pt x="279400" y="203200"/>
                </a:lnTo>
                <a:lnTo>
                  <a:pt x="279400" y="177800"/>
                </a:lnTo>
                <a:lnTo>
                  <a:pt x="287867" y="160866"/>
                </a:lnTo>
                <a:lnTo>
                  <a:pt x="296333" y="135466"/>
                </a:lnTo>
                <a:lnTo>
                  <a:pt x="304800" y="118533"/>
                </a:lnTo>
                <a:lnTo>
                  <a:pt x="321733" y="110066"/>
                </a:lnTo>
                <a:lnTo>
                  <a:pt x="338667" y="101600"/>
                </a:lnTo>
                <a:lnTo>
                  <a:pt x="347133" y="101600"/>
                </a:lnTo>
                <a:lnTo>
                  <a:pt x="364067" y="101600"/>
                </a:lnTo>
                <a:lnTo>
                  <a:pt x="381000" y="101600"/>
                </a:lnTo>
                <a:lnTo>
                  <a:pt x="389467" y="110066"/>
                </a:lnTo>
                <a:lnTo>
                  <a:pt x="397933" y="118533"/>
                </a:lnTo>
                <a:lnTo>
                  <a:pt x="406400" y="127000"/>
                </a:lnTo>
                <a:lnTo>
                  <a:pt x="414867" y="143933"/>
                </a:lnTo>
                <a:lnTo>
                  <a:pt x="414867" y="169333"/>
                </a:lnTo>
                <a:lnTo>
                  <a:pt x="414867" y="186266"/>
                </a:lnTo>
                <a:lnTo>
                  <a:pt x="423333" y="203200"/>
                </a:lnTo>
                <a:lnTo>
                  <a:pt x="423333" y="220133"/>
                </a:lnTo>
                <a:lnTo>
                  <a:pt x="423333" y="237066"/>
                </a:lnTo>
                <a:lnTo>
                  <a:pt x="431800" y="245533"/>
                </a:lnTo>
                <a:lnTo>
                  <a:pt x="431800" y="254000"/>
                </a:lnTo>
                <a:lnTo>
                  <a:pt x="440267" y="254000"/>
                </a:lnTo>
                <a:lnTo>
                  <a:pt x="448733" y="254000"/>
                </a:lnTo>
                <a:lnTo>
                  <a:pt x="448733" y="254000"/>
                </a:lnTo>
                <a:lnTo>
                  <a:pt x="448733" y="245533"/>
                </a:lnTo>
                <a:lnTo>
                  <a:pt x="448733" y="245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9" name="Freeform 9228"/>
          <p:cNvSpPr/>
          <p:nvPr/>
        </p:nvSpPr>
        <p:spPr>
          <a:xfrm>
            <a:off x="4428067" y="2125133"/>
            <a:ext cx="93134" cy="169335"/>
          </a:xfrm>
          <a:custGeom>
            <a:avLst/>
            <a:gdLst/>
            <a:ahLst/>
            <a:cxnLst/>
            <a:rect l="0" t="0" r="0" b="0"/>
            <a:pathLst>
              <a:path w="93134" h="169335">
                <a:moveTo>
                  <a:pt x="42333" y="0"/>
                </a:moveTo>
                <a:lnTo>
                  <a:pt x="33866" y="0"/>
                </a:lnTo>
                <a:lnTo>
                  <a:pt x="33866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25400" y="160867"/>
                </a:lnTo>
                <a:lnTo>
                  <a:pt x="33866" y="169334"/>
                </a:lnTo>
                <a:lnTo>
                  <a:pt x="50800" y="169334"/>
                </a:lnTo>
                <a:lnTo>
                  <a:pt x="59266" y="169334"/>
                </a:lnTo>
                <a:lnTo>
                  <a:pt x="67733" y="160867"/>
                </a:lnTo>
                <a:lnTo>
                  <a:pt x="76200" y="160867"/>
                </a:lnTo>
                <a:lnTo>
                  <a:pt x="84666" y="143934"/>
                </a:lnTo>
                <a:lnTo>
                  <a:pt x="93133" y="135467"/>
                </a:lnTo>
                <a:lnTo>
                  <a:pt x="93133" y="127000"/>
                </a:lnTo>
                <a:lnTo>
                  <a:pt x="93133" y="110067"/>
                </a:lnTo>
                <a:lnTo>
                  <a:pt x="84666" y="93134"/>
                </a:lnTo>
                <a:lnTo>
                  <a:pt x="84666" y="76200"/>
                </a:lnTo>
                <a:lnTo>
                  <a:pt x="76200" y="59267"/>
                </a:lnTo>
                <a:lnTo>
                  <a:pt x="67733" y="42334"/>
                </a:lnTo>
                <a:lnTo>
                  <a:pt x="59266" y="33867"/>
                </a:lnTo>
                <a:lnTo>
                  <a:pt x="59266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0" name="Freeform 9229"/>
          <p:cNvSpPr/>
          <p:nvPr/>
        </p:nvSpPr>
        <p:spPr>
          <a:xfrm>
            <a:off x="4572000" y="2150533"/>
            <a:ext cx="127001" cy="127001"/>
          </a:xfrm>
          <a:custGeom>
            <a:avLst/>
            <a:gdLst/>
            <a:ahLst/>
            <a:cxnLst/>
            <a:rect l="0" t="0" r="0" b="0"/>
            <a:pathLst>
              <a:path w="127001" h="127001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0067"/>
                </a:lnTo>
                <a:lnTo>
                  <a:pt x="25400" y="118534"/>
                </a:lnTo>
                <a:lnTo>
                  <a:pt x="25400" y="127000"/>
                </a:lnTo>
                <a:lnTo>
                  <a:pt x="25400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25400" y="118534"/>
                </a:lnTo>
                <a:lnTo>
                  <a:pt x="25400" y="110067"/>
                </a:lnTo>
                <a:lnTo>
                  <a:pt x="25400" y="93134"/>
                </a:lnTo>
                <a:lnTo>
                  <a:pt x="25400" y="76200"/>
                </a:lnTo>
                <a:lnTo>
                  <a:pt x="33867" y="59267"/>
                </a:lnTo>
                <a:lnTo>
                  <a:pt x="42333" y="42334"/>
                </a:lnTo>
                <a:lnTo>
                  <a:pt x="50800" y="33867"/>
                </a:lnTo>
                <a:lnTo>
                  <a:pt x="59267" y="16934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1" name="Freeform 9230"/>
          <p:cNvSpPr/>
          <p:nvPr/>
        </p:nvSpPr>
        <p:spPr>
          <a:xfrm>
            <a:off x="4741333" y="2023533"/>
            <a:ext cx="220135" cy="254001"/>
          </a:xfrm>
          <a:custGeom>
            <a:avLst/>
            <a:gdLst/>
            <a:ahLst/>
            <a:cxnLst/>
            <a:rect l="0" t="0" r="0" b="0"/>
            <a:pathLst>
              <a:path w="220135" h="254001">
                <a:moveTo>
                  <a:pt x="118534" y="177800"/>
                </a:moveTo>
                <a:lnTo>
                  <a:pt x="118534" y="177800"/>
                </a:lnTo>
                <a:lnTo>
                  <a:pt x="118534" y="169334"/>
                </a:lnTo>
                <a:lnTo>
                  <a:pt x="118534" y="169334"/>
                </a:lnTo>
                <a:lnTo>
                  <a:pt x="118534" y="160867"/>
                </a:lnTo>
                <a:lnTo>
                  <a:pt x="118534" y="143934"/>
                </a:lnTo>
                <a:lnTo>
                  <a:pt x="118534" y="135467"/>
                </a:lnTo>
                <a:lnTo>
                  <a:pt x="110067" y="135467"/>
                </a:lnTo>
                <a:lnTo>
                  <a:pt x="101600" y="127000"/>
                </a:lnTo>
                <a:lnTo>
                  <a:pt x="93134" y="127000"/>
                </a:lnTo>
                <a:lnTo>
                  <a:pt x="76200" y="127000"/>
                </a:lnTo>
                <a:lnTo>
                  <a:pt x="67734" y="127000"/>
                </a:lnTo>
                <a:lnTo>
                  <a:pt x="50800" y="127000"/>
                </a:lnTo>
                <a:lnTo>
                  <a:pt x="33867" y="135467"/>
                </a:lnTo>
                <a:lnTo>
                  <a:pt x="25400" y="143934"/>
                </a:lnTo>
                <a:lnTo>
                  <a:pt x="16934" y="160867"/>
                </a:lnTo>
                <a:lnTo>
                  <a:pt x="8467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4"/>
                </a:lnTo>
                <a:lnTo>
                  <a:pt x="0" y="228600"/>
                </a:lnTo>
                <a:lnTo>
                  <a:pt x="0" y="237067"/>
                </a:lnTo>
                <a:lnTo>
                  <a:pt x="8467" y="245534"/>
                </a:lnTo>
                <a:lnTo>
                  <a:pt x="16934" y="254000"/>
                </a:lnTo>
                <a:lnTo>
                  <a:pt x="33867" y="254000"/>
                </a:lnTo>
                <a:lnTo>
                  <a:pt x="50800" y="254000"/>
                </a:lnTo>
                <a:lnTo>
                  <a:pt x="67734" y="254000"/>
                </a:lnTo>
                <a:lnTo>
                  <a:pt x="76200" y="245534"/>
                </a:lnTo>
                <a:lnTo>
                  <a:pt x="93134" y="237067"/>
                </a:lnTo>
                <a:lnTo>
                  <a:pt x="110067" y="228600"/>
                </a:lnTo>
                <a:lnTo>
                  <a:pt x="118534" y="211667"/>
                </a:lnTo>
                <a:lnTo>
                  <a:pt x="118534" y="194734"/>
                </a:lnTo>
                <a:lnTo>
                  <a:pt x="127000" y="177800"/>
                </a:lnTo>
                <a:lnTo>
                  <a:pt x="127000" y="152400"/>
                </a:lnTo>
                <a:lnTo>
                  <a:pt x="127000" y="127000"/>
                </a:lnTo>
                <a:lnTo>
                  <a:pt x="127000" y="101600"/>
                </a:lnTo>
                <a:lnTo>
                  <a:pt x="127000" y="76200"/>
                </a:lnTo>
                <a:lnTo>
                  <a:pt x="118534" y="59267"/>
                </a:lnTo>
                <a:lnTo>
                  <a:pt x="118534" y="42334"/>
                </a:lnTo>
                <a:lnTo>
                  <a:pt x="118534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33867"/>
                </a:lnTo>
                <a:lnTo>
                  <a:pt x="101600" y="50800"/>
                </a:lnTo>
                <a:lnTo>
                  <a:pt x="101600" y="67734"/>
                </a:lnTo>
                <a:lnTo>
                  <a:pt x="101600" y="93134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10067" y="143934"/>
                </a:lnTo>
                <a:lnTo>
                  <a:pt x="110067" y="169334"/>
                </a:lnTo>
                <a:lnTo>
                  <a:pt x="118534" y="177800"/>
                </a:lnTo>
                <a:lnTo>
                  <a:pt x="118534" y="194734"/>
                </a:lnTo>
                <a:lnTo>
                  <a:pt x="127000" y="203200"/>
                </a:lnTo>
                <a:lnTo>
                  <a:pt x="135467" y="220134"/>
                </a:lnTo>
                <a:lnTo>
                  <a:pt x="143934" y="228600"/>
                </a:lnTo>
                <a:lnTo>
                  <a:pt x="160867" y="237067"/>
                </a:lnTo>
                <a:lnTo>
                  <a:pt x="169334" y="237067"/>
                </a:lnTo>
                <a:lnTo>
                  <a:pt x="177800" y="245534"/>
                </a:lnTo>
                <a:lnTo>
                  <a:pt x="186267" y="245534"/>
                </a:lnTo>
                <a:lnTo>
                  <a:pt x="194734" y="245534"/>
                </a:lnTo>
                <a:lnTo>
                  <a:pt x="211667" y="237067"/>
                </a:lnTo>
                <a:lnTo>
                  <a:pt x="211667" y="237067"/>
                </a:lnTo>
                <a:lnTo>
                  <a:pt x="220134" y="228600"/>
                </a:lnTo>
                <a:lnTo>
                  <a:pt x="220134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2" name="Freeform 9231"/>
          <p:cNvSpPr/>
          <p:nvPr/>
        </p:nvSpPr>
        <p:spPr>
          <a:xfrm>
            <a:off x="4978400" y="2074333"/>
            <a:ext cx="169334" cy="194735"/>
          </a:xfrm>
          <a:custGeom>
            <a:avLst/>
            <a:gdLst/>
            <a:ahLst/>
            <a:cxnLst/>
            <a:rect l="0" t="0" r="0" b="0"/>
            <a:pathLst>
              <a:path w="169334" h="194735">
                <a:moveTo>
                  <a:pt x="110067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7"/>
                </a:lnTo>
                <a:lnTo>
                  <a:pt x="67733" y="16934"/>
                </a:lnTo>
                <a:lnTo>
                  <a:pt x="59267" y="25400"/>
                </a:lnTo>
                <a:lnTo>
                  <a:pt x="42333" y="42334"/>
                </a:lnTo>
                <a:lnTo>
                  <a:pt x="33867" y="59267"/>
                </a:lnTo>
                <a:lnTo>
                  <a:pt x="16933" y="67734"/>
                </a:lnTo>
                <a:lnTo>
                  <a:pt x="8467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01600"/>
                </a:lnTo>
                <a:lnTo>
                  <a:pt x="25400" y="101600"/>
                </a:lnTo>
                <a:lnTo>
                  <a:pt x="50800" y="101600"/>
                </a:lnTo>
                <a:lnTo>
                  <a:pt x="67733" y="101600"/>
                </a:lnTo>
                <a:lnTo>
                  <a:pt x="93133" y="101600"/>
                </a:lnTo>
                <a:lnTo>
                  <a:pt x="118533" y="101600"/>
                </a:lnTo>
                <a:lnTo>
                  <a:pt x="135467" y="101600"/>
                </a:lnTo>
                <a:lnTo>
                  <a:pt x="152400" y="110067"/>
                </a:lnTo>
                <a:lnTo>
                  <a:pt x="160867" y="118534"/>
                </a:lnTo>
                <a:lnTo>
                  <a:pt x="169333" y="118534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60867" y="143934"/>
                </a:lnTo>
                <a:lnTo>
                  <a:pt x="143933" y="152400"/>
                </a:lnTo>
                <a:lnTo>
                  <a:pt x="127000" y="169334"/>
                </a:lnTo>
                <a:lnTo>
                  <a:pt x="110067" y="177800"/>
                </a:lnTo>
                <a:lnTo>
                  <a:pt x="93133" y="186267"/>
                </a:lnTo>
                <a:lnTo>
                  <a:pt x="93133" y="186267"/>
                </a:lnTo>
                <a:lnTo>
                  <a:pt x="76200" y="194734"/>
                </a:lnTo>
                <a:lnTo>
                  <a:pt x="76200" y="194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3" name="Freeform 9232"/>
          <p:cNvSpPr/>
          <p:nvPr/>
        </p:nvSpPr>
        <p:spPr>
          <a:xfrm>
            <a:off x="5503333" y="2082800"/>
            <a:ext cx="237068" cy="237068"/>
          </a:xfrm>
          <a:custGeom>
            <a:avLst/>
            <a:gdLst/>
            <a:ahLst/>
            <a:cxnLst/>
            <a:rect l="0" t="0" r="0" b="0"/>
            <a:pathLst>
              <a:path w="237068" h="237068">
                <a:moveTo>
                  <a:pt x="169334" y="84667"/>
                </a:moveTo>
                <a:lnTo>
                  <a:pt x="169334" y="76200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9334" y="59267"/>
                </a:lnTo>
                <a:lnTo>
                  <a:pt x="169334" y="59267"/>
                </a:lnTo>
                <a:lnTo>
                  <a:pt x="160867" y="50800"/>
                </a:lnTo>
                <a:lnTo>
                  <a:pt x="160867" y="42333"/>
                </a:lnTo>
                <a:lnTo>
                  <a:pt x="152400" y="33867"/>
                </a:lnTo>
                <a:lnTo>
                  <a:pt x="152400" y="25400"/>
                </a:lnTo>
                <a:lnTo>
                  <a:pt x="143934" y="16933"/>
                </a:lnTo>
                <a:lnTo>
                  <a:pt x="135467" y="16933"/>
                </a:lnTo>
                <a:lnTo>
                  <a:pt x="127000" y="8467"/>
                </a:lnTo>
                <a:lnTo>
                  <a:pt x="118534" y="8467"/>
                </a:lnTo>
                <a:lnTo>
                  <a:pt x="101600" y="0"/>
                </a:lnTo>
                <a:lnTo>
                  <a:pt x="93134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42334" y="16933"/>
                </a:lnTo>
                <a:lnTo>
                  <a:pt x="33867" y="33867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16934" y="194733"/>
                </a:lnTo>
                <a:lnTo>
                  <a:pt x="25400" y="211667"/>
                </a:lnTo>
                <a:lnTo>
                  <a:pt x="33867" y="220133"/>
                </a:lnTo>
                <a:lnTo>
                  <a:pt x="42334" y="220133"/>
                </a:lnTo>
                <a:lnTo>
                  <a:pt x="50800" y="228600"/>
                </a:lnTo>
                <a:lnTo>
                  <a:pt x="67734" y="228600"/>
                </a:lnTo>
                <a:lnTo>
                  <a:pt x="76200" y="228600"/>
                </a:lnTo>
                <a:lnTo>
                  <a:pt x="84667" y="220133"/>
                </a:lnTo>
                <a:lnTo>
                  <a:pt x="93134" y="211667"/>
                </a:lnTo>
                <a:lnTo>
                  <a:pt x="101600" y="203200"/>
                </a:lnTo>
                <a:lnTo>
                  <a:pt x="110067" y="186267"/>
                </a:lnTo>
                <a:lnTo>
                  <a:pt x="118534" y="177800"/>
                </a:lnTo>
                <a:lnTo>
                  <a:pt x="118534" y="160867"/>
                </a:lnTo>
                <a:lnTo>
                  <a:pt x="127000" y="143933"/>
                </a:lnTo>
                <a:lnTo>
                  <a:pt x="127000" y="118533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3"/>
                </a:lnTo>
                <a:lnTo>
                  <a:pt x="127000" y="42333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27000" y="67733"/>
                </a:lnTo>
                <a:lnTo>
                  <a:pt x="135467" y="84667"/>
                </a:lnTo>
                <a:lnTo>
                  <a:pt x="135467" y="101600"/>
                </a:lnTo>
                <a:lnTo>
                  <a:pt x="135467" y="127000"/>
                </a:lnTo>
                <a:lnTo>
                  <a:pt x="143934" y="143933"/>
                </a:lnTo>
                <a:lnTo>
                  <a:pt x="143934" y="169333"/>
                </a:lnTo>
                <a:lnTo>
                  <a:pt x="152400" y="186267"/>
                </a:lnTo>
                <a:lnTo>
                  <a:pt x="160867" y="203200"/>
                </a:lnTo>
                <a:lnTo>
                  <a:pt x="169334" y="220133"/>
                </a:lnTo>
                <a:lnTo>
                  <a:pt x="186267" y="228600"/>
                </a:lnTo>
                <a:lnTo>
                  <a:pt x="194734" y="237067"/>
                </a:lnTo>
                <a:lnTo>
                  <a:pt x="203200" y="237067"/>
                </a:lnTo>
                <a:lnTo>
                  <a:pt x="211667" y="237067"/>
                </a:lnTo>
                <a:lnTo>
                  <a:pt x="228600" y="237067"/>
                </a:lnTo>
                <a:lnTo>
                  <a:pt x="237067" y="220133"/>
                </a:lnTo>
                <a:lnTo>
                  <a:pt x="237067" y="220133"/>
                </a:lnTo>
                <a:lnTo>
                  <a:pt x="237067" y="220133"/>
                </a:lnTo>
                <a:lnTo>
                  <a:pt x="237067" y="220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4" name="Freeform 9233"/>
          <p:cNvSpPr/>
          <p:nvPr/>
        </p:nvSpPr>
        <p:spPr>
          <a:xfrm>
            <a:off x="5799667" y="2108200"/>
            <a:ext cx="143934" cy="211668"/>
          </a:xfrm>
          <a:custGeom>
            <a:avLst/>
            <a:gdLst/>
            <a:ahLst/>
            <a:cxnLst/>
            <a:rect l="0" t="0" r="0" b="0"/>
            <a:pathLst>
              <a:path w="143934" h="211668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11667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11667"/>
                </a:lnTo>
                <a:lnTo>
                  <a:pt x="33866" y="203200"/>
                </a:lnTo>
                <a:lnTo>
                  <a:pt x="33866" y="194733"/>
                </a:lnTo>
                <a:lnTo>
                  <a:pt x="33866" y="177800"/>
                </a:lnTo>
                <a:lnTo>
                  <a:pt x="33866" y="160867"/>
                </a:lnTo>
                <a:lnTo>
                  <a:pt x="33866" y="135467"/>
                </a:lnTo>
                <a:lnTo>
                  <a:pt x="42333" y="110067"/>
                </a:lnTo>
                <a:lnTo>
                  <a:pt x="42333" y="84667"/>
                </a:lnTo>
                <a:lnTo>
                  <a:pt x="50800" y="59267"/>
                </a:lnTo>
                <a:lnTo>
                  <a:pt x="50800" y="42333"/>
                </a:lnTo>
                <a:lnTo>
                  <a:pt x="59266" y="33867"/>
                </a:lnTo>
                <a:lnTo>
                  <a:pt x="67733" y="16933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5" name="Freeform 9234"/>
          <p:cNvSpPr/>
          <p:nvPr/>
        </p:nvSpPr>
        <p:spPr>
          <a:xfrm>
            <a:off x="5977467" y="2091267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33866" y="118533"/>
                </a:moveTo>
                <a:lnTo>
                  <a:pt x="33866" y="118533"/>
                </a:lnTo>
                <a:lnTo>
                  <a:pt x="42333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3" y="110066"/>
                </a:lnTo>
                <a:lnTo>
                  <a:pt x="76200" y="101600"/>
                </a:lnTo>
                <a:lnTo>
                  <a:pt x="84666" y="84666"/>
                </a:lnTo>
                <a:lnTo>
                  <a:pt x="84666" y="76200"/>
                </a:lnTo>
                <a:lnTo>
                  <a:pt x="93133" y="59266"/>
                </a:lnTo>
                <a:lnTo>
                  <a:pt x="93133" y="42333"/>
                </a:lnTo>
                <a:lnTo>
                  <a:pt x="93133" y="25400"/>
                </a:lnTo>
                <a:lnTo>
                  <a:pt x="84666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25400" y="33866"/>
                </a:lnTo>
                <a:lnTo>
                  <a:pt x="16933" y="42333"/>
                </a:lnTo>
                <a:lnTo>
                  <a:pt x="8466" y="67733"/>
                </a:lnTo>
                <a:lnTo>
                  <a:pt x="8466" y="84666"/>
                </a:lnTo>
                <a:lnTo>
                  <a:pt x="0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6" y="160866"/>
                </a:lnTo>
                <a:lnTo>
                  <a:pt x="50800" y="169333"/>
                </a:lnTo>
                <a:lnTo>
                  <a:pt x="67733" y="177800"/>
                </a:lnTo>
                <a:lnTo>
                  <a:pt x="84666" y="177800"/>
                </a:lnTo>
                <a:lnTo>
                  <a:pt x="110066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52400" y="160866"/>
                </a:lnTo>
                <a:lnTo>
                  <a:pt x="152400" y="160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6" name="Freeform 9235"/>
          <p:cNvSpPr/>
          <p:nvPr/>
        </p:nvSpPr>
        <p:spPr>
          <a:xfrm>
            <a:off x="6434667" y="1947333"/>
            <a:ext cx="228600" cy="118535"/>
          </a:xfrm>
          <a:custGeom>
            <a:avLst/>
            <a:gdLst/>
            <a:ahLst/>
            <a:cxnLst/>
            <a:rect l="0" t="0" r="0" b="0"/>
            <a:pathLst>
              <a:path w="228600" h="118535">
                <a:moveTo>
                  <a:pt x="16933" y="93134"/>
                </a:moveTo>
                <a:lnTo>
                  <a:pt x="16933" y="101600"/>
                </a:lnTo>
                <a:lnTo>
                  <a:pt x="16933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18534"/>
                </a:lnTo>
                <a:lnTo>
                  <a:pt x="0" y="118534"/>
                </a:lnTo>
                <a:lnTo>
                  <a:pt x="0" y="110067"/>
                </a:lnTo>
                <a:lnTo>
                  <a:pt x="0" y="110067"/>
                </a:lnTo>
                <a:lnTo>
                  <a:pt x="0" y="101600"/>
                </a:lnTo>
                <a:lnTo>
                  <a:pt x="8466" y="93134"/>
                </a:lnTo>
                <a:lnTo>
                  <a:pt x="8466" y="76200"/>
                </a:lnTo>
                <a:lnTo>
                  <a:pt x="8466" y="67734"/>
                </a:lnTo>
                <a:lnTo>
                  <a:pt x="16933" y="59267"/>
                </a:lnTo>
                <a:lnTo>
                  <a:pt x="16933" y="42334"/>
                </a:lnTo>
                <a:lnTo>
                  <a:pt x="25400" y="33867"/>
                </a:lnTo>
                <a:lnTo>
                  <a:pt x="25400" y="25400"/>
                </a:lnTo>
                <a:lnTo>
                  <a:pt x="42333" y="16934"/>
                </a:lnTo>
                <a:lnTo>
                  <a:pt x="42333" y="8467"/>
                </a:lnTo>
                <a:lnTo>
                  <a:pt x="50800" y="0"/>
                </a:lnTo>
                <a:lnTo>
                  <a:pt x="50800" y="0"/>
                </a:lnTo>
                <a:lnTo>
                  <a:pt x="59266" y="8467"/>
                </a:lnTo>
                <a:lnTo>
                  <a:pt x="59266" y="8467"/>
                </a:lnTo>
                <a:lnTo>
                  <a:pt x="67733" y="16934"/>
                </a:lnTo>
                <a:lnTo>
                  <a:pt x="67733" y="25400"/>
                </a:lnTo>
                <a:lnTo>
                  <a:pt x="76199" y="42334"/>
                </a:lnTo>
                <a:lnTo>
                  <a:pt x="76199" y="50800"/>
                </a:lnTo>
                <a:lnTo>
                  <a:pt x="84667" y="67734"/>
                </a:lnTo>
                <a:lnTo>
                  <a:pt x="93133" y="76200"/>
                </a:lnTo>
                <a:lnTo>
                  <a:pt x="101600" y="76200"/>
                </a:lnTo>
                <a:lnTo>
                  <a:pt x="110066" y="84667"/>
                </a:lnTo>
                <a:lnTo>
                  <a:pt x="118533" y="84667"/>
                </a:lnTo>
                <a:lnTo>
                  <a:pt x="135466" y="93134"/>
                </a:lnTo>
                <a:lnTo>
                  <a:pt x="143933" y="93134"/>
                </a:lnTo>
                <a:lnTo>
                  <a:pt x="160867" y="84667"/>
                </a:lnTo>
                <a:lnTo>
                  <a:pt x="169333" y="84667"/>
                </a:lnTo>
                <a:lnTo>
                  <a:pt x="177800" y="76200"/>
                </a:lnTo>
                <a:lnTo>
                  <a:pt x="194733" y="76200"/>
                </a:lnTo>
                <a:lnTo>
                  <a:pt x="203200" y="67734"/>
                </a:lnTo>
                <a:lnTo>
                  <a:pt x="211666" y="67734"/>
                </a:lnTo>
                <a:lnTo>
                  <a:pt x="220133" y="59267"/>
                </a:lnTo>
                <a:lnTo>
                  <a:pt x="228599" y="59267"/>
                </a:lnTo>
                <a:lnTo>
                  <a:pt x="228599" y="59267"/>
                </a:lnTo>
                <a:lnTo>
                  <a:pt x="228599" y="59267"/>
                </a:lnTo>
                <a:lnTo>
                  <a:pt x="228599" y="50800"/>
                </a:lnTo>
                <a:lnTo>
                  <a:pt x="228599" y="50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7" name="Freeform 9236"/>
          <p:cNvSpPr/>
          <p:nvPr/>
        </p:nvSpPr>
        <p:spPr>
          <a:xfrm>
            <a:off x="6426200" y="2125133"/>
            <a:ext cx="228601" cy="16935"/>
          </a:xfrm>
          <a:custGeom>
            <a:avLst/>
            <a:gdLst/>
            <a:ahLst/>
            <a:cxnLst/>
            <a:rect l="0" t="0" r="0" b="0"/>
            <a:pathLst>
              <a:path w="228601" h="169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6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77800" y="0"/>
                </a:lnTo>
                <a:lnTo>
                  <a:pt x="194733" y="0"/>
                </a:lnTo>
                <a:lnTo>
                  <a:pt x="211667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8" name="Freeform 9237"/>
          <p:cNvSpPr/>
          <p:nvPr/>
        </p:nvSpPr>
        <p:spPr>
          <a:xfrm>
            <a:off x="6417733" y="2209800"/>
            <a:ext cx="237068" cy="16934"/>
          </a:xfrm>
          <a:custGeom>
            <a:avLst/>
            <a:gdLst/>
            <a:ahLst/>
            <a:cxnLst/>
            <a:rect l="0" t="0" r="0" b="0"/>
            <a:pathLst>
              <a:path w="237068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76200" y="16933"/>
                </a:lnTo>
                <a:lnTo>
                  <a:pt x="101601" y="16933"/>
                </a:lnTo>
                <a:lnTo>
                  <a:pt x="135467" y="16933"/>
                </a:lnTo>
                <a:lnTo>
                  <a:pt x="169333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37067" y="16933"/>
                </a:lnTo>
                <a:lnTo>
                  <a:pt x="237067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9" name="Freeform 9238"/>
          <p:cNvSpPr/>
          <p:nvPr/>
        </p:nvSpPr>
        <p:spPr>
          <a:xfrm>
            <a:off x="7975600" y="4258733"/>
            <a:ext cx="135467" cy="321735"/>
          </a:xfrm>
          <a:custGeom>
            <a:avLst/>
            <a:gdLst/>
            <a:ahLst/>
            <a:cxnLst/>
            <a:rect l="0" t="0" r="0" b="0"/>
            <a:pathLst>
              <a:path w="135467" h="321735">
                <a:moveTo>
                  <a:pt x="135466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18533" y="16934"/>
                </a:lnTo>
                <a:lnTo>
                  <a:pt x="118533" y="33867"/>
                </a:lnTo>
                <a:lnTo>
                  <a:pt x="110067" y="59267"/>
                </a:lnTo>
                <a:lnTo>
                  <a:pt x="101600" y="76200"/>
                </a:lnTo>
                <a:lnTo>
                  <a:pt x="93133" y="110067"/>
                </a:lnTo>
                <a:lnTo>
                  <a:pt x="84667" y="135467"/>
                </a:lnTo>
                <a:lnTo>
                  <a:pt x="67734" y="160867"/>
                </a:lnTo>
                <a:lnTo>
                  <a:pt x="59266" y="186267"/>
                </a:lnTo>
                <a:lnTo>
                  <a:pt x="50800" y="211667"/>
                </a:lnTo>
                <a:lnTo>
                  <a:pt x="33867" y="237067"/>
                </a:lnTo>
                <a:lnTo>
                  <a:pt x="25400" y="262467"/>
                </a:lnTo>
                <a:lnTo>
                  <a:pt x="16933" y="287867"/>
                </a:lnTo>
                <a:lnTo>
                  <a:pt x="8467" y="304800"/>
                </a:lnTo>
                <a:lnTo>
                  <a:pt x="8467" y="304800"/>
                </a:lnTo>
                <a:lnTo>
                  <a:pt x="0" y="321734"/>
                </a:lnTo>
                <a:lnTo>
                  <a:pt x="0" y="321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0" name="Freeform 9239"/>
          <p:cNvSpPr/>
          <p:nvPr/>
        </p:nvSpPr>
        <p:spPr>
          <a:xfrm>
            <a:off x="7958666" y="5444067"/>
            <a:ext cx="211668" cy="143934"/>
          </a:xfrm>
          <a:custGeom>
            <a:avLst/>
            <a:gdLst/>
            <a:ahLst/>
            <a:cxnLst/>
            <a:rect l="0" t="0" r="0" b="0"/>
            <a:pathLst>
              <a:path w="211668" h="143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8" y="25400"/>
                </a:lnTo>
                <a:lnTo>
                  <a:pt x="16934" y="33866"/>
                </a:lnTo>
                <a:lnTo>
                  <a:pt x="42334" y="50800"/>
                </a:lnTo>
                <a:lnTo>
                  <a:pt x="67734" y="67733"/>
                </a:lnTo>
                <a:lnTo>
                  <a:pt x="110067" y="93133"/>
                </a:lnTo>
                <a:lnTo>
                  <a:pt x="160868" y="118533"/>
                </a:lnTo>
                <a:lnTo>
                  <a:pt x="160868" y="118533"/>
                </a:lnTo>
                <a:lnTo>
                  <a:pt x="211667" y="143933"/>
                </a:lnTo>
                <a:lnTo>
                  <a:pt x="211667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1" name="Freeform 9240"/>
          <p:cNvSpPr/>
          <p:nvPr/>
        </p:nvSpPr>
        <p:spPr>
          <a:xfrm>
            <a:off x="8382000" y="5706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2" name="Freeform 9241"/>
          <p:cNvSpPr/>
          <p:nvPr/>
        </p:nvSpPr>
        <p:spPr>
          <a:xfrm>
            <a:off x="7298267" y="2065867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16933" y="16933"/>
                </a:moveTo>
                <a:lnTo>
                  <a:pt x="16933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3" name="Freeform 9242"/>
          <p:cNvSpPr/>
          <p:nvPr/>
        </p:nvSpPr>
        <p:spPr>
          <a:xfrm>
            <a:off x="7298267" y="1989667"/>
            <a:ext cx="33867" cy="8467"/>
          </a:xfrm>
          <a:custGeom>
            <a:avLst/>
            <a:gdLst/>
            <a:ahLst/>
            <a:cxnLst/>
            <a:rect l="0" t="0" r="0" b="0"/>
            <a:pathLst>
              <a:path w="33867" h="8467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33866" y="8466"/>
                </a:lnTo>
                <a:lnTo>
                  <a:pt x="33866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4" name="Freeform 9243"/>
          <p:cNvSpPr/>
          <p:nvPr/>
        </p:nvSpPr>
        <p:spPr>
          <a:xfrm>
            <a:off x="7442200" y="1998133"/>
            <a:ext cx="110068" cy="279401"/>
          </a:xfrm>
          <a:custGeom>
            <a:avLst/>
            <a:gdLst/>
            <a:ahLst/>
            <a:cxnLst/>
            <a:rect l="0" t="0" r="0" b="0"/>
            <a:pathLst>
              <a:path w="110068" h="279401">
                <a:moveTo>
                  <a:pt x="101600" y="42334"/>
                </a:moveTo>
                <a:lnTo>
                  <a:pt x="101600" y="42334"/>
                </a:lnTo>
                <a:lnTo>
                  <a:pt x="110067" y="42334"/>
                </a:lnTo>
                <a:lnTo>
                  <a:pt x="110067" y="42334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25400"/>
                </a:lnTo>
                <a:lnTo>
                  <a:pt x="101600" y="16934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0"/>
                </a:lnTo>
                <a:lnTo>
                  <a:pt x="67734" y="0"/>
                </a:lnTo>
                <a:lnTo>
                  <a:pt x="59266" y="0"/>
                </a:lnTo>
                <a:lnTo>
                  <a:pt x="42333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77800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28600"/>
                </a:lnTo>
                <a:lnTo>
                  <a:pt x="25400" y="245534"/>
                </a:lnTo>
                <a:lnTo>
                  <a:pt x="25400" y="262467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5" name="Freeform 9244"/>
          <p:cNvSpPr/>
          <p:nvPr/>
        </p:nvSpPr>
        <p:spPr>
          <a:xfrm>
            <a:off x="7416800" y="2167467"/>
            <a:ext cx="42334" cy="16934"/>
          </a:xfrm>
          <a:custGeom>
            <a:avLst/>
            <a:gdLst/>
            <a:ahLst/>
            <a:cxnLst/>
            <a:rect l="0" t="0" r="0" b="0"/>
            <a:pathLst>
              <a:path w="42334" h="16934">
                <a:moveTo>
                  <a:pt x="8466" y="16933"/>
                </a:moveTo>
                <a:lnTo>
                  <a:pt x="8466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8466" y="8466"/>
                </a:lnTo>
                <a:lnTo>
                  <a:pt x="8466" y="0"/>
                </a:lnTo>
                <a:lnTo>
                  <a:pt x="16934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6" name="Freeform 9245"/>
          <p:cNvSpPr/>
          <p:nvPr/>
        </p:nvSpPr>
        <p:spPr>
          <a:xfrm>
            <a:off x="7535333" y="2159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7" name="Freeform 9246"/>
          <p:cNvSpPr/>
          <p:nvPr/>
        </p:nvSpPr>
        <p:spPr>
          <a:xfrm>
            <a:off x="7814734" y="2091267"/>
            <a:ext cx="254000" cy="186267"/>
          </a:xfrm>
          <a:custGeom>
            <a:avLst/>
            <a:gdLst/>
            <a:ahLst/>
            <a:cxnLst/>
            <a:rect l="0" t="0" r="0" b="0"/>
            <a:pathLst>
              <a:path w="254000" h="186267">
                <a:moveTo>
                  <a:pt x="110066" y="8466"/>
                </a:moveTo>
                <a:lnTo>
                  <a:pt x="110066" y="8466"/>
                </a:lnTo>
                <a:lnTo>
                  <a:pt x="110066" y="8466"/>
                </a:lnTo>
                <a:lnTo>
                  <a:pt x="110066" y="0"/>
                </a:lnTo>
                <a:lnTo>
                  <a:pt x="101599" y="0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67732" y="0"/>
                </a:lnTo>
                <a:lnTo>
                  <a:pt x="59266" y="8466"/>
                </a:lnTo>
                <a:lnTo>
                  <a:pt x="50799" y="16933"/>
                </a:lnTo>
                <a:lnTo>
                  <a:pt x="42333" y="33866"/>
                </a:lnTo>
                <a:lnTo>
                  <a:pt x="33866" y="50800"/>
                </a:lnTo>
                <a:lnTo>
                  <a:pt x="25399" y="67733"/>
                </a:lnTo>
                <a:lnTo>
                  <a:pt x="8466" y="93133"/>
                </a:lnTo>
                <a:lnTo>
                  <a:pt x="8466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0866"/>
                </a:lnTo>
                <a:lnTo>
                  <a:pt x="16933" y="177800"/>
                </a:lnTo>
                <a:lnTo>
                  <a:pt x="25399" y="186266"/>
                </a:lnTo>
                <a:lnTo>
                  <a:pt x="33866" y="186266"/>
                </a:lnTo>
                <a:lnTo>
                  <a:pt x="42333" y="186266"/>
                </a:lnTo>
                <a:lnTo>
                  <a:pt x="50799" y="186266"/>
                </a:lnTo>
                <a:lnTo>
                  <a:pt x="59266" y="177800"/>
                </a:lnTo>
                <a:lnTo>
                  <a:pt x="76200" y="177800"/>
                </a:lnTo>
                <a:lnTo>
                  <a:pt x="84666" y="169333"/>
                </a:lnTo>
                <a:lnTo>
                  <a:pt x="93133" y="152400"/>
                </a:lnTo>
                <a:lnTo>
                  <a:pt x="101599" y="143933"/>
                </a:lnTo>
                <a:lnTo>
                  <a:pt x="110066" y="127000"/>
                </a:lnTo>
                <a:lnTo>
                  <a:pt x="118533" y="118533"/>
                </a:lnTo>
                <a:lnTo>
                  <a:pt x="118533" y="101600"/>
                </a:lnTo>
                <a:lnTo>
                  <a:pt x="126999" y="84666"/>
                </a:lnTo>
                <a:lnTo>
                  <a:pt x="126999" y="67733"/>
                </a:lnTo>
                <a:lnTo>
                  <a:pt x="126999" y="59266"/>
                </a:lnTo>
                <a:lnTo>
                  <a:pt x="135466" y="50800"/>
                </a:lnTo>
                <a:lnTo>
                  <a:pt x="126999" y="42333"/>
                </a:lnTo>
                <a:lnTo>
                  <a:pt x="126999" y="42333"/>
                </a:lnTo>
                <a:lnTo>
                  <a:pt x="126999" y="42333"/>
                </a:lnTo>
                <a:lnTo>
                  <a:pt x="126999" y="50800"/>
                </a:lnTo>
                <a:lnTo>
                  <a:pt x="126999" y="50800"/>
                </a:lnTo>
                <a:lnTo>
                  <a:pt x="126999" y="67733"/>
                </a:lnTo>
                <a:lnTo>
                  <a:pt x="126999" y="76200"/>
                </a:lnTo>
                <a:lnTo>
                  <a:pt x="126999" y="101600"/>
                </a:lnTo>
                <a:lnTo>
                  <a:pt x="126999" y="118533"/>
                </a:lnTo>
                <a:lnTo>
                  <a:pt x="135466" y="135466"/>
                </a:lnTo>
                <a:lnTo>
                  <a:pt x="143932" y="152400"/>
                </a:lnTo>
                <a:lnTo>
                  <a:pt x="152400" y="160866"/>
                </a:lnTo>
                <a:lnTo>
                  <a:pt x="160866" y="177800"/>
                </a:lnTo>
                <a:lnTo>
                  <a:pt x="169333" y="177800"/>
                </a:lnTo>
                <a:lnTo>
                  <a:pt x="186266" y="186266"/>
                </a:lnTo>
                <a:lnTo>
                  <a:pt x="194733" y="186266"/>
                </a:lnTo>
                <a:lnTo>
                  <a:pt x="203199" y="177800"/>
                </a:lnTo>
                <a:lnTo>
                  <a:pt x="220132" y="177800"/>
                </a:lnTo>
                <a:lnTo>
                  <a:pt x="228600" y="169333"/>
                </a:lnTo>
                <a:lnTo>
                  <a:pt x="237066" y="152400"/>
                </a:lnTo>
                <a:lnTo>
                  <a:pt x="245533" y="143933"/>
                </a:lnTo>
                <a:lnTo>
                  <a:pt x="245533" y="127000"/>
                </a:lnTo>
                <a:lnTo>
                  <a:pt x="245533" y="127000"/>
                </a:lnTo>
                <a:lnTo>
                  <a:pt x="253999" y="110066"/>
                </a:lnTo>
                <a:lnTo>
                  <a:pt x="253999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8" name="Freeform 9247"/>
          <p:cNvSpPr/>
          <p:nvPr/>
        </p:nvSpPr>
        <p:spPr>
          <a:xfrm>
            <a:off x="8077200" y="2125133"/>
            <a:ext cx="177801" cy="143935"/>
          </a:xfrm>
          <a:custGeom>
            <a:avLst/>
            <a:gdLst/>
            <a:ahLst/>
            <a:cxnLst/>
            <a:rect l="0" t="0" r="0" b="0"/>
            <a:pathLst>
              <a:path w="177801" h="143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27000"/>
                </a:lnTo>
                <a:lnTo>
                  <a:pt x="16933" y="118534"/>
                </a:lnTo>
                <a:lnTo>
                  <a:pt x="16933" y="101600"/>
                </a:lnTo>
                <a:lnTo>
                  <a:pt x="25400" y="76200"/>
                </a:lnTo>
                <a:lnTo>
                  <a:pt x="33866" y="59267"/>
                </a:lnTo>
                <a:lnTo>
                  <a:pt x="42334" y="42334"/>
                </a:lnTo>
                <a:lnTo>
                  <a:pt x="50800" y="25400"/>
                </a:lnTo>
                <a:lnTo>
                  <a:pt x="59267" y="16934"/>
                </a:lnTo>
                <a:lnTo>
                  <a:pt x="76200" y="8467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4" y="16934"/>
                </a:lnTo>
                <a:lnTo>
                  <a:pt x="127000" y="25400"/>
                </a:lnTo>
                <a:lnTo>
                  <a:pt x="143933" y="42334"/>
                </a:lnTo>
                <a:lnTo>
                  <a:pt x="143933" y="59267"/>
                </a:lnTo>
                <a:lnTo>
                  <a:pt x="143933" y="67734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43933" y="118534"/>
                </a:lnTo>
                <a:lnTo>
                  <a:pt x="152400" y="127000"/>
                </a:lnTo>
                <a:lnTo>
                  <a:pt x="152400" y="135467"/>
                </a:lnTo>
                <a:lnTo>
                  <a:pt x="152400" y="135467"/>
                </a:lnTo>
                <a:lnTo>
                  <a:pt x="160867" y="143934"/>
                </a:lnTo>
                <a:lnTo>
                  <a:pt x="169333" y="143934"/>
                </a:lnTo>
                <a:lnTo>
                  <a:pt x="169333" y="143934"/>
                </a:lnTo>
                <a:lnTo>
                  <a:pt x="177800" y="135467"/>
                </a:lnTo>
                <a:lnTo>
                  <a:pt x="177800" y="13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9" name="Freeform 9248"/>
          <p:cNvSpPr/>
          <p:nvPr/>
        </p:nvSpPr>
        <p:spPr>
          <a:xfrm>
            <a:off x="8356600" y="2032000"/>
            <a:ext cx="237068" cy="254001"/>
          </a:xfrm>
          <a:custGeom>
            <a:avLst/>
            <a:gdLst/>
            <a:ahLst/>
            <a:cxnLst/>
            <a:rect l="0" t="0" r="0" b="0"/>
            <a:pathLst>
              <a:path w="237068" h="254001">
                <a:moveTo>
                  <a:pt x="110067" y="127000"/>
                </a:moveTo>
                <a:lnTo>
                  <a:pt x="110067" y="127000"/>
                </a:lnTo>
                <a:lnTo>
                  <a:pt x="110067" y="127000"/>
                </a:lnTo>
                <a:lnTo>
                  <a:pt x="110067" y="127000"/>
                </a:lnTo>
                <a:lnTo>
                  <a:pt x="110067" y="127000"/>
                </a:lnTo>
                <a:lnTo>
                  <a:pt x="110067" y="118533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93133" y="127000"/>
                </a:lnTo>
                <a:lnTo>
                  <a:pt x="84667" y="127000"/>
                </a:lnTo>
                <a:lnTo>
                  <a:pt x="67734" y="135467"/>
                </a:lnTo>
                <a:lnTo>
                  <a:pt x="59266" y="135467"/>
                </a:lnTo>
                <a:lnTo>
                  <a:pt x="50800" y="143933"/>
                </a:lnTo>
                <a:lnTo>
                  <a:pt x="33867" y="160867"/>
                </a:lnTo>
                <a:lnTo>
                  <a:pt x="16933" y="169333"/>
                </a:lnTo>
                <a:lnTo>
                  <a:pt x="8467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8467" y="245533"/>
                </a:lnTo>
                <a:lnTo>
                  <a:pt x="16933" y="254000"/>
                </a:lnTo>
                <a:lnTo>
                  <a:pt x="33867" y="254000"/>
                </a:lnTo>
                <a:lnTo>
                  <a:pt x="42333" y="254000"/>
                </a:lnTo>
                <a:lnTo>
                  <a:pt x="59266" y="254000"/>
                </a:lnTo>
                <a:lnTo>
                  <a:pt x="67734" y="254000"/>
                </a:lnTo>
                <a:lnTo>
                  <a:pt x="84667" y="245533"/>
                </a:lnTo>
                <a:lnTo>
                  <a:pt x="101600" y="237067"/>
                </a:lnTo>
                <a:lnTo>
                  <a:pt x="110067" y="220133"/>
                </a:lnTo>
                <a:lnTo>
                  <a:pt x="118533" y="211667"/>
                </a:lnTo>
                <a:lnTo>
                  <a:pt x="118533" y="186267"/>
                </a:lnTo>
                <a:lnTo>
                  <a:pt x="127000" y="169333"/>
                </a:lnTo>
                <a:lnTo>
                  <a:pt x="135466" y="152400"/>
                </a:lnTo>
                <a:lnTo>
                  <a:pt x="135466" y="127000"/>
                </a:lnTo>
                <a:lnTo>
                  <a:pt x="135466" y="110067"/>
                </a:lnTo>
                <a:lnTo>
                  <a:pt x="143934" y="84667"/>
                </a:lnTo>
                <a:lnTo>
                  <a:pt x="135466" y="67733"/>
                </a:lnTo>
                <a:lnTo>
                  <a:pt x="135466" y="50800"/>
                </a:lnTo>
                <a:lnTo>
                  <a:pt x="135466" y="33867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25400"/>
                </a:lnTo>
                <a:lnTo>
                  <a:pt x="110067" y="42333"/>
                </a:lnTo>
                <a:lnTo>
                  <a:pt x="110067" y="59267"/>
                </a:lnTo>
                <a:lnTo>
                  <a:pt x="110067" y="84667"/>
                </a:lnTo>
                <a:lnTo>
                  <a:pt x="118533" y="110067"/>
                </a:lnTo>
                <a:lnTo>
                  <a:pt x="118533" y="135467"/>
                </a:lnTo>
                <a:lnTo>
                  <a:pt x="127000" y="160867"/>
                </a:lnTo>
                <a:lnTo>
                  <a:pt x="143934" y="186267"/>
                </a:lnTo>
                <a:lnTo>
                  <a:pt x="152400" y="203200"/>
                </a:lnTo>
                <a:lnTo>
                  <a:pt x="160867" y="220133"/>
                </a:lnTo>
                <a:lnTo>
                  <a:pt x="177800" y="237067"/>
                </a:lnTo>
                <a:lnTo>
                  <a:pt x="194733" y="245533"/>
                </a:lnTo>
                <a:lnTo>
                  <a:pt x="220134" y="254000"/>
                </a:lnTo>
                <a:lnTo>
                  <a:pt x="220134" y="254000"/>
                </a:lnTo>
                <a:lnTo>
                  <a:pt x="237067" y="254000"/>
                </a:lnTo>
                <a:lnTo>
                  <a:pt x="237067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0" name="Freeform 9249"/>
          <p:cNvSpPr/>
          <p:nvPr/>
        </p:nvSpPr>
        <p:spPr>
          <a:xfrm>
            <a:off x="8923867" y="2099733"/>
            <a:ext cx="118534" cy="186268"/>
          </a:xfrm>
          <a:custGeom>
            <a:avLst/>
            <a:gdLst/>
            <a:ahLst/>
            <a:cxnLst/>
            <a:rect l="0" t="0" r="0" b="0"/>
            <a:pathLst>
              <a:path w="118534" h="186268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25399" y="42334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16933" y="169334"/>
                </a:lnTo>
                <a:lnTo>
                  <a:pt x="25399" y="177800"/>
                </a:lnTo>
                <a:lnTo>
                  <a:pt x="42333" y="186267"/>
                </a:lnTo>
                <a:lnTo>
                  <a:pt x="59266" y="186267"/>
                </a:lnTo>
                <a:lnTo>
                  <a:pt x="67733" y="186267"/>
                </a:lnTo>
                <a:lnTo>
                  <a:pt x="76200" y="186267"/>
                </a:lnTo>
                <a:lnTo>
                  <a:pt x="84666" y="177800"/>
                </a:lnTo>
                <a:lnTo>
                  <a:pt x="93133" y="169334"/>
                </a:lnTo>
                <a:lnTo>
                  <a:pt x="101599" y="152400"/>
                </a:lnTo>
                <a:lnTo>
                  <a:pt x="110067" y="135467"/>
                </a:lnTo>
                <a:lnTo>
                  <a:pt x="118533" y="118534"/>
                </a:lnTo>
                <a:lnTo>
                  <a:pt x="118533" y="93134"/>
                </a:lnTo>
                <a:lnTo>
                  <a:pt x="118533" y="67734"/>
                </a:lnTo>
                <a:lnTo>
                  <a:pt x="110067" y="50800"/>
                </a:lnTo>
                <a:lnTo>
                  <a:pt x="101599" y="33867"/>
                </a:lnTo>
                <a:lnTo>
                  <a:pt x="84666" y="16934"/>
                </a:lnTo>
                <a:lnTo>
                  <a:pt x="67733" y="8467"/>
                </a:lnTo>
                <a:lnTo>
                  <a:pt x="50800" y="8467"/>
                </a:lnTo>
                <a:lnTo>
                  <a:pt x="33867" y="8467"/>
                </a:lnTo>
                <a:lnTo>
                  <a:pt x="25399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399" y="16934"/>
                </a:lnTo>
                <a:lnTo>
                  <a:pt x="25399" y="16934"/>
                </a:lnTo>
                <a:lnTo>
                  <a:pt x="33867" y="16934"/>
                </a:lnTo>
                <a:lnTo>
                  <a:pt x="338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1" name="Freeform 9250"/>
          <p:cNvSpPr/>
          <p:nvPr/>
        </p:nvSpPr>
        <p:spPr>
          <a:xfrm>
            <a:off x="9135533" y="2142067"/>
            <a:ext cx="194734" cy="135467"/>
          </a:xfrm>
          <a:custGeom>
            <a:avLst/>
            <a:gdLst/>
            <a:ahLst/>
            <a:cxnLst/>
            <a:rect l="0" t="0" r="0" b="0"/>
            <a:pathLst>
              <a:path w="194734" h="135467">
                <a:moveTo>
                  <a:pt x="8467" y="50800"/>
                </a:move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6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18533"/>
                </a:lnTo>
                <a:lnTo>
                  <a:pt x="0" y="118533"/>
                </a:lnTo>
                <a:lnTo>
                  <a:pt x="0" y="110066"/>
                </a:lnTo>
                <a:lnTo>
                  <a:pt x="0" y="110066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76200"/>
                </a:lnTo>
                <a:lnTo>
                  <a:pt x="16934" y="67733"/>
                </a:lnTo>
                <a:lnTo>
                  <a:pt x="25400" y="50800"/>
                </a:lnTo>
                <a:lnTo>
                  <a:pt x="33867" y="33866"/>
                </a:lnTo>
                <a:lnTo>
                  <a:pt x="42333" y="25400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1" y="8466"/>
                </a:lnTo>
                <a:lnTo>
                  <a:pt x="143934" y="16933"/>
                </a:lnTo>
                <a:lnTo>
                  <a:pt x="143934" y="25400"/>
                </a:lnTo>
                <a:lnTo>
                  <a:pt x="152400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93133"/>
                </a:lnTo>
                <a:lnTo>
                  <a:pt x="160867" y="110066"/>
                </a:lnTo>
                <a:lnTo>
                  <a:pt x="160867" y="118533"/>
                </a:lnTo>
                <a:lnTo>
                  <a:pt x="169334" y="127000"/>
                </a:lnTo>
                <a:lnTo>
                  <a:pt x="177800" y="135466"/>
                </a:lnTo>
                <a:lnTo>
                  <a:pt x="177800" y="135466"/>
                </a:lnTo>
                <a:lnTo>
                  <a:pt x="177800" y="135466"/>
                </a:lnTo>
                <a:lnTo>
                  <a:pt x="194733" y="127000"/>
                </a:lnTo>
                <a:lnTo>
                  <a:pt x="194733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2" name="Freeform 9251"/>
          <p:cNvSpPr/>
          <p:nvPr/>
        </p:nvSpPr>
        <p:spPr>
          <a:xfrm>
            <a:off x="9457267" y="2006600"/>
            <a:ext cx="42334" cy="270934"/>
          </a:xfrm>
          <a:custGeom>
            <a:avLst/>
            <a:gdLst/>
            <a:ahLst/>
            <a:cxnLst/>
            <a:rect l="0" t="0" r="0" b="0"/>
            <a:pathLst>
              <a:path w="42334" h="2709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77800"/>
                </a:lnTo>
                <a:lnTo>
                  <a:pt x="16933" y="203200"/>
                </a:lnTo>
                <a:lnTo>
                  <a:pt x="25399" y="220133"/>
                </a:lnTo>
                <a:lnTo>
                  <a:pt x="25399" y="237067"/>
                </a:lnTo>
                <a:lnTo>
                  <a:pt x="33867" y="254000"/>
                </a:lnTo>
                <a:lnTo>
                  <a:pt x="33867" y="262467"/>
                </a:lnTo>
                <a:lnTo>
                  <a:pt x="33867" y="262467"/>
                </a:lnTo>
                <a:lnTo>
                  <a:pt x="42333" y="270933"/>
                </a:lnTo>
                <a:lnTo>
                  <a:pt x="42333" y="270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3" name="Freeform 9252"/>
          <p:cNvSpPr/>
          <p:nvPr/>
        </p:nvSpPr>
        <p:spPr>
          <a:xfrm>
            <a:off x="9592733" y="2125133"/>
            <a:ext cx="203202" cy="414868"/>
          </a:xfrm>
          <a:custGeom>
            <a:avLst/>
            <a:gdLst/>
            <a:ahLst/>
            <a:cxnLst/>
            <a:rect l="0" t="0" r="0" b="0"/>
            <a:pathLst>
              <a:path w="203202" h="4148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16934" y="84667"/>
                </a:lnTo>
                <a:lnTo>
                  <a:pt x="25400" y="101600"/>
                </a:lnTo>
                <a:lnTo>
                  <a:pt x="33867" y="118534"/>
                </a:lnTo>
                <a:lnTo>
                  <a:pt x="42333" y="135467"/>
                </a:lnTo>
                <a:lnTo>
                  <a:pt x="50801" y="135467"/>
                </a:lnTo>
                <a:lnTo>
                  <a:pt x="67734" y="135467"/>
                </a:lnTo>
                <a:lnTo>
                  <a:pt x="76200" y="135467"/>
                </a:lnTo>
                <a:lnTo>
                  <a:pt x="93134" y="135467"/>
                </a:lnTo>
                <a:lnTo>
                  <a:pt x="101600" y="127000"/>
                </a:lnTo>
                <a:lnTo>
                  <a:pt x="110067" y="118534"/>
                </a:lnTo>
                <a:lnTo>
                  <a:pt x="118533" y="110067"/>
                </a:lnTo>
                <a:lnTo>
                  <a:pt x="127001" y="93134"/>
                </a:lnTo>
                <a:lnTo>
                  <a:pt x="127001" y="76200"/>
                </a:lnTo>
                <a:lnTo>
                  <a:pt x="135467" y="59267"/>
                </a:lnTo>
                <a:lnTo>
                  <a:pt x="135467" y="42334"/>
                </a:lnTo>
                <a:lnTo>
                  <a:pt x="143934" y="25400"/>
                </a:lnTo>
                <a:lnTo>
                  <a:pt x="143934" y="8467"/>
                </a:lnTo>
                <a:lnTo>
                  <a:pt x="143934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52400" y="25400"/>
                </a:lnTo>
                <a:lnTo>
                  <a:pt x="152400" y="33867"/>
                </a:lnTo>
                <a:lnTo>
                  <a:pt x="160867" y="59267"/>
                </a:lnTo>
                <a:lnTo>
                  <a:pt x="169334" y="76200"/>
                </a:lnTo>
                <a:lnTo>
                  <a:pt x="177801" y="101600"/>
                </a:lnTo>
                <a:lnTo>
                  <a:pt x="177801" y="118534"/>
                </a:lnTo>
                <a:lnTo>
                  <a:pt x="186267" y="143934"/>
                </a:lnTo>
                <a:lnTo>
                  <a:pt x="186267" y="169334"/>
                </a:lnTo>
                <a:lnTo>
                  <a:pt x="194733" y="194734"/>
                </a:lnTo>
                <a:lnTo>
                  <a:pt x="194733" y="220134"/>
                </a:lnTo>
                <a:lnTo>
                  <a:pt x="194733" y="237067"/>
                </a:lnTo>
                <a:lnTo>
                  <a:pt x="203201" y="262467"/>
                </a:lnTo>
                <a:lnTo>
                  <a:pt x="194733" y="287867"/>
                </a:lnTo>
                <a:lnTo>
                  <a:pt x="194733" y="313267"/>
                </a:lnTo>
                <a:lnTo>
                  <a:pt x="186267" y="338667"/>
                </a:lnTo>
                <a:lnTo>
                  <a:pt x="177801" y="355600"/>
                </a:lnTo>
                <a:lnTo>
                  <a:pt x="160867" y="372534"/>
                </a:lnTo>
                <a:lnTo>
                  <a:pt x="152400" y="389467"/>
                </a:lnTo>
                <a:lnTo>
                  <a:pt x="135467" y="397934"/>
                </a:lnTo>
                <a:lnTo>
                  <a:pt x="118533" y="406400"/>
                </a:lnTo>
                <a:lnTo>
                  <a:pt x="101600" y="414867"/>
                </a:lnTo>
                <a:lnTo>
                  <a:pt x="84667" y="414867"/>
                </a:lnTo>
                <a:lnTo>
                  <a:pt x="67734" y="406400"/>
                </a:lnTo>
                <a:lnTo>
                  <a:pt x="59267" y="406400"/>
                </a:lnTo>
                <a:lnTo>
                  <a:pt x="42333" y="389467"/>
                </a:lnTo>
                <a:lnTo>
                  <a:pt x="33867" y="372534"/>
                </a:lnTo>
                <a:lnTo>
                  <a:pt x="25400" y="347134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296334"/>
                </a:lnTo>
                <a:lnTo>
                  <a:pt x="25400" y="2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4" name="Freeform 9253"/>
          <p:cNvSpPr/>
          <p:nvPr/>
        </p:nvSpPr>
        <p:spPr>
          <a:xfrm>
            <a:off x="10151534" y="2091267"/>
            <a:ext cx="33867" cy="186267"/>
          </a:xfrm>
          <a:custGeom>
            <a:avLst/>
            <a:gdLst/>
            <a:ahLst/>
            <a:cxnLst/>
            <a:rect l="0" t="0" r="0" b="0"/>
            <a:pathLst>
              <a:path w="33867" h="186267">
                <a:moveTo>
                  <a:pt x="25400" y="0"/>
                </a:move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33866"/>
                </a:lnTo>
                <a:lnTo>
                  <a:pt x="33866" y="50800"/>
                </a:lnTo>
                <a:lnTo>
                  <a:pt x="33866" y="76200"/>
                </a:lnTo>
                <a:lnTo>
                  <a:pt x="25400" y="93133"/>
                </a:lnTo>
                <a:lnTo>
                  <a:pt x="16932" y="118533"/>
                </a:lnTo>
                <a:lnTo>
                  <a:pt x="8466" y="135466"/>
                </a:lnTo>
                <a:lnTo>
                  <a:pt x="8466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5" name="Freeform 9254"/>
          <p:cNvSpPr/>
          <p:nvPr/>
        </p:nvSpPr>
        <p:spPr>
          <a:xfrm>
            <a:off x="10160000" y="19642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8466" y="25400"/>
                </a:move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6" name="Freeform 9255"/>
          <p:cNvSpPr/>
          <p:nvPr/>
        </p:nvSpPr>
        <p:spPr>
          <a:xfrm>
            <a:off x="10253134" y="1989667"/>
            <a:ext cx="177800" cy="254001"/>
          </a:xfrm>
          <a:custGeom>
            <a:avLst/>
            <a:gdLst/>
            <a:ahLst/>
            <a:cxnLst/>
            <a:rect l="0" t="0" r="0" b="0"/>
            <a:pathLst>
              <a:path w="177800" h="254001">
                <a:moveTo>
                  <a:pt x="169332" y="0"/>
                </a:moveTo>
                <a:lnTo>
                  <a:pt x="169332" y="0"/>
                </a:lnTo>
                <a:lnTo>
                  <a:pt x="169332" y="0"/>
                </a:lnTo>
                <a:lnTo>
                  <a:pt x="169332" y="0"/>
                </a:lnTo>
                <a:lnTo>
                  <a:pt x="177799" y="8466"/>
                </a:lnTo>
                <a:lnTo>
                  <a:pt x="177799" y="8466"/>
                </a:lnTo>
                <a:lnTo>
                  <a:pt x="169332" y="8466"/>
                </a:lnTo>
                <a:lnTo>
                  <a:pt x="169332" y="0"/>
                </a:lnTo>
                <a:lnTo>
                  <a:pt x="160866" y="8466"/>
                </a:lnTo>
                <a:lnTo>
                  <a:pt x="152400" y="8466"/>
                </a:lnTo>
                <a:lnTo>
                  <a:pt x="135466" y="8466"/>
                </a:lnTo>
                <a:lnTo>
                  <a:pt x="110066" y="8466"/>
                </a:lnTo>
                <a:lnTo>
                  <a:pt x="93132" y="8466"/>
                </a:lnTo>
                <a:lnTo>
                  <a:pt x="67732" y="8466"/>
                </a:lnTo>
                <a:lnTo>
                  <a:pt x="50800" y="16933"/>
                </a:lnTo>
                <a:lnTo>
                  <a:pt x="33866" y="25400"/>
                </a:lnTo>
                <a:lnTo>
                  <a:pt x="16932" y="33866"/>
                </a:lnTo>
                <a:lnTo>
                  <a:pt x="8466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16932" y="169333"/>
                </a:lnTo>
                <a:lnTo>
                  <a:pt x="16932" y="186266"/>
                </a:lnTo>
                <a:lnTo>
                  <a:pt x="16932" y="203200"/>
                </a:lnTo>
                <a:lnTo>
                  <a:pt x="16932" y="220133"/>
                </a:lnTo>
                <a:lnTo>
                  <a:pt x="16932" y="228600"/>
                </a:lnTo>
                <a:lnTo>
                  <a:pt x="16932" y="237066"/>
                </a:lnTo>
                <a:lnTo>
                  <a:pt x="16932" y="245533"/>
                </a:lnTo>
                <a:lnTo>
                  <a:pt x="16932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7" name="Freeform 9256"/>
          <p:cNvSpPr/>
          <p:nvPr/>
        </p:nvSpPr>
        <p:spPr>
          <a:xfrm>
            <a:off x="10219267" y="2133600"/>
            <a:ext cx="211667" cy="16934"/>
          </a:xfrm>
          <a:custGeom>
            <a:avLst/>
            <a:gdLst/>
            <a:ahLst/>
            <a:cxnLst/>
            <a:rect l="0" t="0" r="0" b="0"/>
            <a:pathLst>
              <a:path w="2116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25399" y="16933"/>
                </a:lnTo>
                <a:lnTo>
                  <a:pt x="42333" y="8467"/>
                </a:lnTo>
                <a:lnTo>
                  <a:pt x="67733" y="8467"/>
                </a:lnTo>
                <a:lnTo>
                  <a:pt x="101599" y="0"/>
                </a:lnTo>
                <a:lnTo>
                  <a:pt x="135466" y="0"/>
                </a:lnTo>
                <a:lnTo>
                  <a:pt x="177799" y="0"/>
                </a:lnTo>
                <a:lnTo>
                  <a:pt x="177799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8" name="Freeform 9257"/>
          <p:cNvSpPr/>
          <p:nvPr/>
        </p:nvSpPr>
        <p:spPr>
          <a:xfrm>
            <a:off x="3158067" y="2379133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25400" y="16934"/>
                </a:moveTo>
                <a:lnTo>
                  <a:pt x="16933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69334"/>
                </a:lnTo>
                <a:lnTo>
                  <a:pt x="8466" y="194734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45534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4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9" name="Freeform 9258"/>
          <p:cNvSpPr/>
          <p:nvPr/>
        </p:nvSpPr>
        <p:spPr>
          <a:xfrm>
            <a:off x="3064933" y="2387600"/>
            <a:ext cx="508001" cy="270934"/>
          </a:xfrm>
          <a:custGeom>
            <a:avLst/>
            <a:gdLst/>
            <a:ahLst/>
            <a:cxnLst/>
            <a:rect l="0" t="0" r="0" b="0"/>
            <a:pathLst>
              <a:path w="508001" h="270934">
                <a:moveTo>
                  <a:pt x="0" y="110067"/>
                </a:moveTo>
                <a:lnTo>
                  <a:pt x="0" y="110067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7"/>
                </a:lnTo>
                <a:lnTo>
                  <a:pt x="25400" y="118533"/>
                </a:lnTo>
                <a:lnTo>
                  <a:pt x="33867" y="118533"/>
                </a:lnTo>
                <a:lnTo>
                  <a:pt x="50800" y="127000"/>
                </a:lnTo>
                <a:lnTo>
                  <a:pt x="67734" y="135467"/>
                </a:lnTo>
                <a:lnTo>
                  <a:pt x="93134" y="135467"/>
                </a:lnTo>
                <a:lnTo>
                  <a:pt x="110067" y="143933"/>
                </a:lnTo>
                <a:lnTo>
                  <a:pt x="127000" y="143933"/>
                </a:lnTo>
                <a:lnTo>
                  <a:pt x="143934" y="135467"/>
                </a:lnTo>
                <a:lnTo>
                  <a:pt x="160867" y="127000"/>
                </a:lnTo>
                <a:lnTo>
                  <a:pt x="169334" y="118533"/>
                </a:lnTo>
                <a:lnTo>
                  <a:pt x="186267" y="110067"/>
                </a:lnTo>
                <a:lnTo>
                  <a:pt x="194734" y="101600"/>
                </a:lnTo>
                <a:lnTo>
                  <a:pt x="203200" y="84667"/>
                </a:lnTo>
                <a:lnTo>
                  <a:pt x="203200" y="67733"/>
                </a:lnTo>
                <a:lnTo>
                  <a:pt x="203200" y="50800"/>
                </a:lnTo>
                <a:lnTo>
                  <a:pt x="203200" y="33867"/>
                </a:lnTo>
                <a:lnTo>
                  <a:pt x="194734" y="16933"/>
                </a:lnTo>
                <a:lnTo>
                  <a:pt x="194734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0" y="8467"/>
                </a:lnTo>
                <a:lnTo>
                  <a:pt x="177800" y="16933"/>
                </a:lnTo>
                <a:lnTo>
                  <a:pt x="177800" y="25400"/>
                </a:lnTo>
                <a:lnTo>
                  <a:pt x="177800" y="42333"/>
                </a:lnTo>
                <a:lnTo>
                  <a:pt x="177800" y="67733"/>
                </a:lnTo>
                <a:lnTo>
                  <a:pt x="177800" y="84667"/>
                </a:lnTo>
                <a:lnTo>
                  <a:pt x="177800" y="110067"/>
                </a:lnTo>
                <a:lnTo>
                  <a:pt x="177800" y="135467"/>
                </a:lnTo>
                <a:lnTo>
                  <a:pt x="186267" y="160867"/>
                </a:lnTo>
                <a:lnTo>
                  <a:pt x="186267" y="186267"/>
                </a:lnTo>
                <a:lnTo>
                  <a:pt x="186267" y="211667"/>
                </a:lnTo>
                <a:lnTo>
                  <a:pt x="194734" y="228600"/>
                </a:lnTo>
                <a:lnTo>
                  <a:pt x="194734" y="245533"/>
                </a:lnTo>
                <a:lnTo>
                  <a:pt x="194734" y="254000"/>
                </a:lnTo>
                <a:lnTo>
                  <a:pt x="203200" y="262467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03200" y="270933"/>
                </a:lnTo>
                <a:lnTo>
                  <a:pt x="203200" y="262467"/>
                </a:lnTo>
                <a:lnTo>
                  <a:pt x="203200" y="254000"/>
                </a:lnTo>
                <a:lnTo>
                  <a:pt x="203200" y="245533"/>
                </a:lnTo>
                <a:lnTo>
                  <a:pt x="203200" y="237067"/>
                </a:lnTo>
                <a:lnTo>
                  <a:pt x="211667" y="220133"/>
                </a:lnTo>
                <a:lnTo>
                  <a:pt x="211667" y="203200"/>
                </a:lnTo>
                <a:lnTo>
                  <a:pt x="220134" y="177800"/>
                </a:lnTo>
                <a:lnTo>
                  <a:pt x="220134" y="160867"/>
                </a:lnTo>
                <a:lnTo>
                  <a:pt x="228600" y="152400"/>
                </a:lnTo>
                <a:lnTo>
                  <a:pt x="237067" y="143933"/>
                </a:lnTo>
                <a:lnTo>
                  <a:pt x="245534" y="135467"/>
                </a:lnTo>
                <a:lnTo>
                  <a:pt x="262467" y="135467"/>
                </a:lnTo>
                <a:lnTo>
                  <a:pt x="270934" y="135467"/>
                </a:lnTo>
                <a:lnTo>
                  <a:pt x="279400" y="135467"/>
                </a:lnTo>
                <a:lnTo>
                  <a:pt x="287867" y="143933"/>
                </a:lnTo>
                <a:lnTo>
                  <a:pt x="296334" y="152400"/>
                </a:lnTo>
                <a:lnTo>
                  <a:pt x="304800" y="160867"/>
                </a:lnTo>
                <a:lnTo>
                  <a:pt x="313267" y="177800"/>
                </a:lnTo>
                <a:lnTo>
                  <a:pt x="313267" y="194733"/>
                </a:lnTo>
                <a:lnTo>
                  <a:pt x="321734" y="211667"/>
                </a:lnTo>
                <a:lnTo>
                  <a:pt x="321734" y="220133"/>
                </a:lnTo>
                <a:lnTo>
                  <a:pt x="321734" y="228600"/>
                </a:lnTo>
                <a:lnTo>
                  <a:pt x="330200" y="237067"/>
                </a:lnTo>
                <a:lnTo>
                  <a:pt x="338667" y="245533"/>
                </a:lnTo>
                <a:lnTo>
                  <a:pt x="347134" y="245533"/>
                </a:lnTo>
                <a:lnTo>
                  <a:pt x="355600" y="245533"/>
                </a:lnTo>
                <a:lnTo>
                  <a:pt x="372534" y="245533"/>
                </a:lnTo>
                <a:lnTo>
                  <a:pt x="381000" y="245533"/>
                </a:lnTo>
                <a:lnTo>
                  <a:pt x="389467" y="237067"/>
                </a:lnTo>
                <a:lnTo>
                  <a:pt x="406400" y="228600"/>
                </a:lnTo>
                <a:lnTo>
                  <a:pt x="414867" y="220133"/>
                </a:lnTo>
                <a:lnTo>
                  <a:pt x="423334" y="211667"/>
                </a:lnTo>
                <a:lnTo>
                  <a:pt x="431800" y="194733"/>
                </a:lnTo>
                <a:lnTo>
                  <a:pt x="440267" y="177800"/>
                </a:lnTo>
                <a:lnTo>
                  <a:pt x="448734" y="160867"/>
                </a:lnTo>
                <a:lnTo>
                  <a:pt x="448734" y="143933"/>
                </a:lnTo>
                <a:lnTo>
                  <a:pt x="448734" y="127000"/>
                </a:lnTo>
                <a:lnTo>
                  <a:pt x="448734" y="118533"/>
                </a:lnTo>
                <a:lnTo>
                  <a:pt x="448734" y="110067"/>
                </a:lnTo>
                <a:lnTo>
                  <a:pt x="448734" y="110067"/>
                </a:lnTo>
                <a:lnTo>
                  <a:pt x="440267" y="110067"/>
                </a:lnTo>
                <a:lnTo>
                  <a:pt x="431800" y="110067"/>
                </a:lnTo>
                <a:lnTo>
                  <a:pt x="423334" y="110067"/>
                </a:lnTo>
                <a:lnTo>
                  <a:pt x="423334" y="118533"/>
                </a:lnTo>
                <a:lnTo>
                  <a:pt x="406400" y="127000"/>
                </a:lnTo>
                <a:lnTo>
                  <a:pt x="406400" y="135467"/>
                </a:lnTo>
                <a:lnTo>
                  <a:pt x="397934" y="143933"/>
                </a:lnTo>
                <a:lnTo>
                  <a:pt x="397934" y="160867"/>
                </a:lnTo>
                <a:lnTo>
                  <a:pt x="397934" y="177800"/>
                </a:lnTo>
                <a:lnTo>
                  <a:pt x="397934" y="194733"/>
                </a:lnTo>
                <a:lnTo>
                  <a:pt x="406400" y="211667"/>
                </a:lnTo>
                <a:lnTo>
                  <a:pt x="414867" y="220133"/>
                </a:lnTo>
                <a:lnTo>
                  <a:pt x="423334" y="237067"/>
                </a:lnTo>
                <a:lnTo>
                  <a:pt x="440267" y="245533"/>
                </a:lnTo>
                <a:lnTo>
                  <a:pt x="457200" y="254000"/>
                </a:lnTo>
                <a:lnTo>
                  <a:pt x="474134" y="262467"/>
                </a:lnTo>
                <a:lnTo>
                  <a:pt x="491067" y="262467"/>
                </a:lnTo>
                <a:lnTo>
                  <a:pt x="499534" y="262467"/>
                </a:lnTo>
                <a:lnTo>
                  <a:pt x="499534" y="262467"/>
                </a:lnTo>
                <a:lnTo>
                  <a:pt x="508000" y="254000"/>
                </a:lnTo>
                <a:lnTo>
                  <a:pt x="508000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0" name="Freeform 9259"/>
          <p:cNvSpPr/>
          <p:nvPr/>
        </p:nvSpPr>
        <p:spPr>
          <a:xfrm>
            <a:off x="3657600" y="2506133"/>
            <a:ext cx="169334" cy="406401"/>
          </a:xfrm>
          <a:custGeom>
            <a:avLst/>
            <a:gdLst/>
            <a:ahLst/>
            <a:cxnLst/>
            <a:rect l="0" t="0" r="0" b="0"/>
            <a:pathLst>
              <a:path w="169334" h="406401">
                <a:moveTo>
                  <a:pt x="0" y="8467"/>
                </a:move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25400" y="84667"/>
                </a:lnTo>
                <a:lnTo>
                  <a:pt x="33867" y="101600"/>
                </a:lnTo>
                <a:lnTo>
                  <a:pt x="33867" y="127000"/>
                </a:lnTo>
                <a:lnTo>
                  <a:pt x="42333" y="135467"/>
                </a:lnTo>
                <a:lnTo>
                  <a:pt x="50800" y="152400"/>
                </a:lnTo>
                <a:lnTo>
                  <a:pt x="59267" y="160867"/>
                </a:lnTo>
                <a:lnTo>
                  <a:pt x="76200" y="160867"/>
                </a:lnTo>
                <a:lnTo>
                  <a:pt x="84667" y="160867"/>
                </a:lnTo>
                <a:lnTo>
                  <a:pt x="93133" y="160867"/>
                </a:lnTo>
                <a:lnTo>
                  <a:pt x="101600" y="152400"/>
                </a:lnTo>
                <a:lnTo>
                  <a:pt x="110067" y="143934"/>
                </a:lnTo>
                <a:lnTo>
                  <a:pt x="110067" y="135467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27000" y="84667"/>
                </a:lnTo>
                <a:lnTo>
                  <a:pt x="127000" y="67734"/>
                </a:lnTo>
                <a:lnTo>
                  <a:pt x="127000" y="50800"/>
                </a:lnTo>
                <a:lnTo>
                  <a:pt x="127000" y="25400"/>
                </a:lnTo>
                <a:lnTo>
                  <a:pt x="127000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33867"/>
                </a:lnTo>
                <a:lnTo>
                  <a:pt x="127000" y="50800"/>
                </a:lnTo>
                <a:lnTo>
                  <a:pt x="127000" y="76200"/>
                </a:lnTo>
                <a:lnTo>
                  <a:pt x="135467" y="93134"/>
                </a:lnTo>
                <a:lnTo>
                  <a:pt x="135467" y="118534"/>
                </a:lnTo>
                <a:lnTo>
                  <a:pt x="143933" y="152400"/>
                </a:lnTo>
                <a:lnTo>
                  <a:pt x="152400" y="177800"/>
                </a:lnTo>
                <a:lnTo>
                  <a:pt x="160867" y="203200"/>
                </a:lnTo>
                <a:lnTo>
                  <a:pt x="160867" y="237067"/>
                </a:lnTo>
                <a:lnTo>
                  <a:pt x="169333" y="262467"/>
                </a:lnTo>
                <a:lnTo>
                  <a:pt x="169333" y="287867"/>
                </a:lnTo>
                <a:lnTo>
                  <a:pt x="160867" y="321734"/>
                </a:lnTo>
                <a:lnTo>
                  <a:pt x="160867" y="338667"/>
                </a:lnTo>
                <a:lnTo>
                  <a:pt x="143933" y="355600"/>
                </a:lnTo>
                <a:lnTo>
                  <a:pt x="135467" y="381000"/>
                </a:lnTo>
                <a:lnTo>
                  <a:pt x="118533" y="389467"/>
                </a:lnTo>
                <a:lnTo>
                  <a:pt x="101600" y="397934"/>
                </a:lnTo>
                <a:lnTo>
                  <a:pt x="84667" y="406400"/>
                </a:lnTo>
                <a:lnTo>
                  <a:pt x="67733" y="397934"/>
                </a:lnTo>
                <a:lnTo>
                  <a:pt x="50800" y="397934"/>
                </a:lnTo>
                <a:lnTo>
                  <a:pt x="33867" y="381000"/>
                </a:lnTo>
                <a:lnTo>
                  <a:pt x="33867" y="381000"/>
                </a:lnTo>
                <a:lnTo>
                  <a:pt x="25400" y="364067"/>
                </a:lnTo>
                <a:lnTo>
                  <a:pt x="25400" y="364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1" name="Freeform 9260"/>
          <p:cNvSpPr/>
          <p:nvPr/>
        </p:nvSpPr>
        <p:spPr>
          <a:xfrm>
            <a:off x="4030133" y="2489200"/>
            <a:ext cx="194735" cy="186268"/>
          </a:xfrm>
          <a:custGeom>
            <a:avLst/>
            <a:gdLst/>
            <a:ahLst/>
            <a:cxnLst/>
            <a:rect l="0" t="0" r="0" b="0"/>
            <a:pathLst>
              <a:path w="194735" h="186268">
                <a:moveTo>
                  <a:pt x="118534" y="16933"/>
                </a:moveTo>
                <a:lnTo>
                  <a:pt x="118534" y="16933"/>
                </a:lnTo>
                <a:lnTo>
                  <a:pt x="118534" y="16933"/>
                </a:lnTo>
                <a:lnTo>
                  <a:pt x="118534" y="8467"/>
                </a:lnTo>
                <a:lnTo>
                  <a:pt x="110067" y="0"/>
                </a:lnTo>
                <a:lnTo>
                  <a:pt x="110067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7" y="16933"/>
                </a:lnTo>
                <a:lnTo>
                  <a:pt x="42334" y="33867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7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0" y="186267"/>
                </a:lnTo>
                <a:lnTo>
                  <a:pt x="42334" y="186267"/>
                </a:lnTo>
                <a:lnTo>
                  <a:pt x="59267" y="177800"/>
                </a:lnTo>
                <a:lnTo>
                  <a:pt x="67734" y="169333"/>
                </a:lnTo>
                <a:lnTo>
                  <a:pt x="76200" y="160867"/>
                </a:lnTo>
                <a:lnTo>
                  <a:pt x="84667" y="152400"/>
                </a:lnTo>
                <a:lnTo>
                  <a:pt x="93134" y="135467"/>
                </a:lnTo>
                <a:lnTo>
                  <a:pt x="101600" y="110067"/>
                </a:lnTo>
                <a:lnTo>
                  <a:pt x="110067" y="93133"/>
                </a:lnTo>
                <a:lnTo>
                  <a:pt x="110067" y="67733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50800"/>
                </a:lnTo>
                <a:lnTo>
                  <a:pt x="110067" y="59267"/>
                </a:lnTo>
                <a:lnTo>
                  <a:pt x="118534" y="84667"/>
                </a:lnTo>
                <a:lnTo>
                  <a:pt x="118534" y="101600"/>
                </a:lnTo>
                <a:lnTo>
                  <a:pt x="127000" y="118533"/>
                </a:lnTo>
                <a:lnTo>
                  <a:pt x="135467" y="135467"/>
                </a:lnTo>
                <a:lnTo>
                  <a:pt x="143934" y="152400"/>
                </a:lnTo>
                <a:lnTo>
                  <a:pt x="152400" y="169333"/>
                </a:lnTo>
                <a:lnTo>
                  <a:pt x="169334" y="169333"/>
                </a:lnTo>
                <a:lnTo>
                  <a:pt x="177800" y="177800"/>
                </a:lnTo>
                <a:lnTo>
                  <a:pt x="186267" y="177800"/>
                </a:lnTo>
                <a:lnTo>
                  <a:pt x="186267" y="169333"/>
                </a:lnTo>
                <a:lnTo>
                  <a:pt x="186267" y="169333"/>
                </a:lnTo>
                <a:lnTo>
                  <a:pt x="194734" y="160867"/>
                </a:lnTo>
                <a:lnTo>
                  <a:pt x="194734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2" name="Freeform 9261"/>
          <p:cNvSpPr/>
          <p:nvPr/>
        </p:nvSpPr>
        <p:spPr>
          <a:xfrm>
            <a:off x="4275667" y="2514600"/>
            <a:ext cx="101601" cy="160868"/>
          </a:xfrm>
          <a:custGeom>
            <a:avLst/>
            <a:gdLst/>
            <a:ahLst/>
            <a:cxnLst/>
            <a:rect l="0" t="0" r="0" b="0"/>
            <a:pathLst>
              <a:path w="101601" h="160868">
                <a:moveTo>
                  <a:pt x="0" y="59267"/>
                </a:moveTo>
                <a:lnTo>
                  <a:pt x="0" y="67733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16933" y="110067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6" y="160867"/>
                </a:lnTo>
                <a:lnTo>
                  <a:pt x="33866" y="160867"/>
                </a:lnTo>
                <a:lnTo>
                  <a:pt x="33866" y="160867"/>
                </a:lnTo>
                <a:lnTo>
                  <a:pt x="25400" y="152400"/>
                </a:lnTo>
                <a:lnTo>
                  <a:pt x="25400" y="143933"/>
                </a:lnTo>
                <a:lnTo>
                  <a:pt x="25400" y="127000"/>
                </a:lnTo>
                <a:lnTo>
                  <a:pt x="25400" y="110067"/>
                </a:lnTo>
                <a:lnTo>
                  <a:pt x="16933" y="84667"/>
                </a:lnTo>
                <a:lnTo>
                  <a:pt x="25400" y="67733"/>
                </a:lnTo>
                <a:lnTo>
                  <a:pt x="25400" y="50800"/>
                </a:lnTo>
                <a:lnTo>
                  <a:pt x="25400" y="33867"/>
                </a:lnTo>
                <a:lnTo>
                  <a:pt x="33866" y="25400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3" name="Freeform 9262"/>
          <p:cNvSpPr/>
          <p:nvPr/>
        </p:nvSpPr>
        <p:spPr>
          <a:xfrm>
            <a:off x="4428067" y="2506133"/>
            <a:ext cx="127001" cy="160868"/>
          </a:xfrm>
          <a:custGeom>
            <a:avLst/>
            <a:gdLst/>
            <a:ahLst/>
            <a:cxnLst/>
            <a:rect l="0" t="0" r="0" b="0"/>
            <a:pathLst>
              <a:path w="127001" h="160868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8466" y="84667"/>
                </a:lnTo>
                <a:lnTo>
                  <a:pt x="25400" y="93134"/>
                </a:lnTo>
                <a:lnTo>
                  <a:pt x="33866" y="93134"/>
                </a:lnTo>
                <a:lnTo>
                  <a:pt x="50800" y="84667"/>
                </a:lnTo>
                <a:lnTo>
                  <a:pt x="59266" y="84667"/>
                </a:lnTo>
                <a:lnTo>
                  <a:pt x="67733" y="76200"/>
                </a:lnTo>
                <a:lnTo>
                  <a:pt x="76200" y="76200"/>
                </a:lnTo>
                <a:lnTo>
                  <a:pt x="93133" y="67734"/>
                </a:lnTo>
                <a:lnTo>
                  <a:pt x="93133" y="59267"/>
                </a:lnTo>
                <a:lnTo>
                  <a:pt x="101600" y="50800"/>
                </a:lnTo>
                <a:lnTo>
                  <a:pt x="101600" y="33867"/>
                </a:lnTo>
                <a:lnTo>
                  <a:pt x="101600" y="16934"/>
                </a:lnTo>
                <a:lnTo>
                  <a:pt x="93133" y="8467"/>
                </a:ln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25400" y="25400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01600"/>
                </a:lnTo>
                <a:lnTo>
                  <a:pt x="16933" y="118534"/>
                </a:lnTo>
                <a:lnTo>
                  <a:pt x="33866" y="135467"/>
                </a:lnTo>
                <a:lnTo>
                  <a:pt x="42333" y="143934"/>
                </a:lnTo>
                <a:lnTo>
                  <a:pt x="67733" y="152400"/>
                </a:lnTo>
                <a:lnTo>
                  <a:pt x="84666" y="152400"/>
                </a:lnTo>
                <a:lnTo>
                  <a:pt x="101600" y="160867"/>
                </a:lnTo>
                <a:lnTo>
                  <a:pt x="101600" y="160867"/>
                </a:lnTo>
                <a:lnTo>
                  <a:pt x="127000" y="160867"/>
                </a:lnTo>
                <a:lnTo>
                  <a:pt x="127000" y="160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4" name="Freeform 9263"/>
          <p:cNvSpPr/>
          <p:nvPr/>
        </p:nvSpPr>
        <p:spPr>
          <a:xfrm>
            <a:off x="4902200" y="2506133"/>
            <a:ext cx="118534" cy="152401"/>
          </a:xfrm>
          <a:custGeom>
            <a:avLst/>
            <a:gdLst/>
            <a:ahLst/>
            <a:cxnLst/>
            <a:rect l="0" t="0" r="0" b="0"/>
            <a:pathLst>
              <a:path w="118534" h="152401">
                <a:moveTo>
                  <a:pt x="16933" y="101600"/>
                </a:moveTo>
                <a:lnTo>
                  <a:pt x="16933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93134"/>
                </a:lnTo>
                <a:lnTo>
                  <a:pt x="59267" y="93134"/>
                </a:lnTo>
                <a:lnTo>
                  <a:pt x="67733" y="84667"/>
                </a:lnTo>
                <a:lnTo>
                  <a:pt x="76200" y="76200"/>
                </a:lnTo>
                <a:lnTo>
                  <a:pt x="76200" y="59267"/>
                </a:lnTo>
                <a:lnTo>
                  <a:pt x="76200" y="42334"/>
                </a:lnTo>
                <a:lnTo>
                  <a:pt x="76200" y="33867"/>
                </a:lnTo>
                <a:lnTo>
                  <a:pt x="67733" y="16934"/>
                </a:lnTo>
                <a:lnTo>
                  <a:pt x="67733" y="8467"/>
                </a:lnTo>
                <a:lnTo>
                  <a:pt x="59267" y="0"/>
                </a:lnTo>
                <a:lnTo>
                  <a:pt x="50800" y="0"/>
                </a:lnTo>
                <a:lnTo>
                  <a:pt x="33867" y="0"/>
                </a:lnTo>
                <a:lnTo>
                  <a:pt x="25400" y="0"/>
                </a:lnTo>
                <a:lnTo>
                  <a:pt x="16933" y="8467"/>
                </a:lnTo>
                <a:lnTo>
                  <a:pt x="8467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8467" y="110067"/>
                </a:lnTo>
                <a:lnTo>
                  <a:pt x="25400" y="127000"/>
                </a:lnTo>
                <a:lnTo>
                  <a:pt x="42333" y="135467"/>
                </a:lnTo>
                <a:lnTo>
                  <a:pt x="59267" y="143934"/>
                </a:lnTo>
                <a:lnTo>
                  <a:pt x="76200" y="143934"/>
                </a:lnTo>
                <a:lnTo>
                  <a:pt x="101600" y="152400"/>
                </a:lnTo>
                <a:lnTo>
                  <a:pt x="101600" y="152400"/>
                </a:lnTo>
                <a:lnTo>
                  <a:pt x="118533" y="143934"/>
                </a:lnTo>
                <a:lnTo>
                  <a:pt x="118533" y="14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5" name="Freeform 9264"/>
          <p:cNvSpPr/>
          <p:nvPr/>
        </p:nvSpPr>
        <p:spPr>
          <a:xfrm>
            <a:off x="5105400" y="2523067"/>
            <a:ext cx="338668" cy="482601"/>
          </a:xfrm>
          <a:custGeom>
            <a:avLst/>
            <a:gdLst/>
            <a:ahLst/>
            <a:cxnLst/>
            <a:rect l="0" t="0" r="0" b="0"/>
            <a:pathLst>
              <a:path w="338668" h="482601">
                <a:moveTo>
                  <a:pt x="110067" y="8466"/>
                </a:moveTo>
                <a:lnTo>
                  <a:pt x="110067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6"/>
                </a:lnTo>
                <a:lnTo>
                  <a:pt x="67733" y="8466"/>
                </a:lnTo>
                <a:lnTo>
                  <a:pt x="50800" y="25400"/>
                </a:lnTo>
                <a:lnTo>
                  <a:pt x="33867" y="33866"/>
                </a:lnTo>
                <a:lnTo>
                  <a:pt x="25400" y="50800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52400"/>
                </a:lnTo>
                <a:lnTo>
                  <a:pt x="42333" y="152400"/>
                </a:lnTo>
                <a:lnTo>
                  <a:pt x="50800" y="152400"/>
                </a:lnTo>
                <a:lnTo>
                  <a:pt x="67733" y="143933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3" y="93133"/>
                </a:lnTo>
                <a:lnTo>
                  <a:pt x="101600" y="76200"/>
                </a:lnTo>
                <a:lnTo>
                  <a:pt x="101600" y="59266"/>
                </a:lnTo>
                <a:lnTo>
                  <a:pt x="110067" y="42333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33866"/>
                </a:lnTo>
                <a:lnTo>
                  <a:pt x="110067" y="50800"/>
                </a:lnTo>
                <a:lnTo>
                  <a:pt x="110067" y="67733"/>
                </a:lnTo>
                <a:lnTo>
                  <a:pt x="101600" y="93133"/>
                </a:lnTo>
                <a:lnTo>
                  <a:pt x="101600" y="118533"/>
                </a:lnTo>
                <a:lnTo>
                  <a:pt x="93133" y="152400"/>
                </a:lnTo>
                <a:lnTo>
                  <a:pt x="93133" y="177800"/>
                </a:lnTo>
                <a:lnTo>
                  <a:pt x="93133" y="211666"/>
                </a:lnTo>
                <a:lnTo>
                  <a:pt x="93133" y="245533"/>
                </a:lnTo>
                <a:lnTo>
                  <a:pt x="84667" y="270933"/>
                </a:lnTo>
                <a:lnTo>
                  <a:pt x="84667" y="304800"/>
                </a:lnTo>
                <a:lnTo>
                  <a:pt x="93133" y="338666"/>
                </a:lnTo>
                <a:lnTo>
                  <a:pt x="101600" y="372533"/>
                </a:lnTo>
                <a:lnTo>
                  <a:pt x="110067" y="397933"/>
                </a:lnTo>
                <a:lnTo>
                  <a:pt x="127000" y="423333"/>
                </a:lnTo>
                <a:lnTo>
                  <a:pt x="143933" y="440266"/>
                </a:lnTo>
                <a:lnTo>
                  <a:pt x="160867" y="448733"/>
                </a:lnTo>
                <a:lnTo>
                  <a:pt x="186267" y="465666"/>
                </a:lnTo>
                <a:lnTo>
                  <a:pt x="203200" y="474133"/>
                </a:lnTo>
                <a:lnTo>
                  <a:pt x="228600" y="474133"/>
                </a:lnTo>
                <a:lnTo>
                  <a:pt x="254000" y="482600"/>
                </a:lnTo>
                <a:lnTo>
                  <a:pt x="270933" y="474133"/>
                </a:lnTo>
                <a:lnTo>
                  <a:pt x="287867" y="474133"/>
                </a:lnTo>
                <a:lnTo>
                  <a:pt x="304800" y="465666"/>
                </a:lnTo>
                <a:lnTo>
                  <a:pt x="313267" y="448733"/>
                </a:lnTo>
                <a:lnTo>
                  <a:pt x="321733" y="431800"/>
                </a:lnTo>
                <a:lnTo>
                  <a:pt x="338667" y="406400"/>
                </a:lnTo>
                <a:lnTo>
                  <a:pt x="338667" y="389466"/>
                </a:lnTo>
                <a:lnTo>
                  <a:pt x="338667" y="364066"/>
                </a:lnTo>
                <a:lnTo>
                  <a:pt x="338667" y="330200"/>
                </a:lnTo>
                <a:lnTo>
                  <a:pt x="330200" y="304800"/>
                </a:lnTo>
                <a:lnTo>
                  <a:pt x="321733" y="279400"/>
                </a:lnTo>
                <a:lnTo>
                  <a:pt x="304800" y="254000"/>
                </a:lnTo>
                <a:lnTo>
                  <a:pt x="287867" y="237066"/>
                </a:lnTo>
                <a:lnTo>
                  <a:pt x="262467" y="228600"/>
                </a:lnTo>
                <a:lnTo>
                  <a:pt x="237067" y="211666"/>
                </a:lnTo>
                <a:lnTo>
                  <a:pt x="211667" y="211666"/>
                </a:lnTo>
                <a:lnTo>
                  <a:pt x="186267" y="203200"/>
                </a:lnTo>
                <a:lnTo>
                  <a:pt x="169333" y="203200"/>
                </a:lnTo>
                <a:lnTo>
                  <a:pt x="152400" y="203200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27000" y="203200"/>
                </a:lnTo>
                <a:lnTo>
                  <a:pt x="127000" y="203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6" name="Freeform 9265"/>
          <p:cNvSpPr/>
          <p:nvPr/>
        </p:nvSpPr>
        <p:spPr>
          <a:xfrm>
            <a:off x="5410200" y="2556933"/>
            <a:ext cx="110068" cy="127001"/>
          </a:xfrm>
          <a:custGeom>
            <a:avLst/>
            <a:gdLst/>
            <a:ahLst/>
            <a:cxnLst/>
            <a:rect l="0" t="0" r="0" b="0"/>
            <a:pathLst>
              <a:path w="110068" h="1270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16933" y="101600"/>
                </a:lnTo>
                <a:lnTo>
                  <a:pt x="25400" y="110067"/>
                </a:lnTo>
                <a:lnTo>
                  <a:pt x="33867" y="118534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7" y="118534"/>
                </a:lnTo>
                <a:lnTo>
                  <a:pt x="76200" y="118534"/>
                </a:lnTo>
                <a:lnTo>
                  <a:pt x="84667" y="110067"/>
                </a:lnTo>
                <a:lnTo>
                  <a:pt x="93133" y="101600"/>
                </a:lnTo>
                <a:lnTo>
                  <a:pt x="101600" y="84667"/>
                </a:lnTo>
                <a:lnTo>
                  <a:pt x="101600" y="76200"/>
                </a:lnTo>
                <a:lnTo>
                  <a:pt x="110067" y="59267"/>
                </a:lnTo>
                <a:lnTo>
                  <a:pt x="110067" y="42334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16934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7" name="Freeform 9266"/>
          <p:cNvSpPr/>
          <p:nvPr/>
        </p:nvSpPr>
        <p:spPr>
          <a:xfrm>
            <a:off x="5621867" y="2565400"/>
            <a:ext cx="1" cy="110068"/>
          </a:xfrm>
          <a:custGeom>
            <a:avLst/>
            <a:gdLst/>
            <a:ahLst/>
            <a:cxnLst/>
            <a:rect l="0" t="0" r="0" b="0"/>
            <a:pathLst>
              <a:path w="1" h="110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8" name="Freeform 9267"/>
          <p:cNvSpPr/>
          <p:nvPr/>
        </p:nvSpPr>
        <p:spPr>
          <a:xfrm>
            <a:off x="5647267" y="2497667"/>
            <a:ext cx="42334" cy="25401"/>
          </a:xfrm>
          <a:custGeom>
            <a:avLst/>
            <a:gdLst/>
            <a:ahLst/>
            <a:cxnLst/>
            <a:rect l="0" t="0" r="0" b="0"/>
            <a:pathLst>
              <a:path w="42334" h="25401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8466"/>
                </a:lnTo>
                <a:lnTo>
                  <a:pt x="423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9" name="Freeform 9268"/>
          <p:cNvSpPr/>
          <p:nvPr/>
        </p:nvSpPr>
        <p:spPr>
          <a:xfrm>
            <a:off x="5740400" y="2438400"/>
            <a:ext cx="203201" cy="245534"/>
          </a:xfrm>
          <a:custGeom>
            <a:avLst/>
            <a:gdLst/>
            <a:ahLst/>
            <a:cxnLst/>
            <a:rect l="0" t="0" r="0" b="0"/>
            <a:pathLst>
              <a:path w="203201" h="245534">
                <a:moveTo>
                  <a:pt x="177800" y="0"/>
                </a:moveTo>
                <a:lnTo>
                  <a:pt x="186267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8467"/>
                </a:lnTo>
                <a:lnTo>
                  <a:pt x="203200" y="16933"/>
                </a:lnTo>
                <a:lnTo>
                  <a:pt x="203200" y="33867"/>
                </a:lnTo>
                <a:lnTo>
                  <a:pt x="203200" y="50800"/>
                </a:lnTo>
                <a:lnTo>
                  <a:pt x="203200" y="76200"/>
                </a:lnTo>
                <a:lnTo>
                  <a:pt x="203200" y="101600"/>
                </a:lnTo>
                <a:lnTo>
                  <a:pt x="194733" y="127000"/>
                </a:lnTo>
                <a:lnTo>
                  <a:pt x="194733" y="152400"/>
                </a:lnTo>
                <a:lnTo>
                  <a:pt x="194733" y="177800"/>
                </a:lnTo>
                <a:lnTo>
                  <a:pt x="186267" y="194733"/>
                </a:lnTo>
                <a:lnTo>
                  <a:pt x="186267" y="203200"/>
                </a:lnTo>
                <a:lnTo>
                  <a:pt x="186267" y="211667"/>
                </a:lnTo>
                <a:lnTo>
                  <a:pt x="186267" y="220133"/>
                </a:lnTo>
                <a:lnTo>
                  <a:pt x="186267" y="220133"/>
                </a:lnTo>
                <a:lnTo>
                  <a:pt x="186267" y="220133"/>
                </a:lnTo>
                <a:lnTo>
                  <a:pt x="177800" y="211667"/>
                </a:lnTo>
                <a:lnTo>
                  <a:pt x="177800" y="203200"/>
                </a:lnTo>
                <a:lnTo>
                  <a:pt x="169333" y="194733"/>
                </a:lnTo>
                <a:lnTo>
                  <a:pt x="152400" y="177800"/>
                </a:lnTo>
                <a:lnTo>
                  <a:pt x="135467" y="160867"/>
                </a:lnTo>
                <a:lnTo>
                  <a:pt x="118533" y="143933"/>
                </a:lnTo>
                <a:lnTo>
                  <a:pt x="110067" y="135467"/>
                </a:lnTo>
                <a:lnTo>
                  <a:pt x="93133" y="127000"/>
                </a:lnTo>
                <a:lnTo>
                  <a:pt x="67733" y="127000"/>
                </a:lnTo>
                <a:lnTo>
                  <a:pt x="59267" y="127000"/>
                </a:lnTo>
                <a:lnTo>
                  <a:pt x="42333" y="135467"/>
                </a:lnTo>
                <a:lnTo>
                  <a:pt x="25400" y="143933"/>
                </a:lnTo>
                <a:lnTo>
                  <a:pt x="16933" y="152400"/>
                </a:lnTo>
                <a:lnTo>
                  <a:pt x="8467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0" y="228600"/>
                </a:lnTo>
                <a:lnTo>
                  <a:pt x="16933" y="237067"/>
                </a:lnTo>
                <a:lnTo>
                  <a:pt x="33867" y="245533"/>
                </a:lnTo>
                <a:lnTo>
                  <a:pt x="50800" y="245533"/>
                </a:lnTo>
                <a:lnTo>
                  <a:pt x="84667" y="245533"/>
                </a:lnTo>
                <a:lnTo>
                  <a:pt x="110067" y="245533"/>
                </a:lnTo>
                <a:lnTo>
                  <a:pt x="143933" y="245533"/>
                </a:lnTo>
                <a:lnTo>
                  <a:pt x="143933" y="245533"/>
                </a:lnTo>
                <a:lnTo>
                  <a:pt x="160867" y="237067"/>
                </a:lnTo>
                <a:lnTo>
                  <a:pt x="160867" y="2370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0" name="Freeform 9269"/>
          <p:cNvSpPr/>
          <p:nvPr/>
        </p:nvSpPr>
        <p:spPr>
          <a:xfrm>
            <a:off x="6053667" y="2582333"/>
            <a:ext cx="25401" cy="101601"/>
          </a:xfrm>
          <a:custGeom>
            <a:avLst/>
            <a:gdLst/>
            <a:ahLst/>
            <a:cxnLst/>
            <a:rect l="0" t="0" r="0" b="0"/>
            <a:pathLst>
              <a:path w="25401" h="101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25400" y="93134"/>
                </a:lnTo>
                <a:lnTo>
                  <a:pt x="25400" y="93134"/>
                </a:lnTo>
                <a:lnTo>
                  <a:pt x="25400" y="101600"/>
                </a:lnTo>
                <a:lnTo>
                  <a:pt x="25400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1" name="Freeform 9270"/>
          <p:cNvSpPr/>
          <p:nvPr/>
        </p:nvSpPr>
        <p:spPr>
          <a:xfrm>
            <a:off x="6096000" y="2531533"/>
            <a:ext cx="33868" cy="16935"/>
          </a:xfrm>
          <a:custGeom>
            <a:avLst/>
            <a:gdLst/>
            <a:ahLst/>
            <a:cxnLst/>
            <a:rect l="0" t="0" r="0" b="0"/>
            <a:pathLst>
              <a:path w="33868" h="169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33867" y="16934"/>
                </a:lnTo>
                <a:lnTo>
                  <a:pt x="33867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2" name="Freeform 9271"/>
          <p:cNvSpPr/>
          <p:nvPr/>
        </p:nvSpPr>
        <p:spPr>
          <a:xfrm>
            <a:off x="6180667" y="2548467"/>
            <a:ext cx="93134" cy="118534"/>
          </a:xfrm>
          <a:custGeom>
            <a:avLst/>
            <a:gdLst/>
            <a:ahLst/>
            <a:cxnLst/>
            <a:rect l="0" t="0" r="0" b="0"/>
            <a:pathLst>
              <a:path w="93134" h="1185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6"/>
                </a:lnTo>
                <a:lnTo>
                  <a:pt x="25400" y="42333"/>
                </a:lnTo>
                <a:lnTo>
                  <a:pt x="33866" y="50800"/>
                </a:lnTo>
                <a:lnTo>
                  <a:pt x="50800" y="59266"/>
                </a:lnTo>
                <a:lnTo>
                  <a:pt x="67733" y="67733"/>
                </a:lnTo>
                <a:lnTo>
                  <a:pt x="84666" y="76200"/>
                </a:lnTo>
                <a:lnTo>
                  <a:pt x="93133" y="76200"/>
                </a:lnTo>
                <a:lnTo>
                  <a:pt x="93133" y="84666"/>
                </a:lnTo>
                <a:lnTo>
                  <a:pt x="93133" y="93133"/>
                </a:lnTo>
                <a:lnTo>
                  <a:pt x="93133" y="93133"/>
                </a:lnTo>
                <a:lnTo>
                  <a:pt x="93133" y="101600"/>
                </a:lnTo>
                <a:lnTo>
                  <a:pt x="84666" y="110066"/>
                </a:lnTo>
                <a:lnTo>
                  <a:pt x="76200" y="110066"/>
                </a:lnTo>
                <a:lnTo>
                  <a:pt x="67733" y="118533"/>
                </a:lnTo>
                <a:lnTo>
                  <a:pt x="59266" y="118533"/>
                </a:lnTo>
                <a:lnTo>
                  <a:pt x="50800" y="118533"/>
                </a:lnTo>
                <a:lnTo>
                  <a:pt x="50800" y="118533"/>
                </a:lnTo>
                <a:lnTo>
                  <a:pt x="42333" y="118533"/>
                </a:lnTo>
                <a:lnTo>
                  <a:pt x="42333" y="110066"/>
                </a:lnTo>
                <a:lnTo>
                  <a:pt x="42333" y="110066"/>
                </a:lnTo>
                <a:lnTo>
                  <a:pt x="42333" y="110066"/>
                </a:lnTo>
                <a:lnTo>
                  <a:pt x="42333" y="110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3" name="Freeform 9272"/>
          <p:cNvSpPr/>
          <p:nvPr/>
        </p:nvSpPr>
        <p:spPr>
          <a:xfrm>
            <a:off x="6375400" y="2463800"/>
            <a:ext cx="50801" cy="211668"/>
          </a:xfrm>
          <a:custGeom>
            <a:avLst/>
            <a:gdLst/>
            <a:ahLst/>
            <a:cxnLst/>
            <a:rect l="0" t="0" r="0" b="0"/>
            <a:pathLst>
              <a:path w="50801" h="2116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42333" y="42333"/>
                </a:lnTo>
                <a:lnTo>
                  <a:pt x="50800" y="67733"/>
                </a:lnTo>
                <a:lnTo>
                  <a:pt x="50800" y="84667"/>
                </a:lnTo>
                <a:lnTo>
                  <a:pt x="50800" y="110067"/>
                </a:lnTo>
                <a:lnTo>
                  <a:pt x="50800" y="135467"/>
                </a:lnTo>
                <a:lnTo>
                  <a:pt x="50800" y="152400"/>
                </a:lnTo>
                <a:lnTo>
                  <a:pt x="50800" y="169333"/>
                </a:lnTo>
                <a:lnTo>
                  <a:pt x="50800" y="186267"/>
                </a:lnTo>
                <a:lnTo>
                  <a:pt x="50800" y="203200"/>
                </a:lnTo>
                <a:lnTo>
                  <a:pt x="50800" y="203200"/>
                </a:lnTo>
                <a:lnTo>
                  <a:pt x="42333" y="211667"/>
                </a:lnTo>
                <a:lnTo>
                  <a:pt x="42333" y="2116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4" name="Freeform 9273"/>
          <p:cNvSpPr/>
          <p:nvPr/>
        </p:nvSpPr>
        <p:spPr>
          <a:xfrm>
            <a:off x="6316133" y="2565400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0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84667" y="0"/>
                </a:lnTo>
                <a:lnTo>
                  <a:pt x="110067" y="8467"/>
                </a:lnTo>
                <a:lnTo>
                  <a:pt x="143934" y="8467"/>
                </a:lnTo>
                <a:lnTo>
                  <a:pt x="177800" y="8467"/>
                </a:lnTo>
                <a:lnTo>
                  <a:pt x="203201" y="8467"/>
                </a:lnTo>
                <a:lnTo>
                  <a:pt x="203201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5" name="Freeform 9274"/>
          <p:cNvSpPr/>
          <p:nvPr/>
        </p:nvSpPr>
        <p:spPr>
          <a:xfrm>
            <a:off x="6510866" y="2548467"/>
            <a:ext cx="465669" cy="152401"/>
          </a:xfrm>
          <a:custGeom>
            <a:avLst/>
            <a:gdLst/>
            <a:ahLst/>
            <a:cxnLst/>
            <a:rect l="0" t="0" r="0" b="0"/>
            <a:pathLst>
              <a:path w="465669" h="152401">
                <a:moveTo>
                  <a:pt x="101601" y="0"/>
                </a:moveTo>
                <a:lnTo>
                  <a:pt x="101601" y="8466"/>
                </a:lnTo>
                <a:lnTo>
                  <a:pt x="93134" y="8466"/>
                </a:lnTo>
                <a:lnTo>
                  <a:pt x="84668" y="8466"/>
                </a:lnTo>
                <a:lnTo>
                  <a:pt x="84668" y="16933"/>
                </a:lnTo>
                <a:lnTo>
                  <a:pt x="76200" y="16933"/>
                </a:lnTo>
                <a:lnTo>
                  <a:pt x="59267" y="25400"/>
                </a:lnTo>
                <a:lnTo>
                  <a:pt x="42334" y="42333"/>
                </a:lnTo>
                <a:lnTo>
                  <a:pt x="33867" y="59266"/>
                </a:lnTo>
                <a:lnTo>
                  <a:pt x="25401" y="76200"/>
                </a:lnTo>
                <a:lnTo>
                  <a:pt x="8468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8" y="135466"/>
                </a:lnTo>
                <a:lnTo>
                  <a:pt x="8468" y="143933"/>
                </a:lnTo>
                <a:lnTo>
                  <a:pt x="25401" y="143933"/>
                </a:lnTo>
                <a:lnTo>
                  <a:pt x="33867" y="152400"/>
                </a:lnTo>
                <a:lnTo>
                  <a:pt x="50801" y="143933"/>
                </a:lnTo>
                <a:lnTo>
                  <a:pt x="59267" y="143933"/>
                </a:lnTo>
                <a:lnTo>
                  <a:pt x="76200" y="135466"/>
                </a:lnTo>
                <a:lnTo>
                  <a:pt x="84668" y="127000"/>
                </a:lnTo>
                <a:lnTo>
                  <a:pt x="93134" y="110066"/>
                </a:lnTo>
                <a:lnTo>
                  <a:pt x="101601" y="101600"/>
                </a:lnTo>
                <a:lnTo>
                  <a:pt x="110067" y="84666"/>
                </a:lnTo>
                <a:lnTo>
                  <a:pt x="110067" y="67733"/>
                </a:lnTo>
                <a:lnTo>
                  <a:pt x="110067" y="59266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0067" y="59266"/>
                </a:lnTo>
                <a:lnTo>
                  <a:pt x="110067" y="76200"/>
                </a:lnTo>
                <a:lnTo>
                  <a:pt x="118534" y="93133"/>
                </a:lnTo>
                <a:lnTo>
                  <a:pt x="118534" y="101600"/>
                </a:lnTo>
                <a:lnTo>
                  <a:pt x="127001" y="118533"/>
                </a:lnTo>
                <a:lnTo>
                  <a:pt x="143934" y="127000"/>
                </a:lnTo>
                <a:lnTo>
                  <a:pt x="152400" y="135466"/>
                </a:lnTo>
                <a:lnTo>
                  <a:pt x="169334" y="135466"/>
                </a:lnTo>
                <a:lnTo>
                  <a:pt x="186267" y="135466"/>
                </a:lnTo>
                <a:lnTo>
                  <a:pt x="203201" y="135466"/>
                </a:lnTo>
                <a:lnTo>
                  <a:pt x="211667" y="127000"/>
                </a:lnTo>
                <a:lnTo>
                  <a:pt x="220134" y="118533"/>
                </a:lnTo>
                <a:lnTo>
                  <a:pt x="228600" y="110066"/>
                </a:lnTo>
                <a:lnTo>
                  <a:pt x="237068" y="93133"/>
                </a:lnTo>
                <a:lnTo>
                  <a:pt x="245534" y="84666"/>
                </a:lnTo>
                <a:lnTo>
                  <a:pt x="254001" y="67733"/>
                </a:lnTo>
                <a:lnTo>
                  <a:pt x="254001" y="59266"/>
                </a:lnTo>
                <a:lnTo>
                  <a:pt x="254001" y="50800"/>
                </a:lnTo>
                <a:lnTo>
                  <a:pt x="254001" y="50800"/>
                </a:lnTo>
                <a:lnTo>
                  <a:pt x="254001" y="50800"/>
                </a:lnTo>
                <a:lnTo>
                  <a:pt x="262467" y="50800"/>
                </a:lnTo>
                <a:lnTo>
                  <a:pt x="262467" y="59266"/>
                </a:lnTo>
                <a:lnTo>
                  <a:pt x="262467" y="67733"/>
                </a:lnTo>
                <a:lnTo>
                  <a:pt x="262467" y="76200"/>
                </a:lnTo>
                <a:lnTo>
                  <a:pt x="262467" y="84666"/>
                </a:lnTo>
                <a:lnTo>
                  <a:pt x="262467" y="101600"/>
                </a:lnTo>
                <a:lnTo>
                  <a:pt x="262467" y="110066"/>
                </a:lnTo>
                <a:lnTo>
                  <a:pt x="262467" y="118533"/>
                </a:lnTo>
                <a:lnTo>
                  <a:pt x="262467" y="127000"/>
                </a:lnTo>
                <a:lnTo>
                  <a:pt x="262467" y="127000"/>
                </a:lnTo>
                <a:lnTo>
                  <a:pt x="262467" y="127000"/>
                </a:lnTo>
                <a:lnTo>
                  <a:pt x="270934" y="118533"/>
                </a:lnTo>
                <a:lnTo>
                  <a:pt x="279401" y="110066"/>
                </a:lnTo>
                <a:lnTo>
                  <a:pt x="279401" y="101600"/>
                </a:lnTo>
                <a:lnTo>
                  <a:pt x="296334" y="93133"/>
                </a:lnTo>
                <a:lnTo>
                  <a:pt x="304800" y="76200"/>
                </a:lnTo>
                <a:lnTo>
                  <a:pt x="313268" y="59266"/>
                </a:lnTo>
                <a:lnTo>
                  <a:pt x="321734" y="50800"/>
                </a:lnTo>
                <a:lnTo>
                  <a:pt x="330201" y="42333"/>
                </a:lnTo>
                <a:lnTo>
                  <a:pt x="347134" y="33866"/>
                </a:lnTo>
                <a:lnTo>
                  <a:pt x="355601" y="33866"/>
                </a:lnTo>
                <a:lnTo>
                  <a:pt x="364067" y="33866"/>
                </a:lnTo>
                <a:lnTo>
                  <a:pt x="372534" y="42333"/>
                </a:lnTo>
                <a:lnTo>
                  <a:pt x="381000" y="50800"/>
                </a:lnTo>
                <a:lnTo>
                  <a:pt x="389468" y="59266"/>
                </a:lnTo>
                <a:lnTo>
                  <a:pt x="389468" y="76200"/>
                </a:lnTo>
                <a:lnTo>
                  <a:pt x="397934" y="93133"/>
                </a:lnTo>
                <a:lnTo>
                  <a:pt x="406401" y="101600"/>
                </a:lnTo>
                <a:lnTo>
                  <a:pt x="414867" y="110066"/>
                </a:lnTo>
                <a:lnTo>
                  <a:pt x="423334" y="118533"/>
                </a:lnTo>
                <a:lnTo>
                  <a:pt x="431801" y="118533"/>
                </a:lnTo>
                <a:lnTo>
                  <a:pt x="448734" y="118533"/>
                </a:lnTo>
                <a:lnTo>
                  <a:pt x="457200" y="110066"/>
                </a:lnTo>
                <a:lnTo>
                  <a:pt x="457200" y="110066"/>
                </a:lnTo>
                <a:lnTo>
                  <a:pt x="465668" y="93133"/>
                </a:lnTo>
                <a:lnTo>
                  <a:pt x="465668" y="93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6" name="Freeform 9275"/>
          <p:cNvSpPr/>
          <p:nvPr/>
        </p:nvSpPr>
        <p:spPr>
          <a:xfrm>
            <a:off x="7035800" y="2489200"/>
            <a:ext cx="25401" cy="143934"/>
          </a:xfrm>
          <a:custGeom>
            <a:avLst/>
            <a:gdLst/>
            <a:ahLst/>
            <a:cxnLst/>
            <a:rect l="0" t="0" r="0" b="0"/>
            <a:pathLst>
              <a:path w="25401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76200"/>
                </a:lnTo>
                <a:lnTo>
                  <a:pt x="16934" y="101600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43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7" name="Freeform 9276"/>
          <p:cNvSpPr/>
          <p:nvPr/>
        </p:nvSpPr>
        <p:spPr>
          <a:xfrm>
            <a:off x="7069667" y="2700867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8" name="Freeform 9277"/>
          <p:cNvSpPr/>
          <p:nvPr/>
        </p:nvSpPr>
        <p:spPr>
          <a:xfrm>
            <a:off x="6951133" y="2599267"/>
            <a:ext cx="169334" cy="8467"/>
          </a:xfrm>
          <a:custGeom>
            <a:avLst/>
            <a:gdLst/>
            <a:ahLst/>
            <a:cxnLst/>
            <a:rect l="0" t="0" r="0" b="0"/>
            <a:pathLst>
              <a:path w="169334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0"/>
                </a:lnTo>
                <a:lnTo>
                  <a:pt x="42334" y="0"/>
                </a:lnTo>
                <a:lnTo>
                  <a:pt x="67734" y="0"/>
                </a:lnTo>
                <a:lnTo>
                  <a:pt x="101601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69333" y="8466"/>
                </a:lnTo>
                <a:lnTo>
                  <a:pt x="169333" y="84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9" name="Freeform 9278"/>
          <p:cNvSpPr/>
          <p:nvPr/>
        </p:nvSpPr>
        <p:spPr>
          <a:xfrm>
            <a:off x="7560733" y="2446867"/>
            <a:ext cx="211668" cy="287867"/>
          </a:xfrm>
          <a:custGeom>
            <a:avLst/>
            <a:gdLst/>
            <a:ahLst/>
            <a:cxnLst/>
            <a:rect l="0" t="0" r="0" b="0"/>
            <a:pathLst>
              <a:path w="211668" h="287867">
                <a:moveTo>
                  <a:pt x="203200" y="50800"/>
                </a:moveTo>
                <a:lnTo>
                  <a:pt x="203200" y="50800"/>
                </a:lnTo>
                <a:lnTo>
                  <a:pt x="211667" y="42333"/>
                </a:lnTo>
                <a:lnTo>
                  <a:pt x="211667" y="42333"/>
                </a:lnTo>
                <a:lnTo>
                  <a:pt x="211667" y="33866"/>
                </a:lnTo>
                <a:lnTo>
                  <a:pt x="211667" y="25400"/>
                </a:lnTo>
                <a:lnTo>
                  <a:pt x="203200" y="16933"/>
                </a:lnTo>
                <a:lnTo>
                  <a:pt x="194734" y="8466"/>
                </a:lnTo>
                <a:lnTo>
                  <a:pt x="186267" y="8466"/>
                </a:lnTo>
                <a:lnTo>
                  <a:pt x="169333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0"/>
                </a:lnTo>
                <a:lnTo>
                  <a:pt x="93133" y="0"/>
                </a:lnTo>
                <a:lnTo>
                  <a:pt x="76200" y="0"/>
                </a:lnTo>
                <a:lnTo>
                  <a:pt x="42334" y="8466"/>
                </a:lnTo>
                <a:lnTo>
                  <a:pt x="25401" y="25400"/>
                </a:lnTo>
                <a:lnTo>
                  <a:pt x="16933" y="42333"/>
                </a:lnTo>
                <a:lnTo>
                  <a:pt x="8467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16933" y="152400"/>
                </a:lnTo>
                <a:lnTo>
                  <a:pt x="25401" y="177800"/>
                </a:lnTo>
                <a:lnTo>
                  <a:pt x="25401" y="203200"/>
                </a:lnTo>
                <a:lnTo>
                  <a:pt x="33867" y="228600"/>
                </a:lnTo>
                <a:lnTo>
                  <a:pt x="42334" y="245533"/>
                </a:lnTo>
                <a:lnTo>
                  <a:pt x="42334" y="262466"/>
                </a:lnTo>
                <a:lnTo>
                  <a:pt x="42334" y="270933"/>
                </a:lnTo>
                <a:lnTo>
                  <a:pt x="42334" y="287866"/>
                </a:lnTo>
                <a:lnTo>
                  <a:pt x="33867" y="287866"/>
                </a:lnTo>
                <a:lnTo>
                  <a:pt x="33867" y="287866"/>
                </a:lnTo>
                <a:lnTo>
                  <a:pt x="25401" y="287866"/>
                </a:lnTo>
                <a:lnTo>
                  <a:pt x="25401" y="2878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0" name="Freeform 9279"/>
          <p:cNvSpPr/>
          <p:nvPr/>
        </p:nvSpPr>
        <p:spPr>
          <a:xfrm>
            <a:off x="7467600" y="2599267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42334" y="0"/>
                </a:lnTo>
                <a:lnTo>
                  <a:pt x="67733" y="0"/>
                </a:lnTo>
                <a:lnTo>
                  <a:pt x="101600" y="0"/>
                </a:lnTo>
                <a:lnTo>
                  <a:pt x="135467" y="0"/>
                </a:lnTo>
                <a:lnTo>
                  <a:pt x="169333" y="0"/>
                </a:lnTo>
                <a:lnTo>
                  <a:pt x="194734" y="0"/>
                </a:lnTo>
                <a:lnTo>
                  <a:pt x="194734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1" name="Freeform 9280"/>
          <p:cNvSpPr/>
          <p:nvPr/>
        </p:nvSpPr>
        <p:spPr>
          <a:xfrm>
            <a:off x="7840133" y="2582333"/>
            <a:ext cx="110068" cy="127001"/>
          </a:xfrm>
          <a:custGeom>
            <a:avLst/>
            <a:gdLst/>
            <a:ahLst/>
            <a:cxnLst/>
            <a:rect l="0" t="0" r="0" b="0"/>
            <a:pathLst>
              <a:path w="110068" h="127001">
                <a:moveTo>
                  <a:pt x="0" y="59267"/>
                </a:moveTo>
                <a:lnTo>
                  <a:pt x="0" y="67734"/>
                </a:lnTo>
                <a:lnTo>
                  <a:pt x="0" y="67734"/>
                </a:lnTo>
                <a:lnTo>
                  <a:pt x="0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16934" y="127000"/>
                </a:lnTo>
                <a:lnTo>
                  <a:pt x="16934" y="127000"/>
                </a:lnTo>
                <a:lnTo>
                  <a:pt x="16934" y="127000"/>
                </a:lnTo>
                <a:lnTo>
                  <a:pt x="16934" y="118534"/>
                </a:lnTo>
                <a:lnTo>
                  <a:pt x="16934" y="110067"/>
                </a:lnTo>
                <a:lnTo>
                  <a:pt x="16934" y="101600"/>
                </a:lnTo>
                <a:lnTo>
                  <a:pt x="16934" y="93134"/>
                </a:lnTo>
                <a:lnTo>
                  <a:pt x="16934" y="76200"/>
                </a:lnTo>
                <a:lnTo>
                  <a:pt x="16934" y="59267"/>
                </a:lnTo>
                <a:lnTo>
                  <a:pt x="16934" y="42334"/>
                </a:lnTo>
                <a:lnTo>
                  <a:pt x="25400" y="25400"/>
                </a:lnTo>
                <a:lnTo>
                  <a:pt x="25400" y="16934"/>
                </a:lnTo>
                <a:lnTo>
                  <a:pt x="33867" y="16934"/>
                </a:lnTo>
                <a:lnTo>
                  <a:pt x="42333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93134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2" name="Freeform 9281"/>
          <p:cNvSpPr/>
          <p:nvPr/>
        </p:nvSpPr>
        <p:spPr>
          <a:xfrm>
            <a:off x="8026400" y="2607733"/>
            <a:ext cx="118534" cy="110068"/>
          </a:xfrm>
          <a:custGeom>
            <a:avLst/>
            <a:gdLst/>
            <a:ahLst/>
            <a:cxnLst/>
            <a:rect l="0" t="0" r="0" b="0"/>
            <a:pathLst>
              <a:path w="118534" h="110068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6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8466" y="93134"/>
                </a:lnTo>
                <a:lnTo>
                  <a:pt x="25400" y="101600"/>
                </a:lnTo>
                <a:lnTo>
                  <a:pt x="42333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93134" y="110067"/>
                </a:lnTo>
                <a:lnTo>
                  <a:pt x="101600" y="101600"/>
                </a:lnTo>
                <a:lnTo>
                  <a:pt x="110067" y="93134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67734"/>
                </a:lnTo>
                <a:lnTo>
                  <a:pt x="110067" y="50800"/>
                </a:lnTo>
                <a:lnTo>
                  <a:pt x="101600" y="33867"/>
                </a:lnTo>
                <a:lnTo>
                  <a:pt x="93134" y="25400"/>
                </a:lnTo>
                <a:lnTo>
                  <a:pt x="84666" y="16934"/>
                </a:lnTo>
                <a:lnTo>
                  <a:pt x="67733" y="8467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3" name="Freeform 9282"/>
          <p:cNvSpPr/>
          <p:nvPr/>
        </p:nvSpPr>
        <p:spPr>
          <a:xfrm>
            <a:off x="8238067" y="2599267"/>
            <a:ext cx="296334" cy="101601"/>
          </a:xfrm>
          <a:custGeom>
            <a:avLst/>
            <a:gdLst/>
            <a:ahLst/>
            <a:cxnLst/>
            <a:rect l="0" t="0" r="0" b="0"/>
            <a:pathLst>
              <a:path w="296334" h="101601">
                <a:moveTo>
                  <a:pt x="0" y="8466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93133"/>
                </a:lnTo>
                <a:lnTo>
                  <a:pt x="8466" y="84666"/>
                </a:lnTo>
                <a:lnTo>
                  <a:pt x="8466" y="76200"/>
                </a:lnTo>
                <a:lnTo>
                  <a:pt x="16933" y="67733"/>
                </a:lnTo>
                <a:lnTo>
                  <a:pt x="16933" y="50800"/>
                </a:lnTo>
                <a:lnTo>
                  <a:pt x="25399" y="42333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84666" y="0"/>
                </a:lnTo>
                <a:lnTo>
                  <a:pt x="101599" y="8466"/>
                </a:lnTo>
                <a:lnTo>
                  <a:pt x="101599" y="16933"/>
                </a:lnTo>
                <a:lnTo>
                  <a:pt x="110067" y="25400"/>
                </a:lnTo>
                <a:lnTo>
                  <a:pt x="118533" y="33866"/>
                </a:lnTo>
                <a:lnTo>
                  <a:pt x="118533" y="50800"/>
                </a:lnTo>
                <a:lnTo>
                  <a:pt x="118533" y="59266"/>
                </a:lnTo>
                <a:lnTo>
                  <a:pt x="118533" y="67733"/>
                </a:lnTo>
                <a:lnTo>
                  <a:pt x="118533" y="76200"/>
                </a:lnTo>
                <a:lnTo>
                  <a:pt x="118533" y="84666"/>
                </a:lnTo>
                <a:lnTo>
                  <a:pt x="118533" y="84666"/>
                </a:lnTo>
                <a:lnTo>
                  <a:pt x="118533" y="84666"/>
                </a:lnTo>
                <a:lnTo>
                  <a:pt x="118533" y="76200"/>
                </a:lnTo>
                <a:lnTo>
                  <a:pt x="127000" y="76200"/>
                </a:lnTo>
                <a:lnTo>
                  <a:pt x="127000" y="76200"/>
                </a:lnTo>
                <a:lnTo>
                  <a:pt x="135466" y="67733"/>
                </a:lnTo>
                <a:lnTo>
                  <a:pt x="143933" y="59266"/>
                </a:lnTo>
                <a:lnTo>
                  <a:pt x="152400" y="42333"/>
                </a:lnTo>
                <a:lnTo>
                  <a:pt x="160866" y="33866"/>
                </a:lnTo>
                <a:lnTo>
                  <a:pt x="177799" y="25400"/>
                </a:lnTo>
                <a:lnTo>
                  <a:pt x="186267" y="8466"/>
                </a:lnTo>
                <a:lnTo>
                  <a:pt x="203200" y="0"/>
                </a:lnTo>
                <a:lnTo>
                  <a:pt x="220133" y="0"/>
                </a:lnTo>
                <a:lnTo>
                  <a:pt x="237066" y="0"/>
                </a:lnTo>
                <a:lnTo>
                  <a:pt x="253999" y="0"/>
                </a:lnTo>
                <a:lnTo>
                  <a:pt x="262467" y="8466"/>
                </a:lnTo>
                <a:lnTo>
                  <a:pt x="270933" y="16933"/>
                </a:lnTo>
                <a:lnTo>
                  <a:pt x="279400" y="33866"/>
                </a:lnTo>
                <a:lnTo>
                  <a:pt x="279400" y="50800"/>
                </a:lnTo>
                <a:lnTo>
                  <a:pt x="279400" y="67733"/>
                </a:lnTo>
                <a:lnTo>
                  <a:pt x="279400" y="76200"/>
                </a:lnTo>
                <a:lnTo>
                  <a:pt x="279400" y="84666"/>
                </a:lnTo>
                <a:lnTo>
                  <a:pt x="287866" y="93133"/>
                </a:lnTo>
                <a:lnTo>
                  <a:pt x="287866" y="101600"/>
                </a:lnTo>
                <a:lnTo>
                  <a:pt x="287866" y="101600"/>
                </a:lnTo>
                <a:lnTo>
                  <a:pt x="287866" y="101600"/>
                </a:lnTo>
                <a:lnTo>
                  <a:pt x="296333" y="101600"/>
                </a:lnTo>
                <a:lnTo>
                  <a:pt x="296333" y="101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4" name="Freeform 9283"/>
          <p:cNvSpPr/>
          <p:nvPr/>
        </p:nvSpPr>
        <p:spPr>
          <a:xfrm>
            <a:off x="8856133" y="2472267"/>
            <a:ext cx="42335" cy="237067"/>
          </a:xfrm>
          <a:custGeom>
            <a:avLst/>
            <a:gdLst/>
            <a:ahLst/>
            <a:cxnLst/>
            <a:rect l="0" t="0" r="0" b="0"/>
            <a:pathLst>
              <a:path w="42335" h="237067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1" y="16933"/>
                </a:lnTo>
                <a:lnTo>
                  <a:pt x="33867" y="42333"/>
                </a:lnTo>
                <a:lnTo>
                  <a:pt x="33867" y="59266"/>
                </a:lnTo>
                <a:lnTo>
                  <a:pt x="42334" y="84666"/>
                </a:lnTo>
                <a:lnTo>
                  <a:pt x="42334" y="110066"/>
                </a:lnTo>
                <a:lnTo>
                  <a:pt x="42334" y="143933"/>
                </a:lnTo>
                <a:lnTo>
                  <a:pt x="42334" y="169333"/>
                </a:lnTo>
                <a:lnTo>
                  <a:pt x="42334" y="194733"/>
                </a:lnTo>
                <a:lnTo>
                  <a:pt x="42334" y="211666"/>
                </a:lnTo>
                <a:lnTo>
                  <a:pt x="33867" y="228600"/>
                </a:lnTo>
                <a:lnTo>
                  <a:pt x="33867" y="237066"/>
                </a:lnTo>
                <a:lnTo>
                  <a:pt x="33867" y="237066"/>
                </a:lnTo>
                <a:lnTo>
                  <a:pt x="25401" y="237066"/>
                </a:lnTo>
                <a:lnTo>
                  <a:pt x="25401" y="237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5" name="Freeform 9284"/>
          <p:cNvSpPr/>
          <p:nvPr/>
        </p:nvSpPr>
        <p:spPr>
          <a:xfrm>
            <a:off x="8763000" y="2480733"/>
            <a:ext cx="482601" cy="270935"/>
          </a:xfrm>
          <a:custGeom>
            <a:avLst/>
            <a:gdLst/>
            <a:ahLst/>
            <a:cxnLst/>
            <a:rect l="0" t="0" r="0" b="0"/>
            <a:pathLst>
              <a:path w="482601" h="270935">
                <a:moveTo>
                  <a:pt x="0" y="110067"/>
                </a:move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7" y="118534"/>
                </a:lnTo>
                <a:lnTo>
                  <a:pt x="25400" y="118534"/>
                </a:lnTo>
                <a:lnTo>
                  <a:pt x="42334" y="118534"/>
                </a:lnTo>
                <a:lnTo>
                  <a:pt x="67733" y="118534"/>
                </a:lnTo>
                <a:lnTo>
                  <a:pt x="93133" y="118534"/>
                </a:lnTo>
                <a:lnTo>
                  <a:pt x="118534" y="118534"/>
                </a:lnTo>
                <a:lnTo>
                  <a:pt x="135467" y="110067"/>
                </a:lnTo>
                <a:lnTo>
                  <a:pt x="152400" y="101600"/>
                </a:lnTo>
                <a:lnTo>
                  <a:pt x="169333" y="84667"/>
                </a:lnTo>
                <a:lnTo>
                  <a:pt x="186266" y="76200"/>
                </a:lnTo>
                <a:lnTo>
                  <a:pt x="194734" y="59267"/>
                </a:lnTo>
                <a:lnTo>
                  <a:pt x="194734" y="42334"/>
                </a:lnTo>
                <a:lnTo>
                  <a:pt x="203200" y="25400"/>
                </a:lnTo>
                <a:lnTo>
                  <a:pt x="203200" y="16934"/>
                </a:lnTo>
                <a:lnTo>
                  <a:pt x="203200" y="8467"/>
                </a:lnTo>
                <a:lnTo>
                  <a:pt x="203200" y="0"/>
                </a:lnTo>
                <a:lnTo>
                  <a:pt x="194734" y="8467"/>
                </a:lnTo>
                <a:lnTo>
                  <a:pt x="194734" y="8467"/>
                </a:lnTo>
                <a:lnTo>
                  <a:pt x="194734" y="16934"/>
                </a:lnTo>
                <a:lnTo>
                  <a:pt x="186266" y="33867"/>
                </a:lnTo>
                <a:lnTo>
                  <a:pt x="186266" y="50800"/>
                </a:lnTo>
                <a:lnTo>
                  <a:pt x="177800" y="67734"/>
                </a:lnTo>
                <a:lnTo>
                  <a:pt x="177800" y="93134"/>
                </a:lnTo>
                <a:lnTo>
                  <a:pt x="186266" y="118534"/>
                </a:lnTo>
                <a:lnTo>
                  <a:pt x="194734" y="143934"/>
                </a:lnTo>
                <a:lnTo>
                  <a:pt x="194734" y="160867"/>
                </a:lnTo>
                <a:lnTo>
                  <a:pt x="203200" y="177800"/>
                </a:lnTo>
                <a:lnTo>
                  <a:pt x="211667" y="194734"/>
                </a:lnTo>
                <a:lnTo>
                  <a:pt x="211667" y="203200"/>
                </a:lnTo>
                <a:lnTo>
                  <a:pt x="220133" y="211667"/>
                </a:lnTo>
                <a:lnTo>
                  <a:pt x="220133" y="211667"/>
                </a:lnTo>
                <a:lnTo>
                  <a:pt x="220133" y="211667"/>
                </a:lnTo>
                <a:lnTo>
                  <a:pt x="220133" y="203200"/>
                </a:lnTo>
                <a:lnTo>
                  <a:pt x="228600" y="194734"/>
                </a:lnTo>
                <a:lnTo>
                  <a:pt x="228600" y="186267"/>
                </a:lnTo>
                <a:lnTo>
                  <a:pt x="237067" y="169334"/>
                </a:lnTo>
                <a:lnTo>
                  <a:pt x="245533" y="152400"/>
                </a:lnTo>
                <a:lnTo>
                  <a:pt x="254000" y="135467"/>
                </a:lnTo>
                <a:lnTo>
                  <a:pt x="254000" y="118534"/>
                </a:lnTo>
                <a:lnTo>
                  <a:pt x="262466" y="110067"/>
                </a:lnTo>
                <a:lnTo>
                  <a:pt x="279400" y="101600"/>
                </a:lnTo>
                <a:lnTo>
                  <a:pt x="287867" y="93134"/>
                </a:lnTo>
                <a:lnTo>
                  <a:pt x="296333" y="93134"/>
                </a:lnTo>
                <a:lnTo>
                  <a:pt x="313267" y="93134"/>
                </a:lnTo>
                <a:lnTo>
                  <a:pt x="321733" y="101600"/>
                </a:lnTo>
                <a:lnTo>
                  <a:pt x="338666" y="110067"/>
                </a:lnTo>
                <a:lnTo>
                  <a:pt x="347134" y="127000"/>
                </a:lnTo>
                <a:lnTo>
                  <a:pt x="355600" y="143934"/>
                </a:lnTo>
                <a:lnTo>
                  <a:pt x="364067" y="160867"/>
                </a:lnTo>
                <a:lnTo>
                  <a:pt x="364067" y="177800"/>
                </a:lnTo>
                <a:lnTo>
                  <a:pt x="372533" y="186267"/>
                </a:lnTo>
                <a:lnTo>
                  <a:pt x="381000" y="194734"/>
                </a:lnTo>
                <a:lnTo>
                  <a:pt x="389467" y="203200"/>
                </a:lnTo>
                <a:lnTo>
                  <a:pt x="389467" y="203200"/>
                </a:lnTo>
                <a:lnTo>
                  <a:pt x="397933" y="203200"/>
                </a:lnTo>
                <a:lnTo>
                  <a:pt x="406400" y="203200"/>
                </a:lnTo>
                <a:lnTo>
                  <a:pt x="414866" y="203200"/>
                </a:lnTo>
                <a:lnTo>
                  <a:pt x="423334" y="194734"/>
                </a:lnTo>
                <a:lnTo>
                  <a:pt x="423334" y="186267"/>
                </a:lnTo>
                <a:lnTo>
                  <a:pt x="431800" y="169334"/>
                </a:lnTo>
                <a:lnTo>
                  <a:pt x="431800" y="160867"/>
                </a:lnTo>
                <a:lnTo>
                  <a:pt x="431800" y="143934"/>
                </a:lnTo>
                <a:lnTo>
                  <a:pt x="431800" y="127000"/>
                </a:lnTo>
                <a:lnTo>
                  <a:pt x="431800" y="110067"/>
                </a:lnTo>
                <a:lnTo>
                  <a:pt x="423334" y="101600"/>
                </a:lnTo>
                <a:lnTo>
                  <a:pt x="414866" y="93134"/>
                </a:lnTo>
                <a:lnTo>
                  <a:pt x="406400" y="93134"/>
                </a:lnTo>
                <a:lnTo>
                  <a:pt x="397933" y="93134"/>
                </a:lnTo>
                <a:lnTo>
                  <a:pt x="389467" y="101600"/>
                </a:lnTo>
                <a:lnTo>
                  <a:pt x="381000" y="110067"/>
                </a:lnTo>
                <a:lnTo>
                  <a:pt x="372533" y="118534"/>
                </a:lnTo>
                <a:lnTo>
                  <a:pt x="364067" y="135467"/>
                </a:lnTo>
                <a:lnTo>
                  <a:pt x="364067" y="152400"/>
                </a:lnTo>
                <a:lnTo>
                  <a:pt x="364067" y="177800"/>
                </a:lnTo>
                <a:lnTo>
                  <a:pt x="372533" y="194734"/>
                </a:lnTo>
                <a:lnTo>
                  <a:pt x="381000" y="211667"/>
                </a:lnTo>
                <a:lnTo>
                  <a:pt x="397933" y="228600"/>
                </a:lnTo>
                <a:lnTo>
                  <a:pt x="423334" y="245534"/>
                </a:lnTo>
                <a:lnTo>
                  <a:pt x="448733" y="254000"/>
                </a:lnTo>
                <a:lnTo>
                  <a:pt x="465667" y="270934"/>
                </a:lnTo>
                <a:lnTo>
                  <a:pt x="465667" y="270934"/>
                </a:lnTo>
                <a:lnTo>
                  <a:pt x="482600" y="270934"/>
                </a:lnTo>
                <a:lnTo>
                  <a:pt x="482600" y="270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6" name="Freeform 9285"/>
          <p:cNvSpPr/>
          <p:nvPr/>
        </p:nvSpPr>
        <p:spPr>
          <a:xfrm>
            <a:off x="9550400" y="2616200"/>
            <a:ext cx="143934" cy="186268"/>
          </a:xfrm>
          <a:custGeom>
            <a:avLst/>
            <a:gdLst/>
            <a:ahLst/>
            <a:cxnLst/>
            <a:rect l="0" t="0" r="0" b="0"/>
            <a:pathLst>
              <a:path w="143934" h="186268">
                <a:moveTo>
                  <a:pt x="143933" y="33867"/>
                </a:moveTo>
                <a:lnTo>
                  <a:pt x="143933" y="25400"/>
                </a:lnTo>
                <a:lnTo>
                  <a:pt x="135467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93134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33867" y="33867"/>
                </a:lnTo>
                <a:lnTo>
                  <a:pt x="16934" y="50800"/>
                </a:lnTo>
                <a:lnTo>
                  <a:pt x="8466" y="67733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7"/>
                </a:lnTo>
                <a:lnTo>
                  <a:pt x="25400" y="143933"/>
                </a:lnTo>
                <a:lnTo>
                  <a:pt x="50800" y="160867"/>
                </a:lnTo>
                <a:lnTo>
                  <a:pt x="76200" y="169333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27000" y="186267"/>
                </a:lnTo>
                <a:lnTo>
                  <a:pt x="127000" y="1862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7" name="Freeform 9286"/>
          <p:cNvSpPr/>
          <p:nvPr/>
        </p:nvSpPr>
        <p:spPr>
          <a:xfrm>
            <a:off x="9838267" y="2523067"/>
            <a:ext cx="863600" cy="279401"/>
          </a:xfrm>
          <a:custGeom>
            <a:avLst/>
            <a:gdLst/>
            <a:ahLst/>
            <a:cxnLst/>
            <a:rect l="0" t="0" r="0" b="0"/>
            <a:pathLst>
              <a:path w="863600" h="279401">
                <a:moveTo>
                  <a:pt x="0" y="211666"/>
                </a:moveTo>
                <a:lnTo>
                  <a:pt x="0" y="211666"/>
                </a:lnTo>
                <a:lnTo>
                  <a:pt x="0" y="211666"/>
                </a:lnTo>
                <a:lnTo>
                  <a:pt x="8467" y="211666"/>
                </a:lnTo>
                <a:lnTo>
                  <a:pt x="25399" y="211666"/>
                </a:lnTo>
                <a:lnTo>
                  <a:pt x="33867" y="211666"/>
                </a:lnTo>
                <a:lnTo>
                  <a:pt x="42333" y="203200"/>
                </a:lnTo>
                <a:lnTo>
                  <a:pt x="59266" y="203200"/>
                </a:lnTo>
                <a:lnTo>
                  <a:pt x="76200" y="194733"/>
                </a:lnTo>
                <a:lnTo>
                  <a:pt x="84667" y="186266"/>
                </a:lnTo>
                <a:lnTo>
                  <a:pt x="93133" y="177800"/>
                </a:lnTo>
                <a:lnTo>
                  <a:pt x="101599" y="169333"/>
                </a:lnTo>
                <a:lnTo>
                  <a:pt x="101599" y="152400"/>
                </a:lnTo>
                <a:lnTo>
                  <a:pt x="101599" y="143933"/>
                </a:lnTo>
                <a:lnTo>
                  <a:pt x="101599" y="135466"/>
                </a:lnTo>
                <a:lnTo>
                  <a:pt x="93133" y="127000"/>
                </a:lnTo>
                <a:lnTo>
                  <a:pt x="84667" y="118533"/>
                </a:lnTo>
                <a:lnTo>
                  <a:pt x="76200" y="118533"/>
                </a:lnTo>
                <a:lnTo>
                  <a:pt x="59266" y="127000"/>
                </a:lnTo>
                <a:lnTo>
                  <a:pt x="42333" y="143933"/>
                </a:lnTo>
                <a:lnTo>
                  <a:pt x="33867" y="160866"/>
                </a:lnTo>
                <a:lnTo>
                  <a:pt x="25399" y="177800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37066"/>
                </a:lnTo>
                <a:lnTo>
                  <a:pt x="25399" y="245533"/>
                </a:lnTo>
                <a:lnTo>
                  <a:pt x="42333" y="262466"/>
                </a:lnTo>
                <a:lnTo>
                  <a:pt x="50799" y="270933"/>
                </a:lnTo>
                <a:lnTo>
                  <a:pt x="76200" y="270933"/>
                </a:lnTo>
                <a:lnTo>
                  <a:pt x="101599" y="279400"/>
                </a:lnTo>
                <a:lnTo>
                  <a:pt x="126999" y="270933"/>
                </a:lnTo>
                <a:lnTo>
                  <a:pt x="143933" y="270933"/>
                </a:lnTo>
                <a:lnTo>
                  <a:pt x="169333" y="254000"/>
                </a:lnTo>
                <a:lnTo>
                  <a:pt x="186267" y="245533"/>
                </a:lnTo>
                <a:lnTo>
                  <a:pt x="203199" y="220133"/>
                </a:lnTo>
                <a:lnTo>
                  <a:pt x="211666" y="203200"/>
                </a:lnTo>
                <a:lnTo>
                  <a:pt x="220133" y="186266"/>
                </a:lnTo>
                <a:lnTo>
                  <a:pt x="237067" y="169333"/>
                </a:lnTo>
                <a:lnTo>
                  <a:pt x="245533" y="160866"/>
                </a:lnTo>
                <a:lnTo>
                  <a:pt x="245533" y="152400"/>
                </a:lnTo>
                <a:lnTo>
                  <a:pt x="253999" y="152400"/>
                </a:lnTo>
                <a:lnTo>
                  <a:pt x="253999" y="152400"/>
                </a:lnTo>
                <a:lnTo>
                  <a:pt x="253999" y="152400"/>
                </a:lnTo>
                <a:lnTo>
                  <a:pt x="253999" y="160866"/>
                </a:lnTo>
                <a:lnTo>
                  <a:pt x="253999" y="177800"/>
                </a:lnTo>
                <a:lnTo>
                  <a:pt x="253999" y="186266"/>
                </a:lnTo>
                <a:lnTo>
                  <a:pt x="253999" y="203200"/>
                </a:lnTo>
                <a:lnTo>
                  <a:pt x="253999" y="220133"/>
                </a:lnTo>
                <a:lnTo>
                  <a:pt x="262467" y="228600"/>
                </a:lnTo>
                <a:lnTo>
                  <a:pt x="262467" y="237066"/>
                </a:lnTo>
                <a:lnTo>
                  <a:pt x="262467" y="237066"/>
                </a:lnTo>
                <a:lnTo>
                  <a:pt x="262467" y="237066"/>
                </a:lnTo>
                <a:lnTo>
                  <a:pt x="270933" y="237066"/>
                </a:lnTo>
                <a:lnTo>
                  <a:pt x="270933" y="228600"/>
                </a:lnTo>
                <a:lnTo>
                  <a:pt x="287866" y="220133"/>
                </a:lnTo>
                <a:lnTo>
                  <a:pt x="296333" y="211666"/>
                </a:lnTo>
                <a:lnTo>
                  <a:pt x="304800" y="194733"/>
                </a:lnTo>
                <a:lnTo>
                  <a:pt x="313267" y="186266"/>
                </a:lnTo>
                <a:lnTo>
                  <a:pt x="330199" y="169333"/>
                </a:lnTo>
                <a:lnTo>
                  <a:pt x="338667" y="152400"/>
                </a:lnTo>
                <a:lnTo>
                  <a:pt x="355599" y="143933"/>
                </a:lnTo>
                <a:lnTo>
                  <a:pt x="372533" y="135466"/>
                </a:lnTo>
                <a:lnTo>
                  <a:pt x="381000" y="127000"/>
                </a:lnTo>
                <a:lnTo>
                  <a:pt x="397933" y="135466"/>
                </a:lnTo>
                <a:lnTo>
                  <a:pt x="406399" y="135466"/>
                </a:lnTo>
                <a:lnTo>
                  <a:pt x="414867" y="143933"/>
                </a:lnTo>
                <a:lnTo>
                  <a:pt x="414867" y="160866"/>
                </a:lnTo>
                <a:lnTo>
                  <a:pt x="414867" y="169333"/>
                </a:lnTo>
                <a:lnTo>
                  <a:pt x="414867" y="186266"/>
                </a:lnTo>
                <a:lnTo>
                  <a:pt x="414867" y="194733"/>
                </a:lnTo>
                <a:lnTo>
                  <a:pt x="423333" y="211666"/>
                </a:lnTo>
                <a:lnTo>
                  <a:pt x="423333" y="228600"/>
                </a:lnTo>
                <a:lnTo>
                  <a:pt x="431799" y="237066"/>
                </a:lnTo>
                <a:lnTo>
                  <a:pt x="440266" y="237066"/>
                </a:lnTo>
                <a:lnTo>
                  <a:pt x="457200" y="245533"/>
                </a:lnTo>
                <a:lnTo>
                  <a:pt x="465667" y="237066"/>
                </a:lnTo>
                <a:lnTo>
                  <a:pt x="482599" y="237066"/>
                </a:lnTo>
                <a:lnTo>
                  <a:pt x="499533" y="228600"/>
                </a:lnTo>
                <a:lnTo>
                  <a:pt x="507999" y="220133"/>
                </a:lnTo>
                <a:lnTo>
                  <a:pt x="524933" y="203200"/>
                </a:lnTo>
                <a:lnTo>
                  <a:pt x="533400" y="186266"/>
                </a:lnTo>
                <a:lnTo>
                  <a:pt x="541867" y="160866"/>
                </a:lnTo>
                <a:lnTo>
                  <a:pt x="550333" y="135466"/>
                </a:lnTo>
                <a:lnTo>
                  <a:pt x="558799" y="101600"/>
                </a:lnTo>
                <a:lnTo>
                  <a:pt x="558799" y="76200"/>
                </a:lnTo>
                <a:lnTo>
                  <a:pt x="558799" y="59266"/>
                </a:lnTo>
                <a:lnTo>
                  <a:pt x="558799" y="33866"/>
                </a:lnTo>
                <a:lnTo>
                  <a:pt x="558799" y="25400"/>
                </a:lnTo>
                <a:lnTo>
                  <a:pt x="550333" y="8466"/>
                </a:lnTo>
                <a:lnTo>
                  <a:pt x="541867" y="8466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8466"/>
                </a:lnTo>
                <a:lnTo>
                  <a:pt x="533400" y="25400"/>
                </a:lnTo>
                <a:lnTo>
                  <a:pt x="533400" y="42333"/>
                </a:lnTo>
                <a:lnTo>
                  <a:pt x="541867" y="67733"/>
                </a:lnTo>
                <a:lnTo>
                  <a:pt x="550333" y="93133"/>
                </a:lnTo>
                <a:lnTo>
                  <a:pt x="558799" y="118533"/>
                </a:lnTo>
                <a:lnTo>
                  <a:pt x="567267" y="152400"/>
                </a:lnTo>
                <a:lnTo>
                  <a:pt x="584199" y="177800"/>
                </a:lnTo>
                <a:lnTo>
                  <a:pt x="592666" y="194733"/>
                </a:lnTo>
                <a:lnTo>
                  <a:pt x="601133" y="220133"/>
                </a:lnTo>
                <a:lnTo>
                  <a:pt x="609600" y="237066"/>
                </a:lnTo>
                <a:lnTo>
                  <a:pt x="618067" y="254000"/>
                </a:lnTo>
                <a:lnTo>
                  <a:pt x="626533" y="262466"/>
                </a:lnTo>
                <a:lnTo>
                  <a:pt x="626533" y="262466"/>
                </a:lnTo>
                <a:lnTo>
                  <a:pt x="626533" y="270933"/>
                </a:lnTo>
                <a:lnTo>
                  <a:pt x="626533" y="262466"/>
                </a:lnTo>
                <a:lnTo>
                  <a:pt x="618067" y="254000"/>
                </a:lnTo>
                <a:lnTo>
                  <a:pt x="609600" y="245533"/>
                </a:lnTo>
                <a:lnTo>
                  <a:pt x="601133" y="228600"/>
                </a:lnTo>
                <a:lnTo>
                  <a:pt x="592666" y="211666"/>
                </a:lnTo>
                <a:lnTo>
                  <a:pt x="584199" y="194733"/>
                </a:lnTo>
                <a:lnTo>
                  <a:pt x="575733" y="177800"/>
                </a:lnTo>
                <a:lnTo>
                  <a:pt x="558799" y="160866"/>
                </a:lnTo>
                <a:lnTo>
                  <a:pt x="550333" y="143933"/>
                </a:lnTo>
                <a:lnTo>
                  <a:pt x="541867" y="127000"/>
                </a:lnTo>
                <a:lnTo>
                  <a:pt x="541867" y="118533"/>
                </a:lnTo>
                <a:lnTo>
                  <a:pt x="533400" y="118533"/>
                </a:lnTo>
                <a:lnTo>
                  <a:pt x="533400" y="110066"/>
                </a:lnTo>
                <a:lnTo>
                  <a:pt x="533400" y="110066"/>
                </a:lnTo>
                <a:lnTo>
                  <a:pt x="541867" y="110066"/>
                </a:lnTo>
                <a:lnTo>
                  <a:pt x="550333" y="110066"/>
                </a:lnTo>
                <a:lnTo>
                  <a:pt x="558799" y="110066"/>
                </a:lnTo>
                <a:lnTo>
                  <a:pt x="575733" y="118533"/>
                </a:lnTo>
                <a:lnTo>
                  <a:pt x="601133" y="118533"/>
                </a:lnTo>
                <a:lnTo>
                  <a:pt x="634999" y="127000"/>
                </a:lnTo>
                <a:lnTo>
                  <a:pt x="660399" y="127000"/>
                </a:lnTo>
                <a:lnTo>
                  <a:pt x="685800" y="135466"/>
                </a:lnTo>
                <a:lnTo>
                  <a:pt x="711199" y="135466"/>
                </a:lnTo>
                <a:lnTo>
                  <a:pt x="736599" y="135466"/>
                </a:lnTo>
                <a:lnTo>
                  <a:pt x="753533" y="127000"/>
                </a:lnTo>
                <a:lnTo>
                  <a:pt x="778933" y="127000"/>
                </a:lnTo>
                <a:lnTo>
                  <a:pt x="787399" y="118533"/>
                </a:lnTo>
                <a:lnTo>
                  <a:pt x="795867" y="110066"/>
                </a:lnTo>
                <a:lnTo>
                  <a:pt x="804333" y="101600"/>
                </a:lnTo>
                <a:lnTo>
                  <a:pt x="812799" y="84666"/>
                </a:lnTo>
                <a:lnTo>
                  <a:pt x="821266" y="76200"/>
                </a:lnTo>
                <a:lnTo>
                  <a:pt x="821266" y="67733"/>
                </a:lnTo>
                <a:lnTo>
                  <a:pt x="812799" y="59266"/>
                </a:lnTo>
                <a:lnTo>
                  <a:pt x="804333" y="50800"/>
                </a:lnTo>
                <a:lnTo>
                  <a:pt x="795867" y="50800"/>
                </a:lnTo>
                <a:lnTo>
                  <a:pt x="787399" y="50800"/>
                </a:lnTo>
                <a:lnTo>
                  <a:pt x="770467" y="59266"/>
                </a:lnTo>
                <a:lnTo>
                  <a:pt x="762000" y="67733"/>
                </a:lnTo>
                <a:lnTo>
                  <a:pt x="745066" y="76200"/>
                </a:lnTo>
                <a:lnTo>
                  <a:pt x="736599" y="93133"/>
                </a:lnTo>
                <a:lnTo>
                  <a:pt x="728133" y="110066"/>
                </a:lnTo>
                <a:lnTo>
                  <a:pt x="736599" y="135466"/>
                </a:lnTo>
                <a:lnTo>
                  <a:pt x="736599" y="152400"/>
                </a:lnTo>
                <a:lnTo>
                  <a:pt x="736599" y="169333"/>
                </a:lnTo>
                <a:lnTo>
                  <a:pt x="753533" y="194733"/>
                </a:lnTo>
                <a:lnTo>
                  <a:pt x="762000" y="203200"/>
                </a:lnTo>
                <a:lnTo>
                  <a:pt x="778933" y="211666"/>
                </a:lnTo>
                <a:lnTo>
                  <a:pt x="795867" y="228600"/>
                </a:lnTo>
                <a:lnTo>
                  <a:pt x="812799" y="228600"/>
                </a:lnTo>
                <a:lnTo>
                  <a:pt x="829733" y="228600"/>
                </a:lnTo>
                <a:lnTo>
                  <a:pt x="846667" y="220133"/>
                </a:lnTo>
                <a:lnTo>
                  <a:pt x="846667" y="220133"/>
                </a:lnTo>
                <a:lnTo>
                  <a:pt x="863599" y="211666"/>
                </a:lnTo>
                <a:lnTo>
                  <a:pt x="863599" y="211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8" name="Freeform 9287"/>
          <p:cNvSpPr/>
          <p:nvPr/>
        </p:nvSpPr>
        <p:spPr>
          <a:xfrm>
            <a:off x="10778066" y="2582333"/>
            <a:ext cx="152401" cy="194735"/>
          </a:xfrm>
          <a:custGeom>
            <a:avLst/>
            <a:gdLst/>
            <a:ahLst/>
            <a:cxnLst/>
            <a:rect l="0" t="0" r="0" b="0"/>
            <a:pathLst>
              <a:path w="152401" h="194735">
                <a:moveTo>
                  <a:pt x="0" y="25400"/>
                </a:move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8" y="50800"/>
                </a:lnTo>
                <a:lnTo>
                  <a:pt x="8468" y="67734"/>
                </a:lnTo>
                <a:lnTo>
                  <a:pt x="16934" y="93134"/>
                </a:lnTo>
                <a:lnTo>
                  <a:pt x="16934" y="110067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86267"/>
                </a:lnTo>
                <a:lnTo>
                  <a:pt x="16934" y="194734"/>
                </a:lnTo>
                <a:lnTo>
                  <a:pt x="16934" y="194734"/>
                </a:lnTo>
                <a:lnTo>
                  <a:pt x="16934" y="194734"/>
                </a:lnTo>
                <a:lnTo>
                  <a:pt x="16934" y="194734"/>
                </a:lnTo>
                <a:lnTo>
                  <a:pt x="16934" y="194734"/>
                </a:lnTo>
                <a:lnTo>
                  <a:pt x="16934" y="177800"/>
                </a:lnTo>
                <a:lnTo>
                  <a:pt x="16934" y="169334"/>
                </a:lnTo>
                <a:lnTo>
                  <a:pt x="25400" y="143934"/>
                </a:lnTo>
                <a:lnTo>
                  <a:pt x="33867" y="127000"/>
                </a:lnTo>
                <a:lnTo>
                  <a:pt x="42334" y="101600"/>
                </a:lnTo>
                <a:lnTo>
                  <a:pt x="50801" y="76200"/>
                </a:lnTo>
                <a:lnTo>
                  <a:pt x="67734" y="50800"/>
                </a:lnTo>
                <a:lnTo>
                  <a:pt x="76200" y="33867"/>
                </a:lnTo>
                <a:lnTo>
                  <a:pt x="93134" y="16934"/>
                </a:lnTo>
                <a:lnTo>
                  <a:pt x="110067" y="8467"/>
                </a:lnTo>
                <a:lnTo>
                  <a:pt x="118534" y="0"/>
                </a:lnTo>
                <a:lnTo>
                  <a:pt x="127001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9" name="Freeform 9288"/>
          <p:cNvSpPr/>
          <p:nvPr/>
        </p:nvSpPr>
        <p:spPr>
          <a:xfrm>
            <a:off x="10972800" y="2709333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25400" y="16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0" name="Freeform 9289"/>
          <p:cNvSpPr/>
          <p:nvPr/>
        </p:nvSpPr>
        <p:spPr>
          <a:xfrm>
            <a:off x="8161867" y="4682067"/>
            <a:ext cx="152401" cy="8467"/>
          </a:xfrm>
          <a:custGeom>
            <a:avLst/>
            <a:gdLst/>
            <a:ahLst/>
            <a:cxnLst/>
            <a:rect l="0" t="0" r="0" b="0"/>
            <a:pathLst>
              <a:path w="152401" h="8467">
                <a:moveTo>
                  <a:pt x="152400" y="8466"/>
                </a:move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43933" y="8466"/>
                </a:lnTo>
                <a:lnTo>
                  <a:pt x="135466" y="8466"/>
                </a:lnTo>
                <a:lnTo>
                  <a:pt x="127000" y="8466"/>
                </a:lnTo>
                <a:lnTo>
                  <a:pt x="110067" y="0"/>
                </a:lnTo>
                <a:lnTo>
                  <a:pt x="93133" y="0"/>
                </a:lnTo>
                <a:lnTo>
                  <a:pt x="76200" y="0"/>
                </a:lnTo>
                <a:lnTo>
                  <a:pt x="59266" y="0"/>
                </a:lnTo>
                <a:lnTo>
                  <a:pt x="33867" y="0"/>
                </a:lnTo>
                <a:lnTo>
                  <a:pt x="25399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1" name="Freeform 9290"/>
          <p:cNvSpPr/>
          <p:nvPr/>
        </p:nvSpPr>
        <p:spPr>
          <a:xfrm>
            <a:off x="8153400" y="474980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152400" y="0"/>
                </a:move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0"/>
                </a:lnTo>
                <a:lnTo>
                  <a:pt x="76200" y="0"/>
                </a:lnTo>
                <a:lnTo>
                  <a:pt x="50800" y="0"/>
                </a:lnTo>
                <a:lnTo>
                  <a:pt x="33866" y="0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2" name="Freeform 9291"/>
          <p:cNvSpPr/>
          <p:nvPr/>
        </p:nvSpPr>
        <p:spPr>
          <a:xfrm>
            <a:off x="8229600" y="5156200"/>
            <a:ext cx="101601" cy="42334"/>
          </a:xfrm>
          <a:custGeom>
            <a:avLst/>
            <a:gdLst/>
            <a:ahLst/>
            <a:cxnLst/>
            <a:rect l="0" t="0" r="0" b="0"/>
            <a:pathLst>
              <a:path w="101601" h="42334">
                <a:moveTo>
                  <a:pt x="101600" y="0"/>
                </a:moveTo>
                <a:lnTo>
                  <a:pt x="101600" y="0"/>
                </a:lnTo>
                <a:lnTo>
                  <a:pt x="93133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8467"/>
                </a:lnTo>
                <a:lnTo>
                  <a:pt x="50800" y="16933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3" name="Freeform 9292"/>
          <p:cNvSpPr/>
          <p:nvPr/>
        </p:nvSpPr>
        <p:spPr>
          <a:xfrm>
            <a:off x="8246533" y="5207000"/>
            <a:ext cx="135468" cy="50801"/>
          </a:xfrm>
          <a:custGeom>
            <a:avLst/>
            <a:gdLst/>
            <a:ahLst/>
            <a:cxnLst/>
            <a:rect l="0" t="0" r="0" b="0"/>
            <a:pathLst>
              <a:path w="135468" h="50801">
                <a:moveTo>
                  <a:pt x="135467" y="0"/>
                </a:move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4" y="16933"/>
                </a:lnTo>
                <a:lnTo>
                  <a:pt x="110067" y="16933"/>
                </a:lnTo>
                <a:lnTo>
                  <a:pt x="93133" y="25400"/>
                </a:lnTo>
                <a:lnTo>
                  <a:pt x="84667" y="25400"/>
                </a:lnTo>
                <a:lnTo>
                  <a:pt x="67734" y="33867"/>
                </a:lnTo>
                <a:lnTo>
                  <a:pt x="50800" y="33867"/>
                </a:lnTo>
                <a:lnTo>
                  <a:pt x="33867" y="42333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 #2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1"/>
            <a:ext cx="4191000" cy="22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1371600"/>
            <a:ext cx="30003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7552267" y="2489200"/>
            <a:ext cx="1769534" cy="42334"/>
          </a:xfrm>
          <a:custGeom>
            <a:avLst/>
            <a:gdLst/>
            <a:ahLst/>
            <a:cxnLst/>
            <a:rect l="0" t="0" r="0" b="0"/>
            <a:pathLst>
              <a:path w="1769534" h="42334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25399" y="42333"/>
                </a:lnTo>
                <a:lnTo>
                  <a:pt x="25399" y="42333"/>
                </a:lnTo>
                <a:lnTo>
                  <a:pt x="33867" y="42333"/>
                </a:lnTo>
                <a:lnTo>
                  <a:pt x="42333" y="42333"/>
                </a:lnTo>
                <a:lnTo>
                  <a:pt x="50800" y="42333"/>
                </a:lnTo>
                <a:lnTo>
                  <a:pt x="59266" y="42333"/>
                </a:lnTo>
                <a:lnTo>
                  <a:pt x="67733" y="42333"/>
                </a:lnTo>
                <a:lnTo>
                  <a:pt x="76200" y="42333"/>
                </a:lnTo>
                <a:lnTo>
                  <a:pt x="84666" y="42333"/>
                </a:lnTo>
                <a:lnTo>
                  <a:pt x="101599" y="42333"/>
                </a:lnTo>
                <a:lnTo>
                  <a:pt x="110067" y="42333"/>
                </a:lnTo>
                <a:lnTo>
                  <a:pt x="118533" y="42333"/>
                </a:lnTo>
                <a:lnTo>
                  <a:pt x="127000" y="42333"/>
                </a:lnTo>
                <a:lnTo>
                  <a:pt x="143933" y="33867"/>
                </a:lnTo>
                <a:lnTo>
                  <a:pt x="152400" y="33867"/>
                </a:lnTo>
                <a:lnTo>
                  <a:pt x="160866" y="33867"/>
                </a:lnTo>
                <a:lnTo>
                  <a:pt x="177799" y="33867"/>
                </a:lnTo>
                <a:lnTo>
                  <a:pt x="186267" y="33867"/>
                </a:lnTo>
                <a:lnTo>
                  <a:pt x="194733" y="33867"/>
                </a:lnTo>
                <a:lnTo>
                  <a:pt x="211666" y="33867"/>
                </a:lnTo>
                <a:lnTo>
                  <a:pt x="220133" y="33867"/>
                </a:lnTo>
                <a:lnTo>
                  <a:pt x="237066" y="33867"/>
                </a:lnTo>
                <a:lnTo>
                  <a:pt x="245533" y="33867"/>
                </a:lnTo>
                <a:lnTo>
                  <a:pt x="253999" y="33867"/>
                </a:lnTo>
                <a:lnTo>
                  <a:pt x="270933" y="33867"/>
                </a:lnTo>
                <a:lnTo>
                  <a:pt x="287866" y="33867"/>
                </a:lnTo>
                <a:lnTo>
                  <a:pt x="296333" y="33867"/>
                </a:lnTo>
                <a:lnTo>
                  <a:pt x="304800" y="33867"/>
                </a:lnTo>
                <a:lnTo>
                  <a:pt x="321733" y="33867"/>
                </a:lnTo>
                <a:lnTo>
                  <a:pt x="330199" y="33867"/>
                </a:lnTo>
                <a:lnTo>
                  <a:pt x="347133" y="33867"/>
                </a:lnTo>
                <a:lnTo>
                  <a:pt x="355600" y="33867"/>
                </a:lnTo>
                <a:lnTo>
                  <a:pt x="372533" y="33867"/>
                </a:lnTo>
                <a:lnTo>
                  <a:pt x="381000" y="33867"/>
                </a:lnTo>
                <a:lnTo>
                  <a:pt x="406399" y="33867"/>
                </a:lnTo>
                <a:lnTo>
                  <a:pt x="414867" y="33867"/>
                </a:lnTo>
                <a:lnTo>
                  <a:pt x="431800" y="33867"/>
                </a:lnTo>
                <a:lnTo>
                  <a:pt x="440266" y="33867"/>
                </a:lnTo>
                <a:lnTo>
                  <a:pt x="457200" y="33867"/>
                </a:lnTo>
                <a:lnTo>
                  <a:pt x="474133" y="33867"/>
                </a:lnTo>
                <a:lnTo>
                  <a:pt x="482599" y="33867"/>
                </a:lnTo>
                <a:lnTo>
                  <a:pt x="499533" y="33867"/>
                </a:lnTo>
                <a:lnTo>
                  <a:pt x="516466" y="33867"/>
                </a:lnTo>
                <a:lnTo>
                  <a:pt x="533400" y="33867"/>
                </a:lnTo>
                <a:lnTo>
                  <a:pt x="541866" y="33867"/>
                </a:lnTo>
                <a:lnTo>
                  <a:pt x="558799" y="33867"/>
                </a:lnTo>
                <a:lnTo>
                  <a:pt x="567267" y="33867"/>
                </a:lnTo>
                <a:lnTo>
                  <a:pt x="584200" y="33867"/>
                </a:lnTo>
                <a:lnTo>
                  <a:pt x="601133" y="33867"/>
                </a:lnTo>
                <a:lnTo>
                  <a:pt x="618066" y="33867"/>
                </a:lnTo>
                <a:lnTo>
                  <a:pt x="634999" y="33867"/>
                </a:lnTo>
                <a:lnTo>
                  <a:pt x="643467" y="33867"/>
                </a:lnTo>
                <a:lnTo>
                  <a:pt x="660400" y="33867"/>
                </a:lnTo>
                <a:lnTo>
                  <a:pt x="677333" y="25400"/>
                </a:lnTo>
                <a:lnTo>
                  <a:pt x="685800" y="25400"/>
                </a:lnTo>
                <a:lnTo>
                  <a:pt x="702733" y="25400"/>
                </a:lnTo>
                <a:lnTo>
                  <a:pt x="711199" y="25400"/>
                </a:lnTo>
                <a:lnTo>
                  <a:pt x="728133" y="25400"/>
                </a:lnTo>
                <a:lnTo>
                  <a:pt x="745066" y="25400"/>
                </a:lnTo>
                <a:lnTo>
                  <a:pt x="753533" y="25400"/>
                </a:lnTo>
                <a:lnTo>
                  <a:pt x="770466" y="25400"/>
                </a:lnTo>
                <a:lnTo>
                  <a:pt x="778933" y="25400"/>
                </a:lnTo>
                <a:lnTo>
                  <a:pt x="795867" y="25400"/>
                </a:lnTo>
                <a:lnTo>
                  <a:pt x="812800" y="25400"/>
                </a:lnTo>
                <a:lnTo>
                  <a:pt x="821266" y="25400"/>
                </a:lnTo>
                <a:lnTo>
                  <a:pt x="838200" y="25400"/>
                </a:lnTo>
                <a:lnTo>
                  <a:pt x="855133" y="25400"/>
                </a:lnTo>
                <a:lnTo>
                  <a:pt x="863599" y="16933"/>
                </a:lnTo>
                <a:lnTo>
                  <a:pt x="880533" y="16933"/>
                </a:lnTo>
                <a:lnTo>
                  <a:pt x="897466" y="16933"/>
                </a:lnTo>
                <a:lnTo>
                  <a:pt x="905933" y="16933"/>
                </a:lnTo>
                <a:lnTo>
                  <a:pt x="922866" y="16933"/>
                </a:lnTo>
                <a:lnTo>
                  <a:pt x="939799" y="16933"/>
                </a:lnTo>
                <a:lnTo>
                  <a:pt x="956733" y="16933"/>
                </a:lnTo>
                <a:lnTo>
                  <a:pt x="973666" y="16933"/>
                </a:lnTo>
                <a:lnTo>
                  <a:pt x="982133" y="16933"/>
                </a:lnTo>
                <a:lnTo>
                  <a:pt x="999066" y="8467"/>
                </a:lnTo>
                <a:lnTo>
                  <a:pt x="1015999" y="8467"/>
                </a:lnTo>
                <a:lnTo>
                  <a:pt x="1024467" y="8467"/>
                </a:lnTo>
                <a:lnTo>
                  <a:pt x="1049866" y="8467"/>
                </a:lnTo>
                <a:lnTo>
                  <a:pt x="1058333" y="8467"/>
                </a:lnTo>
                <a:lnTo>
                  <a:pt x="1075266" y="8467"/>
                </a:lnTo>
                <a:lnTo>
                  <a:pt x="1092199" y="8467"/>
                </a:lnTo>
                <a:lnTo>
                  <a:pt x="1109133" y="8467"/>
                </a:lnTo>
                <a:lnTo>
                  <a:pt x="1117600" y="8467"/>
                </a:lnTo>
                <a:lnTo>
                  <a:pt x="1143000" y="8467"/>
                </a:lnTo>
                <a:lnTo>
                  <a:pt x="1159933" y="8467"/>
                </a:lnTo>
                <a:lnTo>
                  <a:pt x="1168399" y="8467"/>
                </a:lnTo>
                <a:lnTo>
                  <a:pt x="1185333" y="8467"/>
                </a:lnTo>
                <a:lnTo>
                  <a:pt x="1202266" y="8467"/>
                </a:lnTo>
                <a:lnTo>
                  <a:pt x="1219200" y="8467"/>
                </a:lnTo>
                <a:lnTo>
                  <a:pt x="1227666" y="8467"/>
                </a:lnTo>
                <a:lnTo>
                  <a:pt x="1244599" y="0"/>
                </a:lnTo>
                <a:lnTo>
                  <a:pt x="1261533" y="8467"/>
                </a:lnTo>
                <a:lnTo>
                  <a:pt x="1278466" y="8467"/>
                </a:lnTo>
                <a:lnTo>
                  <a:pt x="1295400" y="8467"/>
                </a:lnTo>
                <a:lnTo>
                  <a:pt x="1303866" y="8467"/>
                </a:lnTo>
                <a:lnTo>
                  <a:pt x="1320799" y="8467"/>
                </a:lnTo>
                <a:lnTo>
                  <a:pt x="1337733" y="16933"/>
                </a:lnTo>
                <a:lnTo>
                  <a:pt x="1354666" y="16933"/>
                </a:lnTo>
                <a:lnTo>
                  <a:pt x="1371600" y="16933"/>
                </a:lnTo>
                <a:lnTo>
                  <a:pt x="1388533" y="16933"/>
                </a:lnTo>
                <a:lnTo>
                  <a:pt x="1396999" y="16933"/>
                </a:lnTo>
                <a:lnTo>
                  <a:pt x="1413933" y="16933"/>
                </a:lnTo>
                <a:lnTo>
                  <a:pt x="1430866" y="16933"/>
                </a:lnTo>
                <a:lnTo>
                  <a:pt x="1447800" y="16933"/>
                </a:lnTo>
                <a:lnTo>
                  <a:pt x="1456266" y="16933"/>
                </a:lnTo>
                <a:lnTo>
                  <a:pt x="1473199" y="16933"/>
                </a:lnTo>
                <a:lnTo>
                  <a:pt x="1490133" y="16933"/>
                </a:lnTo>
                <a:lnTo>
                  <a:pt x="1507066" y="25400"/>
                </a:lnTo>
                <a:lnTo>
                  <a:pt x="1524000" y="25400"/>
                </a:lnTo>
                <a:lnTo>
                  <a:pt x="1540933" y="25400"/>
                </a:lnTo>
                <a:lnTo>
                  <a:pt x="1549399" y="25400"/>
                </a:lnTo>
                <a:lnTo>
                  <a:pt x="1566333" y="25400"/>
                </a:lnTo>
                <a:lnTo>
                  <a:pt x="1574800" y="25400"/>
                </a:lnTo>
                <a:lnTo>
                  <a:pt x="1591733" y="25400"/>
                </a:lnTo>
                <a:lnTo>
                  <a:pt x="1608666" y="25400"/>
                </a:lnTo>
                <a:lnTo>
                  <a:pt x="1625599" y="25400"/>
                </a:lnTo>
                <a:lnTo>
                  <a:pt x="1634067" y="25400"/>
                </a:lnTo>
                <a:lnTo>
                  <a:pt x="1651000" y="25400"/>
                </a:lnTo>
                <a:lnTo>
                  <a:pt x="1659466" y="25400"/>
                </a:lnTo>
                <a:lnTo>
                  <a:pt x="1676400" y="25400"/>
                </a:lnTo>
                <a:lnTo>
                  <a:pt x="1684866" y="25400"/>
                </a:lnTo>
                <a:lnTo>
                  <a:pt x="1701799" y="25400"/>
                </a:lnTo>
                <a:lnTo>
                  <a:pt x="1718733" y="25400"/>
                </a:lnTo>
                <a:lnTo>
                  <a:pt x="1727200" y="25400"/>
                </a:lnTo>
                <a:lnTo>
                  <a:pt x="1735666" y="25400"/>
                </a:lnTo>
                <a:lnTo>
                  <a:pt x="1744133" y="25400"/>
                </a:lnTo>
                <a:lnTo>
                  <a:pt x="1752600" y="25400"/>
                </a:lnTo>
                <a:lnTo>
                  <a:pt x="1761066" y="25400"/>
                </a:lnTo>
                <a:lnTo>
                  <a:pt x="1761066" y="25400"/>
                </a:lnTo>
                <a:lnTo>
                  <a:pt x="1769533" y="25400"/>
                </a:lnTo>
                <a:lnTo>
                  <a:pt x="17695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958666" y="3285067"/>
            <a:ext cx="1473202" cy="770467"/>
          </a:xfrm>
          <a:custGeom>
            <a:avLst/>
            <a:gdLst/>
            <a:ahLst/>
            <a:cxnLst/>
            <a:rect l="0" t="0" r="0" b="0"/>
            <a:pathLst>
              <a:path w="1473202" h="770467">
                <a:moveTo>
                  <a:pt x="1473201" y="0"/>
                </a:moveTo>
                <a:lnTo>
                  <a:pt x="1473201" y="0"/>
                </a:lnTo>
                <a:lnTo>
                  <a:pt x="1473201" y="0"/>
                </a:lnTo>
                <a:lnTo>
                  <a:pt x="1473201" y="0"/>
                </a:lnTo>
                <a:lnTo>
                  <a:pt x="1473201" y="8466"/>
                </a:lnTo>
                <a:lnTo>
                  <a:pt x="1473201" y="8466"/>
                </a:lnTo>
                <a:lnTo>
                  <a:pt x="1464734" y="8466"/>
                </a:lnTo>
                <a:lnTo>
                  <a:pt x="1464734" y="8466"/>
                </a:lnTo>
                <a:lnTo>
                  <a:pt x="1464734" y="8466"/>
                </a:lnTo>
                <a:lnTo>
                  <a:pt x="1464734" y="8466"/>
                </a:lnTo>
                <a:lnTo>
                  <a:pt x="1464734" y="8466"/>
                </a:lnTo>
                <a:lnTo>
                  <a:pt x="1464734" y="8466"/>
                </a:lnTo>
                <a:lnTo>
                  <a:pt x="1464734" y="8466"/>
                </a:lnTo>
                <a:lnTo>
                  <a:pt x="1456268" y="16933"/>
                </a:lnTo>
                <a:lnTo>
                  <a:pt x="1456268" y="16933"/>
                </a:lnTo>
                <a:lnTo>
                  <a:pt x="1447800" y="16933"/>
                </a:lnTo>
                <a:lnTo>
                  <a:pt x="1447800" y="25400"/>
                </a:lnTo>
                <a:lnTo>
                  <a:pt x="1439334" y="25400"/>
                </a:lnTo>
                <a:lnTo>
                  <a:pt x="1430867" y="33866"/>
                </a:lnTo>
                <a:lnTo>
                  <a:pt x="1430867" y="33866"/>
                </a:lnTo>
                <a:lnTo>
                  <a:pt x="1422401" y="33866"/>
                </a:lnTo>
                <a:lnTo>
                  <a:pt x="1413934" y="42333"/>
                </a:lnTo>
                <a:lnTo>
                  <a:pt x="1405467" y="42333"/>
                </a:lnTo>
                <a:lnTo>
                  <a:pt x="1405467" y="50800"/>
                </a:lnTo>
                <a:lnTo>
                  <a:pt x="1397001" y="50800"/>
                </a:lnTo>
                <a:lnTo>
                  <a:pt x="1388534" y="59266"/>
                </a:lnTo>
                <a:lnTo>
                  <a:pt x="1380068" y="59266"/>
                </a:lnTo>
                <a:lnTo>
                  <a:pt x="1371600" y="67733"/>
                </a:lnTo>
                <a:lnTo>
                  <a:pt x="1363134" y="67733"/>
                </a:lnTo>
                <a:lnTo>
                  <a:pt x="1354667" y="76200"/>
                </a:lnTo>
                <a:lnTo>
                  <a:pt x="1354667" y="76200"/>
                </a:lnTo>
                <a:lnTo>
                  <a:pt x="1337734" y="76200"/>
                </a:lnTo>
                <a:lnTo>
                  <a:pt x="1337734" y="84666"/>
                </a:lnTo>
                <a:lnTo>
                  <a:pt x="1329267" y="84666"/>
                </a:lnTo>
                <a:lnTo>
                  <a:pt x="1320801" y="93133"/>
                </a:lnTo>
                <a:lnTo>
                  <a:pt x="1312334" y="93133"/>
                </a:lnTo>
                <a:lnTo>
                  <a:pt x="1303868" y="93133"/>
                </a:lnTo>
                <a:lnTo>
                  <a:pt x="1295400" y="101600"/>
                </a:lnTo>
                <a:lnTo>
                  <a:pt x="1286934" y="101600"/>
                </a:lnTo>
                <a:lnTo>
                  <a:pt x="1278467" y="110066"/>
                </a:lnTo>
                <a:lnTo>
                  <a:pt x="1261534" y="110066"/>
                </a:lnTo>
                <a:lnTo>
                  <a:pt x="1253067" y="110066"/>
                </a:lnTo>
                <a:lnTo>
                  <a:pt x="1244601" y="118533"/>
                </a:lnTo>
                <a:lnTo>
                  <a:pt x="1236134" y="127000"/>
                </a:lnTo>
                <a:lnTo>
                  <a:pt x="1227668" y="127000"/>
                </a:lnTo>
                <a:lnTo>
                  <a:pt x="1219200" y="127000"/>
                </a:lnTo>
                <a:lnTo>
                  <a:pt x="1210734" y="135466"/>
                </a:lnTo>
                <a:lnTo>
                  <a:pt x="1202267" y="135466"/>
                </a:lnTo>
                <a:lnTo>
                  <a:pt x="1193801" y="143933"/>
                </a:lnTo>
                <a:lnTo>
                  <a:pt x="1185334" y="143933"/>
                </a:lnTo>
                <a:lnTo>
                  <a:pt x="1168401" y="143933"/>
                </a:lnTo>
                <a:lnTo>
                  <a:pt x="1159934" y="152400"/>
                </a:lnTo>
                <a:lnTo>
                  <a:pt x="1151468" y="152400"/>
                </a:lnTo>
                <a:lnTo>
                  <a:pt x="1134534" y="160866"/>
                </a:lnTo>
                <a:lnTo>
                  <a:pt x="1126067" y="169333"/>
                </a:lnTo>
                <a:lnTo>
                  <a:pt x="1117601" y="169333"/>
                </a:lnTo>
                <a:lnTo>
                  <a:pt x="1109134" y="177800"/>
                </a:lnTo>
                <a:lnTo>
                  <a:pt x="1100667" y="177800"/>
                </a:lnTo>
                <a:lnTo>
                  <a:pt x="1083734" y="186266"/>
                </a:lnTo>
                <a:lnTo>
                  <a:pt x="1075268" y="186266"/>
                </a:lnTo>
                <a:lnTo>
                  <a:pt x="1066800" y="194733"/>
                </a:lnTo>
                <a:lnTo>
                  <a:pt x="1049867" y="203200"/>
                </a:lnTo>
                <a:lnTo>
                  <a:pt x="1041401" y="203200"/>
                </a:lnTo>
                <a:lnTo>
                  <a:pt x="1032934" y="211666"/>
                </a:lnTo>
                <a:lnTo>
                  <a:pt x="1024467" y="211666"/>
                </a:lnTo>
                <a:lnTo>
                  <a:pt x="1007534" y="220133"/>
                </a:lnTo>
                <a:lnTo>
                  <a:pt x="999068" y="228600"/>
                </a:lnTo>
                <a:lnTo>
                  <a:pt x="990600" y="228600"/>
                </a:lnTo>
                <a:lnTo>
                  <a:pt x="982134" y="228600"/>
                </a:lnTo>
                <a:lnTo>
                  <a:pt x="973667" y="237066"/>
                </a:lnTo>
                <a:lnTo>
                  <a:pt x="956734" y="245533"/>
                </a:lnTo>
                <a:lnTo>
                  <a:pt x="948267" y="245533"/>
                </a:lnTo>
                <a:lnTo>
                  <a:pt x="939801" y="245533"/>
                </a:lnTo>
                <a:lnTo>
                  <a:pt x="931334" y="254000"/>
                </a:lnTo>
                <a:lnTo>
                  <a:pt x="922868" y="262466"/>
                </a:lnTo>
                <a:lnTo>
                  <a:pt x="905934" y="262466"/>
                </a:lnTo>
                <a:lnTo>
                  <a:pt x="897467" y="270933"/>
                </a:lnTo>
                <a:lnTo>
                  <a:pt x="889001" y="270933"/>
                </a:lnTo>
                <a:lnTo>
                  <a:pt x="880534" y="279400"/>
                </a:lnTo>
                <a:lnTo>
                  <a:pt x="872067" y="287866"/>
                </a:lnTo>
                <a:lnTo>
                  <a:pt x="855134" y="287866"/>
                </a:lnTo>
                <a:lnTo>
                  <a:pt x="846668" y="296333"/>
                </a:lnTo>
                <a:lnTo>
                  <a:pt x="829734" y="304800"/>
                </a:lnTo>
                <a:lnTo>
                  <a:pt x="821267" y="304800"/>
                </a:lnTo>
                <a:lnTo>
                  <a:pt x="812801" y="313266"/>
                </a:lnTo>
                <a:lnTo>
                  <a:pt x="804334" y="313266"/>
                </a:lnTo>
                <a:lnTo>
                  <a:pt x="795867" y="321733"/>
                </a:lnTo>
                <a:lnTo>
                  <a:pt x="778934" y="330200"/>
                </a:lnTo>
                <a:lnTo>
                  <a:pt x="770468" y="338666"/>
                </a:lnTo>
                <a:lnTo>
                  <a:pt x="762000" y="338666"/>
                </a:lnTo>
                <a:lnTo>
                  <a:pt x="753534" y="347133"/>
                </a:lnTo>
                <a:lnTo>
                  <a:pt x="745067" y="355600"/>
                </a:lnTo>
                <a:lnTo>
                  <a:pt x="736601" y="364066"/>
                </a:lnTo>
                <a:lnTo>
                  <a:pt x="728134" y="372533"/>
                </a:lnTo>
                <a:lnTo>
                  <a:pt x="719667" y="381000"/>
                </a:lnTo>
                <a:lnTo>
                  <a:pt x="702734" y="389466"/>
                </a:lnTo>
                <a:lnTo>
                  <a:pt x="694268" y="397933"/>
                </a:lnTo>
                <a:lnTo>
                  <a:pt x="685800" y="397933"/>
                </a:lnTo>
                <a:lnTo>
                  <a:pt x="677334" y="406400"/>
                </a:lnTo>
                <a:lnTo>
                  <a:pt x="660401" y="414866"/>
                </a:lnTo>
                <a:lnTo>
                  <a:pt x="651934" y="423333"/>
                </a:lnTo>
                <a:lnTo>
                  <a:pt x="643467" y="431800"/>
                </a:lnTo>
                <a:lnTo>
                  <a:pt x="635001" y="440266"/>
                </a:lnTo>
                <a:lnTo>
                  <a:pt x="618068" y="440266"/>
                </a:lnTo>
                <a:lnTo>
                  <a:pt x="609600" y="448733"/>
                </a:lnTo>
                <a:lnTo>
                  <a:pt x="601134" y="457200"/>
                </a:lnTo>
                <a:lnTo>
                  <a:pt x="592667" y="465666"/>
                </a:lnTo>
                <a:lnTo>
                  <a:pt x="575734" y="474133"/>
                </a:lnTo>
                <a:lnTo>
                  <a:pt x="558801" y="474133"/>
                </a:lnTo>
                <a:lnTo>
                  <a:pt x="550334" y="482600"/>
                </a:lnTo>
                <a:lnTo>
                  <a:pt x="541868" y="491066"/>
                </a:lnTo>
                <a:lnTo>
                  <a:pt x="533400" y="499533"/>
                </a:lnTo>
                <a:lnTo>
                  <a:pt x="516467" y="508000"/>
                </a:lnTo>
                <a:lnTo>
                  <a:pt x="508001" y="508000"/>
                </a:lnTo>
                <a:lnTo>
                  <a:pt x="499534" y="516466"/>
                </a:lnTo>
                <a:lnTo>
                  <a:pt x="491067" y="524933"/>
                </a:lnTo>
                <a:lnTo>
                  <a:pt x="474134" y="533400"/>
                </a:lnTo>
                <a:lnTo>
                  <a:pt x="465668" y="541866"/>
                </a:lnTo>
                <a:lnTo>
                  <a:pt x="448734" y="541866"/>
                </a:lnTo>
                <a:lnTo>
                  <a:pt x="440267" y="550333"/>
                </a:lnTo>
                <a:lnTo>
                  <a:pt x="431801" y="550333"/>
                </a:lnTo>
                <a:lnTo>
                  <a:pt x="414867" y="558800"/>
                </a:lnTo>
                <a:lnTo>
                  <a:pt x="406401" y="567266"/>
                </a:lnTo>
                <a:lnTo>
                  <a:pt x="389468" y="575733"/>
                </a:lnTo>
                <a:lnTo>
                  <a:pt x="381000" y="575733"/>
                </a:lnTo>
                <a:lnTo>
                  <a:pt x="372534" y="584200"/>
                </a:lnTo>
                <a:lnTo>
                  <a:pt x="355601" y="592666"/>
                </a:lnTo>
                <a:lnTo>
                  <a:pt x="347134" y="592666"/>
                </a:lnTo>
                <a:lnTo>
                  <a:pt x="330201" y="601133"/>
                </a:lnTo>
                <a:lnTo>
                  <a:pt x="321734" y="609600"/>
                </a:lnTo>
                <a:lnTo>
                  <a:pt x="304800" y="609600"/>
                </a:lnTo>
                <a:lnTo>
                  <a:pt x="296334" y="618066"/>
                </a:lnTo>
                <a:lnTo>
                  <a:pt x="287867" y="626533"/>
                </a:lnTo>
                <a:lnTo>
                  <a:pt x="279401" y="626533"/>
                </a:lnTo>
                <a:lnTo>
                  <a:pt x="270934" y="635000"/>
                </a:lnTo>
                <a:lnTo>
                  <a:pt x="262467" y="643466"/>
                </a:lnTo>
                <a:lnTo>
                  <a:pt x="245534" y="643466"/>
                </a:lnTo>
                <a:lnTo>
                  <a:pt x="237068" y="651933"/>
                </a:lnTo>
                <a:lnTo>
                  <a:pt x="228600" y="660400"/>
                </a:lnTo>
                <a:lnTo>
                  <a:pt x="220134" y="660400"/>
                </a:lnTo>
                <a:lnTo>
                  <a:pt x="203201" y="668866"/>
                </a:lnTo>
                <a:lnTo>
                  <a:pt x="194734" y="668866"/>
                </a:lnTo>
                <a:lnTo>
                  <a:pt x="186267" y="677333"/>
                </a:lnTo>
                <a:lnTo>
                  <a:pt x="177801" y="685800"/>
                </a:lnTo>
                <a:lnTo>
                  <a:pt x="169334" y="685800"/>
                </a:lnTo>
                <a:lnTo>
                  <a:pt x="160868" y="694266"/>
                </a:lnTo>
                <a:lnTo>
                  <a:pt x="152400" y="694266"/>
                </a:lnTo>
                <a:lnTo>
                  <a:pt x="135467" y="702733"/>
                </a:lnTo>
                <a:lnTo>
                  <a:pt x="135467" y="702733"/>
                </a:lnTo>
                <a:lnTo>
                  <a:pt x="127001" y="711200"/>
                </a:lnTo>
                <a:lnTo>
                  <a:pt x="118534" y="711200"/>
                </a:lnTo>
                <a:lnTo>
                  <a:pt x="110067" y="719666"/>
                </a:lnTo>
                <a:lnTo>
                  <a:pt x="101601" y="719666"/>
                </a:lnTo>
                <a:lnTo>
                  <a:pt x="93134" y="719666"/>
                </a:lnTo>
                <a:lnTo>
                  <a:pt x="84668" y="728133"/>
                </a:lnTo>
                <a:lnTo>
                  <a:pt x="76200" y="728133"/>
                </a:lnTo>
                <a:lnTo>
                  <a:pt x="76200" y="736600"/>
                </a:lnTo>
                <a:lnTo>
                  <a:pt x="67734" y="736600"/>
                </a:lnTo>
                <a:lnTo>
                  <a:pt x="59267" y="736600"/>
                </a:lnTo>
                <a:lnTo>
                  <a:pt x="50801" y="745066"/>
                </a:lnTo>
                <a:lnTo>
                  <a:pt x="50801" y="745066"/>
                </a:lnTo>
                <a:lnTo>
                  <a:pt x="42334" y="745066"/>
                </a:lnTo>
                <a:lnTo>
                  <a:pt x="42334" y="753533"/>
                </a:lnTo>
                <a:lnTo>
                  <a:pt x="33867" y="753533"/>
                </a:lnTo>
                <a:lnTo>
                  <a:pt x="25401" y="753533"/>
                </a:lnTo>
                <a:lnTo>
                  <a:pt x="25401" y="762000"/>
                </a:lnTo>
                <a:lnTo>
                  <a:pt x="16934" y="762000"/>
                </a:lnTo>
                <a:lnTo>
                  <a:pt x="16934" y="762000"/>
                </a:lnTo>
                <a:lnTo>
                  <a:pt x="16934" y="762000"/>
                </a:lnTo>
                <a:lnTo>
                  <a:pt x="16934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8468" y="770466"/>
                </a:lnTo>
                <a:lnTo>
                  <a:pt x="0" y="770466"/>
                </a:lnTo>
                <a:lnTo>
                  <a:pt x="0" y="770466"/>
                </a:lnTo>
                <a:lnTo>
                  <a:pt x="0" y="770466"/>
                </a:lnTo>
                <a:lnTo>
                  <a:pt x="0" y="762000"/>
                </a:lnTo>
                <a:lnTo>
                  <a:pt x="0" y="762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314267" y="2785533"/>
            <a:ext cx="160867" cy="16935"/>
          </a:xfrm>
          <a:custGeom>
            <a:avLst/>
            <a:gdLst/>
            <a:ahLst/>
            <a:cxnLst/>
            <a:rect l="0" t="0" r="0" b="0"/>
            <a:pathLst>
              <a:path w="160867" h="16935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76200" y="0"/>
                </a:lnTo>
                <a:lnTo>
                  <a:pt x="84666" y="0"/>
                </a:lnTo>
                <a:lnTo>
                  <a:pt x="101599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3" y="16934"/>
                </a:lnTo>
                <a:lnTo>
                  <a:pt x="143933" y="16934"/>
                </a:lnTo>
                <a:lnTo>
                  <a:pt x="160866" y="16934"/>
                </a:lnTo>
                <a:lnTo>
                  <a:pt x="1608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432800" y="3369733"/>
            <a:ext cx="143935" cy="84668"/>
          </a:xfrm>
          <a:custGeom>
            <a:avLst/>
            <a:gdLst/>
            <a:ahLst/>
            <a:cxnLst/>
            <a:rect l="0" t="0" r="0" b="0"/>
            <a:pathLst>
              <a:path w="143935" h="84668">
                <a:moveTo>
                  <a:pt x="0" y="84667"/>
                </a:moveTo>
                <a:lnTo>
                  <a:pt x="0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16933" y="84667"/>
                </a:lnTo>
                <a:lnTo>
                  <a:pt x="25400" y="76200"/>
                </a:lnTo>
                <a:lnTo>
                  <a:pt x="33867" y="76200"/>
                </a:lnTo>
                <a:lnTo>
                  <a:pt x="33867" y="67734"/>
                </a:lnTo>
                <a:lnTo>
                  <a:pt x="42333" y="67734"/>
                </a:lnTo>
                <a:lnTo>
                  <a:pt x="59266" y="59267"/>
                </a:lnTo>
                <a:lnTo>
                  <a:pt x="67734" y="50800"/>
                </a:lnTo>
                <a:lnTo>
                  <a:pt x="76200" y="50800"/>
                </a:lnTo>
                <a:lnTo>
                  <a:pt x="84667" y="42334"/>
                </a:lnTo>
                <a:lnTo>
                  <a:pt x="101600" y="33867"/>
                </a:lnTo>
                <a:lnTo>
                  <a:pt x="110067" y="25400"/>
                </a:lnTo>
                <a:lnTo>
                  <a:pt x="118533" y="16934"/>
                </a:lnTo>
                <a:lnTo>
                  <a:pt x="127000" y="16934"/>
                </a:lnTo>
                <a:lnTo>
                  <a:pt x="135466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229600" y="2209800"/>
            <a:ext cx="194735" cy="203201"/>
          </a:xfrm>
          <a:custGeom>
            <a:avLst/>
            <a:gdLst/>
            <a:ahLst/>
            <a:cxnLst/>
            <a:rect l="0" t="0" r="0" b="0"/>
            <a:pathLst>
              <a:path w="194735" h="203201">
                <a:moveTo>
                  <a:pt x="8467" y="42333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4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4" y="25400"/>
                </a:lnTo>
                <a:lnTo>
                  <a:pt x="127000" y="42333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27000" y="110067"/>
                </a:lnTo>
                <a:lnTo>
                  <a:pt x="118534" y="135467"/>
                </a:lnTo>
                <a:lnTo>
                  <a:pt x="101600" y="143933"/>
                </a:lnTo>
                <a:lnTo>
                  <a:pt x="93133" y="160867"/>
                </a:lnTo>
                <a:lnTo>
                  <a:pt x="76200" y="169333"/>
                </a:lnTo>
                <a:lnTo>
                  <a:pt x="67733" y="186267"/>
                </a:lnTo>
                <a:lnTo>
                  <a:pt x="50800" y="194733"/>
                </a:lnTo>
                <a:lnTo>
                  <a:pt x="33866" y="203200"/>
                </a:lnTo>
                <a:lnTo>
                  <a:pt x="25400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8467" y="169333"/>
                </a:lnTo>
                <a:lnTo>
                  <a:pt x="16933" y="160867"/>
                </a:lnTo>
                <a:lnTo>
                  <a:pt x="25400" y="152400"/>
                </a:lnTo>
                <a:lnTo>
                  <a:pt x="33866" y="143933"/>
                </a:lnTo>
                <a:lnTo>
                  <a:pt x="59267" y="135467"/>
                </a:lnTo>
                <a:lnTo>
                  <a:pt x="76200" y="135467"/>
                </a:lnTo>
                <a:lnTo>
                  <a:pt x="93133" y="135467"/>
                </a:lnTo>
                <a:lnTo>
                  <a:pt x="110066" y="135467"/>
                </a:lnTo>
                <a:lnTo>
                  <a:pt x="127000" y="143933"/>
                </a:lnTo>
                <a:lnTo>
                  <a:pt x="143933" y="152400"/>
                </a:lnTo>
                <a:lnTo>
                  <a:pt x="160867" y="160867"/>
                </a:lnTo>
                <a:lnTo>
                  <a:pt x="169333" y="169333"/>
                </a:lnTo>
                <a:lnTo>
                  <a:pt x="177800" y="186267"/>
                </a:lnTo>
                <a:lnTo>
                  <a:pt x="177800" y="194733"/>
                </a:lnTo>
                <a:lnTo>
                  <a:pt x="186266" y="203200"/>
                </a:lnTo>
                <a:lnTo>
                  <a:pt x="194734" y="203200"/>
                </a:lnTo>
                <a:lnTo>
                  <a:pt x="194734" y="203200"/>
                </a:lnTo>
                <a:lnTo>
                  <a:pt x="194734" y="203200"/>
                </a:lnTo>
                <a:lnTo>
                  <a:pt x="194734" y="203200"/>
                </a:lnTo>
                <a:lnTo>
                  <a:pt x="1947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441267" y="2260600"/>
            <a:ext cx="143934" cy="93134"/>
          </a:xfrm>
          <a:custGeom>
            <a:avLst/>
            <a:gdLst/>
            <a:ahLst/>
            <a:cxnLst/>
            <a:rect l="0" t="0" r="0" b="0"/>
            <a:pathLst>
              <a:path w="143934" h="93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6" y="84667"/>
                </a:lnTo>
                <a:lnTo>
                  <a:pt x="16933" y="93133"/>
                </a:lnTo>
                <a:lnTo>
                  <a:pt x="25400" y="93133"/>
                </a:lnTo>
                <a:lnTo>
                  <a:pt x="42333" y="93133"/>
                </a:lnTo>
                <a:lnTo>
                  <a:pt x="59267" y="93133"/>
                </a:lnTo>
                <a:lnTo>
                  <a:pt x="76200" y="84667"/>
                </a:lnTo>
                <a:lnTo>
                  <a:pt x="101600" y="84667"/>
                </a:lnTo>
                <a:lnTo>
                  <a:pt x="118533" y="76200"/>
                </a:lnTo>
                <a:lnTo>
                  <a:pt x="135467" y="67733"/>
                </a:lnTo>
                <a:lnTo>
                  <a:pt x="135467" y="67733"/>
                </a:lnTo>
                <a:lnTo>
                  <a:pt x="143933" y="59267"/>
                </a:lnTo>
                <a:lnTo>
                  <a:pt x="143933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525933" y="2226733"/>
            <a:ext cx="25401" cy="245535"/>
          </a:xfrm>
          <a:custGeom>
            <a:avLst/>
            <a:gdLst/>
            <a:ahLst/>
            <a:cxnLst/>
            <a:rect l="0" t="0" r="0" b="0"/>
            <a:pathLst>
              <a:path w="25401" h="245535">
                <a:moveTo>
                  <a:pt x="25400" y="0"/>
                </a:moveTo>
                <a:lnTo>
                  <a:pt x="25400" y="0"/>
                </a:lnTo>
                <a:lnTo>
                  <a:pt x="25400" y="16934"/>
                </a:lnTo>
                <a:lnTo>
                  <a:pt x="16934" y="25400"/>
                </a:lnTo>
                <a:lnTo>
                  <a:pt x="16934" y="50800"/>
                </a:lnTo>
                <a:lnTo>
                  <a:pt x="8467" y="84667"/>
                </a:lnTo>
                <a:lnTo>
                  <a:pt x="8467" y="127000"/>
                </a:lnTo>
                <a:lnTo>
                  <a:pt x="8467" y="169334"/>
                </a:lnTo>
                <a:lnTo>
                  <a:pt x="0" y="211667"/>
                </a:lnTo>
                <a:lnTo>
                  <a:pt x="0" y="211667"/>
                </a:lnTo>
                <a:lnTo>
                  <a:pt x="0" y="245534"/>
                </a:lnTo>
                <a:lnTo>
                  <a:pt x="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398933" y="3124200"/>
            <a:ext cx="279401" cy="499534"/>
          </a:xfrm>
          <a:custGeom>
            <a:avLst/>
            <a:gdLst/>
            <a:ahLst/>
            <a:cxnLst/>
            <a:rect l="0" t="0" r="0" b="0"/>
            <a:pathLst>
              <a:path w="279401" h="499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1" y="42333"/>
                </a:lnTo>
                <a:lnTo>
                  <a:pt x="25401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42334" y="59267"/>
                </a:lnTo>
                <a:lnTo>
                  <a:pt x="50800" y="67733"/>
                </a:lnTo>
                <a:lnTo>
                  <a:pt x="50800" y="76200"/>
                </a:lnTo>
                <a:lnTo>
                  <a:pt x="59267" y="76200"/>
                </a:lnTo>
                <a:lnTo>
                  <a:pt x="59267" y="84667"/>
                </a:lnTo>
                <a:lnTo>
                  <a:pt x="67734" y="93133"/>
                </a:lnTo>
                <a:lnTo>
                  <a:pt x="67734" y="101600"/>
                </a:lnTo>
                <a:lnTo>
                  <a:pt x="67734" y="101600"/>
                </a:lnTo>
                <a:lnTo>
                  <a:pt x="76200" y="110067"/>
                </a:lnTo>
                <a:lnTo>
                  <a:pt x="76200" y="118533"/>
                </a:lnTo>
                <a:lnTo>
                  <a:pt x="76200" y="127000"/>
                </a:lnTo>
                <a:lnTo>
                  <a:pt x="84667" y="135467"/>
                </a:lnTo>
                <a:lnTo>
                  <a:pt x="93133" y="143933"/>
                </a:lnTo>
                <a:lnTo>
                  <a:pt x="93133" y="152400"/>
                </a:lnTo>
                <a:lnTo>
                  <a:pt x="93133" y="160867"/>
                </a:lnTo>
                <a:lnTo>
                  <a:pt x="101601" y="169333"/>
                </a:lnTo>
                <a:lnTo>
                  <a:pt x="101601" y="177800"/>
                </a:lnTo>
                <a:lnTo>
                  <a:pt x="110067" y="186267"/>
                </a:lnTo>
                <a:lnTo>
                  <a:pt x="110067" y="194733"/>
                </a:lnTo>
                <a:lnTo>
                  <a:pt x="118534" y="194733"/>
                </a:lnTo>
                <a:lnTo>
                  <a:pt x="118534" y="211667"/>
                </a:lnTo>
                <a:lnTo>
                  <a:pt x="127000" y="211667"/>
                </a:lnTo>
                <a:lnTo>
                  <a:pt x="127000" y="220133"/>
                </a:lnTo>
                <a:lnTo>
                  <a:pt x="135467" y="228600"/>
                </a:lnTo>
                <a:lnTo>
                  <a:pt x="135467" y="237067"/>
                </a:lnTo>
                <a:lnTo>
                  <a:pt x="143934" y="245533"/>
                </a:lnTo>
                <a:lnTo>
                  <a:pt x="152400" y="254000"/>
                </a:lnTo>
                <a:lnTo>
                  <a:pt x="152400" y="262467"/>
                </a:lnTo>
                <a:lnTo>
                  <a:pt x="160867" y="270933"/>
                </a:lnTo>
                <a:lnTo>
                  <a:pt x="160867" y="287867"/>
                </a:lnTo>
                <a:lnTo>
                  <a:pt x="169333" y="287867"/>
                </a:lnTo>
                <a:lnTo>
                  <a:pt x="177801" y="296333"/>
                </a:lnTo>
                <a:lnTo>
                  <a:pt x="177801" y="313267"/>
                </a:lnTo>
                <a:lnTo>
                  <a:pt x="186267" y="313267"/>
                </a:lnTo>
                <a:lnTo>
                  <a:pt x="186267" y="321733"/>
                </a:lnTo>
                <a:lnTo>
                  <a:pt x="194734" y="330200"/>
                </a:lnTo>
                <a:lnTo>
                  <a:pt x="203200" y="338667"/>
                </a:lnTo>
                <a:lnTo>
                  <a:pt x="203200" y="347133"/>
                </a:lnTo>
                <a:lnTo>
                  <a:pt x="211667" y="355600"/>
                </a:lnTo>
                <a:lnTo>
                  <a:pt x="211667" y="364067"/>
                </a:lnTo>
                <a:lnTo>
                  <a:pt x="211667" y="372533"/>
                </a:lnTo>
                <a:lnTo>
                  <a:pt x="220134" y="381000"/>
                </a:lnTo>
                <a:lnTo>
                  <a:pt x="220134" y="389467"/>
                </a:lnTo>
                <a:lnTo>
                  <a:pt x="220134" y="389467"/>
                </a:lnTo>
                <a:lnTo>
                  <a:pt x="228600" y="397933"/>
                </a:lnTo>
                <a:lnTo>
                  <a:pt x="228600" y="406400"/>
                </a:lnTo>
                <a:lnTo>
                  <a:pt x="237067" y="414867"/>
                </a:lnTo>
                <a:lnTo>
                  <a:pt x="237067" y="423333"/>
                </a:lnTo>
                <a:lnTo>
                  <a:pt x="237067" y="431800"/>
                </a:lnTo>
                <a:lnTo>
                  <a:pt x="245533" y="440267"/>
                </a:lnTo>
                <a:lnTo>
                  <a:pt x="245533" y="440267"/>
                </a:lnTo>
                <a:lnTo>
                  <a:pt x="254001" y="448733"/>
                </a:lnTo>
                <a:lnTo>
                  <a:pt x="254001" y="457200"/>
                </a:lnTo>
                <a:lnTo>
                  <a:pt x="262467" y="457200"/>
                </a:lnTo>
                <a:lnTo>
                  <a:pt x="262467" y="465667"/>
                </a:lnTo>
                <a:lnTo>
                  <a:pt x="262467" y="465667"/>
                </a:lnTo>
                <a:lnTo>
                  <a:pt x="270934" y="474133"/>
                </a:lnTo>
                <a:lnTo>
                  <a:pt x="270934" y="482600"/>
                </a:lnTo>
                <a:lnTo>
                  <a:pt x="270934" y="482600"/>
                </a:lnTo>
                <a:lnTo>
                  <a:pt x="279400" y="491067"/>
                </a:lnTo>
                <a:lnTo>
                  <a:pt x="279400" y="491067"/>
                </a:lnTo>
                <a:lnTo>
                  <a:pt x="279400" y="499533"/>
                </a:lnTo>
                <a:lnTo>
                  <a:pt x="279400" y="499533"/>
                </a:lnTo>
                <a:lnTo>
                  <a:pt x="279400" y="499533"/>
                </a:lnTo>
                <a:lnTo>
                  <a:pt x="279400" y="499533"/>
                </a:lnTo>
                <a:lnTo>
                  <a:pt x="279400" y="499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729134" y="3335867"/>
            <a:ext cx="711200" cy="338667"/>
          </a:xfrm>
          <a:custGeom>
            <a:avLst/>
            <a:gdLst/>
            <a:ahLst/>
            <a:cxnLst/>
            <a:rect l="0" t="0" r="0" b="0"/>
            <a:pathLst>
              <a:path w="711200" h="338667">
                <a:moveTo>
                  <a:pt x="16933" y="313266"/>
                </a:move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16933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04800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0" y="313266"/>
                </a:lnTo>
                <a:lnTo>
                  <a:pt x="0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8466" y="313266"/>
                </a:lnTo>
                <a:lnTo>
                  <a:pt x="16933" y="313266"/>
                </a:lnTo>
                <a:lnTo>
                  <a:pt x="16933" y="304800"/>
                </a:lnTo>
                <a:lnTo>
                  <a:pt x="25399" y="304800"/>
                </a:lnTo>
                <a:lnTo>
                  <a:pt x="33866" y="304800"/>
                </a:lnTo>
                <a:lnTo>
                  <a:pt x="42333" y="296333"/>
                </a:lnTo>
                <a:lnTo>
                  <a:pt x="42333" y="296333"/>
                </a:lnTo>
                <a:lnTo>
                  <a:pt x="59266" y="287866"/>
                </a:lnTo>
                <a:lnTo>
                  <a:pt x="67732" y="287866"/>
                </a:lnTo>
                <a:lnTo>
                  <a:pt x="76200" y="287866"/>
                </a:lnTo>
                <a:lnTo>
                  <a:pt x="84666" y="279400"/>
                </a:lnTo>
                <a:lnTo>
                  <a:pt x="93133" y="279400"/>
                </a:lnTo>
                <a:lnTo>
                  <a:pt x="101599" y="270933"/>
                </a:lnTo>
                <a:lnTo>
                  <a:pt x="118533" y="270933"/>
                </a:lnTo>
                <a:lnTo>
                  <a:pt x="126999" y="262466"/>
                </a:lnTo>
                <a:lnTo>
                  <a:pt x="135466" y="262466"/>
                </a:lnTo>
                <a:lnTo>
                  <a:pt x="152400" y="254000"/>
                </a:lnTo>
                <a:lnTo>
                  <a:pt x="160866" y="254000"/>
                </a:lnTo>
                <a:lnTo>
                  <a:pt x="177799" y="245533"/>
                </a:lnTo>
                <a:lnTo>
                  <a:pt x="186266" y="245533"/>
                </a:lnTo>
                <a:lnTo>
                  <a:pt x="203199" y="237066"/>
                </a:lnTo>
                <a:lnTo>
                  <a:pt x="211666" y="228600"/>
                </a:lnTo>
                <a:lnTo>
                  <a:pt x="220132" y="220133"/>
                </a:lnTo>
                <a:lnTo>
                  <a:pt x="237066" y="220133"/>
                </a:lnTo>
                <a:lnTo>
                  <a:pt x="245533" y="211666"/>
                </a:lnTo>
                <a:lnTo>
                  <a:pt x="262466" y="203200"/>
                </a:lnTo>
                <a:lnTo>
                  <a:pt x="270933" y="194733"/>
                </a:lnTo>
                <a:lnTo>
                  <a:pt x="287866" y="194733"/>
                </a:lnTo>
                <a:lnTo>
                  <a:pt x="296332" y="186266"/>
                </a:lnTo>
                <a:lnTo>
                  <a:pt x="313266" y="177800"/>
                </a:lnTo>
                <a:lnTo>
                  <a:pt x="321733" y="177800"/>
                </a:lnTo>
                <a:lnTo>
                  <a:pt x="338666" y="169333"/>
                </a:lnTo>
                <a:lnTo>
                  <a:pt x="347133" y="160866"/>
                </a:lnTo>
                <a:lnTo>
                  <a:pt x="364066" y="160866"/>
                </a:lnTo>
                <a:lnTo>
                  <a:pt x="381000" y="152400"/>
                </a:lnTo>
                <a:lnTo>
                  <a:pt x="389466" y="152400"/>
                </a:lnTo>
                <a:lnTo>
                  <a:pt x="397933" y="143933"/>
                </a:lnTo>
                <a:lnTo>
                  <a:pt x="414866" y="135466"/>
                </a:lnTo>
                <a:lnTo>
                  <a:pt x="431799" y="135466"/>
                </a:lnTo>
                <a:lnTo>
                  <a:pt x="440266" y="127000"/>
                </a:lnTo>
                <a:lnTo>
                  <a:pt x="448732" y="127000"/>
                </a:lnTo>
                <a:lnTo>
                  <a:pt x="457200" y="118533"/>
                </a:lnTo>
                <a:lnTo>
                  <a:pt x="474133" y="118533"/>
                </a:lnTo>
                <a:lnTo>
                  <a:pt x="491066" y="110066"/>
                </a:lnTo>
                <a:lnTo>
                  <a:pt x="499533" y="110066"/>
                </a:lnTo>
                <a:lnTo>
                  <a:pt x="507999" y="101600"/>
                </a:lnTo>
                <a:lnTo>
                  <a:pt x="516466" y="101600"/>
                </a:lnTo>
                <a:lnTo>
                  <a:pt x="533400" y="93133"/>
                </a:lnTo>
                <a:lnTo>
                  <a:pt x="541866" y="93133"/>
                </a:lnTo>
                <a:lnTo>
                  <a:pt x="550333" y="84666"/>
                </a:lnTo>
                <a:lnTo>
                  <a:pt x="558799" y="84666"/>
                </a:lnTo>
                <a:lnTo>
                  <a:pt x="567266" y="76200"/>
                </a:lnTo>
                <a:lnTo>
                  <a:pt x="575733" y="76200"/>
                </a:lnTo>
                <a:lnTo>
                  <a:pt x="592666" y="67733"/>
                </a:lnTo>
                <a:lnTo>
                  <a:pt x="601132" y="67733"/>
                </a:lnTo>
                <a:lnTo>
                  <a:pt x="609600" y="59266"/>
                </a:lnTo>
                <a:lnTo>
                  <a:pt x="618066" y="59266"/>
                </a:lnTo>
                <a:lnTo>
                  <a:pt x="626533" y="50800"/>
                </a:lnTo>
                <a:lnTo>
                  <a:pt x="634999" y="50800"/>
                </a:lnTo>
                <a:lnTo>
                  <a:pt x="643466" y="42333"/>
                </a:lnTo>
                <a:lnTo>
                  <a:pt x="651933" y="42333"/>
                </a:lnTo>
                <a:lnTo>
                  <a:pt x="651933" y="33866"/>
                </a:lnTo>
                <a:lnTo>
                  <a:pt x="660399" y="25400"/>
                </a:lnTo>
                <a:lnTo>
                  <a:pt x="668866" y="25400"/>
                </a:lnTo>
                <a:lnTo>
                  <a:pt x="668866" y="25400"/>
                </a:lnTo>
                <a:lnTo>
                  <a:pt x="677332" y="16933"/>
                </a:lnTo>
                <a:lnTo>
                  <a:pt x="685800" y="16933"/>
                </a:lnTo>
                <a:lnTo>
                  <a:pt x="694266" y="16933"/>
                </a:lnTo>
                <a:lnTo>
                  <a:pt x="694266" y="8466"/>
                </a:lnTo>
                <a:lnTo>
                  <a:pt x="702733" y="8466"/>
                </a:lnTo>
                <a:lnTo>
                  <a:pt x="702733" y="8466"/>
                </a:lnTo>
                <a:lnTo>
                  <a:pt x="702733" y="8466"/>
                </a:lnTo>
                <a:lnTo>
                  <a:pt x="702733" y="8466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11199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0"/>
                </a:lnTo>
                <a:lnTo>
                  <a:pt x="702733" y="8466"/>
                </a:lnTo>
                <a:lnTo>
                  <a:pt x="702733" y="8466"/>
                </a:lnTo>
                <a:lnTo>
                  <a:pt x="702733" y="8466"/>
                </a:lnTo>
                <a:lnTo>
                  <a:pt x="694266" y="8466"/>
                </a:lnTo>
                <a:lnTo>
                  <a:pt x="694266" y="8466"/>
                </a:lnTo>
                <a:lnTo>
                  <a:pt x="685800" y="16933"/>
                </a:lnTo>
                <a:lnTo>
                  <a:pt x="677332" y="16933"/>
                </a:lnTo>
                <a:lnTo>
                  <a:pt x="668866" y="25400"/>
                </a:lnTo>
                <a:lnTo>
                  <a:pt x="668866" y="25400"/>
                </a:lnTo>
                <a:lnTo>
                  <a:pt x="660399" y="33866"/>
                </a:lnTo>
                <a:lnTo>
                  <a:pt x="651933" y="33866"/>
                </a:lnTo>
                <a:lnTo>
                  <a:pt x="643466" y="42333"/>
                </a:lnTo>
                <a:lnTo>
                  <a:pt x="634999" y="42333"/>
                </a:lnTo>
                <a:lnTo>
                  <a:pt x="618066" y="50800"/>
                </a:lnTo>
                <a:lnTo>
                  <a:pt x="609600" y="59266"/>
                </a:lnTo>
                <a:lnTo>
                  <a:pt x="601132" y="59266"/>
                </a:lnTo>
                <a:lnTo>
                  <a:pt x="592666" y="67733"/>
                </a:lnTo>
                <a:lnTo>
                  <a:pt x="575733" y="76200"/>
                </a:lnTo>
                <a:lnTo>
                  <a:pt x="558799" y="76200"/>
                </a:lnTo>
                <a:lnTo>
                  <a:pt x="550333" y="84666"/>
                </a:lnTo>
                <a:lnTo>
                  <a:pt x="541866" y="84666"/>
                </a:lnTo>
                <a:lnTo>
                  <a:pt x="524932" y="93133"/>
                </a:lnTo>
                <a:lnTo>
                  <a:pt x="507999" y="101600"/>
                </a:lnTo>
                <a:lnTo>
                  <a:pt x="499533" y="101600"/>
                </a:lnTo>
                <a:lnTo>
                  <a:pt x="491066" y="110066"/>
                </a:lnTo>
                <a:lnTo>
                  <a:pt x="474133" y="118533"/>
                </a:lnTo>
                <a:lnTo>
                  <a:pt x="457200" y="127000"/>
                </a:lnTo>
                <a:lnTo>
                  <a:pt x="448732" y="135466"/>
                </a:lnTo>
                <a:lnTo>
                  <a:pt x="440266" y="143933"/>
                </a:lnTo>
                <a:lnTo>
                  <a:pt x="423333" y="152400"/>
                </a:lnTo>
                <a:lnTo>
                  <a:pt x="414866" y="152400"/>
                </a:lnTo>
                <a:lnTo>
                  <a:pt x="406399" y="160866"/>
                </a:lnTo>
                <a:lnTo>
                  <a:pt x="389466" y="169333"/>
                </a:lnTo>
                <a:lnTo>
                  <a:pt x="381000" y="177800"/>
                </a:lnTo>
                <a:lnTo>
                  <a:pt x="372532" y="186266"/>
                </a:lnTo>
                <a:lnTo>
                  <a:pt x="355599" y="194733"/>
                </a:lnTo>
                <a:lnTo>
                  <a:pt x="347133" y="194733"/>
                </a:lnTo>
                <a:lnTo>
                  <a:pt x="330199" y="203200"/>
                </a:lnTo>
                <a:lnTo>
                  <a:pt x="321733" y="211666"/>
                </a:lnTo>
                <a:lnTo>
                  <a:pt x="304800" y="220133"/>
                </a:lnTo>
                <a:lnTo>
                  <a:pt x="296332" y="220133"/>
                </a:lnTo>
                <a:lnTo>
                  <a:pt x="279399" y="228600"/>
                </a:lnTo>
                <a:lnTo>
                  <a:pt x="270933" y="237066"/>
                </a:lnTo>
                <a:lnTo>
                  <a:pt x="253999" y="245533"/>
                </a:lnTo>
                <a:lnTo>
                  <a:pt x="237066" y="245533"/>
                </a:lnTo>
                <a:lnTo>
                  <a:pt x="228600" y="254000"/>
                </a:lnTo>
                <a:lnTo>
                  <a:pt x="211666" y="254000"/>
                </a:lnTo>
                <a:lnTo>
                  <a:pt x="194733" y="262466"/>
                </a:lnTo>
                <a:lnTo>
                  <a:pt x="186266" y="270933"/>
                </a:lnTo>
                <a:lnTo>
                  <a:pt x="169333" y="270933"/>
                </a:lnTo>
                <a:lnTo>
                  <a:pt x="152400" y="279400"/>
                </a:lnTo>
                <a:lnTo>
                  <a:pt x="135466" y="287866"/>
                </a:lnTo>
                <a:lnTo>
                  <a:pt x="118533" y="287866"/>
                </a:lnTo>
                <a:lnTo>
                  <a:pt x="110066" y="296333"/>
                </a:lnTo>
                <a:lnTo>
                  <a:pt x="93133" y="304800"/>
                </a:lnTo>
                <a:lnTo>
                  <a:pt x="76200" y="304800"/>
                </a:lnTo>
                <a:lnTo>
                  <a:pt x="67732" y="313266"/>
                </a:lnTo>
                <a:lnTo>
                  <a:pt x="50799" y="321733"/>
                </a:lnTo>
                <a:lnTo>
                  <a:pt x="42333" y="321733"/>
                </a:lnTo>
                <a:lnTo>
                  <a:pt x="25399" y="330200"/>
                </a:lnTo>
                <a:lnTo>
                  <a:pt x="16933" y="330200"/>
                </a:lnTo>
                <a:lnTo>
                  <a:pt x="16933" y="330200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033934" y="3632200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118600" y="3606800"/>
            <a:ext cx="228601" cy="169334"/>
          </a:xfrm>
          <a:custGeom>
            <a:avLst/>
            <a:gdLst/>
            <a:ahLst/>
            <a:cxnLst/>
            <a:rect l="0" t="0" r="0" b="0"/>
            <a:pathLst>
              <a:path w="228601" h="1693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42333"/>
                </a:lnTo>
                <a:lnTo>
                  <a:pt x="93133" y="50800"/>
                </a:lnTo>
                <a:lnTo>
                  <a:pt x="84667" y="67733"/>
                </a:lnTo>
                <a:lnTo>
                  <a:pt x="76200" y="84667"/>
                </a:lnTo>
                <a:lnTo>
                  <a:pt x="67734" y="93133"/>
                </a:lnTo>
                <a:lnTo>
                  <a:pt x="59266" y="110067"/>
                </a:lnTo>
                <a:lnTo>
                  <a:pt x="50800" y="118533"/>
                </a:lnTo>
                <a:lnTo>
                  <a:pt x="42333" y="127000"/>
                </a:lnTo>
                <a:lnTo>
                  <a:pt x="42333" y="135467"/>
                </a:lnTo>
                <a:lnTo>
                  <a:pt x="42333" y="143933"/>
                </a:lnTo>
                <a:lnTo>
                  <a:pt x="42333" y="152400"/>
                </a:lnTo>
                <a:lnTo>
                  <a:pt x="50800" y="160867"/>
                </a:lnTo>
                <a:lnTo>
                  <a:pt x="59266" y="160867"/>
                </a:lnTo>
                <a:lnTo>
                  <a:pt x="84667" y="169333"/>
                </a:lnTo>
                <a:lnTo>
                  <a:pt x="101600" y="169333"/>
                </a:lnTo>
                <a:lnTo>
                  <a:pt x="127000" y="169333"/>
                </a:lnTo>
                <a:lnTo>
                  <a:pt x="152400" y="169333"/>
                </a:lnTo>
                <a:lnTo>
                  <a:pt x="177800" y="169333"/>
                </a:lnTo>
                <a:lnTo>
                  <a:pt x="211666" y="169333"/>
                </a:lnTo>
                <a:lnTo>
                  <a:pt x="211666" y="169333"/>
                </a:lnTo>
                <a:lnTo>
                  <a:pt x="228600" y="169333"/>
                </a:lnTo>
                <a:lnTo>
                  <a:pt x="228600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54133" y="3098800"/>
            <a:ext cx="609601" cy="431801"/>
          </a:xfrm>
          <a:custGeom>
            <a:avLst/>
            <a:gdLst/>
            <a:ahLst/>
            <a:cxnLst/>
            <a:rect l="0" t="0" r="0" b="0"/>
            <a:pathLst>
              <a:path w="609601" h="431801">
                <a:moveTo>
                  <a:pt x="143934" y="364067"/>
                </a:moveTo>
                <a:lnTo>
                  <a:pt x="135467" y="364067"/>
                </a:lnTo>
                <a:lnTo>
                  <a:pt x="127000" y="355600"/>
                </a:lnTo>
                <a:lnTo>
                  <a:pt x="110067" y="355600"/>
                </a:lnTo>
                <a:lnTo>
                  <a:pt x="101600" y="347133"/>
                </a:lnTo>
                <a:lnTo>
                  <a:pt x="84667" y="338667"/>
                </a:lnTo>
                <a:lnTo>
                  <a:pt x="84667" y="338667"/>
                </a:lnTo>
                <a:lnTo>
                  <a:pt x="76200" y="338667"/>
                </a:lnTo>
                <a:lnTo>
                  <a:pt x="76200" y="347133"/>
                </a:lnTo>
                <a:lnTo>
                  <a:pt x="67734" y="347133"/>
                </a:lnTo>
                <a:lnTo>
                  <a:pt x="76200" y="355600"/>
                </a:lnTo>
                <a:lnTo>
                  <a:pt x="76200" y="364067"/>
                </a:lnTo>
                <a:lnTo>
                  <a:pt x="84667" y="372533"/>
                </a:lnTo>
                <a:lnTo>
                  <a:pt x="101600" y="381000"/>
                </a:lnTo>
                <a:lnTo>
                  <a:pt x="118534" y="389467"/>
                </a:lnTo>
                <a:lnTo>
                  <a:pt x="135467" y="406400"/>
                </a:lnTo>
                <a:lnTo>
                  <a:pt x="169334" y="414867"/>
                </a:lnTo>
                <a:lnTo>
                  <a:pt x="194734" y="423333"/>
                </a:lnTo>
                <a:lnTo>
                  <a:pt x="228600" y="423333"/>
                </a:lnTo>
                <a:lnTo>
                  <a:pt x="262467" y="431800"/>
                </a:lnTo>
                <a:lnTo>
                  <a:pt x="296334" y="431800"/>
                </a:lnTo>
                <a:lnTo>
                  <a:pt x="330200" y="431800"/>
                </a:lnTo>
                <a:lnTo>
                  <a:pt x="364067" y="423333"/>
                </a:lnTo>
                <a:lnTo>
                  <a:pt x="406400" y="423333"/>
                </a:lnTo>
                <a:lnTo>
                  <a:pt x="440267" y="414867"/>
                </a:lnTo>
                <a:lnTo>
                  <a:pt x="482600" y="406400"/>
                </a:lnTo>
                <a:lnTo>
                  <a:pt x="516467" y="389467"/>
                </a:lnTo>
                <a:lnTo>
                  <a:pt x="550334" y="372533"/>
                </a:lnTo>
                <a:lnTo>
                  <a:pt x="575734" y="355600"/>
                </a:lnTo>
                <a:lnTo>
                  <a:pt x="584200" y="338667"/>
                </a:lnTo>
                <a:lnTo>
                  <a:pt x="601134" y="313267"/>
                </a:lnTo>
                <a:lnTo>
                  <a:pt x="609600" y="287867"/>
                </a:lnTo>
                <a:lnTo>
                  <a:pt x="609600" y="262467"/>
                </a:lnTo>
                <a:lnTo>
                  <a:pt x="609600" y="237067"/>
                </a:lnTo>
                <a:lnTo>
                  <a:pt x="609600" y="211667"/>
                </a:lnTo>
                <a:lnTo>
                  <a:pt x="601134" y="177800"/>
                </a:lnTo>
                <a:lnTo>
                  <a:pt x="584200" y="152400"/>
                </a:lnTo>
                <a:lnTo>
                  <a:pt x="575734" y="127000"/>
                </a:lnTo>
                <a:lnTo>
                  <a:pt x="550334" y="101600"/>
                </a:lnTo>
                <a:lnTo>
                  <a:pt x="524934" y="76200"/>
                </a:lnTo>
                <a:lnTo>
                  <a:pt x="491067" y="59267"/>
                </a:lnTo>
                <a:lnTo>
                  <a:pt x="457200" y="42333"/>
                </a:lnTo>
                <a:lnTo>
                  <a:pt x="423334" y="25400"/>
                </a:lnTo>
                <a:lnTo>
                  <a:pt x="381000" y="16933"/>
                </a:lnTo>
                <a:lnTo>
                  <a:pt x="338667" y="8467"/>
                </a:lnTo>
                <a:lnTo>
                  <a:pt x="296334" y="0"/>
                </a:lnTo>
                <a:lnTo>
                  <a:pt x="254000" y="0"/>
                </a:lnTo>
                <a:lnTo>
                  <a:pt x="220134" y="8467"/>
                </a:lnTo>
                <a:lnTo>
                  <a:pt x="177800" y="16933"/>
                </a:lnTo>
                <a:lnTo>
                  <a:pt x="135467" y="25400"/>
                </a:lnTo>
                <a:lnTo>
                  <a:pt x="110067" y="42333"/>
                </a:lnTo>
                <a:lnTo>
                  <a:pt x="76200" y="59267"/>
                </a:lnTo>
                <a:lnTo>
                  <a:pt x="50800" y="84667"/>
                </a:lnTo>
                <a:lnTo>
                  <a:pt x="25400" y="110067"/>
                </a:lnTo>
                <a:lnTo>
                  <a:pt x="16934" y="135467"/>
                </a:lnTo>
                <a:lnTo>
                  <a:pt x="0" y="160867"/>
                </a:lnTo>
                <a:lnTo>
                  <a:pt x="0" y="194733"/>
                </a:lnTo>
                <a:lnTo>
                  <a:pt x="0" y="220133"/>
                </a:lnTo>
                <a:lnTo>
                  <a:pt x="8467" y="254000"/>
                </a:lnTo>
                <a:lnTo>
                  <a:pt x="33867" y="279400"/>
                </a:lnTo>
                <a:lnTo>
                  <a:pt x="59267" y="304800"/>
                </a:lnTo>
                <a:lnTo>
                  <a:pt x="84667" y="330200"/>
                </a:lnTo>
                <a:lnTo>
                  <a:pt x="110067" y="355600"/>
                </a:lnTo>
                <a:lnTo>
                  <a:pt x="143934" y="372533"/>
                </a:lnTo>
                <a:lnTo>
                  <a:pt x="143934" y="372533"/>
                </a:lnTo>
                <a:lnTo>
                  <a:pt x="169334" y="389467"/>
                </a:lnTo>
                <a:lnTo>
                  <a:pt x="169334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935133" y="3589867"/>
            <a:ext cx="135468" cy="431801"/>
          </a:xfrm>
          <a:custGeom>
            <a:avLst/>
            <a:gdLst/>
            <a:ahLst/>
            <a:cxnLst/>
            <a:rect l="0" t="0" r="0" b="0"/>
            <a:pathLst>
              <a:path w="135468" h="4318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25400" y="127000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86266"/>
                </a:lnTo>
                <a:lnTo>
                  <a:pt x="42334" y="203200"/>
                </a:lnTo>
                <a:lnTo>
                  <a:pt x="42334" y="228600"/>
                </a:lnTo>
                <a:lnTo>
                  <a:pt x="50800" y="245533"/>
                </a:lnTo>
                <a:lnTo>
                  <a:pt x="59267" y="262466"/>
                </a:lnTo>
                <a:lnTo>
                  <a:pt x="67734" y="287866"/>
                </a:lnTo>
                <a:lnTo>
                  <a:pt x="67734" y="304800"/>
                </a:lnTo>
                <a:lnTo>
                  <a:pt x="84667" y="321733"/>
                </a:lnTo>
                <a:lnTo>
                  <a:pt x="84667" y="338666"/>
                </a:lnTo>
                <a:lnTo>
                  <a:pt x="93134" y="355600"/>
                </a:lnTo>
                <a:lnTo>
                  <a:pt x="110067" y="372533"/>
                </a:lnTo>
                <a:lnTo>
                  <a:pt x="118534" y="381000"/>
                </a:lnTo>
                <a:lnTo>
                  <a:pt x="118534" y="397933"/>
                </a:lnTo>
                <a:lnTo>
                  <a:pt x="127000" y="406400"/>
                </a:lnTo>
                <a:lnTo>
                  <a:pt x="135467" y="414866"/>
                </a:lnTo>
                <a:lnTo>
                  <a:pt x="135467" y="423333"/>
                </a:lnTo>
                <a:lnTo>
                  <a:pt x="135467" y="431800"/>
                </a:lnTo>
                <a:lnTo>
                  <a:pt x="135467" y="431800"/>
                </a:lnTo>
                <a:lnTo>
                  <a:pt x="127000" y="431800"/>
                </a:lnTo>
                <a:lnTo>
                  <a:pt x="127000" y="431800"/>
                </a:lnTo>
                <a:lnTo>
                  <a:pt x="127000" y="431800"/>
                </a:lnTo>
                <a:lnTo>
                  <a:pt x="118534" y="431800"/>
                </a:lnTo>
                <a:lnTo>
                  <a:pt x="118534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09733" y="3903133"/>
            <a:ext cx="228601" cy="169335"/>
          </a:xfrm>
          <a:custGeom>
            <a:avLst/>
            <a:gdLst/>
            <a:ahLst/>
            <a:cxnLst/>
            <a:rect l="0" t="0" r="0" b="0"/>
            <a:pathLst>
              <a:path w="228601" h="169335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42334"/>
                </a:lnTo>
                <a:lnTo>
                  <a:pt x="42334" y="59267"/>
                </a:lnTo>
                <a:lnTo>
                  <a:pt x="59267" y="67734"/>
                </a:lnTo>
                <a:lnTo>
                  <a:pt x="76200" y="84667"/>
                </a:lnTo>
                <a:lnTo>
                  <a:pt x="93134" y="93134"/>
                </a:lnTo>
                <a:lnTo>
                  <a:pt x="101600" y="110067"/>
                </a:lnTo>
                <a:lnTo>
                  <a:pt x="118534" y="118534"/>
                </a:lnTo>
                <a:lnTo>
                  <a:pt x="135467" y="135467"/>
                </a:lnTo>
                <a:lnTo>
                  <a:pt x="143934" y="143934"/>
                </a:lnTo>
                <a:lnTo>
                  <a:pt x="160867" y="152400"/>
                </a:lnTo>
                <a:lnTo>
                  <a:pt x="169334" y="160867"/>
                </a:lnTo>
                <a:lnTo>
                  <a:pt x="186267" y="169334"/>
                </a:lnTo>
                <a:lnTo>
                  <a:pt x="194734" y="169334"/>
                </a:lnTo>
                <a:lnTo>
                  <a:pt x="194734" y="169334"/>
                </a:lnTo>
                <a:lnTo>
                  <a:pt x="203200" y="169334"/>
                </a:lnTo>
                <a:lnTo>
                  <a:pt x="203200" y="169334"/>
                </a:lnTo>
                <a:lnTo>
                  <a:pt x="203200" y="169334"/>
                </a:lnTo>
                <a:lnTo>
                  <a:pt x="211667" y="160867"/>
                </a:lnTo>
                <a:lnTo>
                  <a:pt x="211667" y="143934"/>
                </a:lnTo>
                <a:lnTo>
                  <a:pt x="211667" y="127000"/>
                </a:lnTo>
                <a:lnTo>
                  <a:pt x="203200" y="110067"/>
                </a:lnTo>
                <a:lnTo>
                  <a:pt x="211667" y="93134"/>
                </a:lnTo>
                <a:lnTo>
                  <a:pt x="211667" y="76200"/>
                </a:lnTo>
                <a:lnTo>
                  <a:pt x="211667" y="59267"/>
                </a:lnTo>
                <a:lnTo>
                  <a:pt x="211667" y="42334"/>
                </a:lnTo>
                <a:lnTo>
                  <a:pt x="211667" y="33867"/>
                </a:lnTo>
                <a:lnTo>
                  <a:pt x="220134" y="16934"/>
                </a:lnTo>
                <a:lnTo>
                  <a:pt x="220134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053667" y="4267200"/>
            <a:ext cx="42334" cy="237068"/>
          </a:xfrm>
          <a:custGeom>
            <a:avLst/>
            <a:gdLst/>
            <a:ahLst/>
            <a:cxnLst/>
            <a:rect l="0" t="0" r="0" b="0"/>
            <a:pathLst>
              <a:path w="42334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93133"/>
                </a:lnTo>
                <a:lnTo>
                  <a:pt x="25400" y="110067"/>
                </a:lnTo>
                <a:lnTo>
                  <a:pt x="33866" y="135467"/>
                </a:lnTo>
                <a:lnTo>
                  <a:pt x="33866" y="160867"/>
                </a:lnTo>
                <a:lnTo>
                  <a:pt x="33866" y="177800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28600"/>
                </a:lnTo>
                <a:lnTo>
                  <a:pt x="42333" y="237067"/>
                </a:lnTo>
                <a:lnTo>
                  <a:pt x="42333" y="237067"/>
                </a:lnTo>
                <a:lnTo>
                  <a:pt x="42333" y="237067"/>
                </a:lnTo>
                <a:lnTo>
                  <a:pt x="42333" y="237067"/>
                </a:lnTo>
                <a:lnTo>
                  <a:pt x="42333" y="237067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38333" y="4258733"/>
            <a:ext cx="211668" cy="220135"/>
          </a:xfrm>
          <a:custGeom>
            <a:avLst/>
            <a:gdLst/>
            <a:ahLst/>
            <a:cxnLst/>
            <a:rect l="0" t="0" r="0" b="0"/>
            <a:pathLst>
              <a:path w="211668" h="2201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16934"/>
                </a:lnTo>
                <a:lnTo>
                  <a:pt x="118534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59267"/>
                </a:lnTo>
                <a:lnTo>
                  <a:pt x="127000" y="76200"/>
                </a:lnTo>
                <a:lnTo>
                  <a:pt x="118534" y="84667"/>
                </a:lnTo>
                <a:lnTo>
                  <a:pt x="110067" y="101600"/>
                </a:lnTo>
                <a:lnTo>
                  <a:pt x="101600" y="118534"/>
                </a:lnTo>
                <a:lnTo>
                  <a:pt x="93134" y="135467"/>
                </a:lnTo>
                <a:lnTo>
                  <a:pt x="76200" y="143934"/>
                </a:lnTo>
                <a:lnTo>
                  <a:pt x="67734" y="152400"/>
                </a:lnTo>
                <a:lnTo>
                  <a:pt x="59267" y="160867"/>
                </a:lnTo>
                <a:lnTo>
                  <a:pt x="50800" y="169334"/>
                </a:lnTo>
                <a:lnTo>
                  <a:pt x="42334" y="177800"/>
                </a:lnTo>
                <a:lnTo>
                  <a:pt x="42334" y="177800"/>
                </a:lnTo>
                <a:lnTo>
                  <a:pt x="42334" y="177800"/>
                </a:lnTo>
                <a:lnTo>
                  <a:pt x="42334" y="186267"/>
                </a:lnTo>
                <a:lnTo>
                  <a:pt x="42334" y="186267"/>
                </a:lnTo>
                <a:lnTo>
                  <a:pt x="50800" y="186267"/>
                </a:lnTo>
                <a:lnTo>
                  <a:pt x="67734" y="194734"/>
                </a:lnTo>
                <a:lnTo>
                  <a:pt x="84667" y="194734"/>
                </a:lnTo>
                <a:lnTo>
                  <a:pt x="101600" y="194734"/>
                </a:lnTo>
                <a:lnTo>
                  <a:pt x="118534" y="194734"/>
                </a:lnTo>
                <a:lnTo>
                  <a:pt x="135467" y="194734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77800" y="211667"/>
                </a:lnTo>
                <a:lnTo>
                  <a:pt x="186267" y="211667"/>
                </a:lnTo>
                <a:lnTo>
                  <a:pt x="203200" y="211667"/>
                </a:lnTo>
                <a:lnTo>
                  <a:pt x="203200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20134"/>
                </a:lnTo>
                <a:lnTo>
                  <a:pt x="211667" y="211667"/>
                </a:lnTo>
                <a:lnTo>
                  <a:pt x="2116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627533" y="3437467"/>
            <a:ext cx="127001" cy="50801"/>
          </a:xfrm>
          <a:custGeom>
            <a:avLst/>
            <a:gdLst/>
            <a:ahLst/>
            <a:cxnLst/>
            <a:rect l="0" t="0" r="0" b="0"/>
            <a:pathLst>
              <a:path w="127001" h="50801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42333"/>
                </a:lnTo>
                <a:lnTo>
                  <a:pt x="25401" y="42333"/>
                </a:lnTo>
                <a:lnTo>
                  <a:pt x="25401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33867" y="33866"/>
                </a:lnTo>
                <a:lnTo>
                  <a:pt x="42334" y="33866"/>
                </a:lnTo>
                <a:lnTo>
                  <a:pt x="42334" y="33866"/>
                </a:lnTo>
                <a:lnTo>
                  <a:pt x="50800" y="33866"/>
                </a:lnTo>
                <a:lnTo>
                  <a:pt x="59267" y="33866"/>
                </a:lnTo>
                <a:lnTo>
                  <a:pt x="59267" y="25400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93133" y="16933"/>
                </a:lnTo>
                <a:lnTo>
                  <a:pt x="101601" y="16933"/>
                </a:lnTo>
                <a:lnTo>
                  <a:pt x="110067" y="8466"/>
                </a:lnTo>
                <a:lnTo>
                  <a:pt x="118534" y="8466"/>
                </a:lnTo>
                <a:lnTo>
                  <a:pt x="118534" y="8466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771467" y="3445933"/>
            <a:ext cx="76201" cy="152401"/>
          </a:xfrm>
          <a:custGeom>
            <a:avLst/>
            <a:gdLst/>
            <a:ahLst/>
            <a:cxnLst/>
            <a:rect l="0" t="0" r="0" b="0"/>
            <a:pathLst>
              <a:path w="7620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25399" y="67734"/>
                </a:lnTo>
                <a:lnTo>
                  <a:pt x="25399" y="76200"/>
                </a:lnTo>
                <a:lnTo>
                  <a:pt x="33867" y="84667"/>
                </a:lnTo>
                <a:lnTo>
                  <a:pt x="33867" y="93134"/>
                </a:lnTo>
                <a:lnTo>
                  <a:pt x="42333" y="101600"/>
                </a:lnTo>
                <a:lnTo>
                  <a:pt x="50800" y="110067"/>
                </a:lnTo>
                <a:lnTo>
                  <a:pt x="50800" y="118534"/>
                </a:lnTo>
                <a:lnTo>
                  <a:pt x="59266" y="127000"/>
                </a:lnTo>
                <a:lnTo>
                  <a:pt x="67733" y="135467"/>
                </a:lnTo>
                <a:lnTo>
                  <a:pt x="67733" y="143934"/>
                </a:lnTo>
                <a:lnTo>
                  <a:pt x="67733" y="143934"/>
                </a:lnTo>
                <a:lnTo>
                  <a:pt x="76200" y="152400"/>
                </a:lnTo>
                <a:lnTo>
                  <a:pt x="762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390467" y="3115733"/>
            <a:ext cx="1176868" cy="186268"/>
          </a:xfrm>
          <a:custGeom>
            <a:avLst/>
            <a:gdLst/>
            <a:ahLst/>
            <a:cxnLst/>
            <a:rect l="0" t="0" r="0" b="0"/>
            <a:pathLst>
              <a:path w="1176868" h="1862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599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43933" y="8467"/>
                </a:lnTo>
                <a:lnTo>
                  <a:pt x="160866" y="16934"/>
                </a:lnTo>
                <a:lnTo>
                  <a:pt x="169333" y="16934"/>
                </a:lnTo>
                <a:lnTo>
                  <a:pt x="186267" y="16934"/>
                </a:lnTo>
                <a:lnTo>
                  <a:pt x="194733" y="16934"/>
                </a:lnTo>
                <a:lnTo>
                  <a:pt x="211666" y="16934"/>
                </a:lnTo>
                <a:lnTo>
                  <a:pt x="228600" y="25400"/>
                </a:lnTo>
                <a:lnTo>
                  <a:pt x="237066" y="25400"/>
                </a:lnTo>
                <a:lnTo>
                  <a:pt x="253999" y="25400"/>
                </a:lnTo>
                <a:lnTo>
                  <a:pt x="270933" y="33867"/>
                </a:lnTo>
                <a:lnTo>
                  <a:pt x="287866" y="33867"/>
                </a:lnTo>
                <a:lnTo>
                  <a:pt x="296333" y="33867"/>
                </a:lnTo>
                <a:lnTo>
                  <a:pt x="313266" y="42334"/>
                </a:lnTo>
                <a:lnTo>
                  <a:pt x="330199" y="42334"/>
                </a:lnTo>
                <a:lnTo>
                  <a:pt x="347133" y="42334"/>
                </a:lnTo>
                <a:lnTo>
                  <a:pt x="364066" y="50800"/>
                </a:lnTo>
                <a:lnTo>
                  <a:pt x="381000" y="50800"/>
                </a:lnTo>
                <a:lnTo>
                  <a:pt x="397933" y="50800"/>
                </a:lnTo>
                <a:lnTo>
                  <a:pt x="406399" y="59267"/>
                </a:lnTo>
                <a:lnTo>
                  <a:pt x="423333" y="59267"/>
                </a:lnTo>
                <a:lnTo>
                  <a:pt x="440266" y="59267"/>
                </a:lnTo>
                <a:lnTo>
                  <a:pt x="457200" y="67734"/>
                </a:lnTo>
                <a:lnTo>
                  <a:pt x="474133" y="67734"/>
                </a:lnTo>
                <a:lnTo>
                  <a:pt x="491067" y="67734"/>
                </a:lnTo>
                <a:lnTo>
                  <a:pt x="508000" y="76200"/>
                </a:lnTo>
                <a:lnTo>
                  <a:pt x="524933" y="76200"/>
                </a:lnTo>
                <a:lnTo>
                  <a:pt x="541866" y="76200"/>
                </a:lnTo>
                <a:lnTo>
                  <a:pt x="558799" y="84667"/>
                </a:lnTo>
                <a:lnTo>
                  <a:pt x="575733" y="84667"/>
                </a:lnTo>
                <a:lnTo>
                  <a:pt x="592666" y="84667"/>
                </a:lnTo>
                <a:lnTo>
                  <a:pt x="609600" y="93134"/>
                </a:lnTo>
                <a:lnTo>
                  <a:pt x="626533" y="93134"/>
                </a:lnTo>
                <a:lnTo>
                  <a:pt x="651933" y="93134"/>
                </a:lnTo>
                <a:lnTo>
                  <a:pt x="660400" y="101600"/>
                </a:lnTo>
                <a:lnTo>
                  <a:pt x="677333" y="101600"/>
                </a:lnTo>
                <a:lnTo>
                  <a:pt x="702733" y="101600"/>
                </a:lnTo>
                <a:lnTo>
                  <a:pt x="719667" y="110067"/>
                </a:lnTo>
                <a:lnTo>
                  <a:pt x="736600" y="110067"/>
                </a:lnTo>
                <a:lnTo>
                  <a:pt x="753533" y="110067"/>
                </a:lnTo>
                <a:lnTo>
                  <a:pt x="770466" y="110067"/>
                </a:lnTo>
                <a:lnTo>
                  <a:pt x="787399" y="118534"/>
                </a:lnTo>
                <a:lnTo>
                  <a:pt x="804333" y="118534"/>
                </a:lnTo>
                <a:lnTo>
                  <a:pt x="821266" y="127000"/>
                </a:lnTo>
                <a:lnTo>
                  <a:pt x="838200" y="127000"/>
                </a:lnTo>
                <a:lnTo>
                  <a:pt x="855133" y="127000"/>
                </a:lnTo>
                <a:lnTo>
                  <a:pt x="872067" y="135467"/>
                </a:lnTo>
                <a:lnTo>
                  <a:pt x="889000" y="135467"/>
                </a:lnTo>
                <a:lnTo>
                  <a:pt x="905933" y="135467"/>
                </a:lnTo>
                <a:lnTo>
                  <a:pt x="922866" y="143934"/>
                </a:lnTo>
                <a:lnTo>
                  <a:pt x="939799" y="143934"/>
                </a:lnTo>
                <a:lnTo>
                  <a:pt x="948267" y="143934"/>
                </a:lnTo>
                <a:lnTo>
                  <a:pt x="973666" y="152400"/>
                </a:lnTo>
                <a:lnTo>
                  <a:pt x="982133" y="152400"/>
                </a:lnTo>
                <a:lnTo>
                  <a:pt x="999066" y="152400"/>
                </a:lnTo>
                <a:lnTo>
                  <a:pt x="1015999" y="160867"/>
                </a:lnTo>
                <a:lnTo>
                  <a:pt x="1032933" y="160867"/>
                </a:lnTo>
                <a:lnTo>
                  <a:pt x="1049866" y="169334"/>
                </a:lnTo>
                <a:lnTo>
                  <a:pt x="1058333" y="169334"/>
                </a:lnTo>
                <a:lnTo>
                  <a:pt x="1075266" y="169334"/>
                </a:lnTo>
                <a:lnTo>
                  <a:pt x="1092199" y="169334"/>
                </a:lnTo>
                <a:lnTo>
                  <a:pt x="1100667" y="177800"/>
                </a:lnTo>
                <a:lnTo>
                  <a:pt x="1117600" y="177800"/>
                </a:lnTo>
                <a:lnTo>
                  <a:pt x="1134533" y="177800"/>
                </a:lnTo>
                <a:lnTo>
                  <a:pt x="1143000" y="177800"/>
                </a:lnTo>
                <a:lnTo>
                  <a:pt x="1151466" y="177800"/>
                </a:lnTo>
                <a:lnTo>
                  <a:pt x="1159933" y="186267"/>
                </a:lnTo>
                <a:lnTo>
                  <a:pt x="1168399" y="177800"/>
                </a:lnTo>
                <a:lnTo>
                  <a:pt x="1168399" y="177800"/>
                </a:lnTo>
                <a:lnTo>
                  <a:pt x="1176867" y="177800"/>
                </a:lnTo>
                <a:lnTo>
                  <a:pt x="11768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424334" y="2506133"/>
            <a:ext cx="922867" cy="618068"/>
          </a:xfrm>
          <a:custGeom>
            <a:avLst/>
            <a:gdLst/>
            <a:ahLst/>
            <a:cxnLst/>
            <a:rect l="0" t="0" r="0" b="0"/>
            <a:pathLst>
              <a:path w="922867" h="618068">
                <a:moveTo>
                  <a:pt x="0" y="609600"/>
                </a:moveTo>
                <a:lnTo>
                  <a:pt x="0" y="609600"/>
                </a:lnTo>
                <a:lnTo>
                  <a:pt x="0" y="609600"/>
                </a:lnTo>
                <a:lnTo>
                  <a:pt x="0" y="609600"/>
                </a:lnTo>
                <a:lnTo>
                  <a:pt x="0" y="618067"/>
                </a:lnTo>
                <a:lnTo>
                  <a:pt x="0" y="618067"/>
                </a:lnTo>
                <a:lnTo>
                  <a:pt x="0" y="618067"/>
                </a:lnTo>
                <a:lnTo>
                  <a:pt x="0" y="618067"/>
                </a:lnTo>
                <a:lnTo>
                  <a:pt x="0" y="618067"/>
                </a:lnTo>
                <a:lnTo>
                  <a:pt x="0" y="618067"/>
                </a:lnTo>
                <a:lnTo>
                  <a:pt x="0" y="609600"/>
                </a:lnTo>
                <a:lnTo>
                  <a:pt x="0" y="609600"/>
                </a:lnTo>
                <a:lnTo>
                  <a:pt x="8466" y="609600"/>
                </a:lnTo>
                <a:lnTo>
                  <a:pt x="8466" y="609600"/>
                </a:lnTo>
                <a:lnTo>
                  <a:pt x="8466" y="609600"/>
                </a:lnTo>
                <a:lnTo>
                  <a:pt x="16933" y="601134"/>
                </a:lnTo>
                <a:lnTo>
                  <a:pt x="16933" y="601134"/>
                </a:lnTo>
                <a:lnTo>
                  <a:pt x="25399" y="601134"/>
                </a:lnTo>
                <a:lnTo>
                  <a:pt x="33866" y="592667"/>
                </a:lnTo>
                <a:lnTo>
                  <a:pt x="33866" y="592667"/>
                </a:lnTo>
                <a:lnTo>
                  <a:pt x="42333" y="584200"/>
                </a:lnTo>
                <a:lnTo>
                  <a:pt x="59266" y="584200"/>
                </a:lnTo>
                <a:lnTo>
                  <a:pt x="67732" y="584200"/>
                </a:lnTo>
                <a:lnTo>
                  <a:pt x="76200" y="575734"/>
                </a:lnTo>
                <a:lnTo>
                  <a:pt x="84666" y="567267"/>
                </a:lnTo>
                <a:lnTo>
                  <a:pt x="93133" y="558800"/>
                </a:lnTo>
                <a:lnTo>
                  <a:pt x="110066" y="558800"/>
                </a:lnTo>
                <a:lnTo>
                  <a:pt x="118533" y="550334"/>
                </a:lnTo>
                <a:lnTo>
                  <a:pt x="135466" y="541867"/>
                </a:lnTo>
                <a:lnTo>
                  <a:pt x="143932" y="533400"/>
                </a:lnTo>
                <a:lnTo>
                  <a:pt x="152400" y="524934"/>
                </a:lnTo>
                <a:lnTo>
                  <a:pt x="169333" y="516467"/>
                </a:lnTo>
                <a:lnTo>
                  <a:pt x="186266" y="516467"/>
                </a:lnTo>
                <a:lnTo>
                  <a:pt x="203199" y="508000"/>
                </a:lnTo>
                <a:lnTo>
                  <a:pt x="211666" y="499534"/>
                </a:lnTo>
                <a:lnTo>
                  <a:pt x="228600" y="491067"/>
                </a:lnTo>
                <a:lnTo>
                  <a:pt x="237066" y="482600"/>
                </a:lnTo>
                <a:lnTo>
                  <a:pt x="253999" y="465667"/>
                </a:lnTo>
                <a:lnTo>
                  <a:pt x="262466" y="457200"/>
                </a:lnTo>
                <a:lnTo>
                  <a:pt x="279399" y="448734"/>
                </a:lnTo>
                <a:lnTo>
                  <a:pt x="296332" y="440267"/>
                </a:lnTo>
                <a:lnTo>
                  <a:pt x="313266" y="431800"/>
                </a:lnTo>
                <a:lnTo>
                  <a:pt x="321733" y="423334"/>
                </a:lnTo>
                <a:lnTo>
                  <a:pt x="338666" y="414867"/>
                </a:lnTo>
                <a:lnTo>
                  <a:pt x="355599" y="397934"/>
                </a:lnTo>
                <a:lnTo>
                  <a:pt x="364066" y="389467"/>
                </a:lnTo>
                <a:lnTo>
                  <a:pt x="381000" y="381000"/>
                </a:lnTo>
                <a:lnTo>
                  <a:pt x="397933" y="372534"/>
                </a:lnTo>
                <a:lnTo>
                  <a:pt x="406399" y="364067"/>
                </a:lnTo>
                <a:lnTo>
                  <a:pt x="423333" y="355600"/>
                </a:lnTo>
                <a:lnTo>
                  <a:pt x="440266" y="347134"/>
                </a:lnTo>
                <a:lnTo>
                  <a:pt x="457200" y="330200"/>
                </a:lnTo>
                <a:lnTo>
                  <a:pt x="465666" y="321734"/>
                </a:lnTo>
                <a:lnTo>
                  <a:pt x="482599" y="313267"/>
                </a:lnTo>
                <a:lnTo>
                  <a:pt x="491066" y="304800"/>
                </a:lnTo>
                <a:lnTo>
                  <a:pt x="507999" y="296334"/>
                </a:lnTo>
                <a:lnTo>
                  <a:pt x="524932" y="287867"/>
                </a:lnTo>
                <a:lnTo>
                  <a:pt x="533400" y="279400"/>
                </a:lnTo>
                <a:lnTo>
                  <a:pt x="541866" y="262467"/>
                </a:lnTo>
                <a:lnTo>
                  <a:pt x="558799" y="254000"/>
                </a:lnTo>
                <a:lnTo>
                  <a:pt x="575733" y="245534"/>
                </a:lnTo>
                <a:lnTo>
                  <a:pt x="584199" y="237067"/>
                </a:lnTo>
                <a:lnTo>
                  <a:pt x="592666" y="228600"/>
                </a:lnTo>
                <a:lnTo>
                  <a:pt x="601132" y="220134"/>
                </a:lnTo>
                <a:lnTo>
                  <a:pt x="618066" y="211667"/>
                </a:lnTo>
                <a:lnTo>
                  <a:pt x="626533" y="203200"/>
                </a:lnTo>
                <a:lnTo>
                  <a:pt x="634999" y="194734"/>
                </a:lnTo>
                <a:lnTo>
                  <a:pt x="651933" y="186267"/>
                </a:lnTo>
                <a:lnTo>
                  <a:pt x="660399" y="177800"/>
                </a:lnTo>
                <a:lnTo>
                  <a:pt x="668866" y="169334"/>
                </a:lnTo>
                <a:lnTo>
                  <a:pt x="685800" y="160867"/>
                </a:lnTo>
                <a:lnTo>
                  <a:pt x="694266" y="152400"/>
                </a:lnTo>
                <a:lnTo>
                  <a:pt x="702733" y="152400"/>
                </a:lnTo>
                <a:lnTo>
                  <a:pt x="711199" y="135467"/>
                </a:lnTo>
                <a:lnTo>
                  <a:pt x="728133" y="135467"/>
                </a:lnTo>
                <a:lnTo>
                  <a:pt x="736599" y="127000"/>
                </a:lnTo>
                <a:lnTo>
                  <a:pt x="745066" y="118534"/>
                </a:lnTo>
                <a:lnTo>
                  <a:pt x="753532" y="110067"/>
                </a:lnTo>
                <a:lnTo>
                  <a:pt x="762000" y="101600"/>
                </a:lnTo>
                <a:lnTo>
                  <a:pt x="770466" y="93134"/>
                </a:lnTo>
                <a:lnTo>
                  <a:pt x="787399" y="84667"/>
                </a:lnTo>
                <a:lnTo>
                  <a:pt x="795866" y="76200"/>
                </a:lnTo>
                <a:lnTo>
                  <a:pt x="804333" y="67734"/>
                </a:lnTo>
                <a:lnTo>
                  <a:pt x="821266" y="59267"/>
                </a:lnTo>
                <a:lnTo>
                  <a:pt x="829732" y="59267"/>
                </a:lnTo>
                <a:lnTo>
                  <a:pt x="838200" y="50800"/>
                </a:lnTo>
                <a:lnTo>
                  <a:pt x="846666" y="42334"/>
                </a:lnTo>
                <a:lnTo>
                  <a:pt x="855133" y="33867"/>
                </a:lnTo>
                <a:lnTo>
                  <a:pt x="872066" y="33867"/>
                </a:lnTo>
                <a:lnTo>
                  <a:pt x="880533" y="25400"/>
                </a:lnTo>
                <a:lnTo>
                  <a:pt x="888999" y="25400"/>
                </a:lnTo>
                <a:lnTo>
                  <a:pt x="897466" y="16934"/>
                </a:lnTo>
                <a:lnTo>
                  <a:pt x="905932" y="8467"/>
                </a:lnTo>
                <a:lnTo>
                  <a:pt x="914400" y="8467"/>
                </a:lnTo>
                <a:lnTo>
                  <a:pt x="914400" y="8467"/>
                </a:lnTo>
                <a:lnTo>
                  <a:pt x="922866" y="0"/>
                </a:lnTo>
                <a:lnTo>
                  <a:pt x="922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153400" y="3352800"/>
            <a:ext cx="110067" cy="237068"/>
          </a:xfrm>
          <a:custGeom>
            <a:avLst/>
            <a:gdLst/>
            <a:ahLst/>
            <a:cxnLst/>
            <a:rect l="0" t="0" r="0" b="0"/>
            <a:pathLst>
              <a:path w="110067" h="237068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16933"/>
                </a:lnTo>
                <a:lnTo>
                  <a:pt x="110066" y="16933"/>
                </a:lnTo>
                <a:lnTo>
                  <a:pt x="101600" y="25400"/>
                </a:lnTo>
                <a:lnTo>
                  <a:pt x="101600" y="33867"/>
                </a:lnTo>
                <a:lnTo>
                  <a:pt x="93133" y="42333"/>
                </a:lnTo>
                <a:lnTo>
                  <a:pt x="93133" y="59267"/>
                </a:lnTo>
                <a:lnTo>
                  <a:pt x="84667" y="76200"/>
                </a:lnTo>
                <a:lnTo>
                  <a:pt x="84667" y="93133"/>
                </a:lnTo>
                <a:lnTo>
                  <a:pt x="76200" y="110067"/>
                </a:lnTo>
                <a:lnTo>
                  <a:pt x="67733" y="127000"/>
                </a:lnTo>
                <a:lnTo>
                  <a:pt x="50800" y="152400"/>
                </a:lnTo>
                <a:lnTo>
                  <a:pt x="42334" y="160867"/>
                </a:lnTo>
                <a:lnTo>
                  <a:pt x="33866" y="186267"/>
                </a:lnTo>
                <a:lnTo>
                  <a:pt x="25400" y="194733"/>
                </a:lnTo>
                <a:lnTo>
                  <a:pt x="25400" y="211667"/>
                </a:lnTo>
                <a:lnTo>
                  <a:pt x="16933" y="220133"/>
                </a:lnTo>
                <a:lnTo>
                  <a:pt x="8467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111066" y="3386667"/>
            <a:ext cx="186268" cy="177801"/>
          </a:xfrm>
          <a:custGeom>
            <a:avLst/>
            <a:gdLst/>
            <a:ahLst/>
            <a:cxnLst/>
            <a:rect l="0" t="0" r="0" b="0"/>
            <a:pathLst>
              <a:path w="186268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8466"/>
                </a:lnTo>
                <a:lnTo>
                  <a:pt x="8468" y="8466"/>
                </a:lnTo>
                <a:lnTo>
                  <a:pt x="16934" y="16933"/>
                </a:lnTo>
                <a:lnTo>
                  <a:pt x="25401" y="33866"/>
                </a:lnTo>
                <a:lnTo>
                  <a:pt x="42334" y="42333"/>
                </a:lnTo>
                <a:lnTo>
                  <a:pt x="59267" y="59266"/>
                </a:lnTo>
                <a:lnTo>
                  <a:pt x="67734" y="67733"/>
                </a:lnTo>
                <a:lnTo>
                  <a:pt x="84668" y="93133"/>
                </a:lnTo>
                <a:lnTo>
                  <a:pt x="110067" y="110066"/>
                </a:lnTo>
                <a:lnTo>
                  <a:pt x="127001" y="127000"/>
                </a:lnTo>
                <a:lnTo>
                  <a:pt x="152400" y="143933"/>
                </a:lnTo>
                <a:lnTo>
                  <a:pt x="169334" y="160866"/>
                </a:lnTo>
                <a:lnTo>
                  <a:pt x="169334" y="160866"/>
                </a:lnTo>
                <a:lnTo>
                  <a:pt x="186267" y="177800"/>
                </a:lnTo>
                <a:lnTo>
                  <a:pt x="1862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9008533" y="2921000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42333"/>
                </a:lnTo>
                <a:lnTo>
                  <a:pt x="42334" y="59267"/>
                </a:lnTo>
                <a:lnTo>
                  <a:pt x="42334" y="76200"/>
                </a:lnTo>
                <a:lnTo>
                  <a:pt x="33867" y="93133"/>
                </a:lnTo>
                <a:lnTo>
                  <a:pt x="25401" y="110067"/>
                </a:lnTo>
                <a:lnTo>
                  <a:pt x="16933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9144000" y="2963333"/>
            <a:ext cx="135468" cy="152401"/>
          </a:xfrm>
          <a:custGeom>
            <a:avLst/>
            <a:gdLst/>
            <a:ahLst/>
            <a:cxnLst/>
            <a:rect l="0" t="0" r="0" b="0"/>
            <a:pathLst>
              <a:path w="135468" h="1524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42334" y="42334"/>
                </a:lnTo>
                <a:lnTo>
                  <a:pt x="50800" y="50800"/>
                </a:lnTo>
                <a:lnTo>
                  <a:pt x="59267" y="59267"/>
                </a:lnTo>
                <a:lnTo>
                  <a:pt x="67733" y="59267"/>
                </a:lnTo>
                <a:lnTo>
                  <a:pt x="84667" y="76200"/>
                </a:lnTo>
                <a:lnTo>
                  <a:pt x="93133" y="84667"/>
                </a:lnTo>
                <a:lnTo>
                  <a:pt x="110066" y="93134"/>
                </a:lnTo>
                <a:lnTo>
                  <a:pt x="118534" y="101600"/>
                </a:lnTo>
                <a:lnTo>
                  <a:pt x="127000" y="110067"/>
                </a:lnTo>
                <a:lnTo>
                  <a:pt x="135467" y="118534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27000" y="143934"/>
                </a:lnTo>
                <a:lnTo>
                  <a:pt x="127000" y="143934"/>
                </a:lnTo>
                <a:lnTo>
                  <a:pt x="118534" y="152400"/>
                </a:lnTo>
                <a:lnTo>
                  <a:pt x="101600" y="152400"/>
                </a:lnTo>
                <a:lnTo>
                  <a:pt x="84667" y="152400"/>
                </a:lnTo>
                <a:lnTo>
                  <a:pt x="67733" y="152400"/>
                </a:lnTo>
                <a:lnTo>
                  <a:pt x="50800" y="143934"/>
                </a:lnTo>
                <a:lnTo>
                  <a:pt x="33866" y="143934"/>
                </a:lnTo>
                <a:lnTo>
                  <a:pt x="25400" y="135467"/>
                </a:lnTo>
                <a:lnTo>
                  <a:pt x="16933" y="135467"/>
                </a:lnTo>
                <a:lnTo>
                  <a:pt x="8467" y="127000"/>
                </a:lnTo>
                <a:lnTo>
                  <a:pt x="8467" y="127000"/>
                </a:lnTo>
                <a:lnTo>
                  <a:pt x="0" y="118534"/>
                </a:lnTo>
                <a:lnTo>
                  <a:pt x="0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9177866" y="2912533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8468" y="25400"/>
                </a:lnTo>
                <a:lnTo>
                  <a:pt x="8468" y="16934"/>
                </a:lnTo>
                <a:lnTo>
                  <a:pt x="16934" y="8467"/>
                </a:lnTo>
                <a:lnTo>
                  <a:pt x="33867" y="8467"/>
                </a:lnTo>
                <a:lnTo>
                  <a:pt x="50801" y="0"/>
                </a:lnTo>
                <a:lnTo>
                  <a:pt x="59267" y="0"/>
                </a:lnTo>
                <a:lnTo>
                  <a:pt x="84668" y="0"/>
                </a:lnTo>
                <a:lnTo>
                  <a:pt x="101601" y="0"/>
                </a:lnTo>
                <a:lnTo>
                  <a:pt x="127001" y="8467"/>
                </a:lnTo>
                <a:lnTo>
                  <a:pt x="127001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78000" y="3928533"/>
            <a:ext cx="135468" cy="321735"/>
          </a:xfrm>
          <a:custGeom>
            <a:avLst/>
            <a:gdLst/>
            <a:ahLst/>
            <a:cxnLst/>
            <a:rect l="0" t="0" r="0" b="0"/>
            <a:pathLst>
              <a:path w="135468" h="321735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8533" y="42334"/>
                </a:lnTo>
                <a:lnTo>
                  <a:pt x="110067" y="59267"/>
                </a:lnTo>
                <a:lnTo>
                  <a:pt x="101600" y="76200"/>
                </a:lnTo>
                <a:lnTo>
                  <a:pt x="93133" y="101600"/>
                </a:lnTo>
                <a:lnTo>
                  <a:pt x="84667" y="118534"/>
                </a:lnTo>
                <a:lnTo>
                  <a:pt x="67733" y="143934"/>
                </a:lnTo>
                <a:lnTo>
                  <a:pt x="59267" y="169334"/>
                </a:lnTo>
                <a:lnTo>
                  <a:pt x="50800" y="194734"/>
                </a:lnTo>
                <a:lnTo>
                  <a:pt x="42333" y="220134"/>
                </a:lnTo>
                <a:lnTo>
                  <a:pt x="33867" y="245534"/>
                </a:lnTo>
                <a:lnTo>
                  <a:pt x="25400" y="262467"/>
                </a:lnTo>
                <a:lnTo>
                  <a:pt x="16933" y="287867"/>
                </a:lnTo>
                <a:lnTo>
                  <a:pt x="8467" y="296334"/>
                </a:lnTo>
                <a:lnTo>
                  <a:pt x="8467" y="313267"/>
                </a:lnTo>
                <a:lnTo>
                  <a:pt x="8467" y="321734"/>
                </a:lnTo>
                <a:lnTo>
                  <a:pt x="0" y="321734"/>
                </a:lnTo>
                <a:lnTo>
                  <a:pt x="0" y="321734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78000" y="3937000"/>
            <a:ext cx="194734" cy="347134"/>
          </a:xfrm>
          <a:custGeom>
            <a:avLst/>
            <a:gdLst/>
            <a:ahLst/>
            <a:cxnLst/>
            <a:rect l="0" t="0" r="0" b="0"/>
            <a:pathLst>
              <a:path w="194734" h="3471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33867" y="76200"/>
                </a:lnTo>
                <a:lnTo>
                  <a:pt x="42333" y="93133"/>
                </a:lnTo>
                <a:lnTo>
                  <a:pt x="59267" y="118533"/>
                </a:lnTo>
                <a:lnTo>
                  <a:pt x="67733" y="135467"/>
                </a:lnTo>
                <a:lnTo>
                  <a:pt x="84667" y="160867"/>
                </a:lnTo>
                <a:lnTo>
                  <a:pt x="93133" y="186267"/>
                </a:lnTo>
                <a:lnTo>
                  <a:pt x="110067" y="220133"/>
                </a:lnTo>
                <a:lnTo>
                  <a:pt x="127000" y="237067"/>
                </a:lnTo>
                <a:lnTo>
                  <a:pt x="135467" y="270933"/>
                </a:lnTo>
                <a:lnTo>
                  <a:pt x="152400" y="287867"/>
                </a:lnTo>
                <a:lnTo>
                  <a:pt x="160867" y="313267"/>
                </a:lnTo>
                <a:lnTo>
                  <a:pt x="169333" y="321733"/>
                </a:lnTo>
                <a:lnTo>
                  <a:pt x="177800" y="338667"/>
                </a:lnTo>
                <a:lnTo>
                  <a:pt x="186267" y="347133"/>
                </a:lnTo>
                <a:lnTo>
                  <a:pt x="194733" y="347133"/>
                </a:lnTo>
                <a:lnTo>
                  <a:pt x="194733" y="347133"/>
                </a:lnTo>
                <a:lnTo>
                  <a:pt x="194733" y="347133"/>
                </a:lnTo>
                <a:lnTo>
                  <a:pt x="194733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981200" y="3793067"/>
            <a:ext cx="220134" cy="127001"/>
          </a:xfrm>
          <a:custGeom>
            <a:avLst/>
            <a:gdLst/>
            <a:ahLst/>
            <a:cxnLst/>
            <a:rect l="0" t="0" r="0" b="0"/>
            <a:pathLst>
              <a:path w="220134" h="1270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8466"/>
                </a:lnTo>
                <a:lnTo>
                  <a:pt x="33867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7" y="16933"/>
                </a:lnTo>
                <a:lnTo>
                  <a:pt x="110067" y="33866"/>
                </a:lnTo>
                <a:lnTo>
                  <a:pt x="110067" y="42333"/>
                </a:lnTo>
                <a:lnTo>
                  <a:pt x="110067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93133" y="93133"/>
                </a:lnTo>
                <a:lnTo>
                  <a:pt x="93133" y="101600"/>
                </a:lnTo>
                <a:lnTo>
                  <a:pt x="84667" y="110066"/>
                </a:lnTo>
                <a:lnTo>
                  <a:pt x="76200" y="118533"/>
                </a:lnTo>
                <a:lnTo>
                  <a:pt x="76200" y="118533"/>
                </a:lnTo>
                <a:lnTo>
                  <a:pt x="76200" y="127000"/>
                </a:lnTo>
                <a:lnTo>
                  <a:pt x="84667" y="127000"/>
                </a:lnTo>
                <a:lnTo>
                  <a:pt x="93133" y="127000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35467" y="127000"/>
                </a:lnTo>
                <a:lnTo>
                  <a:pt x="160867" y="127000"/>
                </a:lnTo>
                <a:lnTo>
                  <a:pt x="186267" y="118533"/>
                </a:lnTo>
                <a:lnTo>
                  <a:pt x="203200" y="118533"/>
                </a:lnTo>
                <a:lnTo>
                  <a:pt x="203200" y="118533"/>
                </a:lnTo>
                <a:lnTo>
                  <a:pt x="220133" y="118533"/>
                </a:lnTo>
                <a:lnTo>
                  <a:pt x="220133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311400" y="4097867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336800" y="4182533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0" name="Freeform 10239"/>
          <p:cNvSpPr/>
          <p:nvPr/>
        </p:nvSpPr>
        <p:spPr>
          <a:xfrm>
            <a:off x="2802467" y="3937000"/>
            <a:ext cx="50801" cy="330201"/>
          </a:xfrm>
          <a:custGeom>
            <a:avLst/>
            <a:gdLst/>
            <a:ahLst/>
            <a:cxnLst/>
            <a:rect l="0" t="0" r="0" b="0"/>
            <a:pathLst>
              <a:path w="50801" h="330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25400" y="194733"/>
                </a:lnTo>
                <a:lnTo>
                  <a:pt x="25400" y="211667"/>
                </a:lnTo>
                <a:lnTo>
                  <a:pt x="33866" y="237067"/>
                </a:lnTo>
                <a:lnTo>
                  <a:pt x="33866" y="254000"/>
                </a:lnTo>
                <a:lnTo>
                  <a:pt x="42333" y="270933"/>
                </a:lnTo>
                <a:lnTo>
                  <a:pt x="42333" y="287867"/>
                </a:lnTo>
                <a:lnTo>
                  <a:pt x="42333" y="304800"/>
                </a:lnTo>
                <a:lnTo>
                  <a:pt x="50800" y="321733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Freeform 10240"/>
          <p:cNvSpPr/>
          <p:nvPr/>
        </p:nvSpPr>
        <p:spPr>
          <a:xfrm>
            <a:off x="2946400" y="3962400"/>
            <a:ext cx="186268" cy="287868"/>
          </a:xfrm>
          <a:custGeom>
            <a:avLst/>
            <a:gdLst/>
            <a:ahLst/>
            <a:cxnLst/>
            <a:rect l="0" t="0" r="0" b="0"/>
            <a:pathLst>
              <a:path w="186268" h="287868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0067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7" y="127000"/>
                </a:lnTo>
                <a:lnTo>
                  <a:pt x="42333" y="127000"/>
                </a:lnTo>
                <a:lnTo>
                  <a:pt x="50800" y="118533"/>
                </a:lnTo>
                <a:lnTo>
                  <a:pt x="59267" y="118533"/>
                </a:lnTo>
                <a:lnTo>
                  <a:pt x="76200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27000" y="110067"/>
                </a:lnTo>
                <a:lnTo>
                  <a:pt x="143933" y="118533"/>
                </a:lnTo>
                <a:lnTo>
                  <a:pt x="160867" y="127000"/>
                </a:lnTo>
                <a:lnTo>
                  <a:pt x="169333" y="135467"/>
                </a:lnTo>
                <a:lnTo>
                  <a:pt x="177800" y="152400"/>
                </a:lnTo>
                <a:lnTo>
                  <a:pt x="186267" y="169333"/>
                </a:lnTo>
                <a:lnTo>
                  <a:pt x="186267" y="186267"/>
                </a:lnTo>
                <a:lnTo>
                  <a:pt x="186267" y="203200"/>
                </a:lnTo>
                <a:lnTo>
                  <a:pt x="186267" y="220133"/>
                </a:lnTo>
                <a:lnTo>
                  <a:pt x="186267" y="237067"/>
                </a:lnTo>
                <a:lnTo>
                  <a:pt x="177800" y="245533"/>
                </a:lnTo>
                <a:lnTo>
                  <a:pt x="169333" y="262467"/>
                </a:lnTo>
                <a:lnTo>
                  <a:pt x="160867" y="270933"/>
                </a:lnTo>
                <a:lnTo>
                  <a:pt x="143933" y="279400"/>
                </a:lnTo>
                <a:lnTo>
                  <a:pt x="127000" y="287867"/>
                </a:lnTo>
                <a:lnTo>
                  <a:pt x="118533" y="287867"/>
                </a:lnTo>
                <a:lnTo>
                  <a:pt x="101600" y="287867"/>
                </a:lnTo>
                <a:lnTo>
                  <a:pt x="84667" y="287867"/>
                </a:lnTo>
                <a:lnTo>
                  <a:pt x="76200" y="279400"/>
                </a:lnTo>
                <a:lnTo>
                  <a:pt x="67733" y="262467"/>
                </a:lnTo>
                <a:lnTo>
                  <a:pt x="59267" y="254000"/>
                </a:lnTo>
                <a:lnTo>
                  <a:pt x="59267" y="254000"/>
                </a:lnTo>
                <a:lnTo>
                  <a:pt x="50800" y="237067"/>
                </a:lnTo>
                <a:lnTo>
                  <a:pt x="508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Freeform 10242"/>
          <p:cNvSpPr/>
          <p:nvPr/>
        </p:nvSpPr>
        <p:spPr>
          <a:xfrm>
            <a:off x="3107267" y="3776133"/>
            <a:ext cx="186267" cy="110068"/>
          </a:xfrm>
          <a:custGeom>
            <a:avLst/>
            <a:gdLst/>
            <a:ahLst/>
            <a:cxnLst/>
            <a:rect l="0" t="0" r="0" b="0"/>
            <a:pathLst>
              <a:path w="186267" h="110068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8467"/>
                </a:lnTo>
                <a:lnTo>
                  <a:pt x="93133" y="16934"/>
                </a:lnTo>
                <a:lnTo>
                  <a:pt x="93133" y="25400"/>
                </a:lnTo>
                <a:lnTo>
                  <a:pt x="84666" y="33867"/>
                </a:lnTo>
                <a:lnTo>
                  <a:pt x="84666" y="42334"/>
                </a:lnTo>
                <a:lnTo>
                  <a:pt x="84666" y="59267"/>
                </a:lnTo>
                <a:lnTo>
                  <a:pt x="76200" y="67734"/>
                </a:lnTo>
                <a:lnTo>
                  <a:pt x="76200" y="76200"/>
                </a:lnTo>
                <a:lnTo>
                  <a:pt x="67733" y="84667"/>
                </a:lnTo>
                <a:lnTo>
                  <a:pt x="67733" y="93134"/>
                </a:lnTo>
                <a:lnTo>
                  <a:pt x="67733" y="93134"/>
                </a:lnTo>
                <a:lnTo>
                  <a:pt x="67733" y="93134"/>
                </a:lnTo>
                <a:lnTo>
                  <a:pt x="67733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76200" y="110067"/>
                </a:lnTo>
                <a:lnTo>
                  <a:pt x="84666" y="110067"/>
                </a:lnTo>
                <a:lnTo>
                  <a:pt x="93133" y="110067"/>
                </a:lnTo>
                <a:lnTo>
                  <a:pt x="101600" y="110067"/>
                </a:lnTo>
                <a:lnTo>
                  <a:pt x="118533" y="110067"/>
                </a:lnTo>
                <a:lnTo>
                  <a:pt x="127000" y="101600"/>
                </a:lnTo>
                <a:lnTo>
                  <a:pt x="135466" y="101600"/>
                </a:lnTo>
                <a:lnTo>
                  <a:pt x="143933" y="101600"/>
                </a:lnTo>
                <a:lnTo>
                  <a:pt x="160866" y="101600"/>
                </a:lnTo>
                <a:lnTo>
                  <a:pt x="169333" y="101600"/>
                </a:lnTo>
                <a:lnTo>
                  <a:pt x="177800" y="101600"/>
                </a:lnTo>
                <a:lnTo>
                  <a:pt x="177800" y="101600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01600"/>
                </a:lnTo>
                <a:lnTo>
                  <a:pt x="186266" y="110067"/>
                </a:lnTo>
                <a:lnTo>
                  <a:pt x="186266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Freeform 10243"/>
          <p:cNvSpPr/>
          <p:nvPr/>
        </p:nvSpPr>
        <p:spPr>
          <a:xfrm>
            <a:off x="3293533" y="4131733"/>
            <a:ext cx="220135" cy="16935"/>
          </a:xfrm>
          <a:custGeom>
            <a:avLst/>
            <a:gdLst/>
            <a:ahLst/>
            <a:cxnLst/>
            <a:rect l="0" t="0" r="0" b="0"/>
            <a:pathLst>
              <a:path w="220135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4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43934" y="16934"/>
                </a:lnTo>
                <a:lnTo>
                  <a:pt x="152400" y="16934"/>
                </a:lnTo>
                <a:lnTo>
                  <a:pt x="169334" y="16934"/>
                </a:lnTo>
                <a:lnTo>
                  <a:pt x="177800" y="16934"/>
                </a:lnTo>
                <a:lnTo>
                  <a:pt x="186267" y="16934"/>
                </a:lnTo>
                <a:lnTo>
                  <a:pt x="194734" y="16934"/>
                </a:lnTo>
                <a:lnTo>
                  <a:pt x="203200" y="16934"/>
                </a:lnTo>
                <a:lnTo>
                  <a:pt x="211667" y="16934"/>
                </a:lnTo>
                <a:lnTo>
                  <a:pt x="211667" y="16934"/>
                </a:lnTo>
                <a:lnTo>
                  <a:pt x="220134" y="16934"/>
                </a:lnTo>
                <a:lnTo>
                  <a:pt x="220134" y="16934"/>
                </a:lnTo>
                <a:lnTo>
                  <a:pt x="220134" y="16934"/>
                </a:lnTo>
                <a:lnTo>
                  <a:pt x="220134" y="16934"/>
                </a:lnTo>
                <a:lnTo>
                  <a:pt x="220134" y="16934"/>
                </a:lnTo>
                <a:lnTo>
                  <a:pt x="220134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7" name="Freeform 10246"/>
          <p:cNvSpPr/>
          <p:nvPr/>
        </p:nvSpPr>
        <p:spPr>
          <a:xfrm>
            <a:off x="3649133" y="3920067"/>
            <a:ext cx="8468" cy="330201"/>
          </a:xfrm>
          <a:custGeom>
            <a:avLst/>
            <a:gdLst/>
            <a:ahLst/>
            <a:cxnLst/>
            <a:rect l="0" t="0" r="0" b="0"/>
            <a:pathLst>
              <a:path w="8468" h="3302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70933"/>
                </a:lnTo>
                <a:lnTo>
                  <a:pt x="8467" y="287866"/>
                </a:lnTo>
                <a:lnTo>
                  <a:pt x="8467" y="304800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  <a:lnTo>
                  <a:pt x="8467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8" name="Freeform 10247"/>
          <p:cNvSpPr/>
          <p:nvPr/>
        </p:nvSpPr>
        <p:spPr>
          <a:xfrm>
            <a:off x="3716867" y="3945467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0" y="33866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16933"/>
                </a:lnTo>
                <a:lnTo>
                  <a:pt x="101600" y="33866"/>
                </a:lnTo>
                <a:lnTo>
                  <a:pt x="110066" y="50800"/>
                </a:lnTo>
                <a:lnTo>
                  <a:pt x="110066" y="67733"/>
                </a:lnTo>
                <a:lnTo>
                  <a:pt x="101600" y="84666"/>
                </a:lnTo>
                <a:lnTo>
                  <a:pt x="93133" y="110066"/>
                </a:lnTo>
                <a:lnTo>
                  <a:pt x="84666" y="127000"/>
                </a:lnTo>
                <a:lnTo>
                  <a:pt x="76200" y="152400"/>
                </a:lnTo>
                <a:lnTo>
                  <a:pt x="67733" y="169333"/>
                </a:lnTo>
                <a:lnTo>
                  <a:pt x="50800" y="186266"/>
                </a:lnTo>
                <a:lnTo>
                  <a:pt x="42333" y="203200"/>
                </a:lnTo>
                <a:lnTo>
                  <a:pt x="33866" y="211666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54000"/>
                </a:lnTo>
                <a:lnTo>
                  <a:pt x="33866" y="262466"/>
                </a:lnTo>
                <a:lnTo>
                  <a:pt x="42333" y="262466"/>
                </a:lnTo>
                <a:lnTo>
                  <a:pt x="59266" y="270933"/>
                </a:lnTo>
                <a:lnTo>
                  <a:pt x="67733" y="279400"/>
                </a:lnTo>
                <a:lnTo>
                  <a:pt x="84666" y="279400"/>
                </a:lnTo>
                <a:lnTo>
                  <a:pt x="101600" y="279400"/>
                </a:lnTo>
                <a:lnTo>
                  <a:pt x="127000" y="279400"/>
                </a:lnTo>
                <a:lnTo>
                  <a:pt x="143933" y="279400"/>
                </a:lnTo>
                <a:lnTo>
                  <a:pt x="160866" y="279400"/>
                </a:lnTo>
                <a:lnTo>
                  <a:pt x="177800" y="270933"/>
                </a:lnTo>
                <a:lnTo>
                  <a:pt x="186266" y="262466"/>
                </a:lnTo>
                <a:lnTo>
                  <a:pt x="186266" y="262466"/>
                </a:lnTo>
                <a:lnTo>
                  <a:pt x="194733" y="254000"/>
                </a:lnTo>
                <a:lnTo>
                  <a:pt x="1947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9" name="Freeform 10248"/>
          <p:cNvSpPr/>
          <p:nvPr/>
        </p:nvSpPr>
        <p:spPr>
          <a:xfrm>
            <a:off x="3869267" y="3818467"/>
            <a:ext cx="220134" cy="101601"/>
          </a:xfrm>
          <a:custGeom>
            <a:avLst/>
            <a:gdLst/>
            <a:ahLst/>
            <a:cxnLst/>
            <a:rect l="0" t="0" r="0" b="0"/>
            <a:pathLst>
              <a:path w="220134" h="101601">
                <a:moveTo>
                  <a:pt x="0" y="16933"/>
                </a:moveTo>
                <a:lnTo>
                  <a:pt x="8466" y="16933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25400"/>
                </a:lnTo>
                <a:lnTo>
                  <a:pt x="93133" y="33866"/>
                </a:lnTo>
                <a:lnTo>
                  <a:pt x="93133" y="50800"/>
                </a:lnTo>
                <a:lnTo>
                  <a:pt x="93133" y="59266"/>
                </a:lnTo>
                <a:lnTo>
                  <a:pt x="93133" y="67733"/>
                </a:lnTo>
                <a:lnTo>
                  <a:pt x="84666" y="84666"/>
                </a:lnTo>
                <a:lnTo>
                  <a:pt x="84666" y="84666"/>
                </a:lnTo>
                <a:lnTo>
                  <a:pt x="84666" y="93133"/>
                </a:lnTo>
                <a:lnTo>
                  <a:pt x="84666" y="93133"/>
                </a:lnTo>
                <a:lnTo>
                  <a:pt x="84666" y="101600"/>
                </a:lnTo>
                <a:lnTo>
                  <a:pt x="84666" y="101600"/>
                </a:lnTo>
                <a:lnTo>
                  <a:pt x="84666" y="101600"/>
                </a:lnTo>
                <a:lnTo>
                  <a:pt x="93133" y="93133"/>
                </a:lnTo>
                <a:lnTo>
                  <a:pt x="110066" y="93133"/>
                </a:lnTo>
                <a:lnTo>
                  <a:pt x="118533" y="84666"/>
                </a:lnTo>
                <a:lnTo>
                  <a:pt x="135466" y="84666"/>
                </a:lnTo>
                <a:lnTo>
                  <a:pt x="160866" y="76200"/>
                </a:lnTo>
                <a:lnTo>
                  <a:pt x="186266" y="67733"/>
                </a:lnTo>
                <a:lnTo>
                  <a:pt x="203200" y="59266"/>
                </a:lnTo>
                <a:lnTo>
                  <a:pt x="203200" y="59266"/>
                </a:lnTo>
                <a:lnTo>
                  <a:pt x="220133" y="67733"/>
                </a:lnTo>
                <a:lnTo>
                  <a:pt x="220133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Freeform 10249"/>
          <p:cNvSpPr/>
          <p:nvPr/>
        </p:nvSpPr>
        <p:spPr>
          <a:xfrm>
            <a:off x="2548467" y="4732867"/>
            <a:ext cx="118534" cy="321734"/>
          </a:xfrm>
          <a:custGeom>
            <a:avLst/>
            <a:gdLst/>
            <a:ahLst/>
            <a:cxnLst/>
            <a:rect l="0" t="0" r="0" b="0"/>
            <a:pathLst>
              <a:path w="118534" h="321734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0066" y="16933"/>
                </a:lnTo>
                <a:lnTo>
                  <a:pt x="110066" y="25400"/>
                </a:lnTo>
                <a:lnTo>
                  <a:pt x="101600" y="33866"/>
                </a:lnTo>
                <a:lnTo>
                  <a:pt x="101600" y="50800"/>
                </a:lnTo>
                <a:lnTo>
                  <a:pt x="93133" y="76200"/>
                </a:lnTo>
                <a:lnTo>
                  <a:pt x="84666" y="93133"/>
                </a:lnTo>
                <a:lnTo>
                  <a:pt x="76200" y="118533"/>
                </a:lnTo>
                <a:lnTo>
                  <a:pt x="59266" y="152400"/>
                </a:lnTo>
                <a:lnTo>
                  <a:pt x="50800" y="177800"/>
                </a:lnTo>
                <a:lnTo>
                  <a:pt x="42333" y="203200"/>
                </a:lnTo>
                <a:lnTo>
                  <a:pt x="25400" y="237066"/>
                </a:lnTo>
                <a:lnTo>
                  <a:pt x="16933" y="262466"/>
                </a:lnTo>
                <a:lnTo>
                  <a:pt x="8466" y="287866"/>
                </a:lnTo>
                <a:lnTo>
                  <a:pt x="0" y="304800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Freeform 10250"/>
          <p:cNvSpPr/>
          <p:nvPr/>
        </p:nvSpPr>
        <p:spPr>
          <a:xfrm>
            <a:off x="2489200" y="4758267"/>
            <a:ext cx="211668" cy="330201"/>
          </a:xfrm>
          <a:custGeom>
            <a:avLst/>
            <a:gdLst/>
            <a:ahLst/>
            <a:cxnLst/>
            <a:rect l="0" t="0" r="0" b="0"/>
            <a:pathLst>
              <a:path w="211668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16933"/>
                </a:lnTo>
                <a:lnTo>
                  <a:pt x="16933" y="25400"/>
                </a:lnTo>
                <a:lnTo>
                  <a:pt x="33867" y="33866"/>
                </a:lnTo>
                <a:lnTo>
                  <a:pt x="42333" y="50800"/>
                </a:lnTo>
                <a:lnTo>
                  <a:pt x="59267" y="76200"/>
                </a:lnTo>
                <a:lnTo>
                  <a:pt x="84667" y="101600"/>
                </a:lnTo>
                <a:lnTo>
                  <a:pt x="101600" y="127000"/>
                </a:lnTo>
                <a:lnTo>
                  <a:pt x="118533" y="160866"/>
                </a:lnTo>
                <a:lnTo>
                  <a:pt x="143933" y="186266"/>
                </a:lnTo>
                <a:lnTo>
                  <a:pt x="160867" y="220133"/>
                </a:lnTo>
                <a:lnTo>
                  <a:pt x="177800" y="254000"/>
                </a:lnTo>
                <a:lnTo>
                  <a:pt x="186267" y="279400"/>
                </a:lnTo>
                <a:lnTo>
                  <a:pt x="194733" y="304800"/>
                </a:lnTo>
                <a:lnTo>
                  <a:pt x="203200" y="321733"/>
                </a:lnTo>
                <a:lnTo>
                  <a:pt x="203200" y="321733"/>
                </a:lnTo>
                <a:lnTo>
                  <a:pt x="211667" y="330200"/>
                </a:lnTo>
                <a:lnTo>
                  <a:pt x="211667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2" name="Freeform 10251"/>
          <p:cNvSpPr/>
          <p:nvPr/>
        </p:nvSpPr>
        <p:spPr>
          <a:xfrm>
            <a:off x="2743200" y="4893733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3" name="Freeform 10252"/>
          <p:cNvSpPr/>
          <p:nvPr/>
        </p:nvSpPr>
        <p:spPr>
          <a:xfrm>
            <a:off x="2794000" y="50038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508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110067" y="8467"/>
                </a:lnTo>
                <a:lnTo>
                  <a:pt x="1100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Freeform 10253"/>
          <p:cNvSpPr/>
          <p:nvPr/>
        </p:nvSpPr>
        <p:spPr>
          <a:xfrm>
            <a:off x="3031067" y="4665133"/>
            <a:ext cx="211667" cy="355601"/>
          </a:xfrm>
          <a:custGeom>
            <a:avLst/>
            <a:gdLst/>
            <a:ahLst/>
            <a:cxnLst/>
            <a:rect l="0" t="0" r="0" b="0"/>
            <a:pathLst>
              <a:path w="211667" h="355601">
                <a:moveTo>
                  <a:pt x="186266" y="118534"/>
                </a:moveTo>
                <a:lnTo>
                  <a:pt x="186266" y="118534"/>
                </a:lnTo>
                <a:lnTo>
                  <a:pt x="186266" y="118534"/>
                </a:lnTo>
                <a:lnTo>
                  <a:pt x="186266" y="118534"/>
                </a:lnTo>
                <a:lnTo>
                  <a:pt x="194733" y="118534"/>
                </a:lnTo>
                <a:lnTo>
                  <a:pt x="194733" y="110067"/>
                </a:lnTo>
                <a:lnTo>
                  <a:pt x="203200" y="110067"/>
                </a:lnTo>
                <a:lnTo>
                  <a:pt x="203200" y="101600"/>
                </a:lnTo>
                <a:lnTo>
                  <a:pt x="203200" y="101600"/>
                </a:lnTo>
                <a:lnTo>
                  <a:pt x="211666" y="93134"/>
                </a:lnTo>
                <a:lnTo>
                  <a:pt x="203200" y="84667"/>
                </a:lnTo>
                <a:lnTo>
                  <a:pt x="203200" y="84667"/>
                </a:lnTo>
                <a:lnTo>
                  <a:pt x="194733" y="67734"/>
                </a:lnTo>
                <a:lnTo>
                  <a:pt x="194733" y="67734"/>
                </a:lnTo>
                <a:lnTo>
                  <a:pt x="177800" y="50800"/>
                </a:lnTo>
                <a:lnTo>
                  <a:pt x="169333" y="42334"/>
                </a:lnTo>
                <a:lnTo>
                  <a:pt x="152400" y="33867"/>
                </a:lnTo>
                <a:lnTo>
                  <a:pt x="135466" y="25400"/>
                </a:lnTo>
                <a:lnTo>
                  <a:pt x="118533" y="16934"/>
                </a:lnTo>
                <a:lnTo>
                  <a:pt x="101600" y="8467"/>
                </a:lnTo>
                <a:lnTo>
                  <a:pt x="84666" y="8467"/>
                </a:lnTo>
                <a:lnTo>
                  <a:pt x="67733" y="0"/>
                </a:lnTo>
                <a:lnTo>
                  <a:pt x="50800" y="8467"/>
                </a:lnTo>
                <a:lnTo>
                  <a:pt x="33866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8466" y="110067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6" y="152400"/>
                </a:lnTo>
                <a:lnTo>
                  <a:pt x="50800" y="160867"/>
                </a:lnTo>
                <a:lnTo>
                  <a:pt x="59266" y="169334"/>
                </a:lnTo>
                <a:lnTo>
                  <a:pt x="76200" y="177800"/>
                </a:lnTo>
                <a:lnTo>
                  <a:pt x="84666" y="186267"/>
                </a:lnTo>
                <a:lnTo>
                  <a:pt x="101600" y="194734"/>
                </a:lnTo>
                <a:lnTo>
                  <a:pt x="110066" y="194734"/>
                </a:lnTo>
                <a:lnTo>
                  <a:pt x="118533" y="194734"/>
                </a:lnTo>
                <a:lnTo>
                  <a:pt x="127000" y="186267"/>
                </a:lnTo>
                <a:lnTo>
                  <a:pt x="135466" y="186267"/>
                </a:lnTo>
                <a:lnTo>
                  <a:pt x="143933" y="177800"/>
                </a:lnTo>
                <a:lnTo>
                  <a:pt x="152400" y="169334"/>
                </a:lnTo>
                <a:lnTo>
                  <a:pt x="152400" y="160867"/>
                </a:lnTo>
                <a:lnTo>
                  <a:pt x="160866" y="152400"/>
                </a:lnTo>
                <a:lnTo>
                  <a:pt x="160866" y="143934"/>
                </a:lnTo>
                <a:lnTo>
                  <a:pt x="169333" y="127000"/>
                </a:lnTo>
                <a:lnTo>
                  <a:pt x="169333" y="118534"/>
                </a:lnTo>
                <a:lnTo>
                  <a:pt x="169333" y="110067"/>
                </a:lnTo>
                <a:lnTo>
                  <a:pt x="177800" y="101600"/>
                </a:lnTo>
                <a:lnTo>
                  <a:pt x="177800" y="93134"/>
                </a:lnTo>
                <a:lnTo>
                  <a:pt x="177800" y="93134"/>
                </a:lnTo>
                <a:lnTo>
                  <a:pt x="186266" y="84667"/>
                </a:lnTo>
                <a:lnTo>
                  <a:pt x="186266" y="84667"/>
                </a:lnTo>
                <a:lnTo>
                  <a:pt x="186266" y="84667"/>
                </a:lnTo>
                <a:lnTo>
                  <a:pt x="186266" y="84667"/>
                </a:lnTo>
                <a:lnTo>
                  <a:pt x="186266" y="84667"/>
                </a:lnTo>
                <a:lnTo>
                  <a:pt x="186266" y="93134"/>
                </a:lnTo>
                <a:lnTo>
                  <a:pt x="186266" y="101600"/>
                </a:lnTo>
                <a:lnTo>
                  <a:pt x="186266" y="110067"/>
                </a:lnTo>
                <a:lnTo>
                  <a:pt x="194733" y="118534"/>
                </a:lnTo>
                <a:lnTo>
                  <a:pt x="194733" y="135467"/>
                </a:lnTo>
                <a:lnTo>
                  <a:pt x="194733" y="152400"/>
                </a:lnTo>
                <a:lnTo>
                  <a:pt x="194733" y="169334"/>
                </a:lnTo>
                <a:lnTo>
                  <a:pt x="194733" y="186267"/>
                </a:lnTo>
                <a:lnTo>
                  <a:pt x="203200" y="211667"/>
                </a:lnTo>
                <a:lnTo>
                  <a:pt x="203200" y="228600"/>
                </a:lnTo>
                <a:lnTo>
                  <a:pt x="203200" y="254000"/>
                </a:lnTo>
                <a:lnTo>
                  <a:pt x="203200" y="279400"/>
                </a:lnTo>
                <a:lnTo>
                  <a:pt x="203200" y="304800"/>
                </a:lnTo>
                <a:lnTo>
                  <a:pt x="203200" y="338667"/>
                </a:lnTo>
                <a:lnTo>
                  <a:pt x="203200" y="338667"/>
                </a:lnTo>
                <a:lnTo>
                  <a:pt x="211666" y="355600"/>
                </a:lnTo>
                <a:lnTo>
                  <a:pt x="211666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5" name="Freeform 10254"/>
          <p:cNvSpPr/>
          <p:nvPr/>
        </p:nvSpPr>
        <p:spPr>
          <a:xfrm>
            <a:off x="7747000" y="3454400"/>
            <a:ext cx="186268" cy="220134"/>
          </a:xfrm>
          <a:custGeom>
            <a:avLst/>
            <a:gdLst/>
            <a:ahLst/>
            <a:cxnLst/>
            <a:rect l="0" t="0" r="0" b="0"/>
            <a:pathLst>
              <a:path w="186268" h="220134">
                <a:moveTo>
                  <a:pt x="152400" y="76200"/>
                </a:move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67733"/>
                </a:lnTo>
                <a:lnTo>
                  <a:pt x="160867" y="67733"/>
                </a:lnTo>
                <a:lnTo>
                  <a:pt x="160867" y="59267"/>
                </a:lnTo>
                <a:lnTo>
                  <a:pt x="169333" y="59267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9333" y="33867"/>
                </a:lnTo>
                <a:lnTo>
                  <a:pt x="169333" y="33867"/>
                </a:lnTo>
                <a:lnTo>
                  <a:pt x="160867" y="25400"/>
                </a:lnTo>
                <a:lnTo>
                  <a:pt x="152400" y="16933"/>
                </a:lnTo>
                <a:lnTo>
                  <a:pt x="143934" y="16933"/>
                </a:lnTo>
                <a:lnTo>
                  <a:pt x="135466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16933" y="101600"/>
                </a:lnTo>
                <a:lnTo>
                  <a:pt x="25400" y="110067"/>
                </a:lnTo>
                <a:lnTo>
                  <a:pt x="33867" y="110067"/>
                </a:lnTo>
                <a:lnTo>
                  <a:pt x="42333" y="110067"/>
                </a:lnTo>
                <a:lnTo>
                  <a:pt x="50800" y="118533"/>
                </a:lnTo>
                <a:lnTo>
                  <a:pt x="59266" y="118533"/>
                </a:lnTo>
                <a:lnTo>
                  <a:pt x="67734" y="118533"/>
                </a:lnTo>
                <a:lnTo>
                  <a:pt x="76200" y="110067"/>
                </a:lnTo>
                <a:lnTo>
                  <a:pt x="93133" y="110067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18533" y="101600"/>
                </a:lnTo>
                <a:lnTo>
                  <a:pt x="127000" y="93133"/>
                </a:lnTo>
                <a:lnTo>
                  <a:pt x="135466" y="84667"/>
                </a:lnTo>
                <a:lnTo>
                  <a:pt x="143934" y="76200"/>
                </a:lnTo>
                <a:lnTo>
                  <a:pt x="152400" y="76200"/>
                </a:lnTo>
                <a:lnTo>
                  <a:pt x="152400" y="67733"/>
                </a:lnTo>
                <a:lnTo>
                  <a:pt x="160867" y="59267"/>
                </a:lnTo>
                <a:lnTo>
                  <a:pt x="160867" y="59267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0800"/>
                </a:lnTo>
                <a:lnTo>
                  <a:pt x="160867" y="59267"/>
                </a:lnTo>
                <a:lnTo>
                  <a:pt x="152400" y="59267"/>
                </a:lnTo>
                <a:lnTo>
                  <a:pt x="152400" y="67733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01600"/>
                </a:lnTo>
                <a:lnTo>
                  <a:pt x="160867" y="110067"/>
                </a:lnTo>
                <a:lnTo>
                  <a:pt x="160867" y="127000"/>
                </a:lnTo>
                <a:lnTo>
                  <a:pt x="169333" y="143933"/>
                </a:lnTo>
                <a:lnTo>
                  <a:pt x="169333" y="160867"/>
                </a:lnTo>
                <a:lnTo>
                  <a:pt x="177800" y="186267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86267" y="220133"/>
                </a:lnTo>
                <a:lnTo>
                  <a:pt x="186267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6" name="Freeform 10255"/>
          <p:cNvSpPr/>
          <p:nvPr/>
        </p:nvSpPr>
        <p:spPr>
          <a:xfrm>
            <a:off x="7992533" y="3488267"/>
            <a:ext cx="67735" cy="16934"/>
          </a:xfrm>
          <a:custGeom>
            <a:avLst/>
            <a:gdLst/>
            <a:ahLst/>
            <a:cxnLst/>
            <a:rect l="0" t="0" r="0" b="0"/>
            <a:pathLst>
              <a:path w="67735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7" name="Freeform 10256"/>
          <p:cNvSpPr/>
          <p:nvPr/>
        </p:nvSpPr>
        <p:spPr>
          <a:xfrm>
            <a:off x="8026400" y="3547533"/>
            <a:ext cx="59268" cy="16935"/>
          </a:xfrm>
          <a:custGeom>
            <a:avLst/>
            <a:gdLst/>
            <a:ahLst/>
            <a:cxnLst/>
            <a:rect l="0" t="0" r="0" b="0"/>
            <a:pathLst>
              <a:path w="59268" h="16935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4" y="16934"/>
                </a:lnTo>
                <a:lnTo>
                  <a:pt x="33867" y="16934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16603</TotalTime>
  <Words>218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Microsoft Equation 3.0</vt:lpstr>
      <vt:lpstr>Equation</vt:lpstr>
      <vt:lpstr>Geometry Wednesday 5-13-15</vt:lpstr>
      <vt:lpstr>10-3 Arcs and Chords</vt:lpstr>
      <vt:lpstr>Inscribed Polygons</vt:lpstr>
      <vt:lpstr>Perpendicular Diameters</vt:lpstr>
      <vt:lpstr>Example #1 </vt:lpstr>
      <vt:lpstr>Theorem 10.4 </vt:lpstr>
      <vt:lpstr>Example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217</cp:revision>
  <cp:lastPrinted>2015-05-10T23:11:27Z</cp:lastPrinted>
  <dcterms:created xsi:type="dcterms:W3CDTF">2013-11-30T22:11:31Z</dcterms:created>
  <dcterms:modified xsi:type="dcterms:W3CDTF">2015-05-13T18:36:47Z</dcterms:modified>
</cp:coreProperties>
</file>