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11"/>
  </p:notesMasterIdLst>
  <p:handoutMasterIdLst>
    <p:handoutMasterId r:id="rId12"/>
  </p:handoutMasterIdLst>
  <p:sldIdLst>
    <p:sldId id="424" r:id="rId2"/>
    <p:sldId id="441" r:id="rId3"/>
    <p:sldId id="442" r:id="rId4"/>
    <p:sldId id="443" r:id="rId5"/>
    <p:sldId id="444" r:id="rId6"/>
    <p:sldId id="445" r:id="rId7"/>
    <p:sldId id="446" r:id="rId8"/>
    <p:sldId id="447" r:id="rId9"/>
    <p:sldId id="448" r:id="rId1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-16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6D67594D-F7C6-4D99-9301-9B8DF2344B95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8576"/>
            <a:ext cx="3078163" cy="46990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5320C193-061D-4710-B3F9-6E03C35A3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40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93D86-0DD7-494A-B62D-9C9ABCCD0763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01FED-C5DD-469E-A350-3132AFAF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1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4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0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7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E328-6AFF-436B-881F-213D56084544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2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0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5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5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4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5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37674-C1BA-4107-9B06-6D4CAC3A3DF5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9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1" y="-11113"/>
            <a:ext cx="6022428" cy="61277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Geometry </a:t>
            </a:r>
            <a:r>
              <a:rPr lang="en-US" altLang="en-US" sz="3600" smtClean="0"/>
              <a:t>Tuesday 5-12-15</a:t>
            </a:r>
            <a:endParaRPr lang="en-US" altLang="en-US" sz="3600" dirty="0" smtClean="0"/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85" y="0"/>
            <a:ext cx="4626228" cy="66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645499" y="601663"/>
            <a:ext cx="5546501" cy="119042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700" b="1" dirty="0" smtClean="0">
                <a:solidFill>
                  <a:srgbClr val="70AD47"/>
                </a:solidFill>
                <a:latin typeface="Arial" panose="020B0604020202020204" pitchFamily="34" charset="0"/>
              </a:rPr>
              <a:t>Today</a:t>
            </a:r>
            <a:r>
              <a:rPr lang="en-US" sz="1700" b="1" dirty="0">
                <a:solidFill>
                  <a:srgbClr val="70AD47"/>
                </a:solidFill>
                <a:latin typeface="Arial" panose="020B0604020202020204" pitchFamily="34" charset="0"/>
              </a:rPr>
              <a:t>, we </a:t>
            </a:r>
            <a:r>
              <a:rPr lang="en-US" sz="1700" b="1" dirty="0" smtClean="0">
                <a:solidFill>
                  <a:srgbClr val="70AD47"/>
                </a:solidFill>
                <a:latin typeface="Arial" panose="020B0604020202020204" pitchFamily="34" charset="0"/>
              </a:rPr>
              <a:t>will…</a:t>
            </a:r>
            <a:endParaRPr lang="en-US" sz="1700" dirty="0">
              <a:solidFill>
                <a:srgbClr val="70AD47"/>
              </a:solidFill>
              <a:latin typeface="Arial" panose="020B0604020202020204" pitchFamily="34" charset="0"/>
            </a:endParaRPr>
          </a:p>
          <a:p>
            <a:r>
              <a:rPr lang="en-US" sz="1700">
                <a:solidFill>
                  <a:srgbClr val="535353"/>
                </a:solidFill>
                <a:latin typeface="Arial" panose="020B0604020202020204" pitchFamily="34" charset="0"/>
              </a:rPr>
              <a:t>Recognize and label major and minor arcs, semicircles, and central </a:t>
            </a:r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angles</a:t>
            </a:r>
          </a:p>
          <a:p>
            <a:r>
              <a:rPr lang="en-US" sz="1700">
                <a:solidFill>
                  <a:srgbClr val="535353"/>
                </a:solidFill>
                <a:latin typeface="Arial" panose="020B0604020202020204" pitchFamily="34" charset="0"/>
              </a:rPr>
              <a:t>F</a:t>
            </a:r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ind </a:t>
            </a:r>
            <a:r>
              <a:rPr lang="en-US" sz="1700">
                <a:solidFill>
                  <a:srgbClr val="535353"/>
                </a:solidFill>
                <a:latin typeface="Arial" panose="020B0604020202020204" pitchFamily="34" charset="0"/>
              </a:rPr>
              <a:t>the arc length.  </a:t>
            </a:r>
          </a:p>
          <a:p>
            <a:pPr marL="0" indent="0">
              <a:buNone/>
            </a:pPr>
            <a:r>
              <a:rPr lang="en-US" sz="1700" b="1" smtClean="0">
                <a:solidFill>
                  <a:srgbClr val="70AD47"/>
                </a:solidFill>
                <a:latin typeface="Arial" panose="020B0604020202020204" pitchFamily="34" charset="0"/>
              </a:rPr>
              <a:t>We </a:t>
            </a:r>
            <a:r>
              <a:rPr lang="en-US" sz="1700" b="1" dirty="0">
                <a:solidFill>
                  <a:srgbClr val="70AD47"/>
                </a:solidFill>
                <a:latin typeface="Arial" panose="020B0604020202020204" pitchFamily="34" charset="0"/>
              </a:rPr>
              <a:t>will show we can do this by…</a:t>
            </a:r>
            <a:endParaRPr lang="en-US" sz="1700" dirty="0">
              <a:solidFill>
                <a:srgbClr val="70AD47"/>
              </a:solidFill>
              <a:latin typeface="Arial" panose="020B0604020202020204" pitchFamily="34" charset="0"/>
            </a:endParaRPr>
          </a:p>
          <a:p>
            <a:r>
              <a:rPr lang="en-US" sz="1700" dirty="0" smtClean="0">
                <a:solidFill>
                  <a:srgbClr val="535353"/>
                </a:solidFill>
                <a:latin typeface="Arial" panose="020B0604020202020204" pitchFamily="34" charset="0"/>
              </a:rPr>
              <a:t>Answering and asking questions</a:t>
            </a:r>
          </a:p>
          <a:p>
            <a:r>
              <a:rPr lang="en-US" sz="1700" dirty="0" smtClean="0">
                <a:solidFill>
                  <a:srgbClr val="535353"/>
                </a:solidFill>
                <a:latin typeface="Arial" panose="020B0604020202020204" pitchFamily="34" charset="0"/>
              </a:rPr>
              <a:t>Completing guided practice problems</a:t>
            </a:r>
          </a:p>
          <a:p>
            <a:r>
              <a:rPr lang="en-US" sz="1700" dirty="0" smtClean="0">
                <a:solidFill>
                  <a:srgbClr val="535353"/>
                </a:solidFill>
                <a:latin typeface="Arial" panose="020B0604020202020204" pitchFamily="34" charset="0"/>
              </a:rPr>
              <a:t>Completing </a:t>
            </a:r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the bookwork assignment</a:t>
            </a:r>
            <a:endParaRPr lang="en-US" sz="1700" dirty="0" smtClean="0">
              <a:solidFill>
                <a:srgbClr val="53535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700" b="1" dirty="0" smtClean="0">
                <a:solidFill>
                  <a:srgbClr val="70AD47"/>
                </a:solidFill>
                <a:latin typeface="Arial" panose="020B0604020202020204" pitchFamily="34" charset="0"/>
              </a:rPr>
              <a:t>To </a:t>
            </a:r>
            <a:r>
              <a:rPr lang="en-US" sz="1700" b="1" dirty="0">
                <a:solidFill>
                  <a:srgbClr val="70AD47"/>
                </a:solidFill>
                <a:latin typeface="Arial" panose="020B0604020202020204" pitchFamily="34" charset="0"/>
              </a:rPr>
              <a:t>know how well we are learning this, we will look for…</a:t>
            </a:r>
            <a:endParaRPr lang="en-US" sz="1700" dirty="0">
              <a:solidFill>
                <a:srgbClr val="70AD47"/>
              </a:solidFill>
              <a:latin typeface="Arial" panose="020B0604020202020204" pitchFamily="34" charset="0"/>
            </a:endParaRPr>
          </a:p>
          <a:p>
            <a:r>
              <a:rPr lang="en-US" sz="1700" dirty="0" smtClean="0">
                <a:solidFill>
                  <a:srgbClr val="535353"/>
                </a:solidFill>
                <a:latin typeface="Arial" panose="020B0604020202020204" pitchFamily="34" charset="0"/>
              </a:rPr>
              <a:t>Correct answers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rgbClr val="4472C4"/>
                </a:solidFill>
                <a:latin typeface="Arial" panose="020B0604020202020204" pitchFamily="34" charset="0"/>
              </a:rPr>
              <a:t>It </a:t>
            </a:r>
            <a:r>
              <a:rPr lang="en-US" sz="1700" b="1" dirty="0">
                <a:solidFill>
                  <a:srgbClr val="4472C4"/>
                </a:solidFill>
                <a:latin typeface="Arial" panose="020B0604020202020204" pitchFamily="34" charset="0"/>
              </a:rPr>
              <a:t>is important for us to learn this (or be able to do this) because.... </a:t>
            </a:r>
            <a:endParaRPr lang="en-US" sz="1700" dirty="0">
              <a:solidFill>
                <a:srgbClr val="4472C4"/>
              </a:solidFill>
              <a:latin typeface="Arial" panose="020B0604020202020204" pitchFamily="34" charset="0"/>
            </a:endParaRPr>
          </a:p>
          <a:p>
            <a:r>
              <a:rPr lang="en-US" sz="1700" dirty="0">
                <a:solidFill>
                  <a:srgbClr val="535353"/>
                </a:solidFill>
                <a:latin typeface="Arial" panose="020B0604020202020204" pitchFamily="34" charset="0"/>
              </a:rPr>
              <a:t>Understanding the properties </a:t>
            </a:r>
            <a:r>
              <a:rPr lang="en-US" sz="1700">
                <a:solidFill>
                  <a:srgbClr val="535353"/>
                </a:solidFill>
                <a:latin typeface="Arial" panose="020B0604020202020204" pitchFamily="34" charset="0"/>
              </a:rPr>
              <a:t>of </a:t>
            </a:r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circles </a:t>
            </a:r>
            <a:r>
              <a:rPr lang="en-US" sz="1700" dirty="0">
                <a:solidFill>
                  <a:srgbClr val="535353"/>
                </a:solidFill>
                <a:latin typeface="Arial" panose="020B0604020202020204" pitchFamily="34" charset="0"/>
              </a:rPr>
              <a:t>is essential to the success in fields such as engineering, architecture, and design.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rgbClr val="ED7D31"/>
                </a:solidFill>
                <a:latin typeface="Arial" panose="020B0604020202020204" pitchFamily="34" charset="0"/>
              </a:rPr>
              <a:t>Tomorrow we will…</a:t>
            </a:r>
            <a:endParaRPr lang="en-US" sz="1700" dirty="0">
              <a:solidFill>
                <a:srgbClr val="ED7D31"/>
              </a:solidFill>
              <a:latin typeface="Arial" panose="020B0604020202020204" pitchFamily="34" charset="0"/>
            </a:endParaRPr>
          </a:p>
          <a:p>
            <a:r>
              <a:rPr lang="en-US" sz="1700">
                <a:solidFill>
                  <a:srgbClr val="535353"/>
                </a:solidFill>
                <a:latin typeface="Arial" panose="020B0604020202020204" pitchFamily="34" charset="0"/>
              </a:rPr>
              <a:t>Recognize and use relationships between arcs, chords, and diameters in circles.</a:t>
            </a:r>
            <a:endParaRPr lang="en-US" sz="1700" dirty="0">
              <a:solidFill>
                <a:srgbClr val="535353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7964" y="5076662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Yesterday we…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smtClean="0">
                <a:solidFill>
                  <a:srgbClr val="535353"/>
                </a:solidFill>
                <a:latin typeface="Arial" panose="020B0604020202020204" pitchFamily="34" charset="0"/>
              </a:rPr>
              <a:t>Reviewed </a:t>
            </a:r>
            <a:r>
              <a:rPr lang="en-US" sz="2000">
                <a:solidFill>
                  <a:srgbClr val="535353"/>
                </a:solidFill>
                <a:latin typeface="Arial" panose="020B0604020202020204" pitchFamily="34" charset="0"/>
              </a:rPr>
              <a:t>vocab words (radius, diameter, circumference, center, and chord</a:t>
            </a:r>
            <a:r>
              <a:rPr lang="en-US" sz="2000" smtClean="0">
                <a:solidFill>
                  <a:srgbClr val="535353"/>
                </a:solidFill>
                <a:latin typeface="Arial" panose="020B0604020202020204" pitchFamily="34" charset="0"/>
              </a:rPr>
              <a:t>), identified </a:t>
            </a:r>
            <a:r>
              <a:rPr lang="en-US" sz="2000">
                <a:solidFill>
                  <a:srgbClr val="535353"/>
                </a:solidFill>
                <a:latin typeface="Arial" panose="020B0604020202020204" pitchFamily="34" charset="0"/>
              </a:rPr>
              <a:t>and </a:t>
            </a:r>
            <a:r>
              <a:rPr lang="en-US" sz="2000" smtClean="0">
                <a:solidFill>
                  <a:srgbClr val="535353"/>
                </a:solidFill>
                <a:latin typeface="Arial" panose="020B0604020202020204" pitchFamily="34" charset="0"/>
              </a:rPr>
              <a:t>used </a:t>
            </a:r>
            <a:r>
              <a:rPr lang="en-US" sz="2000">
                <a:solidFill>
                  <a:srgbClr val="535353"/>
                </a:solidFill>
                <a:latin typeface="Arial" panose="020B0604020202020204" pitchFamily="34" charset="0"/>
              </a:rPr>
              <a:t>these parts of circles to find missing </a:t>
            </a:r>
            <a:r>
              <a:rPr lang="en-US" sz="2000" smtClean="0">
                <a:solidFill>
                  <a:srgbClr val="535353"/>
                </a:solidFill>
                <a:latin typeface="Arial" panose="020B0604020202020204" pitchFamily="34" charset="0"/>
              </a:rPr>
              <a:t>pieces, and solved </a:t>
            </a:r>
            <a:r>
              <a:rPr lang="en-US" sz="2000">
                <a:solidFill>
                  <a:srgbClr val="535353"/>
                </a:solidFill>
                <a:latin typeface="Arial" panose="020B0604020202020204" pitchFamily="34" charset="0"/>
              </a:rPr>
              <a:t>problems using the circumference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115706" y="738898"/>
            <a:ext cx="6218258" cy="43353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smtClean="0">
                <a:solidFill>
                  <a:schemeClr val="accent6"/>
                </a:solidFill>
              </a:rPr>
              <a:t>Turn in:</a:t>
            </a:r>
          </a:p>
          <a:p>
            <a:pPr marL="0" indent="0">
              <a:buNone/>
            </a:pPr>
            <a:r>
              <a:rPr lang="en-US" altLang="en-US" b="1">
                <a:solidFill>
                  <a:schemeClr val="tx1"/>
                </a:solidFill>
              </a:rPr>
              <a:t>A#10.1 page 526 #16-45 all</a:t>
            </a:r>
          </a:p>
          <a:p>
            <a:pPr marL="0" indent="0">
              <a:buNone/>
            </a:pPr>
            <a:endParaRPr lang="en-US" altLang="en-US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Discussion/Notes/Guided Practice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en-US" b="1" smtClean="0">
                <a:solidFill>
                  <a:schemeClr val="tx1"/>
                </a:solidFill>
              </a:rPr>
              <a:t>10.2 – Angles and Arcs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b="1" smtClean="0">
                <a:solidFill>
                  <a:schemeClr val="accent5"/>
                </a:solidFill>
              </a:rPr>
              <a:t>Assignment:</a:t>
            </a:r>
          </a:p>
          <a:p>
            <a:pPr marL="0" indent="0">
              <a:buNone/>
            </a:pPr>
            <a:r>
              <a:rPr lang="en-US" altLang="en-US" b="1" smtClean="0">
                <a:solidFill>
                  <a:schemeClr val="tx1"/>
                </a:solidFill>
              </a:rPr>
              <a:t>A#10.2 page 532 #14-44 even, 45, 47-50</a:t>
            </a:r>
            <a:endParaRPr lang="en-US" alt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32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861" y="161926"/>
            <a:ext cx="10515600" cy="1325563"/>
          </a:xfrm>
        </p:spPr>
        <p:txBody>
          <a:bodyPr/>
          <a:lstStyle/>
          <a:p>
            <a:r>
              <a:rPr lang="en-US" altLang="en-US" b="1"/>
              <a:t>10-2 Angles and Arcs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What kinds of angles do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  the hands of a clock form?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A _____________ has the center of the circle as its vertex, and its sides contain two radii of the circle.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539" y="824707"/>
            <a:ext cx="2447925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8763000" y="1583267"/>
            <a:ext cx="677334" cy="804334"/>
          </a:xfrm>
          <a:custGeom>
            <a:avLst/>
            <a:gdLst/>
            <a:ahLst/>
            <a:cxnLst/>
            <a:rect l="0" t="0" r="0" b="0"/>
            <a:pathLst>
              <a:path w="677334" h="804334">
                <a:moveTo>
                  <a:pt x="0" y="795866"/>
                </a:moveTo>
                <a:lnTo>
                  <a:pt x="0" y="795866"/>
                </a:lnTo>
                <a:lnTo>
                  <a:pt x="8467" y="795866"/>
                </a:lnTo>
                <a:lnTo>
                  <a:pt x="8467" y="804333"/>
                </a:lnTo>
                <a:lnTo>
                  <a:pt x="8467" y="804333"/>
                </a:lnTo>
                <a:lnTo>
                  <a:pt x="8467" y="795866"/>
                </a:lnTo>
                <a:lnTo>
                  <a:pt x="8467" y="795866"/>
                </a:lnTo>
                <a:lnTo>
                  <a:pt x="8467" y="795866"/>
                </a:lnTo>
                <a:lnTo>
                  <a:pt x="8467" y="795866"/>
                </a:lnTo>
                <a:lnTo>
                  <a:pt x="8467" y="795866"/>
                </a:lnTo>
                <a:lnTo>
                  <a:pt x="8467" y="795866"/>
                </a:lnTo>
                <a:lnTo>
                  <a:pt x="8467" y="795866"/>
                </a:lnTo>
                <a:lnTo>
                  <a:pt x="8467" y="795866"/>
                </a:lnTo>
                <a:lnTo>
                  <a:pt x="8467" y="795866"/>
                </a:lnTo>
                <a:lnTo>
                  <a:pt x="8467" y="787400"/>
                </a:lnTo>
                <a:lnTo>
                  <a:pt x="8467" y="787400"/>
                </a:lnTo>
                <a:lnTo>
                  <a:pt x="16933" y="787400"/>
                </a:lnTo>
                <a:lnTo>
                  <a:pt x="16933" y="787400"/>
                </a:lnTo>
                <a:lnTo>
                  <a:pt x="16933" y="787400"/>
                </a:lnTo>
                <a:lnTo>
                  <a:pt x="25400" y="778933"/>
                </a:lnTo>
                <a:lnTo>
                  <a:pt x="25400" y="778933"/>
                </a:lnTo>
                <a:lnTo>
                  <a:pt x="33866" y="778933"/>
                </a:lnTo>
                <a:lnTo>
                  <a:pt x="33866" y="770466"/>
                </a:lnTo>
                <a:lnTo>
                  <a:pt x="42334" y="762000"/>
                </a:lnTo>
                <a:lnTo>
                  <a:pt x="50800" y="753533"/>
                </a:lnTo>
                <a:lnTo>
                  <a:pt x="59267" y="753533"/>
                </a:lnTo>
                <a:lnTo>
                  <a:pt x="59267" y="745066"/>
                </a:lnTo>
                <a:lnTo>
                  <a:pt x="67733" y="736600"/>
                </a:lnTo>
                <a:lnTo>
                  <a:pt x="76200" y="728133"/>
                </a:lnTo>
                <a:lnTo>
                  <a:pt x="84667" y="719666"/>
                </a:lnTo>
                <a:lnTo>
                  <a:pt x="93133" y="711200"/>
                </a:lnTo>
                <a:lnTo>
                  <a:pt x="101600" y="702733"/>
                </a:lnTo>
                <a:lnTo>
                  <a:pt x="110066" y="694266"/>
                </a:lnTo>
                <a:lnTo>
                  <a:pt x="118534" y="685800"/>
                </a:lnTo>
                <a:lnTo>
                  <a:pt x="127000" y="677333"/>
                </a:lnTo>
                <a:lnTo>
                  <a:pt x="135467" y="660400"/>
                </a:lnTo>
                <a:lnTo>
                  <a:pt x="143933" y="651933"/>
                </a:lnTo>
                <a:lnTo>
                  <a:pt x="152400" y="643466"/>
                </a:lnTo>
                <a:lnTo>
                  <a:pt x="160867" y="626533"/>
                </a:lnTo>
                <a:lnTo>
                  <a:pt x="169333" y="618066"/>
                </a:lnTo>
                <a:lnTo>
                  <a:pt x="177800" y="601133"/>
                </a:lnTo>
                <a:lnTo>
                  <a:pt x="186266" y="592666"/>
                </a:lnTo>
                <a:lnTo>
                  <a:pt x="194734" y="584200"/>
                </a:lnTo>
                <a:lnTo>
                  <a:pt x="203200" y="567266"/>
                </a:lnTo>
                <a:lnTo>
                  <a:pt x="220133" y="558800"/>
                </a:lnTo>
                <a:lnTo>
                  <a:pt x="228600" y="541866"/>
                </a:lnTo>
                <a:lnTo>
                  <a:pt x="237067" y="533400"/>
                </a:lnTo>
                <a:lnTo>
                  <a:pt x="245533" y="516466"/>
                </a:lnTo>
                <a:lnTo>
                  <a:pt x="254000" y="499533"/>
                </a:lnTo>
                <a:lnTo>
                  <a:pt x="270934" y="491066"/>
                </a:lnTo>
                <a:lnTo>
                  <a:pt x="279400" y="474133"/>
                </a:lnTo>
                <a:lnTo>
                  <a:pt x="287867" y="457200"/>
                </a:lnTo>
                <a:lnTo>
                  <a:pt x="296333" y="440266"/>
                </a:lnTo>
                <a:lnTo>
                  <a:pt x="313267" y="431800"/>
                </a:lnTo>
                <a:lnTo>
                  <a:pt x="321733" y="414866"/>
                </a:lnTo>
                <a:lnTo>
                  <a:pt x="330200" y="397933"/>
                </a:lnTo>
                <a:lnTo>
                  <a:pt x="347134" y="381000"/>
                </a:lnTo>
                <a:lnTo>
                  <a:pt x="355600" y="364066"/>
                </a:lnTo>
                <a:lnTo>
                  <a:pt x="364067" y="355600"/>
                </a:lnTo>
                <a:lnTo>
                  <a:pt x="381000" y="338666"/>
                </a:lnTo>
                <a:lnTo>
                  <a:pt x="389467" y="321733"/>
                </a:lnTo>
                <a:lnTo>
                  <a:pt x="406400" y="304800"/>
                </a:lnTo>
                <a:lnTo>
                  <a:pt x="414866" y="287866"/>
                </a:lnTo>
                <a:lnTo>
                  <a:pt x="431800" y="270933"/>
                </a:lnTo>
                <a:lnTo>
                  <a:pt x="440267" y="262466"/>
                </a:lnTo>
                <a:lnTo>
                  <a:pt x="457200" y="245533"/>
                </a:lnTo>
                <a:lnTo>
                  <a:pt x="465667" y="228600"/>
                </a:lnTo>
                <a:lnTo>
                  <a:pt x="474133" y="220133"/>
                </a:lnTo>
                <a:lnTo>
                  <a:pt x="491066" y="203200"/>
                </a:lnTo>
                <a:lnTo>
                  <a:pt x="499534" y="194733"/>
                </a:lnTo>
                <a:lnTo>
                  <a:pt x="516467" y="177800"/>
                </a:lnTo>
                <a:lnTo>
                  <a:pt x="524933" y="160866"/>
                </a:lnTo>
                <a:lnTo>
                  <a:pt x="533400" y="152400"/>
                </a:lnTo>
                <a:lnTo>
                  <a:pt x="550333" y="135466"/>
                </a:lnTo>
                <a:lnTo>
                  <a:pt x="558800" y="127000"/>
                </a:lnTo>
                <a:lnTo>
                  <a:pt x="567266" y="110066"/>
                </a:lnTo>
                <a:lnTo>
                  <a:pt x="575734" y="101600"/>
                </a:lnTo>
                <a:lnTo>
                  <a:pt x="592667" y="84666"/>
                </a:lnTo>
                <a:lnTo>
                  <a:pt x="601133" y="76200"/>
                </a:lnTo>
                <a:lnTo>
                  <a:pt x="609600" y="67733"/>
                </a:lnTo>
                <a:lnTo>
                  <a:pt x="618067" y="50800"/>
                </a:lnTo>
                <a:lnTo>
                  <a:pt x="626533" y="42333"/>
                </a:lnTo>
                <a:lnTo>
                  <a:pt x="635000" y="33866"/>
                </a:lnTo>
                <a:lnTo>
                  <a:pt x="643466" y="25400"/>
                </a:lnTo>
                <a:lnTo>
                  <a:pt x="651934" y="16933"/>
                </a:lnTo>
                <a:lnTo>
                  <a:pt x="660400" y="16933"/>
                </a:lnTo>
                <a:lnTo>
                  <a:pt x="660400" y="8466"/>
                </a:lnTo>
                <a:lnTo>
                  <a:pt x="668867" y="8466"/>
                </a:lnTo>
                <a:lnTo>
                  <a:pt x="668867" y="8466"/>
                </a:lnTo>
                <a:lnTo>
                  <a:pt x="677333" y="0"/>
                </a:lnTo>
                <a:lnTo>
                  <a:pt x="677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8805334" y="2404533"/>
            <a:ext cx="982133" cy="59268"/>
          </a:xfrm>
          <a:custGeom>
            <a:avLst/>
            <a:gdLst/>
            <a:ahLst/>
            <a:cxnLst/>
            <a:rect l="0" t="0" r="0" b="0"/>
            <a:pathLst>
              <a:path w="982133" h="59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8467"/>
                </a:lnTo>
                <a:lnTo>
                  <a:pt x="25399" y="8467"/>
                </a:lnTo>
                <a:lnTo>
                  <a:pt x="25399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50799" y="8467"/>
                </a:lnTo>
                <a:lnTo>
                  <a:pt x="59266" y="8467"/>
                </a:lnTo>
                <a:lnTo>
                  <a:pt x="67732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93133" y="8467"/>
                </a:lnTo>
                <a:lnTo>
                  <a:pt x="101599" y="8467"/>
                </a:lnTo>
                <a:lnTo>
                  <a:pt x="110066" y="8467"/>
                </a:lnTo>
                <a:lnTo>
                  <a:pt x="118533" y="0"/>
                </a:lnTo>
                <a:lnTo>
                  <a:pt x="126999" y="0"/>
                </a:lnTo>
                <a:lnTo>
                  <a:pt x="143932" y="0"/>
                </a:lnTo>
                <a:lnTo>
                  <a:pt x="152400" y="0"/>
                </a:lnTo>
                <a:lnTo>
                  <a:pt x="160866" y="0"/>
                </a:lnTo>
                <a:lnTo>
                  <a:pt x="169333" y="0"/>
                </a:lnTo>
                <a:lnTo>
                  <a:pt x="186266" y="8467"/>
                </a:lnTo>
                <a:lnTo>
                  <a:pt x="194733" y="8467"/>
                </a:lnTo>
                <a:lnTo>
                  <a:pt x="203199" y="8467"/>
                </a:lnTo>
                <a:lnTo>
                  <a:pt x="211666" y="8467"/>
                </a:lnTo>
                <a:lnTo>
                  <a:pt x="228600" y="8467"/>
                </a:lnTo>
                <a:lnTo>
                  <a:pt x="237066" y="8467"/>
                </a:lnTo>
                <a:lnTo>
                  <a:pt x="253999" y="8467"/>
                </a:lnTo>
                <a:lnTo>
                  <a:pt x="262466" y="8467"/>
                </a:lnTo>
                <a:lnTo>
                  <a:pt x="270933" y="8467"/>
                </a:lnTo>
                <a:lnTo>
                  <a:pt x="287866" y="8467"/>
                </a:lnTo>
                <a:lnTo>
                  <a:pt x="296332" y="8467"/>
                </a:lnTo>
                <a:lnTo>
                  <a:pt x="313266" y="8467"/>
                </a:lnTo>
                <a:lnTo>
                  <a:pt x="321733" y="16934"/>
                </a:lnTo>
                <a:lnTo>
                  <a:pt x="338666" y="16934"/>
                </a:lnTo>
                <a:lnTo>
                  <a:pt x="347133" y="16934"/>
                </a:lnTo>
                <a:lnTo>
                  <a:pt x="355599" y="16934"/>
                </a:lnTo>
                <a:lnTo>
                  <a:pt x="372532" y="16934"/>
                </a:lnTo>
                <a:lnTo>
                  <a:pt x="389466" y="16934"/>
                </a:lnTo>
                <a:lnTo>
                  <a:pt x="406399" y="16934"/>
                </a:lnTo>
                <a:lnTo>
                  <a:pt x="414866" y="16934"/>
                </a:lnTo>
                <a:lnTo>
                  <a:pt x="431799" y="16934"/>
                </a:lnTo>
                <a:lnTo>
                  <a:pt x="440266" y="16934"/>
                </a:lnTo>
                <a:lnTo>
                  <a:pt x="457200" y="16934"/>
                </a:lnTo>
                <a:lnTo>
                  <a:pt x="474133" y="16934"/>
                </a:lnTo>
                <a:lnTo>
                  <a:pt x="482599" y="16934"/>
                </a:lnTo>
                <a:lnTo>
                  <a:pt x="499533" y="16934"/>
                </a:lnTo>
                <a:lnTo>
                  <a:pt x="516466" y="25400"/>
                </a:lnTo>
                <a:lnTo>
                  <a:pt x="533400" y="25400"/>
                </a:lnTo>
                <a:lnTo>
                  <a:pt x="541866" y="25400"/>
                </a:lnTo>
                <a:lnTo>
                  <a:pt x="558799" y="25400"/>
                </a:lnTo>
                <a:lnTo>
                  <a:pt x="575733" y="25400"/>
                </a:lnTo>
                <a:lnTo>
                  <a:pt x="584199" y="25400"/>
                </a:lnTo>
                <a:lnTo>
                  <a:pt x="601132" y="25400"/>
                </a:lnTo>
                <a:lnTo>
                  <a:pt x="618066" y="25400"/>
                </a:lnTo>
                <a:lnTo>
                  <a:pt x="634999" y="25400"/>
                </a:lnTo>
                <a:lnTo>
                  <a:pt x="651933" y="25400"/>
                </a:lnTo>
                <a:lnTo>
                  <a:pt x="668866" y="25400"/>
                </a:lnTo>
                <a:lnTo>
                  <a:pt x="677332" y="25400"/>
                </a:lnTo>
                <a:lnTo>
                  <a:pt x="694266" y="25400"/>
                </a:lnTo>
                <a:lnTo>
                  <a:pt x="711199" y="33867"/>
                </a:lnTo>
                <a:lnTo>
                  <a:pt x="728133" y="33867"/>
                </a:lnTo>
                <a:lnTo>
                  <a:pt x="736599" y="33867"/>
                </a:lnTo>
                <a:lnTo>
                  <a:pt x="753532" y="33867"/>
                </a:lnTo>
                <a:lnTo>
                  <a:pt x="762000" y="33867"/>
                </a:lnTo>
                <a:lnTo>
                  <a:pt x="778933" y="33867"/>
                </a:lnTo>
                <a:lnTo>
                  <a:pt x="795866" y="33867"/>
                </a:lnTo>
                <a:lnTo>
                  <a:pt x="804333" y="33867"/>
                </a:lnTo>
                <a:lnTo>
                  <a:pt x="821266" y="33867"/>
                </a:lnTo>
                <a:lnTo>
                  <a:pt x="829732" y="33867"/>
                </a:lnTo>
                <a:lnTo>
                  <a:pt x="838200" y="33867"/>
                </a:lnTo>
                <a:lnTo>
                  <a:pt x="855133" y="42334"/>
                </a:lnTo>
                <a:lnTo>
                  <a:pt x="863599" y="42334"/>
                </a:lnTo>
                <a:lnTo>
                  <a:pt x="872066" y="42334"/>
                </a:lnTo>
                <a:lnTo>
                  <a:pt x="880533" y="42334"/>
                </a:lnTo>
                <a:lnTo>
                  <a:pt x="888999" y="42334"/>
                </a:lnTo>
                <a:lnTo>
                  <a:pt x="897466" y="42334"/>
                </a:lnTo>
                <a:lnTo>
                  <a:pt x="905932" y="42334"/>
                </a:lnTo>
                <a:lnTo>
                  <a:pt x="914400" y="50800"/>
                </a:lnTo>
                <a:lnTo>
                  <a:pt x="922866" y="50800"/>
                </a:lnTo>
                <a:lnTo>
                  <a:pt x="922866" y="50800"/>
                </a:lnTo>
                <a:lnTo>
                  <a:pt x="931333" y="50800"/>
                </a:lnTo>
                <a:lnTo>
                  <a:pt x="939799" y="50800"/>
                </a:lnTo>
                <a:lnTo>
                  <a:pt x="948266" y="50800"/>
                </a:lnTo>
                <a:lnTo>
                  <a:pt x="948266" y="50800"/>
                </a:lnTo>
                <a:lnTo>
                  <a:pt x="956733" y="50800"/>
                </a:lnTo>
                <a:lnTo>
                  <a:pt x="965200" y="50800"/>
                </a:lnTo>
                <a:lnTo>
                  <a:pt x="973666" y="59267"/>
                </a:lnTo>
                <a:lnTo>
                  <a:pt x="973666" y="59267"/>
                </a:lnTo>
                <a:lnTo>
                  <a:pt x="973666" y="59267"/>
                </a:lnTo>
                <a:lnTo>
                  <a:pt x="982132" y="59267"/>
                </a:lnTo>
                <a:lnTo>
                  <a:pt x="982132" y="59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8805334" y="2404533"/>
            <a:ext cx="59267" cy="33868"/>
          </a:xfrm>
          <a:custGeom>
            <a:avLst/>
            <a:gdLst/>
            <a:ahLst/>
            <a:cxnLst/>
            <a:rect l="0" t="0" r="0" b="0"/>
            <a:pathLst>
              <a:path w="59267" h="33868">
                <a:moveTo>
                  <a:pt x="59266" y="25400"/>
                </a:moveTo>
                <a:lnTo>
                  <a:pt x="59266" y="33867"/>
                </a:lnTo>
                <a:lnTo>
                  <a:pt x="59266" y="33867"/>
                </a:lnTo>
                <a:lnTo>
                  <a:pt x="50799" y="33867"/>
                </a:lnTo>
                <a:lnTo>
                  <a:pt x="50799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727200" y="2777067"/>
            <a:ext cx="1583268" cy="440267"/>
          </a:xfrm>
          <a:custGeom>
            <a:avLst/>
            <a:gdLst/>
            <a:ahLst/>
            <a:cxnLst/>
            <a:rect l="0" t="0" r="0" b="0"/>
            <a:pathLst>
              <a:path w="1583268" h="440267">
                <a:moveTo>
                  <a:pt x="110067" y="110066"/>
                </a:moveTo>
                <a:lnTo>
                  <a:pt x="110067" y="110066"/>
                </a:lnTo>
                <a:lnTo>
                  <a:pt x="110067" y="110066"/>
                </a:lnTo>
                <a:lnTo>
                  <a:pt x="110067" y="110066"/>
                </a:lnTo>
                <a:lnTo>
                  <a:pt x="118533" y="110066"/>
                </a:lnTo>
                <a:lnTo>
                  <a:pt x="118533" y="110066"/>
                </a:lnTo>
                <a:lnTo>
                  <a:pt x="118533" y="101600"/>
                </a:lnTo>
                <a:lnTo>
                  <a:pt x="118533" y="110066"/>
                </a:lnTo>
                <a:lnTo>
                  <a:pt x="118533" y="110066"/>
                </a:lnTo>
                <a:lnTo>
                  <a:pt x="118533" y="110066"/>
                </a:lnTo>
                <a:lnTo>
                  <a:pt x="118533" y="118533"/>
                </a:lnTo>
                <a:lnTo>
                  <a:pt x="118533" y="135466"/>
                </a:lnTo>
                <a:lnTo>
                  <a:pt x="118533" y="152400"/>
                </a:lnTo>
                <a:lnTo>
                  <a:pt x="118533" y="169333"/>
                </a:lnTo>
                <a:lnTo>
                  <a:pt x="118533" y="186266"/>
                </a:lnTo>
                <a:lnTo>
                  <a:pt x="118533" y="203200"/>
                </a:lnTo>
                <a:lnTo>
                  <a:pt x="118533" y="211666"/>
                </a:lnTo>
                <a:lnTo>
                  <a:pt x="118533" y="220133"/>
                </a:lnTo>
                <a:lnTo>
                  <a:pt x="127000" y="220133"/>
                </a:lnTo>
                <a:lnTo>
                  <a:pt x="127000" y="220133"/>
                </a:lnTo>
                <a:lnTo>
                  <a:pt x="127000" y="220133"/>
                </a:lnTo>
                <a:lnTo>
                  <a:pt x="127000" y="220133"/>
                </a:lnTo>
                <a:lnTo>
                  <a:pt x="127000" y="211666"/>
                </a:lnTo>
                <a:lnTo>
                  <a:pt x="127000" y="203200"/>
                </a:lnTo>
                <a:lnTo>
                  <a:pt x="127000" y="177800"/>
                </a:lnTo>
                <a:lnTo>
                  <a:pt x="127000" y="160866"/>
                </a:lnTo>
                <a:lnTo>
                  <a:pt x="127000" y="143933"/>
                </a:lnTo>
                <a:lnTo>
                  <a:pt x="127000" y="118533"/>
                </a:lnTo>
                <a:lnTo>
                  <a:pt x="118533" y="101600"/>
                </a:lnTo>
                <a:lnTo>
                  <a:pt x="110067" y="84666"/>
                </a:lnTo>
                <a:lnTo>
                  <a:pt x="110067" y="76200"/>
                </a:lnTo>
                <a:lnTo>
                  <a:pt x="101600" y="76200"/>
                </a:lnTo>
                <a:lnTo>
                  <a:pt x="93133" y="76200"/>
                </a:lnTo>
                <a:lnTo>
                  <a:pt x="84667" y="84666"/>
                </a:lnTo>
                <a:lnTo>
                  <a:pt x="67733" y="101600"/>
                </a:lnTo>
                <a:lnTo>
                  <a:pt x="50800" y="118533"/>
                </a:lnTo>
                <a:lnTo>
                  <a:pt x="42333" y="143933"/>
                </a:lnTo>
                <a:lnTo>
                  <a:pt x="25400" y="177800"/>
                </a:lnTo>
                <a:lnTo>
                  <a:pt x="16933" y="211666"/>
                </a:lnTo>
                <a:lnTo>
                  <a:pt x="8467" y="245533"/>
                </a:lnTo>
                <a:lnTo>
                  <a:pt x="0" y="279400"/>
                </a:lnTo>
                <a:lnTo>
                  <a:pt x="0" y="313266"/>
                </a:lnTo>
                <a:lnTo>
                  <a:pt x="0" y="338666"/>
                </a:lnTo>
                <a:lnTo>
                  <a:pt x="8467" y="364066"/>
                </a:lnTo>
                <a:lnTo>
                  <a:pt x="16933" y="381000"/>
                </a:lnTo>
                <a:lnTo>
                  <a:pt x="33867" y="397933"/>
                </a:lnTo>
                <a:lnTo>
                  <a:pt x="50800" y="414866"/>
                </a:lnTo>
                <a:lnTo>
                  <a:pt x="76200" y="423333"/>
                </a:lnTo>
                <a:lnTo>
                  <a:pt x="93133" y="431800"/>
                </a:lnTo>
                <a:lnTo>
                  <a:pt x="127000" y="440266"/>
                </a:lnTo>
                <a:lnTo>
                  <a:pt x="152400" y="440266"/>
                </a:lnTo>
                <a:lnTo>
                  <a:pt x="177800" y="431800"/>
                </a:lnTo>
                <a:lnTo>
                  <a:pt x="203200" y="423333"/>
                </a:lnTo>
                <a:lnTo>
                  <a:pt x="237067" y="414866"/>
                </a:lnTo>
                <a:lnTo>
                  <a:pt x="254000" y="397933"/>
                </a:lnTo>
                <a:lnTo>
                  <a:pt x="279400" y="381000"/>
                </a:lnTo>
                <a:lnTo>
                  <a:pt x="304800" y="355600"/>
                </a:lnTo>
                <a:lnTo>
                  <a:pt x="321733" y="338666"/>
                </a:lnTo>
                <a:lnTo>
                  <a:pt x="338667" y="313266"/>
                </a:lnTo>
                <a:lnTo>
                  <a:pt x="355600" y="287866"/>
                </a:lnTo>
                <a:lnTo>
                  <a:pt x="364067" y="262466"/>
                </a:lnTo>
                <a:lnTo>
                  <a:pt x="372533" y="237066"/>
                </a:lnTo>
                <a:lnTo>
                  <a:pt x="372533" y="220133"/>
                </a:lnTo>
                <a:lnTo>
                  <a:pt x="372533" y="194733"/>
                </a:lnTo>
                <a:lnTo>
                  <a:pt x="372533" y="177800"/>
                </a:lnTo>
                <a:lnTo>
                  <a:pt x="372533" y="160866"/>
                </a:lnTo>
                <a:lnTo>
                  <a:pt x="364067" y="152400"/>
                </a:lnTo>
                <a:lnTo>
                  <a:pt x="355600" y="143933"/>
                </a:lnTo>
                <a:lnTo>
                  <a:pt x="347133" y="143933"/>
                </a:lnTo>
                <a:lnTo>
                  <a:pt x="330200" y="152400"/>
                </a:lnTo>
                <a:lnTo>
                  <a:pt x="321733" y="160866"/>
                </a:lnTo>
                <a:lnTo>
                  <a:pt x="313267" y="169333"/>
                </a:lnTo>
                <a:lnTo>
                  <a:pt x="304800" y="186266"/>
                </a:lnTo>
                <a:lnTo>
                  <a:pt x="296333" y="211666"/>
                </a:lnTo>
                <a:lnTo>
                  <a:pt x="287867" y="237066"/>
                </a:lnTo>
                <a:lnTo>
                  <a:pt x="270933" y="262466"/>
                </a:lnTo>
                <a:lnTo>
                  <a:pt x="270933" y="287866"/>
                </a:lnTo>
                <a:lnTo>
                  <a:pt x="270933" y="313266"/>
                </a:lnTo>
                <a:lnTo>
                  <a:pt x="270933" y="330200"/>
                </a:lnTo>
                <a:lnTo>
                  <a:pt x="279400" y="347133"/>
                </a:lnTo>
                <a:lnTo>
                  <a:pt x="287867" y="372533"/>
                </a:lnTo>
                <a:lnTo>
                  <a:pt x="304800" y="389466"/>
                </a:lnTo>
                <a:lnTo>
                  <a:pt x="313267" y="397933"/>
                </a:lnTo>
                <a:lnTo>
                  <a:pt x="330200" y="414866"/>
                </a:lnTo>
                <a:lnTo>
                  <a:pt x="347133" y="423333"/>
                </a:lnTo>
                <a:lnTo>
                  <a:pt x="364067" y="423333"/>
                </a:lnTo>
                <a:lnTo>
                  <a:pt x="381000" y="423333"/>
                </a:lnTo>
                <a:lnTo>
                  <a:pt x="397933" y="423333"/>
                </a:lnTo>
                <a:lnTo>
                  <a:pt x="414867" y="406400"/>
                </a:lnTo>
                <a:lnTo>
                  <a:pt x="423333" y="397933"/>
                </a:lnTo>
                <a:lnTo>
                  <a:pt x="431800" y="381000"/>
                </a:lnTo>
                <a:lnTo>
                  <a:pt x="448733" y="355600"/>
                </a:lnTo>
                <a:lnTo>
                  <a:pt x="457200" y="330200"/>
                </a:lnTo>
                <a:lnTo>
                  <a:pt x="465667" y="304800"/>
                </a:lnTo>
                <a:lnTo>
                  <a:pt x="465667" y="279400"/>
                </a:lnTo>
                <a:lnTo>
                  <a:pt x="474133" y="254000"/>
                </a:lnTo>
                <a:lnTo>
                  <a:pt x="474133" y="228600"/>
                </a:lnTo>
                <a:lnTo>
                  <a:pt x="474133" y="203200"/>
                </a:lnTo>
                <a:lnTo>
                  <a:pt x="482600" y="186266"/>
                </a:lnTo>
                <a:lnTo>
                  <a:pt x="482600" y="177800"/>
                </a:lnTo>
                <a:lnTo>
                  <a:pt x="491067" y="169333"/>
                </a:lnTo>
                <a:lnTo>
                  <a:pt x="499533" y="169333"/>
                </a:lnTo>
                <a:lnTo>
                  <a:pt x="508000" y="169333"/>
                </a:lnTo>
                <a:lnTo>
                  <a:pt x="508000" y="169333"/>
                </a:lnTo>
                <a:lnTo>
                  <a:pt x="516467" y="177800"/>
                </a:lnTo>
                <a:lnTo>
                  <a:pt x="516467" y="186266"/>
                </a:lnTo>
                <a:lnTo>
                  <a:pt x="524933" y="203200"/>
                </a:lnTo>
                <a:lnTo>
                  <a:pt x="524933" y="228600"/>
                </a:lnTo>
                <a:lnTo>
                  <a:pt x="524933" y="254000"/>
                </a:lnTo>
                <a:lnTo>
                  <a:pt x="524933" y="279400"/>
                </a:lnTo>
                <a:lnTo>
                  <a:pt x="524933" y="313266"/>
                </a:lnTo>
                <a:lnTo>
                  <a:pt x="533400" y="338666"/>
                </a:lnTo>
                <a:lnTo>
                  <a:pt x="524933" y="364066"/>
                </a:lnTo>
                <a:lnTo>
                  <a:pt x="524933" y="381000"/>
                </a:lnTo>
                <a:lnTo>
                  <a:pt x="524933" y="397933"/>
                </a:lnTo>
                <a:lnTo>
                  <a:pt x="524933" y="406400"/>
                </a:lnTo>
                <a:lnTo>
                  <a:pt x="524933" y="414866"/>
                </a:lnTo>
                <a:lnTo>
                  <a:pt x="533400" y="414866"/>
                </a:lnTo>
                <a:lnTo>
                  <a:pt x="533400" y="414866"/>
                </a:lnTo>
                <a:lnTo>
                  <a:pt x="533400" y="406400"/>
                </a:lnTo>
                <a:lnTo>
                  <a:pt x="533400" y="397933"/>
                </a:lnTo>
                <a:lnTo>
                  <a:pt x="533400" y="389466"/>
                </a:lnTo>
                <a:lnTo>
                  <a:pt x="541867" y="372533"/>
                </a:lnTo>
                <a:lnTo>
                  <a:pt x="541867" y="347133"/>
                </a:lnTo>
                <a:lnTo>
                  <a:pt x="550333" y="321733"/>
                </a:lnTo>
                <a:lnTo>
                  <a:pt x="558800" y="296333"/>
                </a:lnTo>
                <a:lnTo>
                  <a:pt x="567267" y="262466"/>
                </a:lnTo>
                <a:lnTo>
                  <a:pt x="567267" y="237066"/>
                </a:lnTo>
                <a:lnTo>
                  <a:pt x="575733" y="211666"/>
                </a:lnTo>
                <a:lnTo>
                  <a:pt x="584200" y="194733"/>
                </a:lnTo>
                <a:lnTo>
                  <a:pt x="592667" y="177800"/>
                </a:lnTo>
                <a:lnTo>
                  <a:pt x="601133" y="169333"/>
                </a:lnTo>
                <a:lnTo>
                  <a:pt x="609600" y="152400"/>
                </a:lnTo>
                <a:lnTo>
                  <a:pt x="626533" y="152400"/>
                </a:lnTo>
                <a:lnTo>
                  <a:pt x="635000" y="143933"/>
                </a:lnTo>
                <a:lnTo>
                  <a:pt x="643467" y="152400"/>
                </a:lnTo>
                <a:lnTo>
                  <a:pt x="651933" y="152400"/>
                </a:lnTo>
                <a:lnTo>
                  <a:pt x="660400" y="160866"/>
                </a:lnTo>
                <a:lnTo>
                  <a:pt x="668867" y="169333"/>
                </a:lnTo>
                <a:lnTo>
                  <a:pt x="668867" y="186266"/>
                </a:lnTo>
                <a:lnTo>
                  <a:pt x="668867" y="203200"/>
                </a:lnTo>
                <a:lnTo>
                  <a:pt x="660400" y="228600"/>
                </a:lnTo>
                <a:lnTo>
                  <a:pt x="660400" y="254000"/>
                </a:lnTo>
                <a:lnTo>
                  <a:pt x="651933" y="279400"/>
                </a:lnTo>
                <a:lnTo>
                  <a:pt x="651933" y="304800"/>
                </a:lnTo>
                <a:lnTo>
                  <a:pt x="651933" y="330200"/>
                </a:lnTo>
                <a:lnTo>
                  <a:pt x="651933" y="347133"/>
                </a:lnTo>
                <a:lnTo>
                  <a:pt x="660400" y="364066"/>
                </a:lnTo>
                <a:lnTo>
                  <a:pt x="668867" y="381000"/>
                </a:lnTo>
                <a:lnTo>
                  <a:pt x="677333" y="389466"/>
                </a:lnTo>
                <a:lnTo>
                  <a:pt x="685800" y="397933"/>
                </a:lnTo>
                <a:lnTo>
                  <a:pt x="694267" y="406400"/>
                </a:lnTo>
                <a:lnTo>
                  <a:pt x="711200" y="406400"/>
                </a:lnTo>
                <a:lnTo>
                  <a:pt x="728133" y="406400"/>
                </a:lnTo>
                <a:lnTo>
                  <a:pt x="745067" y="397933"/>
                </a:lnTo>
                <a:lnTo>
                  <a:pt x="762000" y="389466"/>
                </a:lnTo>
                <a:lnTo>
                  <a:pt x="778933" y="372533"/>
                </a:lnTo>
                <a:lnTo>
                  <a:pt x="787400" y="355600"/>
                </a:lnTo>
                <a:lnTo>
                  <a:pt x="804333" y="338666"/>
                </a:lnTo>
                <a:lnTo>
                  <a:pt x="812800" y="313266"/>
                </a:lnTo>
                <a:lnTo>
                  <a:pt x="829733" y="287866"/>
                </a:lnTo>
                <a:lnTo>
                  <a:pt x="838200" y="262466"/>
                </a:lnTo>
                <a:lnTo>
                  <a:pt x="846667" y="228600"/>
                </a:lnTo>
                <a:lnTo>
                  <a:pt x="855133" y="203200"/>
                </a:lnTo>
                <a:lnTo>
                  <a:pt x="855133" y="169333"/>
                </a:lnTo>
                <a:lnTo>
                  <a:pt x="855133" y="143933"/>
                </a:lnTo>
                <a:lnTo>
                  <a:pt x="863600" y="118533"/>
                </a:lnTo>
                <a:lnTo>
                  <a:pt x="863600" y="93133"/>
                </a:lnTo>
                <a:lnTo>
                  <a:pt x="863600" y="76200"/>
                </a:lnTo>
                <a:lnTo>
                  <a:pt x="863600" y="59266"/>
                </a:lnTo>
                <a:lnTo>
                  <a:pt x="872067" y="42333"/>
                </a:lnTo>
                <a:lnTo>
                  <a:pt x="872067" y="33866"/>
                </a:lnTo>
                <a:lnTo>
                  <a:pt x="872067" y="33866"/>
                </a:lnTo>
                <a:lnTo>
                  <a:pt x="872067" y="33866"/>
                </a:lnTo>
                <a:lnTo>
                  <a:pt x="872067" y="42333"/>
                </a:lnTo>
                <a:lnTo>
                  <a:pt x="872067" y="50800"/>
                </a:lnTo>
                <a:lnTo>
                  <a:pt x="863600" y="67733"/>
                </a:lnTo>
                <a:lnTo>
                  <a:pt x="863600" y="93133"/>
                </a:lnTo>
                <a:lnTo>
                  <a:pt x="855133" y="127000"/>
                </a:lnTo>
                <a:lnTo>
                  <a:pt x="855133" y="160866"/>
                </a:lnTo>
                <a:lnTo>
                  <a:pt x="855133" y="203200"/>
                </a:lnTo>
                <a:lnTo>
                  <a:pt x="846667" y="245533"/>
                </a:lnTo>
                <a:lnTo>
                  <a:pt x="846667" y="279400"/>
                </a:lnTo>
                <a:lnTo>
                  <a:pt x="846667" y="313266"/>
                </a:lnTo>
                <a:lnTo>
                  <a:pt x="846667" y="347133"/>
                </a:lnTo>
                <a:lnTo>
                  <a:pt x="846667" y="372533"/>
                </a:lnTo>
                <a:lnTo>
                  <a:pt x="846667" y="389466"/>
                </a:lnTo>
                <a:lnTo>
                  <a:pt x="855133" y="406400"/>
                </a:lnTo>
                <a:lnTo>
                  <a:pt x="863600" y="414866"/>
                </a:lnTo>
                <a:lnTo>
                  <a:pt x="872067" y="423333"/>
                </a:lnTo>
                <a:lnTo>
                  <a:pt x="889000" y="423333"/>
                </a:lnTo>
                <a:lnTo>
                  <a:pt x="905933" y="423333"/>
                </a:lnTo>
                <a:lnTo>
                  <a:pt x="914400" y="414866"/>
                </a:lnTo>
                <a:lnTo>
                  <a:pt x="931333" y="397933"/>
                </a:lnTo>
                <a:lnTo>
                  <a:pt x="948267" y="381000"/>
                </a:lnTo>
                <a:lnTo>
                  <a:pt x="956733" y="355600"/>
                </a:lnTo>
                <a:lnTo>
                  <a:pt x="973667" y="330200"/>
                </a:lnTo>
                <a:lnTo>
                  <a:pt x="982133" y="304800"/>
                </a:lnTo>
                <a:lnTo>
                  <a:pt x="990600" y="270933"/>
                </a:lnTo>
                <a:lnTo>
                  <a:pt x="990600" y="245533"/>
                </a:lnTo>
                <a:lnTo>
                  <a:pt x="990600" y="220133"/>
                </a:lnTo>
                <a:lnTo>
                  <a:pt x="999067" y="203200"/>
                </a:lnTo>
                <a:lnTo>
                  <a:pt x="999067" y="186266"/>
                </a:lnTo>
                <a:lnTo>
                  <a:pt x="999067" y="169333"/>
                </a:lnTo>
                <a:lnTo>
                  <a:pt x="990600" y="160866"/>
                </a:lnTo>
                <a:lnTo>
                  <a:pt x="990600" y="152400"/>
                </a:lnTo>
                <a:lnTo>
                  <a:pt x="990600" y="152400"/>
                </a:lnTo>
                <a:lnTo>
                  <a:pt x="990600" y="143933"/>
                </a:lnTo>
                <a:lnTo>
                  <a:pt x="990600" y="143933"/>
                </a:lnTo>
                <a:lnTo>
                  <a:pt x="999067" y="135466"/>
                </a:lnTo>
                <a:lnTo>
                  <a:pt x="1007533" y="135466"/>
                </a:lnTo>
                <a:lnTo>
                  <a:pt x="1016000" y="127000"/>
                </a:lnTo>
                <a:lnTo>
                  <a:pt x="1024467" y="127000"/>
                </a:lnTo>
                <a:lnTo>
                  <a:pt x="1041400" y="135466"/>
                </a:lnTo>
                <a:lnTo>
                  <a:pt x="1049867" y="135466"/>
                </a:lnTo>
                <a:lnTo>
                  <a:pt x="1058333" y="143933"/>
                </a:lnTo>
                <a:lnTo>
                  <a:pt x="1066800" y="152400"/>
                </a:lnTo>
                <a:lnTo>
                  <a:pt x="1075267" y="152400"/>
                </a:lnTo>
                <a:lnTo>
                  <a:pt x="1075267" y="169333"/>
                </a:lnTo>
                <a:lnTo>
                  <a:pt x="1075267" y="186266"/>
                </a:lnTo>
                <a:lnTo>
                  <a:pt x="1066800" y="211666"/>
                </a:lnTo>
                <a:lnTo>
                  <a:pt x="1066800" y="237066"/>
                </a:lnTo>
                <a:lnTo>
                  <a:pt x="1066800" y="262466"/>
                </a:lnTo>
                <a:lnTo>
                  <a:pt x="1058333" y="287866"/>
                </a:lnTo>
                <a:lnTo>
                  <a:pt x="1058333" y="313266"/>
                </a:lnTo>
                <a:lnTo>
                  <a:pt x="1058333" y="330200"/>
                </a:lnTo>
                <a:lnTo>
                  <a:pt x="1058333" y="347133"/>
                </a:lnTo>
                <a:lnTo>
                  <a:pt x="1058333" y="364066"/>
                </a:lnTo>
                <a:lnTo>
                  <a:pt x="1066800" y="372533"/>
                </a:lnTo>
                <a:lnTo>
                  <a:pt x="1075267" y="381000"/>
                </a:lnTo>
                <a:lnTo>
                  <a:pt x="1083733" y="381000"/>
                </a:lnTo>
                <a:lnTo>
                  <a:pt x="1092200" y="389466"/>
                </a:lnTo>
                <a:lnTo>
                  <a:pt x="1109133" y="389466"/>
                </a:lnTo>
                <a:lnTo>
                  <a:pt x="1117600" y="381000"/>
                </a:lnTo>
                <a:lnTo>
                  <a:pt x="1126067" y="372533"/>
                </a:lnTo>
                <a:lnTo>
                  <a:pt x="1143000" y="355600"/>
                </a:lnTo>
                <a:lnTo>
                  <a:pt x="1159933" y="338666"/>
                </a:lnTo>
                <a:lnTo>
                  <a:pt x="1176867" y="321733"/>
                </a:lnTo>
                <a:lnTo>
                  <a:pt x="1185333" y="296333"/>
                </a:lnTo>
                <a:lnTo>
                  <a:pt x="1193800" y="262466"/>
                </a:lnTo>
                <a:lnTo>
                  <a:pt x="1210733" y="237066"/>
                </a:lnTo>
                <a:lnTo>
                  <a:pt x="1219200" y="211666"/>
                </a:lnTo>
                <a:lnTo>
                  <a:pt x="1236133" y="194733"/>
                </a:lnTo>
                <a:lnTo>
                  <a:pt x="1244600" y="177800"/>
                </a:lnTo>
                <a:lnTo>
                  <a:pt x="1253067" y="169333"/>
                </a:lnTo>
                <a:lnTo>
                  <a:pt x="1261533" y="160866"/>
                </a:lnTo>
                <a:lnTo>
                  <a:pt x="1278467" y="160866"/>
                </a:lnTo>
                <a:lnTo>
                  <a:pt x="1286933" y="160866"/>
                </a:lnTo>
                <a:lnTo>
                  <a:pt x="1295400" y="169333"/>
                </a:lnTo>
                <a:lnTo>
                  <a:pt x="1303867" y="186266"/>
                </a:lnTo>
                <a:lnTo>
                  <a:pt x="1303867" y="203200"/>
                </a:lnTo>
                <a:lnTo>
                  <a:pt x="1312333" y="220133"/>
                </a:lnTo>
                <a:lnTo>
                  <a:pt x="1312333" y="228600"/>
                </a:lnTo>
                <a:lnTo>
                  <a:pt x="1320800" y="245533"/>
                </a:lnTo>
                <a:lnTo>
                  <a:pt x="1320800" y="254000"/>
                </a:lnTo>
                <a:lnTo>
                  <a:pt x="1320800" y="254000"/>
                </a:lnTo>
                <a:lnTo>
                  <a:pt x="1320800" y="262466"/>
                </a:lnTo>
                <a:lnTo>
                  <a:pt x="1320800" y="262466"/>
                </a:lnTo>
                <a:lnTo>
                  <a:pt x="1320800" y="262466"/>
                </a:lnTo>
                <a:lnTo>
                  <a:pt x="1320800" y="254000"/>
                </a:lnTo>
                <a:lnTo>
                  <a:pt x="1320800" y="245533"/>
                </a:lnTo>
                <a:lnTo>
                  <a:pt x="1312333" y="237066"/>
                </a:lnTo>
                <a:lnTo>
                  <a:pt x="1303867" y="228600"/>
                </a:lnTo>
                <a:lnTo>
                  <a:pt x="1303867" y="211666"/>
                </a:lnTo>
                <a:lnTo>
                  <a:pt x="1295400" y="194733"/>
                </a:lnTo>
                <a:lnTo>
                  <a:pt x="1286933" y="186266"/>
                </a:lnTo>
                <a:lnTo>
                  <a:pt x="1278467" y="169333"/>
                </a:lnTo>
                <a:lnTo>
                  <a:pt x="1270000" y="169333"/>
                </a:lnTo>
                <a:lnTo>
                  <a:pt x="1253067" y="169333"/>
                </a:lnTo>
                <a:lnTo>
                  <a:pt x="1236133" y="177800"/>
                </a:lnTo>
                <a:lnTo>
                  <a:pt x="1227667" y="186266"/>
                </a:lnTo>
                <a:lnTo>
                  <a:pt x="1210733" y="194733"/>
                </a:lnTo>
                <a:lnTo>
                  <a:pt x="1193800" y="220133"/>
                </a:lnTo>
                <a:lnTo>
                  <a:pt x="1185333" y="237066"/>
                </a:lnTo>
                <a:lnTo>
                  <a:pt x="1176867" y="262466"/>
                </a:lnTo>
                <a:lnTo>
                  <a:pt x="1176867" y="296333"/>
                </a:lnTo>
                <a:lnTo>
                  <a:pt x="1168400" y="321733"/>
                </a:lnTo>
                <a:lnTo>
                  <a:pt x="1168400" y="347133"/>
                </a:lnTo>
                <a:lnTo>
                  <a:pt x="1168400" y="364066"/>
                </a:lnTo>
                <a:lnTo>
                  <a:pt x="1176867" y="381000"/>
                </a:lnTo>
                <a:lnTo>
                  <a:pt x="1185333" y="397933"/>
                </a:lnTo>
                <a:lnTo>
                  <a:pt x="1193800" y="406400"/>
                </a:lnTo>
                <a:lnTo>
                  <a:pt x="1210733" y="414866"/>
                </a:lnTo>
                <a:lnTo>
                  <a:pt x="1219200" y="414866"/>
                </a:lnTo>
                <a:lnTo>
                  <a:pt x="1236133" y="406400"/>
                </a:lnTo>
                <a:lnTo>
                  <a:pt x="1244600" y="406400"/>
                </a:lnTo>
                <a:lnTo>
                  <a:pt x="1261533" y="389466"/>
                </a:lnTo>
                <a:lnTo>
                  <a:pt x="1278467" y="372533"/>
                </a:lnTo>
                <a:lnTo>
                  <a:pt x="1286933" y="355600"/>
                </a:lnTo>
                <a:lnTo>
                  <a:pt x="1295400" y="330200"/>
                </a:lnTo>
                <a:lnTo>
                  <a:pt x="1303867" y="304800"/>
                </a:lnTo>
                <a:lnTo>
                  <a:pt x="1312333" y="279400"/>
                </a:lnTo>
                <a:lnTo>
                  <a:pt x="1320800" y="254000"/>
                </a:lnTo>
                <a:lnTo>
                  <a:pt x="1320800" y="237066"/>
                </a:lnTo>
                <a:lnTo>
                  <a:pt x="1320800" y="220133"/>
                </a:lnTo>
                <a:lnTo>
                  <a:pt x="1320800" y="203200"/>
                </a:lnTo>
                <a:lnTo>
                  <a:pt x="1320800" y="203200"/>
                </a:lnTo>
                <a:lnTo>
                  <a:pt x="1320800" y="194733"/>
                </a:lnTo>
                <a:lnTo>
                  <a:pt x="1312333" y="194733"/>
                </a:lnTo>
                <a:lnTo>
                  <a:pt x="1312333" y="203200"/>
                </a:lnTo>
                <a:lnTo>
                  <a:pt x="1303867" y="211666"/>
                </a:lnTo>
                <a:lnTo>
                  <a:pt x="1295400" y="220133"/>
                </a:lnTo>
                <a:lnTo>
                  <a:pt x="1295400" y="245533"/>
                </a:lnTo>
                <a:lnTo>
                  <a:pt x="1286933" y="270933"/>
                </a:lnTo>
                <a:lnTo>
                  <a:pt x="1286933" y="296333"/>
                </a:lnTo>
                <a:lnTo>
                  <a:pt x="1286933" y="321733"/>
                </a:lnTo>
                <a:lnTo>
                  <a:pt x="1286933" y="338666"/>
                </a:lnTo>
                <a:lnTo>
                  <a:pt x="1295400" y="364066"/>
                </a:lnTo>
                <a:lnTo>
                  <a:pt x="1295400" y="381000"/>
                </a:lnTo>
                <a:lnTo>
                  <a:pt x="1303867" y="397933"/>
                </a:lnTo>
                <a:lnTo>
                  <a:pt x="1320800" y="406400"/>
                </a:lnTo>
                <a:lnTo>
                  <a:pt x="1329267" y="414866"/>
                </a:lnTo>
                <a:lnTo>
                  <a:pt x="1346200" y="423333"/>
                </a:lnTo>
                <a:lnTo>
                  <a:pt x="1363133" y="423333"/>
                </a:lnTo>
                <a:lnTo>
                  <a:pt x="1388533" y="423333"/>
                </a:lnTo>
                <a:lnTo>
                  <a:pt x="1405467" y="414866"/>
                </a:lnTo>
                <a:lnTo>
                  <a:pt x="1430867" y="406400"/>
                </a:lnTo>
                <a:lnTo>
                  <a:pt x="1456267" y="389466"/>
                </a:lnTo>
                <a:lnTo>
                  <a:pt x="1473200" y="364066"/>
                </a:lnTo>
                <a:lnTo>
                  <a:pt x="1498600" y="338666"/>
                </a:lnTo>
                <a:lnTo>
                  <a:pt x="1515533" y="313266"/>
                </a:lnTo>
                <a:lnTo>
                  <a:pt x="1540933" y="279400"/>
                </a:lnTo>
                <a:lnTo>
                  <a:pt x="1549400" y="245533"/>
                </a:lnTo>
                <a:lnTo>
                  <a:pt x="1566333" y="220133"/>
                </a:lnTo>
                <a:lnTo>
                  <a:pt x="1574800" y="186266"/>
                </a:lnTo>
                <a:lnTo>
                  <a:pt x="1583267" y="152400"/>
                </a:lnTo>
                <a:lnTo>
                  <a:pt x="1583267" y="118533"/>
                </a:lnTo>
                <a:lnTo>
                  <a:pt x="1583267" y="84666"/>
                </a:lnTo>
                <a:lnTo>
                  <a:pt x="1583267" y="59266"/>
                </a:lnTo>
                <a:lnTo>
                  <a:pt x="1574800" y="33866"/>
                </a:lnTo>
                <a:lnTo>
                  <a:pt x="1566333" y="16933"/>
                </a:lnTo>
                <a:lnTo>
                  <a:pt x="1549400" y="8466"/>
                </a:lnTo>
                <a:lnTo>
                  <a:pt x="1540933" y="0"/>
                </a:lnTo>
                <a:lnTo>
                  <a:pt x="1524000" y="8466"/>
                </a:lnTo>
                <a:lnTo>
                  <a:pt x="1507067" y="16933"/>
                </a:lnTo>
                <a:lnTo>
                  <a:pt x="1490133" y="33866"/>
                </a:lnTo>
                <a:lnTo>
                  <a:pt x="1473200" y="50800"/>
                </a:lnTo>
                <a:lnTo>
                  <a:pt x="1464733" y="84666"/>
                </a:lnTo>
                <a:lnTo>
                  <a:pt x="1456267" y="118533"/>
                </a:lnTo>
                <a:lnTo>
                  <a:pt x="1447800" y="160866"/>
                </a:lnTo>
                <a:lnTo>
                  <a:pt x="1447800" y="203200"/>
                </a:lnTo>
                <a:lnTo>
                  <a:pt x="1447800" y="237066"/>
                </a:lnTo>
                <a:lnTo>
                  <a:pt x="1447800" y="279400"/>
                </a:lnTo>
                <a:lnTo>
                  <a:pt x="1456267" y="313266"/>
                </a:lnTo>
                <a:lnTo>
                  <a:pt x="1464733" y="347133"/>
                </a:lnTo>
                <a:lnTo>
                  <a:pt x="1481667" y="372533"/>
                </a:lnTo>
                <a:lnTo>
                  <a:pt x="1490133" y="397933"/>
                </a:lnTo>
                <a:lnTo>
                  <a:pt x="1507067" y="414866"/>
                </a:lnTo>
                <a:lnTo>
                  <a:pt x="1515533" y="431800"/>
                </a:lnTo>
                <a:lnTo>
                  <a:pt x="1524000" y="440266"/>
                </a:lnTo>
                <a:lnTo>
                  <a:pt x="1524000" y="440266"/>
                </a:lnTo>
                <a:lnTo>
                  <a:pt x="1524000" y="431800"/>
                </a:lnTo>
                <a:lnTo>
                  <a:pt x="1524000" y="431800"/>
                </a:lnTo>
                <a:lnTo>
                  <a:pt x="1524000" y="423333"/>
                </a:lnTo>
                <a:lnTo>
                  <a:pt x="1524000" y="423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523067" y="2853267"/>
            <a:ext cx="228601" cy="16934"/>
          </a:xfrm>
          <a:custGeom>
            <a:avLst/>
            <a:gdLst/>
            <a:ahLst/>
            <a:cxnLst/>
            <a:rect l="0" t="0" r="0" b="0"/>
            <a:pathLst>
              <a:path w="228601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42333" y="16933"/>
                </a:lnTo>
                <a:lnTo>
                  <a:pt x="59266" y="16933"/>
                </a:lnTo>
                <a:lnTo>
                  <a:pt x="76200" y="16933"/>
                </a:lnTo>
                <a:lnTo>
                  <a:pt x="110066" y="16933"/>
                </a:lnTo>
                <a:lnTo>
                  <a:pt x="135466" y="8466"/>
                </a:lnTo>
                <a:lnTo>
                  <a:pt x="169333" y="8466"/>
                </a:lnTo>
                <a:lnTo>
                  <a:pt x="203200" y="0"/>
                </a:lnTo>
                <a:lnTo>
                  <a:pt x="203200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666067" y="2904067"/>
            <a:ext cx="567267" cy="304801"/>
          </a:xfrm>
          <a:custGeom>
            <a:avLst/>
            <a:gdLst/>
            <a:ahLst/>
            <a:cxnLst/>
            <a:rect l="0" t="0" r="0" b="0"/>
            <a:pathLst>
              <a:path w="567267" h="304801">
                <a:moveTo>
                  <a:pt x="169333" y="101600"/>
                </a:moveTo>
                <a:lnTo>
                  <a:pt x="169333" y="101600"/>
                </a:lnTo>
                <a:lnTo>
                  <a:pt x="169333" y="93133"/>
                </a:lnTo>
                <a:lnTo>
                  <a:pt x="169333" y="84666"/>
                </a:lnTo>
                <a:lnTo>
                  <a:pt x="169333" y="76200"/>
                </a:lnTo>
                <a:lnTo>
                  <a:pt x="169333" y="67733"/>
                </a:lnTo>
                <a:lnTo>
                  <a:pt x="169333" y="50800"/>
                </a:lnTo>
                <a:lnTo>
                  <a:pt x="169333" y="33866"/>
                </a:lnTo>
                <a:lnTo>
                  <a:pt x="160866" y="25400"/>
                </a:lnTo>
                <a:lnTo>
                  <a:pt x="152400" y="16933"/>
                </a:lnTo>
                <a:lnTo>
                  <a:pt x="143933" y="0"/>
                </a:lnTo>
                <a:lnTo>
                  <a:pt x="127000" y="0"/>
                </a:lnTo>
                <a:lnTo>
                  <a:pt x="118533" y="0"/>
                </a:lnTo>
                <a:lnTo>
                  <a:pt x="101600" y="16933"/>
                </a:lnTo>
                <a:lnTo>
                  <a:pt x="84666" y="25400"/>
                </a:lnTo>
                <a:lnTo>
                  <a:pt x="67733" y="42333"/>
                </a:lnTo>
                <a:lnTo>
                  <a:pt x="50800" y="59266"/>
                </a:lnTo>
                <a:lnTo>
                  <a:pt x="42333" y="84666"/>
                </a:lnTo>
                <a:lnTo>
                  <a:pt x="25400" y="110066"/>
                </a:lnTo>
                <a:lnTo>
                  <a:pt x="16933" y="135466"/>
                </a:lnTo>
                <a:lnTo>
                  <a:pt x="8466" y="169333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8466" y="270933"/>
                </a:lnTo>
                <a:lnTo>
                  <a:pt x="16933" y="287866"/>
                </a:lnTo>
                <a:lnTo>
                  <a:pt x="25400" y="296333"/>
                </a:lnTo>
                <a:lnTo>
                  <a:pt x="33866" y="304800"/>
                </a:lnTo>
                <a:lnTo>
                  <a:pt x="50800" y="304800"/>
                </a:lnTo>
                <a:lnTo>
                  <a:pt x="59266" y="296333"/>
                </a:lnTo>
                <a:lnTo>
                  <a:pt x="67733" y="287866"/>
                </a:lnTo>
                <a:lnTo>
                  <a:pt x="84666" y="279400"/>
                </a:lnTo>
                <a:lnTo>
                  <a:pt x="93133" y="262466"/>
                </a:lnTo>
                <a:lnTo>
                  <a:pt x="101600" y="245533"/>
                </a:lnTo>
                <a:lnTo>
                  <a:pt x="118533" y="220133"/>
                </a:lnTo>
                <a:lnTo>
                  <a:pt x="127000" y="194733"/>
                </a:lnTo>
                <a:lnTo>
                  <a:pt x="135466" y="169333"/>
                </a:lnTo>
                <a:lnTo>
                  <a:pt x="143933" y="143933"/>
                </a:lnTo>
                <a:lnTo>
                  <a:pt x="152400" y="118533"/>
                </a:lnTo>
                <a:lnTo>
                  <a:pt x="152400" y="93133"/>
                </a:lnTo>
                <a:lnTo>
                  <a:pt x="152400" y="84666"/>
                </a:lnTo>
                <a:lnTo>
                  <a:pt x="152400" y="76200"/>
                </a:lnTo>
                <a:lnTo>
                  <a:pt x="152400" y="76200"/>
                </a:lnTo>
                <a:lnTo>
                  <a:pt x="152400" y="76200"/>
                </a:lnTo>
                <a:lnTo>
                  <a:pt x="143933" y="84666"/>
                </a:lnTo>
                <a:lnTo>
                  <a:pt x="143933" y="93133"/>
                </a:lnTo>
                <a:lnTo>
                  <a:pt x="143933" y="118533"/>
                </a:lnTo>
                <a:lnTo>
                  <a:pt x="135466" y="135466"/>
                </a:lnTo>
                <a:lnTo>
                  <a:pt x="127000" y="169333"/>
                </a:lnTo>
                <a:lnTo>
                  <a:pt x="127000" y="194733"/>
                </a:lnTo>
                <a:lnTo>
                  <a:pt x="127000" y="220133"/>
                </a:lnTo>
                <a:lnTo>
                  <a:pt x="127000" y="245533"/>
                </a:lnTo>
                <a:lnTo>
                  <a:pt x="135466" y="270933"/>
                </a:lnTo>
                <a:lnTo>
                  <a:pt x="143933" y="279400"/>
                </a:lnTo>
                <a:lnTo>
                  <a:pt x="152400" y="287866"/>
                </a:lnTo>
                <a:lnTo>
                  <a:pt x="160866" y="296333"/>
                </a:lnTo>
                <a:lnTo>
                  <a:pt x="169333" y="287866"/>
                </a:lnTo>
                <a:lnTo>
                  <a:pt x="177800" y="287866"/>
                </a:lnTo>
                <a:lnTo>
                  <a:pt x="186266" y="279400"/>
                </a:lnTo>
                <a:lnTo>
                  <a:pt x="203200" y="262466"/>
                </a:lnTo>
                <a:lnTo>
                  <a:pt x="211666" y="245533"/>
                </a:lnTo>
                <a:lnTo>
                  <a:pt x="228600" y="220133"/>
                </a:lnTo>
                <a:lnTo>
                  <a:pt x="237066" y="194733"/>
                </a:lnTo>
                <a:lnTo>
                  <a:pt x="254000" y="169333"/>
                </a:lnTo>
                <a:lnTo>
                  <a:pt x="262466" y="135466"/>
                </a:lnTo>
                <a:lnTo>
                  <a:pt x="270933" y="110066"/>
                </a:lnTo>
                <a:lnTo>
                  <a:pt x="279400" y="93133"/>
                </a:lnTo>
                <a:lnTo>
                  <a:pt x="279400" y="76200"/>
                </a:lnTo>
                <a:lnTo>
                  <a:pt x="287866" y="67733"/>
                </a:lnTo>
                <a:lnTo>
                  <a:pt x="287866" y="67733"/>
                </a:lnTo>
                <a:lnTo>
                  <a:pt x="287866" y="76200"/>
                </a:lnTo>
                <a:lnTo>
                  <a:pt x="287866" y="93133"/>
                </a:lnTo>
                <a:lnTo>
                  <a:pt x="287866" y="110066"/>
                </a:lnTo>
                <a:lnTo>
                  <a:pt x="287866" y="135466"/>
                </a:lnTo>
                <a:lnTo>
                  <a:pt x="279400" y="160866"/>
                </a:lnTo>
                <a:lnTo>
                  <a:pt x="270933" y="194733"/>
                </a:lnTo>
                <a:lnTo>
                  <a:pt x="270933" y="228600"/>
                </a:lnTo>
                <a:lnTo>
                  <a:pt x="262466" y="254000"/>
                </a:lnTo>
                <a:lnTo>
                  <a:pt x="262466" y="270933"/>
                </a:lnTo>
                <a:lnTo>
                  <a:pt x="262466" y="287866"/>
                </a:lnTo>
                <a:lnTo>
                  <a:pt x="254000" y="296333"/>
                </a:lnTo>
                <a:lnTo>
                  <a:pt x="254000" y="304800"/>
                </a:lnTo>
                <a:lnTo>
                  <a:pt x="254000" y="304800"/>
                </a:lnTo>
                <a:lnTo>
                  <a:pt x="262466" y="296333"/>
                </a:lnTo>
                <a:lnTo>
                  <a:pt x="262466" y="287866"/>
                </a:lnTo>
                <a:lnTo>
                  <a:pt x="270933" y="270933"/>
                </a:lnTo>
                <a:lnTo>
                  <a:pt x="287866" y="254000"/>
                </a:lnTo>
                <a:lnTo>
                  <a:pt x="296333" y="228600"/>
                </a:lnTo>
                <a:lnTo>
                  <a:pt x="313266" y="194733"/>
                </a:lnTo>
                <a:lnTo>
                  <a:pt x="330200" y="160866"/>
                </a:lnTo>
                <a:lnTo>
                  <a:pt x="347133" y="127000"/>
                </a:lnTo>
                <a:lnTo>
                  <a:pt x="364066" y="93133"/>
                </a:lnTo>
                <a:lnTo>
                  <a:pt x="372533" y="76200"/>
                </a:lnTo>
                <a:lnTo>
                  <a:pt x="389466" y="59266"/>
                </a:lnTo>
                <a:lnTo>
                  <a:pt x="397933" y="50800"/>
                </a:lnTo>
                <a:lnTo>
                  <a:pt x="406400" y="50800"/>
                </a:lnTo>
                <a:lnTo>
                  <a:pt x="414866" y="50800"/>
                </a:lnTo>
                <a:lnTo>
                  <a:pt x="423333" y="59266"/>
                </a:lnTo>
                <a:lnTo>
                  <a:pt x="423333" y="76200"/>
                </a:lnTo>
                <a:lnTo>
                  <a:pt x="423333" y="93133"/>
                </a:lnTo>
                <a:lnTo>
                  <a:pt x="423333" y="118533"/>
                </a:lnTo>
                <a:lnTo>
                  <a:pt x="423333" y="143933"/>
                </a:lnTo>
                <a:lnTo>
                  <a:pt x="423333" y="177800"/>
                </a:lnTo>
                <a:lnTo>
                  <a:pt x="414866" y="203200"/>
                </a:lnTo>
                <a:lnTo>
                  <a:pt x="423333" y="228600"/>
                </a:lnTo>
                <a:lnTo>
                  <a:pt x="423333" y="245533"/>
                </a:lnTo>
                <a:lnTo>
                  <a:pt x="431800" y="262466"/>
                </a:lnTo>
                <a:lnTo>
                  <a:pt x="448733" y="270933"/>
                </a:lnTo>
                <a:lnTo>
                  <a:pt x="465666" y="270933"/>
                </a:lnTo>
                <a:lnTo>
                  <a:pt x="491066" y="262466"/>
                </a:lnTo>
                <a:lnTo>
                  <a:pt x="508000" y="262466"/>
                </a:lnTo>
                <a:lnTo>
                  <a:pt x="533400" y="245533"/>
                </a:lnTo>
                <a:lnTo>
                  <a:pt x="550333" y="228600"/>
                </a:lnTo>
                <a:lnTo>
                  <a:pt x="550333" y="228600"/>
                </a:lnTo>
                <a:lnTo>
                  <a:pt x="567266" y="211666"/>
                </a:lnTo>
                <a:lnTo>
                  <a:pt x="567266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165600" y="2794000"/>
            <a:ext cx="1066801" cy="618068"/>
          </a:xfrm>
          <a:custGeom>
            <a:avLst/>
            <a:gdLst/>
            <a:ahLst/>
            <a:cxnLst/>
            <a:rect l="0" t="0" r="0" b="0"/>
            <a:pathLst>
              <a:path w="1066801" h="618068">
                <a:moveTo>
                  <a:pt x="169333" y="152400"/>
                </a:moveTo>
                <a:lnTo>
                  <a:pt x="160867" y="152400"/>
                </a:lnTo>
                <a:lnTo>
                  <a:pt x="160867" y="152400"/>
                </a:lnTo>
                <a:lnTo>
                  <a:pt x="152400" y="152400"/>
                </a:lnTo>
                <a:lnTo>
                  <a:pt x="143933" y="152400"/>
                </a:lnTo>
                <a:lnTo>
                  <a:pt x="135467" y="160867"/>
                </a:lnTo>
                <a:lnTo>
                  <a:pt x="118533" y="169333"/>
                </a:lnTo>
                <a:lnTo>
                  <a:pt x="101600" y="177800"/>
                </a:lnTo>
                <a:lnTo>
                  <a:pt x="84667" y="194733"/>
                </a:lnTo>
                <a:lnTo>
                  <a:pt x="67733" y="211667"/>
                </a:lnTo>
                <a:lnTo>
                  <a:pt x="59267" y="237067"/>
                </a:lnTo>
                <a:lnTo>
                  <a:pt x="42333" y="262467"/>
                </a:lnTo>
                <a:lnTo>
                  <a:pt x="33867" y="287867"/>
                </a:lnTo>
                <a:lnTo>
                  <a:pt x="25400" y="313267"/>
                </a:lnTo>
                <a:lnTo>
                  <a:pt x="25400" y="338667"/>
                </a:lnTo>
                <a:lnTo>
                  <a:pt x="25400" y="355600"/>
                </a:lnTo>
                <a:lnTo>
                  <a:pt x="25400" y="372533"/>
                </a:lnTo>
                <a:lnTo>
                  <a:pt x="33867" y="372533"/>
                </a:lnTo>
                <a:lnTo>
                  <a:pt x="33867" y="381000"/>
                </a:lnTo>
                <a:lnTo>
                  <a:pt x="42333" y="372533"/>
                </a:lnTo>
                <a:lnTo>
                  <a:pt x="50800" y="372533"/>
                </a:lnTo>
                <a:lnTo>
                  <a:pt x="59267" y="355600"/>
                </a:lnTo>
                <a:lnTo>
                  <a:pt x="67733" y="338667"/>
                </a:lnTo>
                <a:lnTo>
                  <a:pt x="67733" y="321733"/>
                </a:lnTo>
                <a:lnTo>
                  <a:pt x="84667" y="296333"/>
                </a:lnTo>
                <a:lnTo>
                  <a:pt x="93133" y="262467"/>
                </a:lnTo>
                <a:lnTo>
                  <a:pt x="101600" y="237067"/>
                </a:lnTo>
                <a:lnTo>
                  <a:pt x="110067" y="211667"/>
                </a:lnTo>
                <a:lnTo>
                  <a:pt x="118533" y="186267"/>
                </a:lnTo>
                <a:lnTo>
                  <a:pt x="118533" y="169333"/>
                </a:lnTo>
                <a:lnTo>
                  <a:pt x="118533" y="160867"/>
                </a:lnTo>
                <a:lnTo>
                  <a:pt x="118533" y="160867"/>
                </a:lnTo>
                <a:lnTo>
                  <a:pt x="118533" y="160867"/>
                </a:lnTo>
                <a:lnTo>
                  <a:pt x="118533" y="169333"/>
                </a:lnTo>
                <a:lnTo>
                  <a:pt x="118533" y="186267"/>
                </a:lnTo>
                <a:lnTo>
                  <a:pt x="118533" y="211667"/>
                </a:lnTo>
                <a:lnTo>
                  <a:pt x="118533" y="237067"/>
                </a:lnTo>
                <a:lnTo>
                  <a:pt x="118533" y="270933"/>
                </a:lnTo>
                <a:lnTo>
                  <a:pt x="118533" y="304800"/>
                </a:lnTo>
                <a:lnTo>
                  <a:pt x="118533" y="347133"/>
                </a:lnTo>
                <a:lnTo>
                  <a:pt x="118533" y="389467"/>
                </a:lnTo>
                <a:lnTo>
                  <a:pt x="118533" y="423333"/>
                </a:lnTo>
                <a:lnTo>
                  <a:pt x="118533" y="457200"/>
                </a:lnTo>
                <a:lnTo>
                  <a:pt x="118533" y="491067"/>
                </a:lnTo>
                <a:lnTo>
                  <a:pt x="110067" y="516467"/>
                </a:lnTo>
                <a:lnTo>
                  <a:pt x="101600" y="541867"/>
                </a:lnTo>
                <a:lnTo>
                  <a:pt x="93133" y="567267"/>
                </a:lnTo>
                <a:lnTo>
                  <a:pt x="84667" y="584200"/>
                </a:lnTo>
                <a:lnTo>
                  <a:pt x="67733" y="601133"/>
                </a:lnTo>
                <a:lnTo>
                  <a:pt x="59267" y="609600"/>
                </a:lnTo>
                <a:lnTo>
                  <a:pt x="42333" y="618067"/>
                </a:lnTo>
                <a:lnTo>
                  <a:pt x="33867" y="618067"/>
                </a:lnTo>
                <a:lnTo>
                  <a:pt x="25400" y="618067"/>
                </a:lnTo>
                <a:lnTo>
                  <a:pt x="8467" y="618067"/>
                </a:lnTo>
                <a:lnTo>
                  <a:pt x="0" y="609600"/>
                </a:lnTo>
                <a:lnTo>
                  <a:pt x="0" y="592667"/>
                </a:lnTo>
                <a:lnTo>
                  <a:pt x="0" y="584200"/>
                </a:lnTo>
                <a:lnTo>
                  <a:pt x="8467" y="567267"/>
                </a:lnTo>
                <a:lnTo>
                  <a:pt x="16933" y="550333"/>
                </a:lnTo>
                <a:lnTo>
                  <a:pt x="33867" y="524933"/>
                </a:lnTo>
                <a:lnTo>
                  <a:pt x="50800" y="508000"/>
                </a:lnTo>
                <a:lnTo>
                  <a:pt x="76200" y="474133"/>
                </a:lnTo>
                <a:lnTo>
                  <a:pt x="101600" y="448733"/>
                </a:lnTo>
                <a:lnTo>
                  <a:pt x="135467" y="423333"/>
                </a:lnTo>
                <a:lnTo>
                  <a:pt x="169333" y="389467"/>
                </a:lnTo>
                <a:lnTo>
                  <a:pt x="203200" y="355600"/>
                </a:lnTo>
                <a:lnTo>
                  <a:pt x="237067" y="321733"/>
                </a:lnTo>
                <a:lnTo>
                  <a:pt x="270933" y="296333"/>
                </a:lnTo>
                <a:lnTo>
                  <a:pt x="296333" y="262467"/>
                </a:lnTo>
                <a:lnTo>
                  <a:pt x="321733" y="228600"/>
                </a:lnTo>
                <a:lnTo>
                  <a:pt x="347133" y="203200"/>
                </a:lnTo>
                <a:lnTo>
                  <a:pt x="364067" y="177800"/>
                </a:lnTo>
                <a:lnTo>
                  <a:pt x="389467" y="143933"/>
                </a:lnTo>
                <a:lnTo>
                  <a:pt x="406400" y="118533"/>
                </a:lnTo>
                <a:lnTo>
                  <a:pt x="414867" y="93133"/>
                </a:lnTo>
                <a:lnTo>
                  <a:pt x="423333" y="67733"/>
                </a:lnTo>
                <a:lnTo>
                  <a:pt x="423333" y="50800"/>
                </a:lnTo>
                <a:lnTo>
                  <a:pt x="423333" y="33867"/>
                </a:lnTo>
                <a:lnTo>
                  <a:pt x="423333" y="16933"/>
                </a:lnTo>
                <a:lnTo>
                  <a:pt x="414867" y="8467"/>
                </a:lnTo>
                <a:lnTo>
                  <a:pt x="406400" y="0"/>
                </a:lnTo>
                <a:lnTo>
                  <a:pt x="397933" y="0"/>
                </a:lnTo>
                <a:lnTo>
                  <a:pt x="381000" y="0"/>
                </a:lnTo>
                <a:lnTo>
                  <a:pt x="372533" y="8467"/>
                </a:lnTo>
                <a:lnTo>
                  <a:pt x="355600" y="25400"/>
                </a:lnTo>
                <a:lnTo>
                  <a:pt x="338667" y="42333"/>
                </a:lnTo>
                <a:lnTo>
                  <a:pt x="330200" y="59267"/>
                </a:lnTo>
                <a:lnTo>
                  <a:pt x="313267" y="93133"/>
                </a:lnTo>
                <a:lnTo>
                  <a:pt x="304800" y="118533"/>
                </a:lnTo>
                <a:lnTo>
                  <a:pt x="296333" y="152400"/>
                </a:lnTo>
                <a:lnTo>
                  <a:pt x="296333" y="186267"/>
                </a:lnTo>
                <a:lnTo>
                  <a:pt x="287867" y="220133"/>
                </a:lnTo>
                <a:lnTo>
                  <a:pt x="287867" y="254000"/>
                </a:lnTo>
                <a:lnTo>
                  <a:pt x="287867" y="287867"/>
                </a:lnTo>
                <a:lnTo>
                  <a:pt x="287867" y="321733"/>
                </a:lnTo>
                <a:lnTo>
                  <a:pt x="296333" y="347133"/>
                </a:lnTo>
                <a:lnTo>
                  <a:pt x="304800" y="372533"/>
                </a:lnTo>
                <a:lnTo>
                  <a:pt x="321733" y="389467"/>
                </a:lnTo>
                <a:lnTo>
                  <a:pt x="330200" y="397933"/>
                </a:lnTo>
                <a:lnTo>
                  <a:pt x="347133" y="414867"/>
                </a:lnTo>
                <a:lnTo>
                  <a:pt x="372533" y="414867"/>
                </a:lnTo>
                <a:lnTo>
                  <a:pt x="389467" y="414867"/>
                </a:lnTo>
                <a:lnTo>
                  <a:pt x="414867" y="414867"/>
                </a:lnTo>
                <a:lnTo>
                  <a:pt x="431800" y="397933"/>
                </a:lnTo>
                <a:lnTo>
                  <a:pt x="457200" y="389467"/>
                </a:lnTo>
                <a:lnTo>
                  <a:pt x="474133" y="364067"/>
                </a:lnTo>
                <a:lnTo>
                  <a:pt x="499533" y="347133"/>
                </a:lnTo>
                <a:lnTo>
                  <a:pt x="516467" y="321733"/>
                </a:lnTo>
                <a:lnTo>
                  <a:pt x="524933" y="296333"/>
                </a:lnTo>
                <a:lnTo>
                  <a:pt x="533400" y="270933"/>
                </a:lnTo>
                <a:lnTo>
                  <a:pt x="541867" y="254000"/>
                </a:lnTo>
                <a:lnTo>
                  <a:pt x="541867" y="237067"/>
                </a:lnTo>
                <a:lnTo>
                  <a:pt x="541867" y="220133"/>
                </a:lnTo>
                <a:lnTo>
                  <a:pt x="533400" y="211667"/>
                </a:lnTo>
                <a:lnTo>
                  <a:pt x="533400" y="211667"/>
                </a:lnTo>
                <a:lnTo>
                  <a:pt x="524933" y="203200"/>
                </a:lnTo>
                <a:lnTo>
                  <a:pt x="516467" y="203200"/>
                </a:lnTo>
                <a:lnTo>
                  <a:pt x="499533" y="203200"/>
                </a:lnTo>
                <a:lnTo>
                  <a:pt x="482600" y="220133"/>
                </a:lnTo>
                <a:lnTo>
                  <a:pt x="474133" y="228600"/>
                </a:lnTo>
                <a:lnTo>
                  <a:pt x="457200" y="254000"/>
                </a:lnTo>
                <a:lnTo>
                  <a:pt x="448733" y="270933"/>
                </a:lnTo>
                <a:lnTo>
                  <a:pt x="440267" y="296333"/>
                </a:lnTo>
                <a:lnTo>
                  <a:pt x="440267" y="321733"/>
                </a:lnTo>
                <a:lnTo>
                  <a:pt x="448733" y="347133"/>
                </a:lnTo>
                <a:lnTo>
                  <a:pt x="457200" y="364067"/>
                </a:lnTo>
                <a:lnTo>
                  <a:pt x="465667" y="381000"/>
                </a:lnTo>
                <a:lnTo>
                  <a:pt x="474133" y="397933"/>
                </a:lnTo>
                <a:lnTo>
                  <a:pt x="482600" y="406400"/>
                </a:lnTo>
                <a:lnTo>
                  <a:pt x="499533" y="406400"/>
                </a:lnTo>
                <a:lnTo>
                  <a:pt x="516467" y="406400"/>
                </a:lnTo>
                <a:lnTo>
                  <a:pt x="533400" y="406400"/>
                </a:lnTo>
                <a:lnTo>
                  <a:pt x="541867" y="397933"/>
                </a:lnTo>
                <a:lnTo>
                  <a:pt x="558800" y="381000"/>
                </a:lnTo>
                <a:lnTo>
                  <a:pt x="584200" y="364067"/>
                </a:lnTo>
                <a:lnTo>
                  <a:pt x="601133" y="338667"/>
                </a:lnTo>
                <a:lnTo>
                  <a:pt x="618067" y="313267"/>
                </a:lnTo>
                <a:lnTo>
                  <a:pt x="635000" y="279400"/>
                </a:lnTo>
                <a:lnTo>
                  <a:pt x="643467" y="254000"/>
                </a:lnTo>
                <a:lnTo>
                  <a:pt x="651933" y="228600"/>
                </a:lnTo>
                <a:lnTo>
                  <a:pt x="651933" y="203200"/>
                </a:lnTo>
                <a:lnTo>
                  <a:pt x="660400" y="186267"/>
                </a:lnTo>
                <a:lnTo>
                  <a:pt x="651933" y="177800"/>
                </a:lnTo>
                <a:lnTo>
                  <a:pt x="651933" y="169333"/>
                </a:lnTo>
                <a:lnTo>
                  <a:pt x="651933" y="169333"/>
                </a:lnTo>
                <a:lnTo>
                  <a:pt x="651933" y="169333"/>
                </a:lnTo>
                <a:lnTo>
                  <a:pt x="651933" y="169333"/>
                </a:lnTo>
                <a:lnTo>
                  <a:pt x="651933" y="169333"/>
                </a:lnTo>
                <a:lnTo>
                  <a:pt x="651933" y="169333"/>
                </a:lnTo>
                <a:lnTo>
                  <a:pt x="651933" y="186267"/>
                </a:lnTo>
                <a:lnTo>
                  <a:pt x="651933" y="194733"/>
                </a:lnTo>
                <a:lnTo>
                  <a:pt x="660400" y="203200"/>
                </a:lnTo>
                <a:lnTo>
                  <a:pt x="660400" y="220133"/>
                </a:lnTo>
                <a:lnTo>
                  <a:pt x="668867" y="237067"/>
                </a:lnTo>
                <a:lnTo>
                  <a:pt x="677333" y="254000"/>
                </a:lnTo>
                <a:lnTo>
                  <a:pt x="685800" y="270933"/>
                </a:lnTo>
                <a:lnTo>
                  <a:pt x="702733" y="279400"/>
                </a:lnTo>
                <a:lnTo>
                  <a:pt x="711200" y="296333"/>
                </a:lnTo>
                <a:lnTo>
                  <a:pt x="719667" y="313267"/>
                </a:lnTo>
                <a:lnTo>
                  <a:pt x="736600" y="321733"/>
                </a:lnTo>
                <a:lnTo>
                  <a:pt x="736600" y="338667"/>
                </a:lnTo>
                <a:lnTo>
                  <a:pt x="745067" y="347133"/>
                </a:lnTo>
                <a:lnTo>
                  <a:pt x="745067" y="355600"/>
                </a:lnTo>
                <a:lnTo>
                  <a:pt x="736600" y="364067"/>
                </a:lnTo>
                <a:lnTo>
                  <a:pt x="736600" y="372533"/>
                </a:lnTo>
                <a:lnTo>
                  <a:pt x="719667" y="372533"/>
                </a:lnTo>
                <a:lnTo>
                  <a:pt x="711200" y="381000"/>
                </a:lnTo>
                <a:lnTo>
                  <a:pt x="694267" y="381000"/>
                </a:lnTo>
                <a:lnTo>
                  <a:pt x="677333" y="381000"/>
                </a:lnTo>
                <a:lnTo>
                  <a:pt x="660400" y="381000"/>
                </a:lnTo>
                <a:lnTo>
                  <a:pt x="643467" y="381000"/>
                </a:lnTo>
                <a:lnTo>
                  <a:pt x="626533" y="372533"/>
                </a:lnTo>
                <a:lnTo>
                  <a:pt x="609600" y="372533"/>
                </a:lnTo>
                <a:lnTo>
                  <a:pt x="601133" y="372533"/>
                </a:lnTo>
                <a:lnTo>
                  <a:pt x="592667" y="372533"/>
                </a:lnTo>
                <a:lnTo>
                  <a:pt x="592667" y="372533"/>
                </a:lnTo>
                <a:lnTo>
                  <a:pt x="592667" y="372533"/>
                </a:lnTo>
                <a:lnTo>
                  <a:pt x="601133" y="372533"/>
                </a:lnTo>
                <a:lnTo>
                  <a:pt x="626533" y="381000"/>
                </a:lnTo>
                <a:lnTo>
                  <a:pt x="651933" y="389467"/>
                </a:lnTo>
                <a:lnTo>
                  <a:pt x="677333" y="389467"/>
                </a:lnTo>
                <a:lnTo>
                  <a:pt x="711200" y="389467"/>
                </a:lnTo>
                <a:lnTo>
                  <a:pt x="753533" y="389467"/>
                </a:lnTo>
                <a:lnTo>
                  <a:pt x="795867" y="381000"/>
                </a:lnTo>
                <a:lnTo>
                  <a:pt x="838200" y="372533"/>
                </a:lnTo>
                <a:lnTo>
                  <a:pt x="880533" y="364067"/>
                </a:lnTo>
                <a:lnTo>
                  <a:pt x="914400" y="338667"/>
                </a:lnTo>
                <a:lnTo>
                  <a:pt x="956733" y="321733"/>
                </a:lnTo>
                <a:lnTo>
                  <a:pt x="990600" y="304800"/>
                </a:lnTo>
                <a:lnTo>
                  <a:pt x="1016000" y="296333"/>
                </a:lnTo>
                <a:lnTo>
                  <a:pt x="1032933" y="287867"/>
                </a:lnTo>
                <a:lnTo>
                  <a:pt x="1049867" y="279400"/>
                </a:lnTo>
                <a:lnTo>
                  <a:pt x="1058333" y="279400"/>
                </a:lnTo>
                <a:lnTo>
                  <a:pt x="1058333" y="279400"/>
                </a:lnTo>
                <a:lnTo>
                  <a:pt x="1066800" y="279400"/>
                </a:lnTo>
                <a:lnTo>
                  <a:pt x="10668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490133" y="4385733"/>
            <a:ext cx="609601" cy="364068"/>
          </a:xfrm>
          <a:custGeom>
            <a:avLst/>
            <a:gdLst/>
            <a:ahLst/>
            <a:cxnLst/>
            <a:rect l="0" t="0" r="0" b="0"/>
            <a:pathLst>
              <a:path w="609601" h="364068">
                <a:moveTo>
                  <a:pt x="127000" y="110067"/>
                </a:moveTo>
                <a:lnTo>
                  <a:pt x="135467" y="110067"/>
                </a:lnTo>
                <a:lnTo>
                  <a:pt x="135467" y="110067"/>
                </a:lnTo>
                <a:lnTo>
                  <a:pt x="135467" y="110067"/>
                </a:lnTo>
                <a:lnTo>
                  <a:pt x="135467" y="110067"/>
                </a:lnTo>
                <a:lnTo>
                  <a:pt x="143934" y="110067"/>
                </a:lnTo>
                <a:lnTo>
                  <a:pt x="143934" y="110067"/>
                </a:lnTo>
                <a:lnTo>
                  <a:pt x="143934" y="110067"/>
                </a:lnTo>
                <a:lnTo>
                  <a:pt x="143934" y="110067"/>
                </a:lnTo>
                <a:lnTo>
                  <a:pt x="143934" y="110067"/>
                </a:lnTo>
                <a:lnTo>
                  <a:pt x="143934" y="110067"/>
                </a:lnTo>
                <a:lnTo>
                  <a:pt x="143934" y="110067"/>
                </a:lnTo>
                <a:lnTo>
                  <a:pt x="143934" y="101600"/>
                </a:lnTo>
                <a:lnTo>
                  <a:pt x="143934" y="101600"/>
                </a:lnTo>
                <a:lnTo>
                  <a:pt x="143934" y="84667"/>
                </a:lnTo>
                <a:lnTo>
                  <a:pt x="143934" y="76200"/>
                </a:lnTo>
                <a:lnTo>
                  <a:pt x="143934" y="67734"/>
                </a:lnTo>
                <a:lnTo>
                  <a:pt x="135467" y="50800"/>
                </a:lnTo>
                <a:lnTo>
                  <a:pt x="127000" y="42334"/>
                </a:lnTo>
                <a:lnTo>
                  <a:pt x="127000" y="25400"/>
                </a:lnTo>
                <a:lnTo>
                  <a:pt x="118534" y="16934"/>
                </a:lnTo>
                <a:lnTo>
                  <a:pt x="110067" y="8467"/>
                </a:lnTo>
                <a:lnTo>
                  <a:pt x="101600" y="8467"/>
                </a:lnTo>
                <a:lnTo>
                  <a:pt x="93134" y="0"/>
                </a:lnTo>
                <a:lnTo>
                  <a:pt x="84667" y="0"/>
                </a:lnTo>
                <a:lnTo>
                  <a:pt x="67734" y="8467"/>
                </a:lnTo>
                <a:lnTo>
                  <a:pt x="59267" y="8467"/>
                </a:lnTo>
                <a:lnTo>
                  <a:pt x="50800" y="16934"/>
                </a:lnTo>
                <a:lnTo>
                  <a:pt x="42334" y="33867"/>
                </a:lnTo>
                <a:lnTo>
                  <a:pt x="25400" y="50800"/>
                </a:lnTo>
                <a:lnTo>
                  <a:pt x="16934" y="67734"/>
                </a:lnTo>
                <a:lnTo>
                  <a:pt x="16934" y="84667"/>
                </a:lnTo>
                <a:lnTo>
                  <a:pt x="8467" y="118534"/>
                </a:lnTo>
                <a:lnTo>
                  <a:pt x="8467" y="135467"/>
                </a:lnTo>
                <a:lnTo>
                  <a:pt x="0" y="160867"/>
                </a:lnTo>
                <a:lnTo>
                  <a:pt x="8467" y="186267"/>
                </a:lnTo>
                <a:lnTo>
                  <a:pt x="8467" y="211667"/>
                </a:lnTo>
                <a:lnTo>
                  <a:pt x="16934" y="237067"/>
                </a:lnTo>
                <a:lnTo>
                  <a:pt x="25400" y="254000"/>
                </a:lnTo>
                <a:lnTo>
                  <a:pt x="42334" y="270934"/>
                </a:lnTo>
                <a:lnTo>
                  <a:pt x="59267" y="287867"/>
                </a:lnTo>
                <a:lnTo>
                  <a:pt x="76200" y="304800"/>
                </a:lnTo>
                <a:lnTo>
                  <a:pt x="93134" y="313267"/>
                </a:lnTo>
                <a:lnTo>
                  <a:pt x="118534" y="321734"/>
                </a:lnTo>
                <a:lnTo>
                  <a:pt x="143934" y="321734"/>
                </a:lnTo>
                <a:lnTo>
                  <a:pt x="169334" y="321734"/>
                </a:lnTo>
                <a:lnTo>
                  <a:pt x="194734" y="321734"/>
                </a:lnTo>
                <a:lnTo>
                  <a:pt x="211667" y="313267"/>
                </a:lnTo>
                <a:lnTo>
                  <a:pt x="237067" y="304800"/>
                </a:lnTo>
                <a:lnTo>
                  <a:pt x="254000" y="287867"/>
                </a:lnTo>
                <a:lnTo>
                  <a:pt x="270934" y="270934"/>
                </a:lnTo>
                <a:lnTo>
                  <a:pt x="279400" y="254000"/>
                </a:lnTo>
                <a:lnTo>
                  <a:pt x="287867" y="228600"/>
                </a:lnTo>
                <a:lnTo>
                  <a:pt x="296334" y="203200"/>
                </a:lnTo>
                <a:lnTo>
                  <a:pt x="304800" y="177800"/>
                </a:lnTo>
                <a:lnTo>
                  <a:pt x="304800" y="152400"/>
                </a:lnTo>
                <a:lnTo>
                  <a:pt x="304800" y="127000"/>
                </a:lnTo>
                <a:lnTo>
                  <a:pt x="304800" y="101600"/>
                </a:lnTo>
                <a:lnTo>
                  <a:pt x="304800" y="76200"/>
                </a:lnTo>
                <a:lnTo>
                  <a:pt x="296334" y="59267"/>
                </a:lnTo>
                <a:lnTo>
                  <a:pt x="296334" y="50800"/>
                </a:lnTo>
                <a:lnTo>
                  <a:pt x="287867" y="42334"/>
                </a:lnTo>
                <a:lnTo>
                  <a:pt x="279400" y="42334"/>
                </a:lnTo>
                <a:lnTo>
                  <a:pt x="270934" y="42334"/>
                </a:lnTo>
                <a:lnTo>
                  <a:pt x="270934" y="50800"/>
                </a:lnTo>
                <a:lnTo>
                  <a:pt x="262467" y="67734"/>
                </a:lnTo>
                <a:lnTo>
                  <a:pt x="254000" y="84667"/>
                </a:lnTo>
                <a:lnTo>
                  <a:pt x="245534" y="118534"/>
                </a:lnTo>
                <a:lnTo>
                  <a:pt x="237067" y="143934"/>
                </a:lnTo>
                <a:lnTo>
                  <a:pt x="237067" y="177800"/>
                </a:lnTo>
                <a:lnTo>
                  <a:pt x="237067" y="203200"/>
                </a:lnTo>
                <a:lnTo>
                  <a:pt x="237067" y="237067"/>
                </a:lnTo>
                <a:lnTo>
                  <a:pt x="237067" y="262467"/>
                </a:lnTo>
                <a:lnTo>
                  <a:pt x="245534" y="287867"/>
                </a:lnTo>
                <a:lnTo>
                  <a:pt x="254000" y="313267"/>
                </a:lnTo>
                <a:lnTo>
                  <a:pt x="270934" y="330200"/>
                </a:lnTo>
                <a:lnTo>
                  <a:pt x="279400" y="338667"/>
                </a:lnTo>
                <a:lnTo>
                  <a:pt x="287867" y="347134"/>
                </a:lnTo>
                <a:lnTo>
                  <a:pt x="296334" y="347134"/>
                </a:lnTo>
                <a:lnTo>
                  <a:pt x="313267" y="338667"/>
                </a:lnTo>
                <a:lnTo>
                  <a:pt x="330200" y="330200"/>
                </a:lnTo>
                <a:lnTo>
                  <a:pt x="338667" y="313267"/>
                </a:lnTo>
                <a:lnTo>
                  <a:pt x="355600" y="296334"/>
                </a:lnTo>
                <a:lnTo>
                  <a:pt x="364067" y="270934"/>
                </a:lnTo>
                <a:lnTo>
                  <a:pt x="372534" y="245534"/>
                </a:lnTo>
                <a:lnTo>
                  <a:pt x="381000" y="220134"/>
                </a:lnTo>
                <a:lnTo>
                  <a:pt x="381000" y="194734"/>
                </a:lnTo>
                <a:lnTo>
                  <a:pt x="389467" y="169334"/>
                </a:lnTo>
                <a:lnTo>
                  <a:pt x="389467" y="152400"/>
                </a:lnTo>
                <a:lnTo>
                  <a:pt x="397934" y="135467"/>
                </a:lnTo>
                <a:lnTo>
                  <a:pt x="397934" y="118534"/>
                </a:lnTo>
                <a:lnTo>
                  <a:pt x="397934" y="110067"/>
                </a:lnTo>
                <a:lnTo>
                  <a:pt x="397934" y="101600"/>
                </a:lnTo>
                <a:lnTo>
                  <a:pt x="406400" y="101600"/>
                </a:lnTo>
                <a:lnTo>
                  <a:pt x="414867" y="101600"/>
                </a:lnTo>
                <a:lnTo>
                  <a:pt x="414867" y="101600"/>
                </a:lnTo>
                <a:lnTo>
                  <a:pt x="423334" y="110067"/>
                </a:lnTo>
                <a:lnTo>
                  <a:pt x="423334" y="118534"/>
                </a:lnTo>
                <a:lnTo>
                  <a:pt x="431800" y="143934"/>
                </a:lnTo>
                <a:lnTo>
                  <a:pt x="431800" y="160867"/>
                </a:lnTo>
                <a:lnTo>
                  <a:pt x="431800" y="194734"/>
                </a:lnTo>
                <a:lnTo>
                  <a:pt x="431800" y="220134"/>
                </a:lnTo>
                <a:lnTo>
                  <a:pt x="431800" y="237067"/>
                </a:lnTo>
                <a:lnTo>
                  <a:pt x="431800" y="262467"/>
                </a:lnTo>
                <a:lnTo>
                  <a:pt x="431800" y="279400"/>
                </a:lnTo>
                <a:lnTo>
                  <a:pt x="431800" y="296334"/>
                </a:lnTo>
                <a:lnTo>
                  <a:pt x="431800" y="313267"/>
                </a:lnTo>
                <a:lnTo>
                  <a:pt x="431800" y="313267"/>
                </a:lnTo>
                <a:lnTo>
                  <a:pt x="431800" y="321734"/>
                </a:lnTo>
                <a:lnTo>
                  <a:pt x="431800" y="321734"/>
                </a:lnTo>
                <a:lnTo>
                  <a:pt x="431800" y="313267"/>
                </a:lnTo>
                <a:lnTo>
                  <a:pt x="431800" y="313267"/>
                </a:lnTo>
                <a:lnTo>
                  <a:pt x="440267" y="296334"/>
                </a:lnTo>
                <a:lnTo>
                  <a:pt x="440267" y="279400"/>
                </a:lnTo>
                <a:lnTo>
                  <a:pt x="440267" y="254000"/>
                </a:lnTo>
                <a:lnTo>
                  <a:pt x="448734" y="237067"/>
                </a:lnTo>
                <a:lnTo>
                  <a:pt x="448734" y="211667"/>
                </a:lnTo>
                <a:lnTo>
                  <a:pt x="457200" y="186267"/>
                </a:lnTo>
                <a:lnTo>
                  <a:pt x="457200" y="160867"/>
                </a:lnTo>
                <a:lnTo>
                  <a:pt x="465667" y="135467"/>
                </a:lnTo>
                <a:lnTo>
                  <a:pt x="474134" y="118534"/>
                </a:lnTo>
                <a:lnTo>
                  <a:pt x="482600" y="101600"/>
                </a:lnTo>
                <a:lnTo>
                  <a:pt x="482600" y="84667"/>
                </a:lnTo>
                <a:lnTo>
                  <a:pt x="491067" y="76200"/>
                </a:lnTo>
                <a:lnTo>
                  <a:pt x="499534" y="67734"/>
                </a:lnTo>
                <a:lnTo>
                  <a:pt x="508000" y="59267"/>
                </a:lnTo>
                <a:lnTo>
                  <a:pt x="508000" y="59267"/>
                </a:lnTo>
                <a:lnTo>
                  <a:pt x="516467" y="67734"/>
                </a:lnTo>
                <a:lnTo>
                  <a:pt x="524934" y="67734"/>
                </a:lnTo>
                <a:lnTo>
                  <a:pt x="524934" y="84667"/>
                </a:lnTo>
                <a:lnTo>
                  <a:pt x="524934" y="101600"/>
                </a:lnTo>
                <a:lnTo>
                  <a:pt x="524934" y="118534"/>
                </a:lnTo>
                <a:lnTo>
                  <a:pt x="524934" y="143934"/>
                </a:lnTo>
                <a:lnTo>
                  <a:pt x="524934" y="169334"/>
                </a:lnTo>
                <a:lnTo>
                  <a:pt x="524934" y="194734"/>
                </a:lnTo>
                <a:lnTo>
                  <a:pt x="533400" y="211667"/>
                </a:lnTo>
                <a:lnTo>
                  <a:pt x="533400" y="237067"/>
                </a:lnTo>
                <a:lnTo>
                  <a:pt x="533400" y="262467"/>
                </a:lnTo>
                <a:lnTo>
                  <a:pt x="541867" y="287867"/>
                </a:lnTo>
                <a:lnTo>
                  <a:pt x="541867" y="304800"/>
                </a:lnTo>
                <a:lnTo>
                  <a:pt x="550334" y="330200"/>
                </a:lnTo>
                <a:lnTo>
                  <a:pt x="558800" y="347134"/>
                </a:lnTo>
                <a:lnTo>
                  <a:pt x="567267" y="355600"/>
                </a:lnTo>
                <a:lnTo>
                  <a:pt x="584200" y="364067"/>
                </a:lnTo>
                <a:lnTo>
                  <a:pt x="601134" y="364067"/>
                </a:lnTo>
                <a:lnTo>
                  <a:pt x="601134" y="364067"/>
                </a:lnTo>
                <a:lnTo>
                  <a:pt x="609600" y="355600"/>
                </a:lnTo>
                <a:lnTo>
                  <a:pt x="609600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133600" y="4275667"/>
            <a:ext cx="16934" cy="431801"/>
          </a:xfrm>
          <a:custGeom>
            <a:avLst/>
            <a:gdLst/>
            <a:ahLst/>
            <a:cxnLst/>
            <a:rect l="0" t="0" r="0" b="0"/>
            <a:pathLst>
              <a:path w="16934" h="431801">
                <a:moveTo>
                  <a:pt x="0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16933" y="67733"/>
                </a:lnTo>
                <a:lnTo>
                  <a:pt x="16933" y="93133"/>
                </a:lnTo>
                <a:lnTo>
                  <a:pt x="16933" y="118533"/>
                </a:lnTo>
                <a:lnTo>
                  <a:pt x="16933" y="152400"/>
                </a:lnTo>
                <a:lnTo>
                  <a:pt x="16933" y="194733"/>
                </a:lnTo>
                <a:lnTo>
                  <a:pt x="16933" y="228600"/>
                </a:lnTo>
                <a:lnTo>
                  <a:pt x="16933" y="262466"/>
                </a:lnTo>
                <a:lnTo>
                  <a:pt x="16933" y="304800"/>
                </a:lnTo>
                <a:lnTo>
                  <a:pt x="8467" y="338666"/>
                </a:lnTo>
                <a:lnTo>
                  <a:pt x="8467" y="364066"/>
                </a:lnTo>
                <a:lnTo>
                  <a:pt x="8467" y="389466"/>
                </a:lnTo>
                <a:lnTo>
                  <a:pt x="8467" y="406400"/>
                </a:lnTo>
                <a:lnTo>
                  <a:pt x="8467" y="414866"/>
                </a:lnTo>
                <a:lnTo>
                  <a:pt x="8467" y="431800"/>
                </a:lnTo>
                <a:lnTo>
                  <a:pt x="8467" y="431800"/>
                </a:lnTo>
                <a:lnTo>
                  <a:pt x="8467" y="431800"/>
                </a:lnTo>
                <a:lnTo>
                  <a:pt x="8467" y="431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074333" y="4411133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93134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35467" y="8467"/>
                </a:lnTo>
                <a:lnTo>
                  <a:pt x="1354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60600" y="4470400"/>
            <a:ext cx="50801" cy="186268"/>
          </a:xfrm>
          <a:custGeom>
            <a:avLst/>
            <a:gdLst/>
            <a:ahLst/>
            <a:cxnLst/>
            <a:rect l="0" t="0" r="0" b="0"/>
            <a:pathLst>
              <a:path w="50801" h="186268">
                <a:moveTo>
                  <a:pt x="0" y="101600"/>
                </a:moveTo>
                <a:lnTo>
                  <a:pt x="0" y="110067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0867"/>
                </a:lnTo>
                <a:lnTo>
                  <a:pt x="8467" y="177800"/>
                </a:lnTo>
                <a:lnTo>
                  <a:pt x="8467" y="186267"/>
                </a:lnTo>
                <a:lnTo>
                  <a:pt x="8467" y="186267"/>
                </a:lnTo>
                <a:lnTo>
                  <a:pt x="16933" y="186267"/>
                </a:lnTo>
                <a:lnTo>
                  <a:pt x="16933" y="186267"/>
                </a:lnTo>
                <a:lnTo>
                  <a:pt x="25400" y="186267"/>
                </a:lnTo>
                <a:lnTo>
                  <a:pt x="25400" y="169333"/>
                </a:lnTo>
                <a:lnTo>
                  <a:pt x="25400" y="160867"/>
                </a:lnTo>
                <a:lnTo>
                  <a:pt x="25400" y="143933"/>
                </a:lnTo>
                <a:lnTo>
                  <a:pt x="25400" y="127000"/>
                </a:lnTo>
                <a:lnTo>
                  <a:pt x="25400" y="101600"/>
                </a:lnTo>
                <a:lnTo>
                  <a:pt x="25400" y="84667"/>
                </a:lnTo>
                <a:lnTo>
                  <a:pt x="25400" y="67733"/>
                </a:lnTo>
                <a:lnTo>
                  <a:pt x="33867" y="50800"/>
                </a:lnTo>
                <a:lnTo>
                  <a:pt x="33867" y="33867"/>
                </a:lnTo>
                <a:lnTo>
                  <a:pt x="42333" y="25400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362200" y="4504267"/>
            <a:ext cx="194734" cy="177801"/>
          </a:xfrm>
          <a:custGeom>
            <a:avLst/>
            <a:gdLst/>
            <a:ahLst/>
            <a:cxnLst/>
            <a:rect l="0" t="0" r="0" b="0"/>
            <a:pathLst>
              <a:path w="194734" h="177801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8533" y="8466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8466"/>
                </a:lnTo>
                <a:lnTo>
                  <a:pt x="42333" y="16933"/>
                </a:lnTo>
                <a:lnTo>
                  <a:pt x="33867" y="33866"/>
                </a:lnTo>
                <a:lnTo>
                  <a:pt x="16933" y="50800"/>
                </a:lnTo>
                <a:lnTo>
                  <a:pt x="8467" y="76200"/>
                </a:lnTo>
                <a:lnTo>
                  <a:pt x="0" y="93133"/>
                </a:lnTo>
                <a:lnTo>
                  <a:pt x="0" y="110066"/>
                </a:lnTo>
                <a:lnTo>
                  <a:pt x="8467" y="118533"/>
                </a:lnTo>
                <a:lnTo>
                  <a:pt x="8467" y="135466"/>
                </a:lnTo>
                <a:lnTo>
                  <a:pt x="16933" y="143933"/>
                </a:lnTo>
                <a:lnTo>
                  <a:pt x="33867" y="143933"/>
                </a:lnTo>
                <a:lnTo>
                  <a:pt x="42333" y="152400"/>
                </a:lnTo>
                <a:lnTo>
                  <a:pt x="50800" y="143933"/>
                </a:lnTo>
                <a:lnTo>
                  <a:pt x="59267" y="135466"/>
                </a:lnTo>
                <a:lnTo>
                  <a:pt x="76200" y="127000"/>
                </a:lnTo>
                <a:lnTo>
                  <a:pt x="84667" y="118533"/>
                </a:lnTo>
                <a:lnTo>
                  <a:pt x="93133" y="101600"/>
                </a:lnTo>
                <a:lnTo>
                  <a:pt x="101600" y="84666"/>
                </a:lnTo>
                <a:lnTo>
                  <a:pt x="110067" y="59266"/>
                </a:lnTo>
                <a:lnTo>
                  <a:pt x="110067" y="42333"/>
                </a:lnTo>
                <a:lnTo>
                  <a:pt x="110067" y="33866"/>
                </a:lnTo>
                <a:lnTo>
                  <a:pt x="110067" y="16933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0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25400"/>
                </a:lnTo>
                <a:lnTo>
                  <a:pt x="110067" y="33866"/>
                </a:lnTo>
                <a:lnTo>
                  <a:pt x="110067" y="59266"/>
                </a:lnTo>
                <a:lnTo>
                  <a:pt x="110067" y="76200"/>
                </a:lnTo>
                <a:lnTo>
                  <a:pt x="110067" y="93133"/>
                </a:lnTo>
                <a:lnTo>
                  <a:pt x="118533" y="118533"/>
                </a:lnTo>
                <a:lnTo>
                  <a:pt x="127000" y="135466"/>
                </a:lnTo>
                <a:lnTo>
                  <a:pt x="135467" y="152400"/>
                </a:lnTo>
                <a:lnTo>
                  <a:pt x="143933" y="160866"/>
                </a:lnTo>
                <a:lnTo>
                  <a:pt x="152400" y="177800"/>
                </a:lnTo>
                <a:lnTo>
                  <a:pt x="169333" y="177800"/>
                </a:lnTo>
                <a:lnTo>
                  <a:pt x="177800" y="177800"/>
                </a:lnTo>
                <a:lnTo>
                  <a:pt x="186267" y="177800"/>
                </a:lnTo>
                <a:lnTo>
                  <a:pt x="186267" y="177800"/>
                </a:lnTo>
                <a:lnTo>
                  <a:pt x="194733" y="169333"/>
                </a:lnTo>
                <a:lnTo>
                  <a:pt x="194733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616200" y="4309533"/>
            <a:ext cx="25401" cy="423335"/>
          </a:xfrm>
          <a:custGeom>
            <a:avLst/>
            <a:gdLst/>
            <a:ahLst/>
            <a:cxnLst/>
            <a:rect l="0" t="0" r="0" b="0"/>
            <a:pathLst>
              <a:path w="25401" h="4233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10067"/>
                </a:lnTo>
                <a:lnTo>
                  <a:pt x="8467" y="143934"/>
                </a:lnTo>
                <a:lnTo>
                  <a:pt x="8467" y="177800"/>
                </a:lnTo>
                <a:lnTo>
                  <a:pt x="8467" y="211667"/>
                </a:lnTo>
                <a:lnTo>
                  <a:pt x="8467" y="245534"/>
                </a:lnTo>
                <a:lnTo>
                  <a:pt x="8467" y="287867"/>
                </a:lnTo>
                <a:lnTo>
                  <a:pt x="8467" y="321734"/>
                </a:lnTo>
                <a:lnTo>
                  <a:pt x="16933" y="355600"/>
                </a:lnTo>
                <a:lnTo>
                  <a:pt x="16933" y="381000"/>
                </a:lnTo>
                <a:lnTo>
                  <a:pt x="25400" y="406400"/>
                </a:lnTo>
                <a:lnTo>
                  <a:pt x="25400" y="406400"/>
                </a:lnTo>
                <a:lnTo>
                  <a:pt x="25400" y="423334"/>
                </a:lnTo>
                <a:lnTo>
                  <a:pt x="25400" y="423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844800" y="4419600"/>
            <a:ext cx="228601" cy="304801"/>
          </a:xfrm>
          <a:custGeom>
            <a:avLst/>
            <a:gdLst/>
            <a:ahLst/>
            <a:cxnLst/>
            <a:rect l="0" t="0" r="0" b="0"/>
            <a:pathLst>
              <a:path w="228601" h="304801">
                <a:moveTo>
                  <a:pt x="143933" y="16933"/>
                </a:moveTo>
                <a:lnTo>
                  <a:pt x="135467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27000" y="0"/>
                </a:lnTo>
                <a:lnTo>
                  <a:pt x="118533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8467"/>
                </a:lnTo>
                <a:lnTo>
                  <a:pt x="76200" y="25400"/>
                </a:lnTo>
                <a:lnTo>
                  <a:pt x="59267" y="42333"/>
                </a:lnTo>
                <a:lnTo>
                  <a:pt x="42333" y="59267"/>
                </a:lnTo>
                <a:lnTo>
                  <a:pt x="25400" y="84667"/>
                </a:lnTo>
                <a:lnTo>
                  <a:pt x="16933" y="110067"/>
                </a:lnTo>
                <a:lnTo>
                  <a:pt x="8467" y="143933"/>
                </a:lnTo>
                <a:lnTo>
                  <a:pt x="0" y="169333"/>
                </a:lnTo>
                <a:lnTo>
                  <a:pt x="0" y="186267"/>
                </a:lnTo>
                <a:lnTo>
                  <a:pt x="0" y="211667"/>
                </a:lnTo>
                <a:lnTo>
                  <a:pt x="8467" y="228600"/>
                </a:lnTo>
                <a:lnTo>
                  <a:pt x="16933" y="237067"/>
                </a:lnTo>
                <a:lnTo>
                  <a:pt x="33867" y="245533"/>
                </a:lnTo>
                <a:lnTo>
                  <a:pt x="50800" y="254000"/>
                </a:lnTo>
                <a:lnTo>
                  <a:pt x="59267" y="254000"/>
                </a:lnTo>
                <a:lnTo>
                  <a:pt x="67733" y="254000"/>
                </a:lnTo>
                <a:lnTo>
                  <a:pt x="84667" y="245533"/>
                </a:lnTo>
                <a:lnTo>
                  <a:pt x="101600" y="237067"/>
                </a:lnTo>
                <a:lnTo>
                  <a:pt x="110067" y="220133"/>
                </a:lnTo>
                <a:lnTo>
                  <a:pt x="118533" y="203200"/>
                </a:lnTo>
                <a:lnTo>
                  <a:pt x="127000" y="186267"/>
                </a:lnTo>
                <a:lnTo>
                  <a:pt x="135467" y="169333"/>
                </a:lnTo>
                <a:lnTo>
                  <a:pt x="135467" y="152400"/>
                </a:lnTo>
                <a:lnTo>
                  <a:pt x="143933" y="135467"/>
                </a:lnTo>
                <a:lnTo>
                  <a:pt x="143933" y="127000"/>
                </a:lnTo>
                <a:lnTo>
                  <a:pt x="152400" y="110067"/>
                </a:lnTo>
                <a:lnTo>
                  <a:pt x="152400" y="101600"/>
                </a:lnTo>
                <a:lnTo>
                  <a:pt x="152400" y="93133"/>
                </a:lnTo>
                <a:lnTo>
                  <a:pt x="152400" y="93133"/>
                </a:lnTo>
                <a:lnTo>
                  <a:pt x="152400" y="84667"/>
                </a:lnTo>
                <a:lnTo>
                  <a:pt x="160867" y="93133"/>
                </a:lnTo>
                <a:lnTo>
                  <a:pt x="160867" y="93133"/>
                </a:lnTo>
                <a:lnTo>
                  <a:pt x="160867" y="101600"/>
                </a:lnTo>
                <a:lnTo>
                  <a:pt x="160867" y="118533"/>
                </a:lnTo>
                <a:lnTo>
                  <a:pt x="160867" y="135467"/>
                </a:lnTo>
                <a:lnTo>
                  <a:pt x="160867" y="160867"/>
                </a:lnTo>
                <a:lnTo>
                  <a:pt x="169333" y="186267"/>
                </a:lnTo>
                <a:lnTo>
                  <a:pt x="169333" y="203200"/>
                </a:lnTo>
                <a:lnTo>
                  <a:pt x="169333" y="228600"/>
                </a:lnTo>
                <a:lnTo>
                  <a:pt x="177800" y="254000"/>
                </a:lnTo>
                <a:lnTo>
                  <a:pt x="186267" y="270933"/>
                </a:lnTo>
                <a:lnTo>
                  <a:pt x="186267" y="279400"/>
                </a:lnTo>
                <a:lnTo>
                  <a:pt x="203200" y="296333"/>
                </a:lnTo>
                <a:lnTo>
                  <a:pt x="211667" y="296333"/>
                </a:lnTo>
                <a:lnTo>
                  <a:pt x="220133" y="304800"/>
                </a:lnTo>
                <a:lnTo>
                  <a:pt x="220133" y="304800"/>
                </a:lnTo>
                <a:lnTo>
                  <a:pt x="228600" y="296333"/>
                </a:lnTo>
                <a:lnTo>
                  <a:pt x="228600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115733" y="4470400"/>
            <a:ext cx="152401" cy="237068"/>
          </a:xfrm>
          <a:custGeom>
            <a:avLst/>
            <a:gdLst/>
            <a:ahLst/>
            <a:cxnLst/>
            <a:rect l="0" t="0" r="0" b="0"/>
            <a:pathLst>
              <a:path w="152401" h="2370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0" y="211667"/>
                </a:lnTo>
                <a:lnTo>
                  <a:pt x="0" y="211667"/>
                </a:lnTo>
                <a:lnTo>
                  <a:pt x="0" y="220133"/>
                </a:lnTo>
                <a:lnTo>
                  <a:pt x="0" y="220133"/>
                </a:lnTo>
                <a:lnTo>
                  <a:pt x="0" y="211667"/>
                </a:lnTo>
                <a:lnTo>
                  <a:pt x="0" y="203200"/>
                </a:lnTo>
                <a:lnTo>
                  <a:pt x="0" y="194733"/>
                </a:lnTo>
                <a:lnTo>
                  <a:pt x="0" y="169333"/>
                </a:lnTo>
                <a:lnTo>
                  <a:pt x="8467" y="152400"/>
                </a:lnTo>
                <a:lnTo>
                  <a:pt x="8467" y="127000"/>
                </a:lnTo>
                <a:lnTo>
                  <a:pt x="16934" y="101600"/>
                </a:lnTo>
                <a:lnTo>
                  <a:pt x="25400" y="76200"/>
                </a:lnTo>
                <a:lnTo>
                  <a:pt x="25400" y="59267"/>
                </a:lnTo>
                <a:lnTo>
                  <a:pt x="42334" y="42333"/>
                </a:lnTo>
                <a:lnTo>
                  <a:pt x="42334" y="25400"/>
                </a:lnTo>
                <a:lnTo>
                  <a:pt x="59267" y="16933"/>
                </a:lnTo>
                <a:lnTo>
                  <a:pt x="67734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16933"/>
                </a:lnTo>
                <a:lnTo>
                  <a:pt x="110067" y="33867"/>
                </a:lnTo>
                <a:lnTo>
                  <a:pt x="118534" y="50800"/>
                </a:lnTo>
                <a:lnTo>
                  <a:pt x="118534" y="67733"/>
                </a:lnTo>
                <a:lnTo>
                  <a:pt x="110067" y="93133"/>
                </a:lnTo>
                <a:lnTo>
                  <a:pt x="110067" y="118533"/>
                </a:lnTo>
                <a:lnTo>
                  <a:pt x="110067" y="152400"/>
                </a:lnTo>
                <a:lnTo>
                  <a:pt x="110067" y="169333"/>
                </a:lnTo>
                <a:lnTo>
                  <a:pt x="110067" y="194733"/>
                </a:lnTo>
                <a:lnTo>
                  <a:pt x="110067" y="211667"/>
                </a:lnTo>
                <a:lnTo>
                  <a:pt x="118534" y="220133"/>
                </a:lnTo>
                <a:lnTo>
                  <a:pt x="127000" y="228600"/>
                </a:lnTo>
                <a:lnTo>
                  <a:pt x="135467" y="237067"/>
                </a:lnTo>
                <a:lnTo>
                  <a:pt x="143934" y="237067"/>
                </a:lnTo>
                <a:lnTo>
                  <a:pt x="143934" y="237067"/>
                </a:lnTo>
                <a:lnTo>
                  <a:pt x="152400" y="237067"/>
                </a:lnTo>
                <a:lnTo>
                  <a:pt x="15240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251200" y="4461933"/>
            <a:ext cx="143934" cy="499535"/>
          </a:xfrm>
          <a:custGeom>
            <a:avLst/>
            <a:gdLst/>
            <a:ahLst/>
            <a:cxnLst/>
            <a:rect l="0" t="0" r="0" b="0"/>
            <a:pathLst>
              <a:path w="143934" h="499535">
                <a:moveTo>
                  <a:pt x="127000" y="0"/>
                </a:moveTo>
                <a:lnTo>
                  <a:pt x="118533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93133" y="16934"/>
                </a:lnTo>
                <a:lnTo>
                  <a:pt x="84667" y="25400"/>
                </a:lnTo>
                <a:lnTo>
                  <a:pt x="76200" y="42334"/>
                </a:lnTo>
                <a:lnTo>
                  <a:pt x="67733" y="59267"/>
                </a:lnTo>
                <a:lnTo>
                  <a:pt x="50800" y="84667"/>
                </a:lnTo>
                <a:lnTo>
                  <a:pt x="50800" y="110067"/>
                </a:lnTo>
                <a:lnTo>
                  <a:pt x="42333" y="135467"/>
                </a:lnTo>
                <a:lnTo>
                  <a:pt x="42333" y="160867"/>
                </a:lnTo>
                <a:lnTo>
                  <a:pt x="42333" y="177800"/>
                </a:lnTo>
                <a:lnTo>
                  <a:pt x="50800" y="194734"/>
                </a:lnTo>
                <a:lnTo>
                  <a:pt x="59267" y="211667"/>
                </a:lnTo>
                <a:lnTo>
                  <a:pt x="67733" y="220134"/>
                </a:lnTo>
                <a:lnTo>
                  <a:pt x="84667" y="228600"/>
                </a:lnTo>
                <a:lnTo>
                  <a:pt x="93133" y="228600"/>
                </a:lnTo>
                <a:lnTo>
                  <a:pt x="101600" y="228600"/>
                </a:lnTo>
                <a:lnTo>
                  <a:pt x="110067" y="220134"/>
                </a:lnTo>
                <a:lnTo>
                  <a:pt x="118533" y="211667"/>
                </a:lnTo>
                <a:lnTo>
                  <a:pt x="127000" y="203200"/>
                </a:lnTo>
                <a:lnTo>
                  <a:pt x="135467" y="177800"/>
                </a:lnTo>
                <a:lnTo>
                  <a:pt x="135467" y="160867"/>
                </a:lnTo>
                <a:lnTo>
                  <a:pt x="135467" y="135467"/>
                </a:lnTo>
                <a:lnTo>
                  <a:pt x="143933" y="110067"/>
                </a:lnTo>
                <a:lnTo>
                  <a:pt x="143933" y="84667"/>
                </a:lnTo>
                <a:lnTo>
                  <a:pt x="135467" y="67734"/>
                </a:lnTo>
                <a:lnTo>
                  <a:pt x="135467" y="59267"/>
                </a:lnTo>
                <a:lnTo>
                  <a:pt x="135467" y="42334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42334"/>
                </a:lnTo>
                <a:lnTo>
                  <a:pt x="127000" y="59267"/>
                </a:lnTo>
                <a:lnTo>
                  <a:pt x="127000" y="84667"/>
                </a:lnTo>
                <a:lnTo>
                  <a:pt x="127000" y="110067"/>
                </a:lnTo>
                <a:lnTo>
                  <a:pt x="127000" y="135467"/>
                </a:lnTo>
                <a:lnTo>
                  <a:pt x="127000" y="160867"/>
                </a:lnTo>
                <a:lnTo>
                  <a:pt x="127000" y="194734"/>
                </a:lnTo>
                <a:lnTo>
                  <a:pt x="135467" y="228600"/>
                </a:lnTo>
                <a:lnTo>
                  <a:pt x="135467" y="254000"/>
                </a:lnTo>
                <a:lnTo>
                  <a:pt x="135467" y="287867"/>
                </a:lnTo>
                <a:lnTo>
                  <a:pt x="135467" y="321734"/>
                </a:lnTo>
                <a:lnTo>
                  <a:pt x="135467" y="355600"/>
                </a:lnTo>
                <a:lnTo>
                  <a:pt x="127000" y="381000"/>
                </a:lnTo>
                <a:lnTo>
                  <a:pt x="118533" y="406400"/>
                </a:lnTo>
                <a:lnTo>
                  <a:pt x="110067" y="440267"/>
                </a:lnTo>
                <a:lnTo>
                  <a:pt x="101600" y="457200"/>
                </a:lnTo>
                <a:lnTo>
                  <a:pt x="84667" y="474134"/>
                </a:lnTo>
                <a:lnTo>
                  <a:pt x="67733" y="491067"/>
                </a:lnTo>
                <a:lnTo>
                  <a:pt x="50800" y="491067"/>
                </a:lnTo>
                <a:lnTo>
                  <a:pt x="33867" y="499534"/>
                </a:lnTo>
                <a:lnTo>
                  <a:pt x="25400" y="491067"/>
                </a:lnTo>
                <a:lnTo>
                  <a:pt x="8467" y="482600"/>
                </a:lnTo>
                <a:lnTo>
                  <a:pt x="0" y="465667"/>
                </a:lnTo>
                <a:lnTo>
                  <a:pt x="0" y="465667"/>
                </a:lnTo>
                <a:lnTo>
                  <a:pt x="0" y="448734"/>
                </a:lnTo>
                <a:lnTo>
                  <a:pt x="0" y="448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462867" y="4351867"/>
            <a:ext cx="50801" cy="406401"/>
          </a:xfrm>
          <a:custGeom>
            <a:avLst/>
            <a:gdLst/>
            <a:ahLst/>
            <a:cxnLst/>
            <a:rect l="0" t="0" r="0" b="0"/>
            <a:pathLst>
              <a:path w="50801" h="406401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8466"/>
                </a:lnTo>
                <a:lnTo>
                  <a:pt x="50800" y="25400"/>
                </a:lnTo>
                <a:lnTo>
                  <a:pt x="50800" y="50800"/>
                </a:lnTo>
                <a:lnTo>
                  <a:pt x="50800" y="76200"/>
                </a:lnTo>
                <a:lnTo>
                  <a:pt x="42333" y="110066"/>
                </a:lnTo>
                <a:lnTo>
                  <a:pt x="42333" y="143933"/>
                </a:lnTo>
                <a:lnTo>
                  <a:pt x="33866" y="186266"/>
                </a:lnTo>
                <a:lnTo>
                  <a:pt x="25400" y="228600"/>
                </a:lnTo>
                <a:lnTo>
                  <a:pt x="25400" y="270933"/>
                </a:lnTo>
                <a:lnTo>
                  <a:pt x="8466" y="304800"/>
                </a:lnTo>
                <a:lnTo>
                  <a:pt x="8466" y="338666"/>
                </a:lnTo>
                <a:lnTo>
                  <a:pt x="8466" y="364066"/>
                </a:lnTo>
                <a:lnTo>
                  <a:pt x="0" y="381000"/>
                </a:lnTo>
                <a:lnTo>
                  <a:pt x="0" y="397933"/>
                </a:lnTo>
                <a:lnTo>
                  <a:pt x="8466" y="406400"/>
                </a:lnTo>
                <a:lnTo>
                  <a:pt x="8466" y="406400"/>
                </a:lnTo>
                <a:lnTo>
                  <a:pt x="8466" y="406400"/>
                </a:lnTo>
                <a:lnTo>
                  <a:pt x="8466" y="406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556000" y="4487333"/>
            <a:ext cx="194734" cy="220135"/>
          </a:xfrm>
          <a:custGeom>
            <a:avLst/>
            <a:gdLst/>
            <a:ahLst/>
            <a:cxnLst/>
            <a:rect l="0" t="0" r="0" b="0"/>
            <a:pathLst>
              <a:path w="194734" h="220135">
                <a:moveTo>
                  <a:pt x="0" y="118534"/>
                </a:moveTo>
                <a:lnTo>
                  <a:pt x="0" y="118534"/>
                </a:lnTo>
                <a:lnTo>
                  <a:pt x="0" y="127000"/>
                </a:lnTo>
                <a:lnTo>
                  <a:pt x="8467" y="127000"/>
                </a:lnTo>
                <a:lnTo>
                  <a:pt x="16933" y="127000"/>
                </a:lnTo>
                <a:lnTo>
                  <a:pt x="25400" y="127000"/>
                </a:lnTo>
                <a:lnTo>
                  <a:pt x="33867" y="127000"/>
                </a:lnTo>
                <a:lnTo>
                  <a:pt x="50800" y="118534"/>
                </a:lnTo>
                <a:lnTo>
                  <a:pt x="59267" y="110067"/>
                </a:lnTo>
                <a:lnTo>
                  <a:pt x="76200" y="101600"/>
                </a:lnTo>
                <a:lnTo>
                  <a:pt x="93133" y="93134"/>
                </a:lnTo>
                <a:lnTo>
                  <a:pt x="101600" y="76200"/>
                </a:lnTo>
                <a:lnTo>
                  <a:pt x="110067" y="59267"/>
                </a:lnTo>
                <a:lnTo>
                  <a:pt x="110067" y="42334"/>
                </a:lnTo>
                <a:lnTo>
                  <a:pt x="110067" y="33867"/>
                </a:lnTo>
                <a:lnTo>
                  <a:pt x="110067" y="16934"/>
                </a:lnTo>
                <a:lnTo>
                  <a:pt x="110067" y="8467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8467"/>
                </a:lnTo>
                <a:lnTo>
                  <a:pt x="50800" y="16934"/>
                </a:lnTo>
                <a:lnTo>
                  <a:pt x="33867" y="33867"/>
                </a:lnTo>
                <a:lnTo>
                  <a:pt x="25400" y="50800"/>
                </a:lnTo>
                <a:lnTo>
                  <a:pt x="16933" y="67734"/>
                </a:lnTo>
                <a:lnTo>
                  <a:pt x="8467" y="93134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60867"/>
                </a:lnTo>
                <a:lnTo>
                  <a:pt x="16933" y="177800"/>
                </a:lnTo>
                <a:lnTo>
                  <a:pt x="25400" y="194734"/>
                </a:lnTo>
                <a:lnTo>
                  <a:pt x="33867" y="203200"/>
                </a:lnTo>
                <a:lnTo>
                  <a:pt x="50800" y="211667"/>
                </a:lnTo>
                <a:lnTo>
                  <a:pt x="59267" y="220134"/>
                </a:lnTo>
                <a:lnTo>
                  <a:pt x="76200" y="220134"/>
                </a:lnTo>
                <a:lnTo>
                  <a:pt x="93133" y="220134"/>
                </a:lnTo>
                <a:lnTo>
                  <a:pt x="110067" y="220134"/>
                </a:lnTo>
                <a:lnTo>
                  <a:pt x="127000" y="211667"/>
                </a:lnTo>
                <a:lnTo>
                  <a:pt x="143933" y="203200"/>
                </a:lnTo>
                <a:lnTo>
                  <a:pt x="160867" y="194734"/>
                </a:lnTo>
                <a:lnTo>
                  <a:pt x="177800" y="186267"/>
                </a:lnTo>
                <a:lnTo>
                  <a:pt x="186267" y="177800"/>
                </a:lnTo>
                <a:lnTo>
                  <a:pt x="186267" y="177800"/>
                </a:lnTo>
                <a:lnTo>
                  <a:pt x="194733" y="169334"/>
                </a:lnTo>
                <a:lnTo>
                  <a:pt x="194733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1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altLang="en-US" b="1" u="sng"/>
              <a:t>Sum of Central Angles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981200"/>
            <a:ext cx="27559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1151467" y="2184400"/>
            <a:ext cx="355601" cy="355601"/>
          </a:xfrm>
          <a:custGeom>
            <a:avLst/>
            <a:gdLst/>
            <a:ahLst/>
            <a:cxnLst/>
            <a:rect l="0" t="0" r="0" b="0"/>
            <a:pathLst>
              <a:path w="355601" h="355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35467"/>
                </a:lnTo>
                <a:lnTo>
                  <a:pt x="0" y="169333"/>
                </a:lnTo>
                <a:lnTo>
                  <a:pt x="0" y="203200"/>
                </a:lnTo>
                <a:lnTo>
                  <a:pt x="8466" y="245533"/>
                </a:lnTo>
                <a:lnTo>
                  <a:pt x="8466" y="270933"/>
                </a:lnTo>
                <a:lnTo>
                  <a:pt x="8466" y="304800"/>
                </a:lnTo>
                <a:lnTo>
                  <a:pt x="0" y="330200"/>
                </a:lnTo>
                <a:lnTo>
                  <a:pt x="0" y="338667"/>
                </a:lnTo>
                <a:lnTo>
                  <a:pt x="0" y="347133"/>
                </a:lnTo>
                <a:lnTo>
                  <a:pt x="0" y="355600"/>
                </a:lnTo>
                <a:lnTo>
                  <a:pt x="0" y="355600"/>
                </a:lnTo>
                <a:lnTo>
                  <a:pt x="0" y="347133"/>
                </a:lnTo>
                <a:lnTo>
                  <a:pt x="0" y="330200"/>
                </a:lnTo>
                <a:lnTo>
                  <a:pt x="8466" y="313267"/>
                </a:lnTo>
                <a:lnTo>
                  <a:pt x="8466" y="287867"/>
                </a:lnTo>
                <a:lnTo>
                  <a:pt x="8466" y="254000"/>
                </a:lnTo>
                <a:lnTo>
                  <a:pt x="16933" y="220133"/>
                </a:lnTo>
                <a:lnTo>
                  <a:pt x="16933" y="194733"/>
                </a:lnTo>
                <a:lnTo>
                  <a:pt x="16933" y="160867"/>
                </a:lnTo>
                <a:lnTo>
                  <a:pt x="25400" y="127000"/>
                </a:lnTo>
                <a:lnTo>
                  <a:pt x="33866" y="101600"/>
                </a:lnTo>
                <a:lnTo>
                  <a:pt x="42333" y="76200"/>
                </a:lnTo>
                <a:lnTo>
                  <a:pt x="50800" y="59267"/>
                </a:lnTo>
                <a:lnTo>
                  <a:pt x="59266" y="42333"/>
                </a:lnTo>
                <a:lnTo>
                  <a:pt x="76200" y="42333"/>
                </a:lnTo>
                <a:lnTo>
                  <a:pt x="84666" y="42333"/>
                </a:lnTo>
                <a:lnTo>
                  <a:pt x="101600" y="42333"/>
                </a:lnTo>
                <a:lnTo>
                  <a:pt x="110066" y="59267"/>
                </a:lnTo>
                <a:lnTo>
                  <a:pt x="127000" y="76200"/>
                </a:lnTo>
                <a:lnTo>
                  <a:pt x="135466" y="93133"/>
                </a:lnTo>
                <a:lnTo>
                  <a:pt x="143933" y="127000"/>
                </a:lnTo>
                <a:lnTo>
                  <a:pt x="143933" y="160867"/>
                </a:lnTo>
                <a:lnTo>
                  <a:pt x="152400" y="194733"/>
                </a:lnTo>
                <a:lnTo>
                  <a:pt x="160866" y="220133"/>
                </a:lnTo>
                <a:lnTo>
                  <a:pt x="160866" y="254000"/>
                </a:lnTo>
                <a:lnTo>
                  <a:pt x="160866" y="270933"/>
                </a:lnTo>
                <a:lnTo>
                  <a:pt x="160866" y="287867"/>
                </a:lnTo>
                <a:lnTo>
                  <a:pt x="160866" y="304800"/>
                </a:lnTo>
                <a:lnTo>
                  <a:pt x="160866" y="304800"/>
                </a:lnTo>
                <a:lnTo>
                  <a:pt x="160866" y="304800"/>
                </a:lnTo>
                <a:lnTo>
                  <a:pt x="160866" y="304800"/>
                </a:lnTo>
                <a:lnTo>
                  <a:pt x="160866" y="296333"/>
                </a:lnTo>
                <a:lnTo>
                  <a:pt x="160866" y="287867"/>
                </a:lnTo>
                <a:lnTo>
                  <a:pt x="160866" y="262467"/>
                </a:lnTo>
                <a:lnTo>
                  <a:pt x="160866" y="237067"/>
                </a:lnTo>
                <a:lnTo>
                  <a:pt x="169333" y="203200"/>
                </a:lnTo>
                <a:lnTo>
                  <a:pt x="169333" y="169333"/>
                </a:lnTo>
                <a:lnTo>
                  <a:pt x="177800" y="135467"/>
                </a:lnTo>
                <a:lnTo>
                  <a:pt x="194733" y="110067"/>
                </a:lnTo>
                <a:lnTo>
                  <a:pt x="203200" y="93133"/>
                </a:lnTo>
                <a:lnTo>
                  <a:pt x="220133" y="76200"/>
                </a:lnTo>
                <a:lnTo>
                  <a:pt x="228600" y="59267"/>
                </a:lnTo>
                <a:lnTo>
                  <a:pt x="245533" y="59267"/>
                </a:lnTo>
                <a:lnTo>
                  <a:pt x="262466" y="59267"/>
                </a:lnTo>
                <a:lnTo>
                  <a:pt x="279400" y="67733"/>
                </a:lnTo>
                <a:lnTo>
                  <a:pt x="287866" y="76200"/>
                </a:lnTo>
                <a:lnTo>
                  <a:pt x="304800" y="93133"/>
                </a:lnTo>
                <a:lnTo>
                  <a:pt x="313266" y="118533"/>
                </a:lnTo>
                <a:lnTo>
                  <a:pt x="321733" y="143933"/>
                </a:lnTo>
                <a:lnTo>
                  <a:pt x="330200" y="177800"/>
                </a:lnTo>
                <a:lnTo>
                  <a:pt x="330200" y="203200"/>
                </a:lnTo>
                <a:lnTo>
                  <a:pt x="338666" y="237067"/>
                </a:lnTo>
                <a:lnTo>
                  <a:pt x="338666" y="262467"/>
                </a:lnTo>
                <a:lnTo>
                  <a:pt x="330200" y="287867"/>
                </a:lnTo>
                <a:lnTo>
                  <a:pt x="330200" y="304800"/>
                </a:lnTo>
                <a:lnTo>
                  <a:pt x="330200" y="321733"/>
                </a:lnTo>
                <a:lnTo>
                  <a:pt x="330200" y="321733"/>
                </a:lnTo>
                <a:lnTo>
                  <a:pt x="338666" y="321733"/>
                </a:lnTo>
                <a:lnTo>
                  <a:pt x="347133" y="313267"/>
                </a:lnTo>
                <a:lnTo>
                  <a:pt x="347133" y="313267"/>
                </a:lnTo>
                <a:lnTo>
                  <a:pt x="355600" y="304800"/>
                </a:lnTo>
                <a:lnTo>
                  <a:pt x="35560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642533" y="2091267"/>
            <a:ext cx="237068" cy="338667"/>
          </a:xfrm>
          <a:custGeom>
            <a:avLst/>
            <a:gdLst/>
            <a:ahLst/>
            <a:cxnLst/>
            <a:rect l="0" t="0" r="0" b="0"/>
            <a:pathLst>
              <a:path w="237068" h="338667">
                <a:moveTo>
                  <a:pt x="211667" y="0"/>
                </a:moveTo>
                <a:lnTo>
                  <a:pt x="211667" y="0"/>
                </a:lnTo>
                <a:lnTo>
                  <a:pt x="211667" y="0"/>
                </a:lnTo>
                <a:lnTo>
                  <a:pt x="203200" y="8466"/>
                </a:lnTo>
                <a:lnTo>
                  <a:pt x="203200" y="8466"/>
                </a:lnTo>
                <a:lnTo>
                  <a:pt x="194734" y="16933"/>
                </a:lnTo>
                <a:lnTo>
                  <a:pt x="186267" y="33866"/>
                </a:lnTo>
                <a:lnTo>
                  <a:pt x="177800" y="59266"/>
                </a:lnTo>
                <a:lnTo>
                  <a:pt x="160867" y="76200"/>
                </a:lnTo>
                <a:lnTo>
                  <a:pt x="143934" y="101600"/>
                </a:lnTo>
                <a:lnTo>
                  <a:pt x="127000" y="135466"/>
                </a:lnTo>
                <a:lnTo>
                  <a:pt x="110067" y="169333"/>
                </a:lnTo>
                <a:lnTo>
                  <a:pt x="84667" y="194733"/>
                </a:lnTo>
                <a:lnTo>
                  <a:pt x="67734" y="220133"/>
                </a:lnTo>
                <a:lnTo>
                  <a:pt x="50800" y="245533"/>
                </a:lnTo>
                <a:lnTo>
                  <a:pt x="33867" y="270933"/>
                </a:lnTo>
                <a:lnTo>
                  <a:pt x="16934" y="287866"/>
                </a:lnTo>
                <a:lnTo>
                  <a:pt x="8467" y="304800"/>
                </a:lnTo>
                <a:lnTo>
                  <a:pt x="0" y="321733"/>
                </a:lnTo>
                <a:lnTo>
                  <a:pt x="0" y="321733"/>
                </a:lnTo>
                <a:lnTo>
                  <a:pt x="0" y="330200"/>
                </a:lnTo>
                <a:lnTo>
                  <a:pt x="0" y="338666"/>
                </a:lnTo>
                <a:lnTo>
                  <a:pt x="8467" y="338666"/>
                </a:lnTo>
                <a:lnTo>
                  <a:pt x="16934" y="338666"/>
                </a:lnTo>
                <a:lnTo>
                  <a:pt x="25400" y="330200"/>
                </a:lnTo>
                <a:lnTo>
                  <a:pt x="50800" y="330200"/>
                </a:lnTo>
                <a:lnTo>
                  <a:pt x="67734" y="321733"/>
                </a:lnTo>
                <a:lnTo>
                  <a:pt x="93134" y="313266"/>
                </a:lnTo>
                <a:lnTo>
                  <a:pt x="118534" y="313266"/>
                </a:lnTo>
                <a:lnTo>
                  <a:pt x="135467" y="304800"/>
                </a:lnTo>
                <a:lnTo>
                  <a:pt x="160867" y="304800"/>
                </a:lnTo>
                <a:lnTo>
                  <a:pt x="177800" y="304800"/>
                </a:lnTo>
                <a:lnTo>
                  <a:pt x="194734" y="304800"/>
                </a:lnTo>
                <a:lnTo>
                  <a:pt x="211667" y="296333"/>
                </a:lnTo>
                <a:lnTo>
                  <a:pt x="228600" y="296333"/>
                </a:lnTo>
                <a:lnTo>
                  <a:pt x="228600" y="296333"/>
                </a:lnTo>
                <a:lnTo>
                  <a:pt x="237067" y="296333"/>
                </a:lnTo>
                <a:lnTo>
                  <a:pt x="237067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065867" y="2048933"/>
            <a:ext cx="50801" cy="372535"/>
          </a:xfrm>
          <a:custGeom>
            <a:avLst/>
            <a:gdLst/>
            <a:ahLst/>
            <a:cxnLst/>
            <a:rect l="0" t="0" r="0" b="0"/>
            <a:pathLst>
              <a:path w="50801" h="372535">
                <a:moveTo>
                  <a:pt x="33866" y="0"/>
                </a:moveTo>
                <a:lnTo>
                  <a:pt x="33866" y="0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16934"/>
                </a:lnTo>
                <a:lnTo>
                  <a:pt x="33866" y="25400"/>
                </a:lnTo>
                <a:lnTo>
                  <a:pt x="33866" y="42334"/>
                </a:lnTo>
                <a:lnTo>
                  <a:pt x="25400" y="67734"/>
                </a:lnTo>
                <a:lnTo>
                  <a:pt x="25400" y="84667"/>
                </a:lnTo>
                <a:lnTo>
                  <a:pt x="16933" y="110067"/>
                </a:lnTo>
                <a:lnTo>
                  <a:pt x="16933" y="135467"/>
                </a:lnTo>
                <a:lnTo>
                  <a:pt x="8466" y="160867"/>
                </a:lnTo>
                <a:lnTo>
                  <a:pt x="8466" y="194734"/>
                </a:lnTo>
                <a:lnTo>
                  <a:pt x="8466" y="220134"/>
                </a:lnTo>
                <a:lnTo>
                  <a:pt x="0" y="245534"/>
                </a:lnTo>
                <a:lnTo>
                  <a:pt x="8466" y="270934"/>
                </a:lnTo>
                <a:lnTo>
                  <a:pt x="8466" y="296334"/>
                </a:lnTo>
                <a:lnTo>
                  <a:pt x="8466" y="313267"/>
                </a:lnTo>
                <a:lnTo>
                  <a:pt x="8466" y="330200"/>
                </a:lnTo>
                <a:lnTo>
                  <a:pt x="16933" y="338667"/>
                </a:lnTo>
                <a:lnTo>
                  <a:pt x="16933" y="355600"/>
                </a:lnTo>
                <a:lnTo>
                  <a:pt x="25400" y="364067"/>
                </a:lnTo>
                <a:lnTo>
                  <a:pt x="33866" y="372534"/>
                </a:lnTo>
                <a:lnTo>
                  <a:pt x="42333" y="372534"/>
                </a:lnTo>
                <a:lnTo>
                  <a:pt x="42333" y="372534"/>
                </a:lnTo>
                <a:lnTo>
                  <a:pt x="50800" y="372534"/>
                </a:lnTo>
                <a:lnTo>
                  <a:pt x="50800" y="372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438400" y="2074333"/>
            <a:ext cx="1" cy="287868"/>
          </a:xfrm>
          <a:custGeom>
            <a:avLst/>
            <a:gdLst/>
            <a:ahLst/>
            <a:cxnLst/>
            <a:rect l="0" t="0" r="0" b="0"/>
            <a:pathLst>
              <a:path w="1" h="287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42334"/>
                </a:lnTo>
                <a:lnTo>
                  <a:pt x="0" y="67734"/>
                </a:lnTo>
                <a:lnTo>
                  <a:pt x="0" y="93134"/>
                </a:lnTo>
                <a:lnTo>
                  <a:pt x="0" y="127000"/>
                </a:lnTo>
                <a:lnTo>
                  <a:pt x="0" y="152400"/>
                </a:lnTo>
                <a:lnTo>
                  <a:pt x="0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0" y="254000"/>
                </a:lnTo>
                <a:lnTo>
                  <a:pt x="0" y="262467"/>
                </a:lnTo>
                <a:lnTo>
                  <a:pt x="0" y="279400"/>
                </a:lnTo>
                <a:lnTo>
                  <a:pt x="0" y="279400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311400" y="2201333"/>
            <a:ext cx="228601" cy="50801"/>
          </a:xfrm>
          <a:custGeom>
            <a:avLst/>
            <a:gdLst/>
            <a:ahLst/>
            <a:cxnLst/>
            <a:rect l="0" t="0" r="0" b="0"/>
            <a:pathLst>
              <a:path w="228601" h="50801">
                <a:moveTo>
                  <a:pt x="0" y="50800"/>
                </a:move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3" y="50800"/>
                </a:lnTo>
                <a:lnTo>
                  <a:pt x="33867" y="42334"/>
                </a:lnTo>
                <a:lnTo>
                  <a:pt x="50800" y="42334"/>
                </a:lnTo>
                <a:lnTo>
                  <a:pt x="84667" y="33867"/>
                </a:lnTo>
                <a:lnTo>
                  <a:pt x="110067" y="25400"/>
                </a:lnTo>
                <a:lnTo>
                  <a:pt x="152400" y="8467"/>
                </a:lnTo>
                <a:lnTo>
                  <a:pt x="194733" y="8467"/>
                </a:lnTo>
                <a:lnTo>
                  <a:pt x="194733" y="8467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61733" y="2091267"/>
            <a:ext cx="431801" cy="296334"/>
          </a:xfrm>
          <a:custGeom>
            <a:avLst/>
            <a:gdLst/>
            <a:ahLst/>
            <a:cxnLst/>
            <a:rect l="0" t="0" r="0" b="0"/>
            <a:pathLst>
              <a:path w="431801" h="296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16933"/>
                </a:lnTo>
                <a:lnTo>
                  <a:pt x="16934" y="33866"/>
                </a:lnTo>
                <a:lnTo>
                  <a:pt x="25400" y="59266"/>
                </a:lnTo>
                <a:lnTo>
                  <a:pt x="25400" y="84666"/>
                </a:lnTo>
                <a:lnTo>
                  <a:pt x="33867" y="118533"/>
                </a:lnTo>
                <a:lnTo>
                  <a:pt x="33867" y="152400"/>
                </a:lnTo>
                <a:lnTo>
                  <a:pt x="33867" y="186266"/>
                </a:lnTo>
                <a:lnTo>
                  <a:pt x="33867" y="220133"/>
                </a:lnTo>
                <a:lnTo>
                  <a:pt x="33867" y="245533"/>
                </a:lnTo>
                <a:lnTo>
                  <a:pt x="33867" y="270933"/>
                </a:lnTo>
                <a:lnTo>
                  <a:pt x="25400" y="287866"/>
                </a:lnTo>
                <a:lnTo>
                  <a:pt x="25400" y="287866"/>
                </a:lnTo>
                <a:lnTo>
                  <a:pt x="16934" y="296333"/>
                </a:lnTo>
                <a:lnTo>
                  <a:pt x="16934" y="287866"/>
                </a:lnTo>
                <a:lnTo>
                  <a:pt x="16934" y="287866"/>
                </a:lnTo>
                <a:lnTo>
                  <a:pt x="16934" y="279400"/>
                </a:lnTo>
                <a:lnTo>
                  <a:pt x="8467" y="262466"/>
                </a:lnTo>
                <a:lnTo>
                  <a:pt x="8467" y="245533"/>
                </a:lnTo>
                <a:lnTo>
                  <a:pt x="8467" y="211666"/>
                </a:lnTo>
                <a:lnTo>
                  <a:pt x="16934" y="194733"/>
                </a:lnTo>
                <a:lnTo>
                  <a:pt x="25400" y="160866"/>
                </a:lnTo>
                <a:lnTo>
                  <a:pt x="33867" y="135466"/>
                </a:lnTo>
                <a:lnTo>
                  <a:pt x="42334" y="110066"/>
                </a:lnTo>
                <a:lnTo>
                  <a:pt x="59267" y="93133"/>
                </a:lnTo>
                <a:lnTo>
                  <a:pt x="76200" y="76200"/>
                </a:lnTo>
                <a:lnTo>
                  <a:pt x="101600" y="67733"/>
                </a:lnTo>
                <a:lnTo>
                  <a:pt x="118534" y="67733"/>
                </a:lnTo>
                <a:lnTo>
                  <a:pt x="143934" y="67733"/>
                </a:lnTo>
                <a:lnTo>
                  <a:pt x="160867" y="76200"/>
                </a:lnTo>
                <a:lnTo>
                  <a:pt x="169334" y="93133"/>
                </a:lnTo>
                <a:lnTo>
                  <a:pt x="177800" y="118533"/>
                </a:lnTo>
                <a:lnTo>
                  <a:pt x="186267" y="135466"/>
                </a:lnTo>
                <a:lnTo>
                  <a:pt x="186267" y="169333"/>
                </a:lnTo>
                <a:lnTo>
                  <a:pt x="177800" y="194733"/>
                </a:lnTo>
                <a:lnTo>
                  <a:pt x="177800" y="220133"/>
                </a:lnTo>
                <a:lnTo>
                  <a:pt x="169334" y="237066"/>
                </a:lnTo>
                <a:lnTo>
                  <a:pt x="169334" y="254000"/>
                </a:lnTo>
                <a:lnTo>
                  <a:pt x="160867" y="254000"/>
                </a:lnTo>
                <a:lnTo>
                  <a:pt x="160867" y="262466"/>
                </a:lnTo>
                <a:lnTo>
                  <a:pt x="160867" y="262466"/>
                </a:lnTo>
                <a:lnTo>
                  <a:pt x="160867" y="254000"/>
                </a:lnTo>
                <a:lnTo>
                  <a:pt x="169334" y="245533"/>
                </a:lnTo>
                <a:lnTo>
                  <a:pt x="169334" y="228600"/>
                </a:lnTo>
                <a:lnTo>
                  <a:pt x="177800" y="211666"/>
                </a:lnTo>
                <a:lnTo>
                  <a:pt x="186267" y="186266"/>
                </a:lnTo>
                <a:lnTo>
                  <a:pt x="194734" y="160866"/>
                </a:lnTo>
                <a:lnTo>
                  <a:pt x="203200" y="127000"/>
                </a:lnTo>
                <a:lnTo>
                  <a:pt x="220134" y="101600"/>
                </a:lnTo>
                <a:lnTo>
                  <a:pt x="237067" y="76200"/>
                </a:lnTo>
                <a:lnTo>
                  <a:pt x="254000" y="59266"/>
                </a:lnTo>
                <a:lnTo>
                  <a:pt x="270934" y="50800"/>
                </a:lnTo>
                <a:lnTo>
                  <a:pt x="287867" y="42333"/>
                </a:lnTo>
                <a:lnTo>
                  <a:pt x="304800" y="42333"/>
                </a:lnTo>
                <a:lnTo>
                  <a:pt x="330200" y="50800"/>
                </a:lnTo>
                <a:lnTo>
                  <a:pt x="347134" y="59266"/>
                </a:lnTo>
                <a:lnTo>
                  <a:pt x="364067" y="76200"/>
                </a:lnTo>
                <a:lnTo>
                  <a:pt x="372534" y="101600"/>
                </a:lnTo>
                <a:lnTo>
                  <a:pt x="381000" y="118533"/>
                </a:lnTo>
                <a:lnTo>
                  <a:pt x="389467" y="152400"/>
                </a:lnTo>
                <a:lnTo>
                  <a:pt x="389467" y="177800"/>
                </a:lnTo>
                <a:lnTo>
                  <a:pt x="397934" y="203200"/>
                </a:lnTo>
                <a:lnTo>
                  <a:pt x="397934" y="220133"/>
                </a:lnTo>
                <a:lnTo>
                  <a:pt x="406400" y="237066"/>
                </a:lnTo>
                <a:lnTo>
                  <a:pt x="406400" y="254000"/>
                </a:lnTo>
                <a:lnTo>
                  <a:pt x="406400" y="262466"/>
                </a:lnTo>
                <a:lnTo>
                  <a:pt x="414867" y="270933"/>
                </a:lnTo>
                <a:lnTo>
                  <a:pt x="414867" y="279400"/>
                </a:lnTo>
                <a:lnTo>
                  <a:pt x="423334" y="279400"/>
                </a:lnTo>
                <a:lnTo>
                  <a:pt x="423334" y="279400"/>
                </a:lnTo>
                <a:lnTo>
                  <a:pt x="423334" y="279400"/>
                </a:lnTo>
                <a:lnTo>
                  <a:pt x="431800" y="270933"/>
                </a:lnTo>
                <a:lnTo>
                  <a:pt x="43180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488267" y="2048933"/>
            <a:ext cx="245534" cy="254001"/>
          </a:xfrm>
          <a:custGeom>
            <a:avLst/>
            <a:gdLst/>
            <a:ahLst/>
            <a:cxnLst/>
            <a:rect l="0" t="0" r="0" b="0"/>
            <a:pathLst>
              <a:path w="245534" h="254001">
                <a:moveTo>
                  <a:pt x="228600" y="0"/>
                </a:moveTo>
                <a:lnTo>
                  <a:pt x="228600" y="0"/>
                </a:lnTo>
                <a:lnTo>
                  <a:pt x="228600" y="0"/>
                </a:lnTo>
                <a:lnTo>
                  <a:pt x="220133" y="8467"/>
                </a:lnTo>
                <a:lnTo>
                  <a:pt x="220133" y="16934"/>
                </a:lnTo>
                <a:lnTo>
                  <a:pt x="211666" y="25400"/>
                </a:lnTo>
                <a:lnTo>
                  <a:pt x="203200" y="33867"/>
                </a:lnTo>
                <a:lnTo>
                  <a:pt x="186266" y="50800"/>
                </a:lnTo>
                <a:lnTo>
                  <a:pt x="169333" y="76200"/>
                </a:lnTo>
                <a:lnTo>
                  <a:pt x="152400" y="93134"/>
                </a:lnTo>
                <a:lnTo>
                  <a:pt x="127000" y="118534"/>
                </a:lnTo>
                <a:lnTo>
                  <a:pt x="101600" y="143934"/>
                </a:lnTo>
                <a:lnTo>
                  <a:pt x="76200" y="169334"/>
                </a:lnTo>
                <a:lnTo>
                  <a:pt x="50800" y="194734"/>
                </a:lnTo>
                <a:lnTo>
                  <a:pt x="33866" y="211667"/>
                </a:lnTo>
                <a:lnTo>
                  <a:pt x="16933" y="220134"/>
                </a:lnTo>
                <a:lnTo>
                  <a:pt x="8466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45534"/>
                </a:lnTo>
                <a:lnTo>
                  <a:pt x="8466" y="245534"/>
                </a:lnTo>
                <a:lnTo>
                  <a:pt x="16933" y="254000"/>
                </a:lnTo>
                <a:lnTo>
                  <a:pt x="33866" y="254000"/>
                </a:lnTo>
                <a:lnTo>
                  <a:pt x="59266" y="254000"/>
                </a:lnTo>
                <a:lnTo>
                  <a:pt x="93133" y="254000"/>
                </a:lnTo>
                <a:lnTo>
                  <a:pt x="127000" y="254000"/>
                </a:lnTo>
                <a:lnTo>
                  <a:pt x="160866" y="254000"/>
                </a:lnTo>
                <a:lnTo>
                  <a:pt x="194733" y="245534"/>
                </a:lnTo>
                <a:lnTo>
                  <a:pt x="228600" y="237067"/>
                </a:lnTo>
                <a:lnTo>
                  <a:pt x="228600" y="237067"/>
                </a:lnTo>
                <a:lnTo>
                  <a:pt x="245533" y="228600"/>
                </a:lnTo>
                <a:lnTo>
                  <a:pt x="245533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835400" y="2023533"/>
            <a:ext cx="203201" cy="364068"/>
          </a:xfrm>
          <a:custGeom>
            <a:avLst/>
            <a:gdLst/>
            <a:ahLst/>
            <a:cxnLst/>
            <a:rect l="0" t="0" r="0" b="0"/>
            <a:pathLst>
              <a:path w="203201" h="364068">
                <a:moveTo>
                  <a:pt x="25400" y="25400"/>
                </a:moveTo>
                <a:lnTo>
                  <a:pt x="25400" y="25400"/>
                </a:lnTo>
                <a:lnTo>
                  <a:pt x="33867" y="16934"/>
                </a:lnTo>
                <a:lnTo>
                  <a:pt x="33867" y="16934"/>
                </a:lnTo>
                <a:lnTo>
                  <a:pt x="42333" y="8467"/>
                </a:lnTo>
                <a:lnTo>
                  <a:pt x="50800" y="8467"/>
                </a:lnTo>
                <a:lnTo>
                  <a:pt x="59267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0"/>
                </a:lnTo>
                <a:lnTo>
                  <a:pt x="143933" y="8467"/>
                </a:lnTo>
                <a:lnTo>
                  <a:pt x="152400" y="16934"/>
                </a:lnTo>
                <a:lnTo>
                  <a:pt x="160867" y="25400"/>
                </a:lnTo>
                <a:lnTo>
                  <a:pt x="160867" y="42334"/>
                </a:lnTo>
                <a:lnTo>
                  <a:pt x="160867" y="59267"/>
                </a:lnTo>
                <a:lnTo>
                  <a:pt x="143933" y="84667"/>
                </a:lnTo>
                <a:lnTo>
                  <a:pt x="127000" y="110067"/>
                </a:lnTo>
                <a:lnTo>
                  <a:pt x="101600" y="143934"/>
                </a:lnTo>
                <a:lnTo>
                  <a:pt x="67733" y="169334"/>
                </a:lnTo>
                <a:lnTo>
                  <a:pt x="42333" y="203200"/>
                </a:lnTo>
                <a:lnTo>
                  <a:pt x="25400" y="228600"/>
                </a:lnTo>
                <a:lnTo>
                  <a:pt x="8467" y="254000"/>
                </a:lnTo>
                <a:lnTo>
                  <a:pt x="0" y="279400"/>
                </a:lnTo>
                <a:lnTo>
                  <a:pt x="0" y="296334"/>
                </a:lnTo>
                <a:lnTo>
                  <a:pt x="0" y="313267"/>
                </a:lnTo>
                <a:lnTo>
                  <a:pt x="8467" y="321734"/>
                </a:lnTo>
                <a:lnTo>
                  <a:pt x="25400" y="338667"/>
                </a:lnTo>
                <a:lnTo>
                  <a:pt x="42333" y="338667"/>
                </a:lnTo>
                <a:lnTo>
                  <a:pt x="67733" y="347134"/>
                </a:lnTo>
                <a:lnTo>
                  <a:pt x="93133" y="347134"/>
                </a:lnTo>
                <a:lnTo>
                  <a:pt x="118533" y="347134"/>
                </a:lnTo>
                <a:lnTo>
                  <a:pt x="143933" y="347134"/>
                </a:lnTo>
                <a:lnTo>
                  <a:pt x="160867" y="355600"/>
                </a:lnTo>
                <a:lnTo>
                  <a:pt x="169333" y="355600"/>
                </a:lnTo>
                <a:lnTo>
                  <a:pt x="177800" y="355600"/>
                </a:lnTo>
                <a:lnTo>
                  <a:pt x="186267" y="355600"/>
                </a:lnTo>
                <a:lnTo>
                  <a:pt x="194733" y="364067"/>
                </a:lnTo>
                <a:lnTo>
                  <a:pt x="194733" y="364067"/>
                </a:lnTo>
                <a:lnTo>
                  <a:pt x="203200" y="364067"/>
                </a:lnTo>
                <a:lnTo>
                  <a:pt x="203200" y="364067"/>
                </a:lnTo>
                <a:lnTo>
                  <a:pt x="203200" y="364067"/>
                </a:lnTo>
                <a:lnTo>
                  <a:pt x="203200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284133" y="2065867"/>
            <a:ext cx="16935" cy="270934"/>
          </a:xfrm>
          <a:custGeom>
            <a:avLst/>
            <a:gdLst/>
            <a:ahLst/>
            <a:cxnLst/>
            <a:rect l="0" t="0" r="0" b="0"/>
            <a:pathLst>
              <a:path w="16935" h="270934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0" y="67733"/>
                </a:lnTo>
                <a:lnTo>
                  <a:pt x="8467" y="84666"/>
                </a:lnTo>
                <a:lnTo>
                  <a:pt x="0" y="118533"/>
                </a:lnTo>
                <a:lnTo>
                  <a:pt x="0" y="143933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3"/>
                </a:lnTo>
                <a:lnTo>
                  <a:pt x="0" y="237066"/>
                </a:lnTo>
                <a:lnTo>
                  <a:pt x="8467" y="254000"/>
                </a:lnTo>
                <a:lnTo>
                  <a:pt x="8467" y="262466"/>
                </a:lnTo>
                <a:lnTo>
                  <a:pt x="8467" y="262466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131733" y="2184400"/>
            <a:ext cx="262468" cy="42334"/>
          </a:xfrm>
          <a:custGeom>
            <a:avLst/>
            <a:gdLst/>
            <a:ahLst/>
            <a:cxnLst/>
            <a:rect l="0" t="0" r="0" b="0"/>
            <a:pathLst>
              <a:path w="262468" h="423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8467" y="42333"/>
                </a:lnTo>
                <a:lnTo>
                  <a:pt x="16934" y="42333"/>
                </a:lnTo>
                <a:lnTo>
                  <a:pt x="33867" y="33867"/>
                </a:lnTo>
                <a:lnTo>
                  <a:pt x="67734" y="25400"/>
                </a:lnTo>
                <a:lnTo>
                  <a:pt x="101600" y="16933"/>
                </a:lnTo>
                <a:lnTo>
                  <a:pt x="143934" y="8467"/>
                </a:lnTo>
                <a:lnTo>
                  <a:pt x="186267" y="8467"/>
                </a:lnTo>
                <a:lnTo>
                  <a:pt x="228600" y="0"/>
                </a:lnTo>
                <a:lnTo>
                  <a:pt x="228600" y="0"/>
                </a:lnTo>
                <a:lnTo>
                  <a:pt x="262467" y="0"/>
                </a:lnTo>
                <a:lnTo>
                  <a:pt x="262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665133" y="2032000"/>
            <a:ext cx="364068" cy="338668"/>
          </a:xfrm>
          <a:custGeom>
            <a:avLst/>
            <a:gdLst/>
            <a:ahLst/>
            <a:cxnLst/>
            <a:rect l="0" t="0" r="0" b="0"/>
            <a:pathLst>
              <a:path w="364068" h="338668">
                <a:moveTo>
                  <a:pt x="67734" y="0"/>
                </a:moveTo>
                <a:lnTo>
                  <a:pt x="67734" y="8467"/>
                </a:lnTo>
                <a:lnTo>
                  <a:pt x="67734" y="8467"/>
                </a:lnTo>
                <a:lnTo>
                  <a:pt x="59267" y="16933"/>
                </a:lnTo>
                <a:lnTo>
                  <a:pt x="50800" y="25400"/>
                </a:lnTo>
                <a:lnTo>
                  <a:pt x="42334" y="42333"/>
                </a:lnTo>
                <a:lnTo>
                  <a:pt x="33867" y="59267"/>
                </a:lnTo>
                <a:lnTo>
                  <a:pt x="25400" y="93133"/>
                </a:lnTo>
                <a:lnTo>
                  <a:pt x="16934" y="118533"/>
                </a:lnTo>
                <a:lnTo>
                  <a:pt x="16934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28600"/>
                </a:lnTo>
                <a:lnTo>
                  <a:pt x="8467" y="245533"/>
                </a:lnTo>
                <a:lnTo>
                  <a:pt x="8467" y="254000"/>
                </a:lnTo>
                <a:lnTo>
                  <a:pt x="0" y="262467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62467"/>
                </a:lnTo>
                <a:lnTo>
                  <a:pt x="0" y="254000"/>
                </a:lnTo>
                <a:lnTo>
                  <a:pt x="0" y="228600"/>
                </a:lnTo>
                <a:lnTo>
                  <a:pt x="8467" y="203200"/>
                </a:lnTo>
                <a:lnTo>
                  <a:pt x="8467" y="177800"/>
                </a:lnTo>
                <a:lnTo>
                  <a:pt x="16934" y="143933"/>
                </a:lnTo>
                <a:lnTo>
                  <a:pt x="16934" y="110067"/>
                </a:lnTo>
                <a:lnTo>
                  <a:pt x="33867" y="84667"/>
                </a:lnTo>
                <a:lnTo>
                  <a:pt x="42334" y="59267"/>
                </a:lnTo>
                <a:lnTo>
                  <a:pt x="59267" y="50800"/>
                </a:lnTo>
                <a:lnTo>
                  <a:pt x="76200" y="42333"/>
                </a:lnTo>
                <a:lnTo>
                  <a:pt x="93134" y="33867"/>
                </a:lnTo>
                <a:lnTo>
                  <a:pt x="101600" y="42333"/>
                </a:lnTo>
                <a:lnTo>
                  <a:pt x="118534" y="50800"/>
                </a:lnTo>
                <a:lnTo>
                  <a:pt x="127000" y="67733"/>
                </a:lnTo>
                <a:lnTo>
                  <a:pt x="135467" y="84667"/>
                </a:lnTo>
                <a:lnTo>
                  <a:pt x="135467" y="110067"/>
                </a:lnTo>
                <a:lnTo>
                  <a:pt x="127000" y="135467"/>
                </a:lnTo>
                <a:lnTo>
                  <a:pt x="127000" y="160867"/>
                </a:lnTo>
                <a:lnTo>
                  <a:pt x="118534" y="186267"/>
                </a:lnTo>
                <a:lnTo>
                  <a:pt x="110067" y="203200"/>
                </a:lnTo>
                <a:lnTo>
                  <a:pt x="101600" y="220133"/>
                </a:lnTo>
                <a:lnTo>
                  <a:pt x="101600" y="228600"/>
                </a:lnTo>
                <a:lnTo>
                  <a:pt x="101600" y="228600"/>
                </a:lnTo>
                <a:lnTo>
                  <a:pt x="101600" y="228600"/>
                </a:lnTo>
                <a:lnTo>
                  <a:pt x="110067" y="228600"/>
                </a:lnTo>
                <a:lnTo>
                  <a:pt x="110067" y="220133"/>
                </a:lnTo>
                <a:lnTo>
                  <a:pt x="127000" y="203200"/>
                </a:lnTo>
                <a:lnTo>
                  <a:pt x="135467" y="186267"/>
                </a:lnTo>
                <a:lnTo>
                  <a:pt x="152400" y="160867"/>
                </a:lnTo>
                <a:lnTo>
                  <a:pt x="169334" y="143933"/>
                </a:lnTo>
                <a:lnTo>
                  <a:pt x="194734" y="118533"/>
                </a:lnTo>
                <a:lnTo>
                  <a:pt x="211667" y="93133"/>
                </a:lnTo>
                <a:lnTo>
                  <a:pt x="237067" y="76200"/>
                </a:lnTo>
                <a:lnTo>
                  <a:pt x="254000" y="67733"/>
                </a:lnTo>
                <a:lnTo>
                  <a:pt x="270934" y="59267"/>
                </a:lnTo>
                <a:lnTo>
                  <a:pt x="287867" y="67733"/>
                </a:lnTo>
                <a:lnTo>
                  <a:pt x="304800" y="67733"/>
                </a:lnTo>
                <a:lnTo>
                  <a:pt x="313267" y="84667"/>
                </a:lnTo>
                <a:lnTo>
                  <a:pt x="330200" y="101600"/>
                </a:lnTo>
                <a:lnTo>
                  <a:pt x="338667" y="127000"/>
                </a:lnTo>
                <a:lnTo>
                  <a:pt x="347134" y="152400"/>
                </a:lnTo>
                <a:lnTo>
                  <a:pt x="347134" y="177800"/>
                </a:lnTo>
                <a:lnTo>
                  <a:pt x="347134" y="211667"/>
                </a:lnTo>
                <a:lnTo>
                  <a:pt x="347134" y="245533"/>
                </a:lnTo>
                <a:lnTo>
                  <a:pt x="338667" y="270933"/>
                </a:lnTo>
                <a:lnTo>
                  <a:pt x="338667" y="296333"/>
                </a:lnTo>
                <a:lnTo>
                  <a:pt x="330200" y="313267"/>
                </a:lnTo>
                <a:lnTo>
                  <a:pt x="330200" y="330200"/>
                </a:lnTo>
                <a:lnTo>
                  <a:pt x="330200" y="338667"/>
                </a:lnTo>
                <a:lnTo>
                  <a:pt x="330200" y="338667"/>
                </a:lnTo>
                <a:lnTo>
                  <a:pt x="338667" y="321733"/>
                </a:lnTo>
                <a:lnTo>
                  <a:pt x="347134" y="313267"/>
                </a:lnTo>
                <a:lnTo>
                  <a:pt x="355600" y="287867"/>
                </a:lnTo>
                <a:lnTo>
                  <a:pt x="355600" y="287867"/>
                </a:lnTo>
                <a:lnTo>
                  <a:pt x="364067" y="262467"/>
                </a:lnTo>
                <a:lnTo>
                  <a:pt x="364067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139267" y="1955800"/>
            <a:ext cx="228601" cy="381001"/>
          </a:xfrm>
          <a:custGeom>
            <a:avLst/>
            <a:gdLst/>
            <a:ahLst/>
            <a:cxnLst/>
            <a:rect l="0" t="0" r="0" b="0"/>
            <a:pathLst>
              <a:path w="228601" h="381001">
                <a:moveTo>
                  <a:pt x="211666" y="0"/>
                </a:moveTo>
                <a:lnTo>
                  <a:pt x="220133" y="0"/>
                </a:lnTo>
                <a:lnTo>
                  <a:pt x="220133" y="0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16933"/>
                </a:lnTo>
                <a:lnTo>
                  <a:pt x="228600" y="33867"/>
                </a:lnTo>
                <a:lnTo>
                  <a:pt x="220133" y="50800"/>
                </a:lnTo>
                <a:lnTo>
                  <a:pt x="203200" y="67733"/>
                </a:lnTo>
                <a:lnTo>
                  <a:pt x="194733" y="101600"/>
                </a:lnTo>
                <a:lnTo>
                  <a:pt x="177800" y="135467"/>
                </a:lnTo>
                <a:lnTo>
                  <a:pt x="152400" y="160867"/>
                </a:lnTo>
                <a:lnTo>
                  <a:pt x="135466" y="194733"/>
                </a:lnTo>
                <a:lnTo>
                  <a:pt x="110066" y="237067"/>
                </a:lnTo>
                <a:lnTo>
                  <a:pt x="84666" y="270933"/>
                </a:lnTo>
                <a:lnTo>
                  <a:pt x="59266" y="296333"/>
                </a:lnTo>
                <a:lnTo>
                  <a:pt x="42333" y="321733"/>
                </a:lnTo>
                <a:lnTo>
                  <a:pt x="25400" y="347133"/>
                </a:lnTo>
                <a:lnTo>
                  <a:pt x="8466" y="364067"/>
                </a:lnTo>
                <a:lnTo>
                  <a:pt x="0" y="372533"/>
                </a:lnTo>
                <a:lnTo>
                  <a:pt x="0" y="381000"/>
                </a:lnTo>
                <a:lnTo>
                  <a:pt x="0" y="381000"/>
                </a:lnTo>
                <a:lnTo>
                  <a:pt x="8466" y="381000"/>
                </a:lnTo>
                <a:lnTo>
                  <a:pt x="25400" y="381000"/>
                </a:lnTo>
                <a:lnTo>
                  <a:pt x="42333" y="381000"/>
                </a:lnTo>
                <a:lnTo>
                  <a:pt x="67733" y="381000"/>
                </a:lnTo>
                <a:lnTo>
                  <a:pt x="93133" y="372533"/>
                </a:lnTo>
                <a:lnTo>
                  <a:pt x="118533" y="372533"/>
                </a:lnTo>
                <a:lnTo>
                  <a:pt x="143933" y="372533"/>
                </a:lnTo>
                <a:lnTo>
                  <a:pt x="169333" y="372533"/>
                </a:lnTo>
                <a:lnTo>
                  <a:pt x="186266" y="372533"/>
                </a:lnTo>
                <a:lnTo>
                  <a:pt x="203200" y="372533"/>
                </a:lnTo>
                <a:lnTo>
                  <a:pt x="211666" y="372533"/>
                </a:lnTo>
                <a:lnTo>
                  <a:pt x="220133" y="381000"/>
                </a:lnTo>
                <a:lnTo>
                  <a:pt x="228600" y="372533"/>
                </a:lnTo>
                <a:lnTo>
                  <a:pt x="228600" y="372533"/>
                </a:lnTo>
                <a:lnTo>
                  <a:pt x="228600" y="372533"/>
                </a:lnTo>
                <a:lnTo>
                  <a:pt x="228600" y="372533"/>
                </a:lnTo>
                <a:lnTo>
                  <a:pt x="228600" y="372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494867" y="2015067"/>
            <a:ext cx="296334" cy="448734"/>
          </a:xfrm>
          <a:custGeom>
            <a:avLst/>
            <a:gdLst/>
            <a:ahLst/>
            <a:cxnLst/>
            <a:rect l="0" t="0" r="0" b="0"/>
            <a:pathLst>
              <a:path w="296334" h="448734">
                <a:moveTo>
                  <a:pt x="0" y="42333"/>
                </a:moveTo>
                <a:lnTo>
                  <a:pt x="8466" y="42333"/>
                </a:lnTo>
                <a:lnTo>
                  <a:pt x="8466" y="33866"/>
                </a:lnTo>
                <a:lnTo>
                  <a:pt x="25400" y="25400"/>
                </a:lnTo>
                <a:lnTo>
                  <a:pt x="33866" y="25400"/>
                </a:lnTo>
                <a:lnTo>
                  <a:pt x="59266" y="16933"/>
                </a:lnTo>
                <a:lnTo>
                  <a:pt x="76200" y="8466"/>
                </a:lnTo>
                <a:lnTo>
                  <a:pt x="101600" y="0"/>
                </a:lnTo>
                <a:lnTo>
                  <a:pt x="127000" y="0"/>
                </a:lnTo>
                <a:lnTo>
                  <a:pt x="152400" y="0"/>
                </a:lnTo>
                <a:lnTo>
                  <a:pt x="169333" y="8466"/>
                </a:lnTo>
                <a:lnTo>
                  <a:pt x="186266" y="16933"/>
                </a:lnTo>
                <a:lnTo>
                  <a:pt x="186266" y="25400"/>
                </a:lnTo>
                <a:lnTo>
                  <a:pt x="186266" y="42333"/>
                </a:lnTo>
                <a:lnTo>
                  <a:pt x="177800" y="67733"/>
                </a:lnTo>
                <a:lnTo>
                  <a:pt x="160866" y="93133"/>
                </a:lnTo>
                <a:lnTo>
                  <a:pt x="143933" y="118533"/>
                </a:lnTo>
                <a:lnTo>
                  <a:pt x="118533" y="143933"/>
                </a:lnTo>
                <a:lnTo>
                  <a:pt x="101600" y="169333"/>
                </a:lnTo>
                <a:lnTo>
                  <a:pt x="84666" y="194733"/>
                </a:lnTo>
                <a:lnTo>
                  <a:pt x="67733" y="220133"/>
                </a:lnTo>
                <a:lnTo>
                  <a:pt x="50800" y="237066"/>
                </a:lnTo>
                <a:lnTo>
                  <a:pt x="42333" y="245533"/>
                </a:lnTo>
                <a:lnTo>
                  <a:pt x="33866" y="254000"/>
                </a:lnTo>
                <a:lnTo>
                  <a:pt x="33866" y="262466"/>
                </a:lnTo>
                <a:lnTo>
                  <a:pt x="33866" y="254000"/>
                </a:lnTo>
                <a:lnTo>
                  <a:pt x="42333" y="254000"/>
                </a:lnTo>
                <a:lnTo>
                  <a:pt x="50800" y="245533"/>
                </a:lnTo>
                <a:lnTo>
                  <a:pt x="67733" y="237066"/>
                </a:lnTo>
                <a:lnTo>
                  <a:pt x="84666" y="228600"/>
                </a:lnTo>
                <a:lnTo>
                  <a:pt x="110066" y="203200"/>
                </a:lnTo>
                <a:lnTo>
                  <a:pt x="135466" y="194733"/>
                </a:lnTo>
                <a:lnTo>
                  <a:pt x="169333" y="177800"/>
                </a:lnTo>
                <a:lnTo>
                  <a:pt x="194733" y="169333"/>
                </a:lnTo>
                <a:lnTo>
                  <a:pt x="220133" y="160866"/>
                </a:lnTo>
                <a:lnTo>
                  <a:pt x="245533" y="169333"/>
                </a:lnTo>
                <a:lnTo>
                  <a:pt x="262466" y="177800"/>
                </a:lnTo>
                <a:lnTo>
                  <a:pt x="279400" y="186266"/>
                </a:lnTo>
                <a:lnTo>
                  <a:pt x="287866" y="211666"/>
                </a:lnTo>
                <a:lnTo>
                  <a:pt x="296333" y="228600"/>
                </a:lnTo>
                <a:lnTo>
                  <a:pt x="296333" y="254000"/>
                </a:lnTo>
                <a:lnTo>
                  <a:pt x="296333" y="270933"/>
                </a:lnTo>
                <a:lnTo>
                  <a:pt x="287866" y="296333"/>
                </a:lnTo>
                <a:lnTo>
                  <a:pt x="270933" y="321733"/>
                </a:lnTo>
                <a:lnTo>
                  <a:pt x="254000" y="347133"/>
                </a:lnTo>
                <a:lnTo>
                  <a:pt x="228600" y="364066"/>
                </a:lnTo>
                <a:lnTo>
                  <a:pt x="203200" y="381000"/>
                </a:lnTo>
                <a:lnTo>
                  <a:pt x="177800" y="397933"/>
                </a:lnTo>
                <a:lnTo>
                  <a:pt x="152400" y="414866"/>
                </a:lnTo>
                <a:lnTo>
                  <a:pt x="127000" y="423333"/>
                </a:lnTo>
                <a:lnTo>
                  <a:pt x="101600" y="440266"/>
                </a:lnTo>
                <a:lnTo>
                  <a:pt x="76200" y="448733"/>
                </a:lnTo>
                <a:lnTo>
                  <a:pt x="59266" y="448733"/>
                </a:lnTo>
                <a:lnTo>
                  <a:pt x="50800" y="448733"/>
                </a:lnTo>
                <a:lnTo>
                  <a:pt x="42333" y="440266"/>
                </a:lnTo>
                <a:lnTo>
                  <a:pt x="42333" y="423333"/>
                </a:lnTo>
                <a:lnTo>
                  <a:pt x="42333" y="423333"/>
                </a:lnTo>
                <a:lnTo>
                  <a:pt x="42333" y="406400"/>
                </a:lnTo>
                <a:lnTo>
                  <a:pt x="42333" y="406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002867" y="2159000"/>
            <a:ext cx="220134" cy="42334"/>
          </a:xfrm>
          <a:custGeom>
            <a:avLst/>
            <a:gdLst/>
            <a:ahLst/>
            <a:cxnLst/>
            <a:rect l="0" t="0" r="0" b="0"/>
            <a:pathLst>
              <a:path w="220134" h="42334">
                <a:moveTo>
                  <a:pt x="0" y="42333"/>
                </a:moveTo>
                <a:lnTo>
                  <a:pt x="8466" y="42333"/>
                </a:lnTo>
                <a:lnTo>
                  <a:pt x="8466" y="42333"/>
                </a:lnTo>
                <a:lnTo>
                  <a:pt x="16933" y="42333"/>
                </a:lnTo>
                <a:lnTo>
                  <a:pt x="25400" y="42333"/>
                </a:lnTo>
                <a:lnTo>
                  <a:pt x="42333" y="33867"/>
                </a:lnTo>
                <a:lnTo>
                  <a:pt x="59266" y="25400"/>
                </a:lnTo>
                <a:lnTo>
                  <a:pt x="76200" y="25400"/>
                </a:lnTo>
                <a:lnTo>
                  <a:pt x="101600" y="16933"/>
                </a:lnTo>
                <a:lnTo>
                  <a:pt x="118533" y="8467"/>
                </a:lnTo>
                <a:lnTo>
                  <a:pt x="152400" y="8467"/>
                </a:lnTo>
                <a:lnTo>
                  <a:pt x="177800" y="0"/>
                </a:lnTo>
                <a:lnTo>
                  <a:pt x="194733" y="0"/>
                </a:lnTo>
                <a:lnTo>
                  <a:pt x="211666" y="0"/>
                </a:lnTo>
                <a:lnTo>
                  <a:pt x="211666" y="0"/>
                </a:lnTo>
                <a:lnTo>
                  <a:pt x="220133" y="0"/>
                </a:lnTo>
                <a:lnTo>
                  <a:pt x="2201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002867" y="2319867"/>
            <a:ext cx="287867" cy="25401"/>
          </a:xfrm>
          <a:custGeom>
            <a:avLst/>
            <a:gdLst/>
            <a:ahLst/>
            <a:cxnLst/>
            <a:rect l="0" t="0" r="0" b="0"/>
            <a:pathLst>
              <a:path w="287867" h="25401">
                <a:moveTo>
                  <a:pt x="0" y="25400"/>
                </a:moveTo>
                <a:lnTo>
                  <a:pt x="0" y="25400"/>
                </a:lnTo>
                <a:lnTo>
                  <a:pt x="8466" y="25400"/>
                </a:lnTo>
                <a:lnTo>
                  <a:pt x="33866" y="25400"/>
                </a:lnTo>
                <a:lnTo>
                  <a:pt x="67733" y="25400"/>
                </a:lnTo>
                <a:lnTo>
                  <a:pt x="118533" y="25400"/>
                </a:lnTo>
                <a:lnTo>
                  <a:pt x="169333" y="25400"/>
                </a:lnTo>
                <a:lnTo>
                  <a:pt x="228600" y="16933"/>
                </a:lnTo>
                <a:lnTo>
                  <a:pt x="228600" y="16933"/>
                </a:lnTo>
                <a:lnTo>
                  <a:pt x="287866" y="0"/>
                </a:lnTo>
                <a:lnTo>
                  <a:pt x="2878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764867" y="1998133"/>
            <a:ext cx="330201" cy="558801"/>
          </a:xfrm>
          <a:custGeom>
            <a:avLst/>
            <a:gdLst/>
            <a:ahLst/>
            <a:cxnLst/>
            <a:rect l="0" t="0" r="0" b="0"/>
            <a:pathLst>
              <a:path w="330201" h="558801">
                <a:moveTo>
                  <a:pt x="42333" y="118534"/>
                </a:moveTo>
                <a:lnTo>
                  <a:pt x="50799" y="118534"/>
                </a:lnTo>
                <a:lnTo>
                  <a:pt x="50799" y="110067"/>
                </a:lnTo>
                <a:lnTo>
                  <a:pt x="50799" y="110067"/>
                </a:lnTo>
                <a:lnTo>
                  <a:pt x="50799" y="93134"/>
                </a:lnTo>
                <a:lnTo>
                  <a:pt x="59267" y="84667"/>
                </a:lnTo>
                <a:lnTo>
                  <a:pt x="67733" y="76200"/>
                </a:lnTo>
                <a:lnTo>
                  <a:pt x="84666" y="59267"/>
                </a:lnTo>
                <a:lnTo>
                  <a:pt x="101600" y="42334"/>
                </a:lnTo>
                <a:lnTo>
                  <a:pt x="118533" y="33867"/>
                </a:lnTo>
                <a:lnTo>
                  <a:pt x="143933" y="16934"/>
                </a:lnTo>
                <a:lnTo>
                  <a:pt x="169333" y="8467"/>
                </a:lnTo>
                <a:lnTo>
                  <a:pt x="194733" y="8467"/>
                </a:lnTo>
                <a:lnTo>
                  <a:pt x="220133" y="0"/>
                </a:lnTo>
                <a:lnTo>
                  <a:pt x="237066" y="8467"/>
                </a:lnTo>
                <a:lnTo>
                  <a:pt x="262466" y="8467"/>
                </a:lnTo>
                <a:lnTo>
                  <a:pt x="270933" y="16934"/>
                </a:lnTo>
                <a:lnTo>
                  <a:pt x="279399" y="33867"/>
                </a:lnTo>
                <a:lnTo>
                  <a:pt x="270933" y="50800"/>
                </a:lnTo>
                <a:lnTo>
                  <a:pt x="262466" y="67734"/>
                </a:lnTo>
                <a:lnTo>
                  <a:pt x="245533" y="93134"/>
                </a:lnTo>
                <a:lnTo>
                  <a:pt x="228600" y="127000"/>
                </a:lnTo>
                <a:lnTo>
                  <a:pt x="203199" y="152400"/>
                </a:lnTo>
                <a:lnTo>
                  <a:pt x="177800" y="186267"/>
                </a:lnTo>
                <a:lnTo>
                  <a:pt x="152400" y="211667"/>
                </a:lnTo>
                <a:lnTo>
                  <a:pt x="126999" y="237067"/>
                </a:lnTo>
                <a:lnTo>
                  <a:pt x="110066" y="254000"/>
                </a:lnTo>
                <a:lnTo>
                  <a:pt x="93133" y="262467"/>
                </a:lnTo>
                <a:lnTo>
                  <a:pt x="76200" y="270934"/>
                </a:lnTo>
                <a:lnTo>
                  <a:pt x="67733" y="279400"/>
                </a:lnTo>
                <a:lnTo>
                  <a:pt x="59267" y="287867"/>
                </a:lnTo>
                <a:lnTo>
                  <a:pt x="59267" y="287867"/>
                </a:lnTo>
                <a:lnTo>
                  <a:pt x="59267" y="287867"/>
                </a:lnTo>
                <a:lnTo>
                  <a:pt x="59267" y="279400"/>
                </a:lnTo>
                <a:lnTo>
                  <a:pt x="67733" y="279400"/>
                </a:lnTo>
                <a:lnTo>
                  <a:pt x="84666" y="270934"/>
                </a:lnTo>
                <a:lnTo>
                  <a:pt x="101600" y="254000"/>
                </a:lnTo>
                <a:lnTo>
                  <a:pt x="126999" y="245534"/>
                </a:lnTo>
                <a:lnTo>
                  <a:pt x="160866" y="228600"/>
                </a:lnTo>
                <a:lnTo>
                  <a:pt x="186266" y="220134"/>
                </a:lnTo>
                <a:lnTo>
                  <a:pt x="220133" y="220134"/>
                </a:lnTo>
                <a:lnTo>
                  <a:pt x="245533" y="228600"/>
                </a:lnTo>
                <a:lnTo>
                  <a:pt x="279399" y="245534"/>
                </a:lnTo>
                <a:lnTo>
                  <a:pt x="296333" y="262467"/>
                </a:lnTo>
                <a:lnTo>
                  <a:pt x="321733" y="287867"/>
                </a:lnTo>
                <a:lnTo>
                  <a:pt x="330200" y="313267"/>
                </a:lnTo>
                <a:lnTo>
                  <a:pt x="330200" y="338667"/>
                </a:lnTo>
                <a:lnTo>
                  <a:pt x="330200" y="372534"/>
                </a:lnTo>
                <a:lnTo>
                  <a:pt x="321733" y="397934"/>
                </a:lnTo>
                <a:lnTo>
                  <a:pt x="296333" y="431800"/>
                </a:lnTo>
                <a:lnTo>
                  <a:pt x="270933" y="457200"/>
                </a:lnTo>
                <a:lnTo>
                  <a:pt x="245533" y="482600"/>
                </a:lnTo>
                <a:lnTo>
                  <a:pt x="211667" y="508000"/>
                </a:lnTo>
                <a:lnTo>
                  <a:pt x="177800" y="524934"/>
                </a:lnTo>
                <a:lnTo>
                  <a:pt x="143933" y="541867"/>
                </a:lnTo>
                <a:lnTo>
                  <a:pt x="118533" y="550334"/>
                </a:lnTo>
                <a:lnTo>
                  <a:pt x="93133" y="558800"/>
                </a:lnTo>
                <a:lnTo>
                  <a:pt x="67733" y="558800"/>
                </a:lnTo>
                <a:lnTo>
                  <a:pt x="50799" y="558800"/>
                </a:lnTo>
                <a:lnTo>
                  <a:pt x="33866" y="550334"/>
                </a:lnTo>
                <a:lnTo>
                  <a:pt x="16933" y="533400"/>
                </a:lnTo>
                <a:lnTo>
                  <a:pt x="8466" y="508000"/>
                </a:lnTo>
                <a:lnTo>
                  <a:pt x="0" y="482600"/>
                </a:lnTo>
                <a:lnTo>
                  <a:pt x="0" y="448734"/>
                </a:lnTo>
                <a:lnTo>
                  <a:pt x="0" y="448734"/>
                </a:lnTo>
                <a:lnTo>
                  <a:pt x="0" y="423334"/>
                </a:lnTo>
                <a:lnTo>
                  <a:pt x="0" y="423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230533" y="2099733"/>
            <a:ext cx="254001" cy="533401"/>
          </a:xfrm>
          <a:custGeom>
            <a:avLst/>
            <a:gdLst/>
            <a:ahLst/>
            <a:cxnLst/>
            <a:rect l="0" t="0" r="0" b="0"/>
            <a:pathLst>
              <a:path w="254001" h="533401">
                <a:moveTo>
                  <a:pt x="84667" y="0"/>
                </a:moveTo>
                <a:lnTo>
                  <a:pt x="84667" y="8467"/>
                </a:lnTo>
                <a:lnTo>
                  <a:pt x="93134" y="8467"/>
                </a:lnTo>
                <a:lnTo>
                  <a:pt x="93134" y="8467"/>
                </a:lnTo>
                <a:lnTo>
                  <a:pt x="93134" y="8467"/>
                </a:lnTo>
                <a:lnTo>
                  <a:pt x="93134" y="16934"/>
                </a:lnTo>
                <a:lnTo>
                  <a:pt x="93134" y="16934"/>
                </a:lnTo>
                <a:lnTo>
                  <a:pt x="93134" y="25400"/>
                </a:lnTo>
                <a:lnTo>
                  <a:pt x="84667" y="33867"/>
                </a:lnTo>
                <a:lnTo>
                  <a:pt x="76200" y="50800"/>
                </a:lnTo>
                <a:lnTo>
                  <a:pt x="67734" y="76200"/>
                </a:lnTo>
                <a:lnTo>
                  <a:pt x="59267" y="101600"/>
                </a:lnTo>
                <a:lnTo>
                  <a:pt x="50801" y="135467"/>
                </a:lnTo>
                <a:lnTo>
                  <a:pt x="33867" y="160867"/>
                </a:lnTo>
                <a:lnTo>
                  <a:pt x="25400" y="203200"/>
                </a:lnTo>
                <a:lnTo>
                  <a:pt x="16934" y="237067"/>
                </a:lnTo>
                <a:lnTo>
                  <a:pt x="8467" y="270934"/>
                </a:lnTo>
                <a:lnTo>
                  <a:pt x="0" y="304800"/>
                </a:lnTo>
                <a:lnTo>
                  <a:pt x="0" y="338667"/>
                </a:lnTo>
                <a:lnTo>
                  <a:pt x="0" y="372534"/>
                </a:lnTo>
                <a:lnTo>
                  <a:pt x="8467" y="397934"/>
                </a:lnTo>
                <a:lnTo>
                  <a:pt x="16934" y="414867"/>
                </a:lnTo>
                <a:lnTo>
                  <a:pt x="33867" y="431800"/>
                </a:lnTo>
                <a:lnTo>
                  <a:pt x="50801" y="448734"/>
                </a:lnTo>
                <a:lnTo>
                  <a:pt x="76200" y="448734"/>
                </a:lnTo>
                <a:lnTo>
                  <a:pt x="101600" y="448734"/>
                </a:lnTo>
                <a:lnTo>
                  <a:pt x="127001" y="448734"/>
                </a:lnTo>
                <a:lnTo>
                  <a:pt x="152400" y="440267"/>
                </a:lnTo>
                <a:lnTo>
                  <a:pt x="177800" y="431800"/>
                </a:lnTo>
                <a:lnTo>
                  <a:pt x="194733" y="406400"/>
                </a:lnTo>
                <a:lnTo>
                  <a:pt x="211667" y="389467"/>
                </a:lnTo>
                <a:lnTo>
                  <a:pt x="237067" y="364067"/>
                </a:lnTo>
                <a:lnTo>
                  <a:pt x="245534" y="338667"/>
                </a:lnTo>
                <a:lnTo>
                  <a:pt x="254000" y="313267"/>
                </a:lnTo>
                <a:lnTo>
                  <a:pt x="254000" y="287867"/>
                </a:lnTo>
                <a:lnTo>
                  <a:pt x="245534" y="270934"/>
                </a:lnTo>
                <a:lnTo>
                  <a:pt x="237067" y="254000"/>
                </a:lnTo>
                <a:lnTo>
                  <a:pt x="220134" y="245534"/>
                </a:lnTo>
                <a:lnTo>
                  <a:pt x="203201" y="245534"/>
                </a:lnTo>
                <a:lnTo>
                  <a:pt x="177800" y="245534"/>
                </a:lnTo>
                <a:lnTo>
                  <a:pt x="152400" y="254000"/>
                </a:lnTo>
                <a:lnTo>
                  <a:pt x="127001" y="270934"/>
                </a:lnTo>
                <a:lnTo>
                  <a:pt x="101600" y="296334"/>
                </a:lnTo>
                <a:lnTo>
                  <a:pt x="84667" y="321734"/>
                </a:lnTo>
                <a:lnTo>
                  <a:pt x="67734" y="355600"/>
                </a:lnTo>
                <a:lnTo>
                  <a:pt x="50801" y="397934"/>
                </a:lnTo>
                <a:lnTo>
                  <a:pt x="33867" y="431800"/>
                </a:lnTo>
                <a:lnTo>
                  <a:pt x="33867" y="474134"/>
                </a:lnTo>
                <a:lnTo>
                  <a:pt x="33867" y="499534"/>
                </a:lnTo>
                <a:lnTo>
                  <a:pt x="33867" y="516467"/>
                </a:lnTo>
                <a:lnTo>
                  <a:pt x="42333" y="533400"/>
                </a:lnTo>
                <a:lnTo>
                  <a:pt x="50801" y="533400"/>
                </a:lnTo>
                <a:lnTo>
                  <a:pt x="67734" y="533400"/>
                </a:lnTo>
                <a:lnTo>
                  <a:pt x="67734" y="533400"/>
                </a:lnTo>
                <a:lnTo>
                  <a:pt x="76200" y="524934"/>
                </a:lnTo>
                <a:lnTo>
                  <a:pt x="76200" y="524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543800" y="2209800"/>
            <a:ext cx="194735" cy="389468"/>
          </a:xfrm>
          <a:custGeom>
            <a:avLst/>
            <a:gdLst/>
            <a:ahLst/>
            <a:cxnLst/>
            <a:rect l="0" t="0" r="0" b="0"/>
            <a:pathLst>
              <a:path w="194735" h="389468">
                <a:moveTo>
                  <a:pt x="84667" y="0"/>
                </a:move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76200" y="8467"/>
                </a:lnTo>
                <a:lnTo>
                  <a:pt x="76200" y="25400"/>
                </a:lnTo>
                <a:lnTo>
                  <a:pt x="59267" y="50800"/>
                </a:lnTo>
                <a:lnTo>
                  <a:pt x="50800" y="76200"/>
                </a:lnTo>
                <a:lnTo>
                  <a:pt x="33866" y="118533"/>
                </a:lnTo>
                <a:lnTo>
                  <a:pt x="25400" y="169333"/>
                </a:lnTo>
                <a:lnTo>
                  <a:pt x="8467" y="211667"/>
                </a:lnTo>
                <a:lnTo>
                  <a:pt x="0" y="254000"/>
                </a:lnTo>
                <a:lnTo>
                  <a:pt x="0" y="296333"/>
                </a:lnTo>
                <a:lnTo>
                  <a:pt x="0" y="321733"/>
                </a:lnTo>
                <a:lnTo>
                  <a:pt x="0" y="347133"/>
                </a:lnTo>
                <a:lnTo>
                  <a:pt x="0" y="364067"/>
                </a:lnTo>
                <a:lnTo>
                  <a:pt x="8467" y="381000"/>
                </a:lnTo>
                <a:lnTo>
                  <a:pt x="33866" y="389467"/>
                </a:lnTo>
                <a:lnTo>
                  <a:pt x="42334" y="389467"/>
                </a:lnTo>
                <a:lnTo>
                  <a:pt x="59267" y="389467"/>
                </a:lnTo>
                <a:lnTo>
                  <a:pt x="84667" y="381000"/>
                </a:lnTo>
                <a:lnTo>
                  <a:pt x="101600" y="364067"/>
                </a:lnTo>
                <a:lnTo>
                  <a:pt x="118534" y="338667"/>
                </a:lnTo>
                <a:lnTo>
                  <a:pt x="143933" y="313267"/>
                </a:lnTo>
                <a:lnTo>
                  <a:pt x="160867" y="279400"/>
                </a:lnTo>
                <a:lnTo>
                  <a:pt x="177800" y="245533"/>
                </a:lnTo>
                <a:lnTo>
                  <a:pt x="194734" y="203200"/>
                </a:lnTo>
                <a:lnTo>
                  <a:pt x="194734" y="169333"/>
                </a:lnTo>
                <a:lnTo>
                  <a:pt x="194734" y="127000"/>
                </a:lnTo>
                <a:lnTo>
                  <a:pt x="177800" y="101600"/>
                </a:lnTo>
                <a:lnTo>
                  <a:pt x="169333" y="76200"/>
                </a:lnTo>
                <a:lnTo>
                  <a:pt x="143933" y="59267"/>
                </a:lnTo>
                <a:lnTo>
                  <a:pt x="118534" y="42333"/>
                </a:lnTo>
                <a:lnTo>
                  <a:pt x="101600" y="25400"/>
                </a:lnTo>
                <a:lnTo>
                  <a:pt x="76200" y="16933"/>
                </a:lnTo>
                <a:lnTo>
                  <a:pt x="50800" y="16933"/>
                </a:lnTo>
                <a:lnTo>
                  <a:pt x="25400" y="8467"/>
                </a:lnTo>
                <a:lnTo>
                  <a:pt x="16933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33866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738534" y="2048933"/>
            <a:ext cx="152401" cy="143935"/>
          </a:xfrm>
          <a:custGeom>
            <a:avLst/>
            <a:gdLst/>
            <a:ahLst/>
            <a:cxnLst/>
            <a:rect l="0" t="0" r="0" b="0"/>
            <a:pathLst>
              <a:path w="152401" h="143935">
                <a:moveTo>
                  <a:pt x="67732" y="67734"/>
                </a:moveTo>
                <a:lnTo>
                  <a:pt x="67732" y="67734"/>
                </a:lnTo>
                <a:lnTo>
                  <a:pt x="67732" y="67734"/>
                </a:lnTo>
                <a:lnTo>
                  <a:pt x="59266" y="67734"/>
                </a:lnTo>
                <a:lnTo>
                  <a:pt x="59266" y="67734"/>
                </a:lnTo>
                <a:lnTo>
                  <a:pt x="59266" y="84667"/>
                </a:lnTo>
                <a:lnTo>
                  <a:pt x="59266" y="93134"/>
                </a:lnTo>
                <a:lnTo>
                  <a:pt x="59266" y="110067"/>
                </a:lnTo>
                <a:lnTo>
                  <a:pt x="67732" y="118534"/>
                </a:lnTo>
                <a:lnTo>
                  <a:pt x="84666" y="135467"/>
                </a:lnTo>
                <a:lnTo>
                  <a:pt x="101599" y="135467"/>
                </a:lnTo>
                <a:lnTo>
                  <a:pt x="110066" y="143934"/>
                </a:lnTo>
                <a:lnTo>
                  <a:pt x="126999" y="135467"/>
                </a:lnTo>
                <a:lnTo>
                  <a:pt x="135466" y="127000"/>
                </a:lnTo>
                <a:lnTo>
                  <a:pt x="143932" y="118534"/>
                </a:lnTo>
                <a:lnTo>
                  <a:pt x="152400" y="101600"/>
                </a:lnTo>
                <a:lnTo>
                  <a:pt x="143932" y="76200"/>
                </a:lnTo>
                <a:lnTo>
                  <a:pt x="135466" y="50800"/>
                </a:lnTo>
                <a:lnTo>
                  <a:pt x="126999" y="33867"/>
                </a:lnTo>
                <a:lnTo>
                  <a:pt x="110066" y="8467"/>
                </a:lnTo>
                <a:lnTo>
                  <a:pt x="84666" y="0"/>
                </a:lnTo>
                <a:lnTo>
                  <a:pt x="59266" y="0"/>
                </a:lnTo>
                <a:lnTo>
                  <a:pt x="338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769533" y="4123267"/>
            <a:ext cx="16935" cy="76201"/>
          </a:xfrm>
          <a:custGeom>
            <a:avLst/>
            <a:gdLst/>
            <a:ahLst/>
            <a:cxnLst/>
            <a:rect l="0" t="0" r="0" b="0"/>
            <a:pathLst>
              <a:path w="16935" h="76201">
                <a:moveTo>
                  <a:pt x="16934" y="76200"/>
                </a:moveTo>
                <a:lnTo>
                  <a:pt x="8467" y="76200"/>
                </a:lnTo>
                <a:lnTo>
                  <a:pt x="8467" y="76200"/>
                </a:lnTo>
                <a:lnTo>
                  <a:pt x="0" y="67733"/>
                </a:lnTo>
                <a:lnTo>
                  <a:pt x="0" y="59266"/>
                </a:lnTo>
                <a:lnTo>
                  <a:pt x="0" y="42333"/>
                </a:lnTo>
                <a:lnTo>
                  <a:pt x="0" y="33866"/>
                </a:lnTo>
                <a:lnTo>
                  <a:pt x="0" y="16933"/>
                </a:lnTo>
                <a:lnTo>
                  <a:pt x="0" y="1693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744133" y="3996267"/>
            <a:ext cx="16935" cy="389467"/>
          </a:xfrm>
          <a:custGeom>
            <a:avLst/>
            <a:gdLst/>
            <a:ahLst/>
            <a:cxnLst/>
            <a:rect l="0" t="0" r="0" b="0"/>
            <a:pathLst>
              <a:path w="16935" h="389467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42333"/>
                </a:lnTo>
                <a:lnTo>
                  <a:pt x="16934" y="59266"/>
                </a:lnTo>
                <a:lnTo>
                  <a:pt x="16934" y="84666"/>
                </a:lnTo>
                <a:lnTo>
                  <a:pt x="16934" y="101600"/>
                </a:lnTo>
                <a:lnTo>
                  <a:pt x="16934" y="135466"/>
                </a:lnTo>
                <a:lnTo>
                  <a:pt x="8467" y="160866"/>
                </a:lnTo>
                <a:lnTo>
                  <a:pt x="8467" y="186266"/>
                </a:lnTo>
                <a:lnTo>
                  <a:pt x="8467" y="211666"/>
                </a:lnTo>
                <a:lnTo>
                  <a:pt x="8467" y="245533"/>
                </a:lnTo>
                <a:lnTo>
                  <a:pt x="0" y="270933"/>
                </a:lnTo>
                <a:lnTo>
                  <a:pt x="0" y="287866"/>
                </a:lnTo>
                <a:lnTo>
                  <a:pt x="0" y="313266"/>
                </a:lnTo>
                <a:lnTo>
                  <a:pt x="0" y="330200"/>
                </a:lnTo>
                <a:lnTo>
                  <a:pt x="0" y="347133"/>
                </a:lnTo>
                <a:lnTo>
                  <a:pt x="0" y="364066"/>
                </a:lnTo>
                <a:lnTo>
                  <a:pt x="0" y="372533"/>
                </a:lnTo>
                <a:lnTo>
                  <a:pt x="8467" y="381000"/>
                </a:lnTo>
                <a:lnTo>
                  <a:pt x="8467" y="381000"/>
                </a:lnTo>
                <a:lnTo>
                  <a:pt x="8467" y="389466"/>
                </a:lnTo>
                <a:lnTo>
                  <a:pt x="8467" y="389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515533" y="4394200"/>
            <a:ext cx="465668" cy="67734"/>
          </a:xfrm>
          <a:custGeom>
            <a:avLst/>
            <a:gdLst/>
            <a:ahLst/>
            <a:cxnLst/>
            <a:rect l="0" t="0" r="0" b="0"/>
            <a:pathLst>
              <a:path w="465668" h="67734">
                <a:moveTo>
                  <a:pt x="0" y="0"/>
                </a:moveTo>
                <a:lnTo>
                  <a:pt x="8467" y="0"/>
                </a:ln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18534" y="8467"/>
                </a:lnTo>
                <a:lnTo>
                  <a:pt x="160867" y="8467"/>
                </a:lnTo>
                <a:lnTo>
                  <a:pt x="203200" y="8467"/>
                </a:lnTo>
                <a:lnTo>
                  <a:pt x="254000" y="16933"/>
                </a:lnTo>
                <a:lnTo>
                  <a:pt x="296334" y="25400"/>
                </a:lnTo>
                <a:lnTo>
                  <a:pt x="338667" y="33867"/>
                </a:lnTo>
                <a:lnTo>
                  <a:pt x="381000" y="42333"/>
                </a:lnTo>
                <a:lnTo>
                  <a:pt x="414867" y="50800"/>
                </a:lnTo>
                <a:lnTo>
                  <a:pt x="448734" y="59267"/>
                </a:lnTo>
                <a:lnTo>
                  <a:pt x="448734" y="59267"/>
                </a:lnTo>
                <a:lnTo>
                  <a:pt x="465667" y="67733"/>
                </a:lnTo>
                <a:lnTo>
                  <a:pt x="465667" y="67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600200" y="4563533"/>
            <a:ext cx="423334" cy="364068"/>
          </a:xfrm>
          <a:custGeom>
            <a:avLst/>
            <a:gdLst/>
            <a:ahLst/>
            <a:cxnLst/>
            <a:rect l="0" t="0" r="0" b="0"/>
            <a:pathLst>
              <a:path w="423334" h="364068">
                <a:moveTo>
                  <a:pt x="0" y="67734"/>
                </a:moveTo>
                <a:lnTo>
                  <a:pt x="8467" y="67734"/>
                </a:lnTo>
                <a:lnTo>
                  <a:pt x="16933" y="59267"/>
                </a:lnTo>
                <a:lnTo>
                  <a:pt x="33867" y="50800"/>
                </a:lnTo>
                <a:lnTo>
                  <a:pt x="50800" y="42334"/>
                </a:lnTo>
                <a:lnTo>
                  <a:pt x="76200" y="33867"/>
                </a:lnTo>
                <a:lnTo>
                  <a:pt x="101600" y="25400"/>
                </a:lnTo>
                <a:lnTo>
                  <a:pt x="135467" y="16934"/>
                </a:lnTo>
                <a:lnTo>
                  <a:pt x="169333" y="0"/>
                </a:lnTo>
                <a:lnTo>
                  <a:pt x="203200" y="0"/>
                </a:lnTo>
                <a:lnTo>
                  <a:pt x="237067" y="0"/>
                </a:lnTo>
                <a:lnTo>
                  <a:pt x="262467" y="0"/>
                </a:lnTo>
                <a:lnTo>
                  <a:pt x="287867" y="8467"/>
                </a:lnTo>
                <a:lnTo>
                  <a:pt x="313267" y="16934"/>
                </a:lnTo>
                <a:lnTo>
                  <a:pt x="330200" y="33867"/>
                </a:lnTo>
                <a:lnTo>
                  <a:pt x="338667" y="50800"/>
                </a:lnTo>
                <a:lnTo>
                  <a:pt x="347133" y="67734"/>
                </a:lnTo>
                <a:lnTo>
                  <a:pt x="347133" y="93134"/>
                </a:lnTo>
                <a:lnTo>
                  <a:pt x="347133" y="118534"/>
                </a:lnTo>
                <a:lnTo>
                  <a:pt x="338667" y="135467"/>
                </a:lnTo>
                <a:lnTo>
                  <a:pt x="321733" y="160867"/>
                </a:lnTo>
                <a:lnTo>
                  <a:pt x="304800" y="186267"/>
                </a:lnTo>
                <a:lnTo>
                  <a:pt x="287867" y="203200"/>
                </a:lnTo>
                <a:lnTo>
                  <a:pt x="262467" y="220134"/>
                </a:lnTo>
                <a:lnTo>
                  <a:pt x="237067" y="237067"/>
                </a:lnTo>
                <a:lnTo>
                  <a:pt x="211667" y="254000"/>
                </a:lnTo>
                <a:lnTo>
                  <a:pt x="186267" y="262467"/>
                </a:lnTo>
                <a:lnTo>
                  <a:pt x="160867" y="270934"/>
                </a:lnTo>
                <a:lnTo>
                  <a:pt x="135467" y="270934"/>
                </a:lnTo>
                <a:lnTo>
                  <a:pt x="110067" y="270934"/>
                </a:lnTo>
                <a:lnTo>
                  <a:pt x="101600" y="270934"/>
                </a:lnTo>
                <a:lnTo>
                  <a:pt x="84667" y="262467"/>
                </a:lnTo>
                <a:lnTo>
                  <a:pt x="76200" y="254000"/>
                </a:lnTo>
                <a:lnTo>
                  <a:pt x="67733" y="245534"/>
                </a:lnTo>
                <a:lnTo>
                  <a:pt x="76200" y="237067"/>
                </a:lnTo>
                <a:lnTo>
                  <a:pt x="76200" y="220134"/>
                </a:lnTo>
                <a:lnTo>
                  <a:pt x="93133" y="211667"/>
                </a:lnTo>
                <a:lnTo>
                  <a:pt x="110067" y="194734"/>
                </a:lnTo>
                <a:lnTo>
                  <a:pt x="135467" y="186267"/>
                </a:lnTo>
                <a:lnTo>
                  <a:pt x="160867" y="186267"/>
                </a:lnTo>
                <a:lnTo>
                  <a:pt x="194733" y="177800"/>
                </a:lnTo>
                <a:lnTo>
                  <a:pt x="220133" y="177800"/>
                </a:lnTo>
                <a:lnTo>
                  <a:pt x="254000" y="177800"/>
                </a:lnTo>
                <a:lnTo>
                  <a:pt x="279400" y="186267"/>
                </a:lnTo>
                <a:lnTo>
                  <a:pt x="304800" y="194734"/>
                </a:lnTo>
                <a:lnTo>
                  <a:pt x="321733" y="211667"/>
                </a:lnTo>
                <a:lnTo>
                  <a:pt x="338667" y="228600"/>
                </a:lnTo>
                <a:lnTo>
                  <a:pt x="355600" y="245534"/>
                </a:lnTo>
                <a:lnTo>
                  <a:pt x="372533" y="262467"/>
                </a:lnTo>
                <a:lnTo>
                  <a:pt x="381000" y="279400"/>
                </a:lnTo>
                <a:lnTo>
                  <a:pt x="389467" y="304800"/>
                </a:lnTo>
                <a:lnTo>
                  <a:pt x="397933" y="321734"/>
                </a:lnTo>
                <a:lnTo>
                  <a:pt x="397933" y="338667"/>
                </a:lnTo>
                <a:lnTo>
                  <a:pt x="406400" y="347134"/>
                </a:lnTo>
                <a:lnTo>
                  <a:pt x="414867" y="364067"/>
                </a:lnTo>
                <a:lnTo>
                  <a:pt x="423333" y="364067"/>
                </a:lnTo>
                <a:lnTo>
                  <a:pt x="423333" y="364067"/>
                </a:lnTo>
                <a:lnTo>
                  <a:pt x="423333" y="364067"/>
                </a:lnTo>
                <a:lnTo>
                  <a:pt x="423333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218267" y="4487333"/>
            <a:ext cx="237067" cy="321735"/>
          </a:xfrm>
          <a:custGeom>
            <a:avLst/>
            <a:gdLst/>
            <a:ahLst/>
            <a:cxnLst/>
            <a:rect l="0" t="0" r="0" b="0"/>
            <a:pathLst>
              <a:path w="237067" h="321735">
                <a:moveTo>
                  <a:pt x="220133" y="42334"/>
                </a:moveTo>
                <a:lnTo>
                  <a:pt x="220133" y="33867"/>
                </a:lnTo>
                <a:lnTo>
                  <a:pt x="220133" y="33867"/>
                </a:lnTo>
                <a:lnTo>
                  <a:pt x="228600" y="25400"/>
                </a:lnTo>
                <a:lnTo>
                  <a:pt x="237066" y="16934"/>
                </a:lnTo>
                <a:lnTo>
                  <a:pt x="237066" y="16934"/>
                </a:lnTo>
                <a:lnTo>
                  <a:pt x="237066" y="8467"/>
                </a:lnTo>
                <a:lnTo>
                  <a:pt x="237066" y="8467"/>
                </a:lnTo>
                <a:lnTo>
                  <a:pt x="220133" y="0"/>
                </a:lnTo>
                <a:lnTo>
                  <a:pt x="211666" y="0"/>
                </a:lnTo>
                <a:lnTo>
                  <a:pt x="194733" y="0"/>
                </a:lnTo>
                <a:lnTo>
                  <a:pt x="177800" y="0"/>
                </a:lnTo>
                <a:lnTo>
                  <a:pt x="152400" y="8467"/>
                </a:lnTo>
                <a:lnTo>
                  <a:pt x="135466" y="16934"/>
                </a:lnTo>
                <a:lnTo>
                  <a:pt x="101600" y="25400"/>
                </a:lnTo>
                <a:lnTo>
                  <a:pt x="84666" y="42334"/>
                </a:lnTo>
                <a:lnTo>
                  <a:pt x="59266" y="59267"/>
                </a:lnTo>
                <a:lnTo>
                  <a:pt x="33866" y="76200"/>
                </a:lnTo>
                <a:lnTo>
                  <a:pt x="16933" y="101600"/>
                </a:lnTo>
                <a:lnTo>
                  <a:pt x="8466" y="127000"/>
                </a:lnTo>
                <a:lnTo>
                  <a:pt x="0" y="152400"/>
                </a:lnTo>
                <a:lnTo>
                  <a:pt x="0" y="169334"/>
                </a:lnTo>
                <a:lnTo>
                  <a:pt x="8466" y="194734"/>
                </a:lnTo>
                <a:lnTo>
                  <a:pt x="25400" y="220134"/>
                </a:lnTo>
                <a:lnTo>
                  <a:pt x="33866" y="245534"/>
                </a:lnTo>
                <a:lnTo>
                  <a:pt x="59266" y="262467"/>
                </a:lnTo>
                <a:lnTo>
                  <a:pt x="84666" y="279400"/>
                </a:lnTo>
                <a:lnTo>
                  <a:pt x="110066" y="296334"/>
                </a:lnTo>
                <a:lnTo>
                  <a:pt x="135466" y="313267"/>
                </a:lnTo>
                <a:lnTo>
                  <a:pt x="160866" y="313267"/>
                </a:lnTo>
                <a:lnTo>
                  <a:pt x="186266" y="321734"/>
                </a:lnTo>
                <a:lnTo>
                  <a:pt x="186266" y="321734"/>
                </a:lnTo>
                <a:lnTo>
                  <a:pt x="203200" y="313267"/>
                </a:lnTo>
                <a:lnTo>
                  <a:pt x="203200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531533" y="4555067"/>
            <a:ext cx="42335" cy="220134"/>
          </a:xfrm>
          <a:custGeom>
            <a:avLst/>
            <a:gdLst/>
            <a:ahLst/>
            <a:cxnLst/>
            <a:rect l="0" t="0" r="0" b="0"/>
            <a:pathLst>
              <a:path w="42335" h="220134">
                <a:moveTo>
                  <a:pt x="0" y="0"/>
                </a:moveTo>
                <a:lnTo>
                  <a:pt x="8467" y="8466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25400"/>
                </a:lnTo>
                <a:lnTo>
                  <a:pt x="33867" y="33866"/>
                </a:lnTo>
                <a:lnTo>
                  <a:pt x="33867" y="50800"/>
                </a:lnTo>
                <a:lnTo>
                  <a:pt x="33867" y="67733"/>
                </a:lnTo>
                <a:lnTo>
                  <a:pt x="42334" y="93133"/>
                </a:lnTo>
                <a:lnTo>
                  <a:pt x="33867" y="110066"/>
                </a:lnTo>
                <a:lnTo>
                  <a:pt x="33867" y="135466"/>
                </a:lnTo>
                <a:lnTo>
                  <a:pt x="33867" y="152400"/>
                </a:lnTo>
                <a:lnTo>
                  <a:pt x="33867" y="177800"/>
                </a:lnTo>
                <a:lnTo>
                  <a:pt x="33867" y="194733"/>
                </a:lnTo>
                <a:lnTo>
                  <a:pt x="33867" y="203200"/>
                </a:lnTo>
                <a:lnTo>
                  <a:pt x="33867" y="220133"/>
                </a:lnTo>
                <a:lnTo>
                  <a:pt x="33867" y="220133"/>
                </a:lnTo>
                <a:lnTo>
                  <a:pt x="33867" y="220133"/>
                </a:lnTo>
                <a:lnTo>
                  <a:pt x="33867" y="220133"/>
                </a:lnTo>
                <a:lnTo>
                  <a:pt x="33867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540000" y="4402667"/>
            <a:ext cx="25401" cy="8467"/>
          </a:xfrm>
          <a:custGeom>
            <a:avLst/>
            <a:gdLst/>
            <a:ahLst/>
            <a:cxnLst/>
            <a:rect l="0" t="0" r="0" b="0"/>
            <a:pathLst>
              <a:path w="25401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658533" y="4512733"/>
            <a:ext cx="186268" cy="245535"/>
          </a:xfrm>
          <a:custGeom>
            <a:avLst/>
            <a:gdLst/>
            <a:ahLst/>
            <a:cxnLst/>
            <a:rect l="0" t="0" r="0" b="0"/>
            <a:pathLst>
              <a:path w="186268" h="245535">
                <a:moveTo>
                  <a:pt x="0" y="33867"/>
                </a:moveTo>
                <a:lnTo>
                  <a:pt x="8467" y="50800"/>
                </a:lnTo>
                <a:lnTo>
                  <a:pt x="8467" y="67734"/>
                </a:lnTo>
                <a:lnTo>
                  <a:pt x="16934" y="84667"/>
                </a:lnTo>
                <a:lnTo>
                  <a:pt x="25400" y="118534"/>
                </a:lnTo>
                <a:lnTo>
                  <a:pt x="33867" y="143934"/>
                </a:lnTo>
                <a:lnTo>
                  <a:pt x="33867" y="160867"/>
                </a:lnTo>
                <a:lnTo>
                  <a:pt x="42334" y="186267"/>
                </a:lnTo>
                <a:lnTo>
                  <a:pt x="50800" y="203200"/>
                </a:lnTo>
                <a:lnTo>
                  <a:pt x="50800" y="220134"/>
                </a:lnTo>
                <a:lnTo>
                  <a:pt x="50800" y="237067"/>
                </a:lnTo>
                <a:lnTo>
                  <a:pt x="59267" y="245534"/>
                </a:lnTo>
                <a:lnTo>
                  <a:pt x="59267" y="245534"/>
                </a:lnTo>
                <a:lnTo>
                  <a:pt x="59267" y="245534"/>
                </a:lnTo>
                <a:lnTo>
                  <a:pt x="59267" y="237067"/>
                </a:lnTo>
                <a:lnTo>
                  <a:pt x="50800" y="228600"/>
                </a:lnTo>
                <a:lnTo>
                  <a:pt x="50800" y="220134"/>
                </a:lnTo>
                <a:lnTo>
                  <a:pt x="50800" y="194734"/>
                </a:lnTo>
                <a:lnTo>
                  <a:pt x="42334" y="177800"/>
                </a:lnTo>
                <a:lnTo>
                  <a:pt x="33867" y="152400"/>
                </a:lnTo>
                <a:lnTo>
                  <a:pt x="33867" y="127000"/>
                </a:lnTo>
                <a:lnTo>
                  <a:pt x="25400" y="110067"/>
                </a:lnTo>
                <a:lnTo>
                  <a:pt x="25400" y="84667"/>
                </a:lnTo>
                <a:lnTo>
                  <a:pt x="25400" y="67734"/>
                </a:lnTo>
                <a:lnTo>
                  <a:pt x="25400" y="50800"/>
                </a:lnTo>
                <a:lnTo>
                  <a:pt x="33867" y="33867"/>
                </a:lnTo>
                <a:lnTo>
                  <a:pt x="42334" y="25400"/>
                </a:lnTo>
                <a:lnTo>
                  <a:pt x="59267" y="16934"/>
                </a:lnTo>
                <a:lnTo>
                  <a:pt x="84667" y="8467"/>
                </a:lnTo>
                <a:lnTo>
                  <a:pt x="101600" y="0"/>
                </a:lnTo>
                <a:lnTo>
                  <a:pt x="127000" y="0"/>
                </a:lnTo>
                <a:lnTo>
                  <a:pt x="152400" y="0"/>
                </a:lnTo>
                <a:lnTo>
                  <a:pt x="152400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870200" y="4546600"/>
            <a:ext cx="211668" cy="220134"/>
          </a:xfrm>
          <a:custGeom>
            <a:avLst/>
            <a:gdLst/>
            <a:ahLst/>
            <a:cxnLst/>
            <a:rect l="0" t="0" r="0" b="0"/>
            <a:pathLst>
              <a:path w="211668" h="220134">
                <a:moveTo>
                  <a:pt x="135467" y="0"/>
                </a:moveTo>
                <a:lnTo>
                  <a:pt x="135467" y="0"/>
                </a:lnTo>
                <a:lnTo>
                  <a:pt x="127000" y="0"/>
                </a:lnTo>
                <a:lnTo>
                  <a:pt x="118533" y="0"/>
                </a:lnTo>
                <a:lnTo>
                  <a:pt x="101600" y="0"/>
                </a:lnTo>
                <a:lnTo>
                  <a:pt x="84667" y="0"/>
                </a:lnTo>
                <a:lnTo>
                  <a:pt x="67733" y="0"/>
                </a:lnTo>
                <a:lnTo>
                  <a:pt x="50800" y="0"/>
                </a:lnTo>
                <a:lnTo>
                  <a:pt x="33867" y="8467"/>
                </a:lnTo>
                <a:lnTo>
                  <a:pt x="25400" y="16933"/>
                </a:lnTo>
                <a:lnTo>
                  <a:pt x="8467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16933" y="110067"/>
                </a:lnTo>
                <a:lnTo>
                  <a:pt x="25400" y="135467"/>
                </a:lnTo>
                <a:lnTo>
                  <a:pt x="42333" y="152400"/>
                </a:lnTo>
                <a:lnTo>
                  <a:pt x="67733" y="169333"/>
                </a:lnTo>
                <a:lnTo>
                  <a:pt x="93133" y="194733"/>
                </a:lnTo>
                <a:lnTo>
                  <a:pt x="118533" y="203200"/>
                </a:lnTo>
                <a:lnTo>
                  <a:pt x="143933" y="211667"/>
                </a:lnTo>
                <a:lnTo>
                  <a:pt x="177800" y="220133"/>
                </a:lnTo>
                <a:lnTo>
                  <a:pt x="194733" y="220133"/>
                </a:lnTo>
                <a:lnTo>
                  <a:pt x="194733" y="220133"/>
                </a:lnTo>
                <a:lnTo>
                  <a:pt x="211667" y="211667"/>
                </a:lnTo>
                <a:lnTo>
                  <a:pt x="211667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090333" y="4343400"/>
            <a:ext cx="84668" cy="448734"/>
          </a:xfrm>
          <a:custGeom>
            <a:avLst/>
            <a:gdLst/>
            <a:ahLst/>
            <a:cxnLst/>
            <a:rect l="0" t="0" r="0" b="0"/>
            <a:pathLst>
              <a:path w="84668" h="448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42333"/>
                </a:lnTo>
                <a:lnTo>
                  <a:pt x="16934" y="59267"/>
                </a:lnTo>
                <a:lnTo>
                  <a:pt x="16934" y="84667"/>
                </a:lnTo>
                <a:lnTo>
                  <a:pt x="16934" y="110067"/>
                </a:lnTo>
                <a:lnTo>
                  <a:pt x="25400" y="143933"/>
                </a:lnTo>
                <a:lnTo>
                  <a:pt x="25400" y="177800"/>
                </a:lnTo>
                <a:lnTo>
                  <a:pt x="33867" y="211667"/>
                </a:lnTo>
                <a:lnTo>
                  <a:pt x="33867" y="245533"/>
                </a:lnTo>
                <a:lnTo>
                  <a:pt x="42334" y="287867"/>
                </a:lnTo>
                <a:lnTo>
                  <a:pt x="50800" y="321733"/>
                </a:lnTo>
                <a:lnTo>
                  <a:pt x="59267" y="355600"/>
                </a:lnTo>
                <a:lnTo>
                  <a:pt x="67734" y="389467"/>
                </a:lnTo>
                <a:lnTo>
                  <a:pt x="76200" y="414867"/>
                </a:lnTo>
                <a:lnTo>
                  <a:pt x="76200" y="431800"/>
                </a:lnTo>
                <a:lnTo>
                  <a:pt x="76200" y="431800"/>
                </a:lnTo>
                <a:lnTo>
                  <a:pt x="84667" y="448733"/>
                </a:lnTo>
                <a:lnTo>
                  <a:pt x="84667" y="448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217333" y="4495800"/>
            <a:ext cx="169335" cy="279401"/>
          </a:xfrm>
          <a:custGeom>
            <a:avLst/>
            <a:gdLst/>
            <a:ahLst/>
            <a:cxnLst/>
            <a:rect l="0" t="0" r="0" b="0"/>
            <a:pathLst>
              <a:path w="169335" h="279401">
                <a:moveTo>
                  <a:pt x="33867" y="84667"/>
                </a:moveTo>
                <a:lnTo>
                  <a:pt x="33867" y="84667"/>
                </a:lnTo>
                <a:lnTo>
                  <a:pt x="50800" y="76200"/>
                </a:lnTo>
                <a:lnTo>
                  <a:pt x="59267" y="76200"/>
                </a:lnTo>
                <a:lnTo>
                  <a:pt x="76200" y="67733"/>
                </a:lnTo>
                <a:lnTo>
                  <a:pt x="93134" y="59267"/>
                </a:lnTo>
                <a:lnTo>
                  <a:pt x="110067" y="59267"/>
                </a:lnTo>
                <a:lnTo>
                  <a:pt x="118534" y="50800"/>
                </a:lnTo>
                <a:lnTo>
                  <a:pt x="135467" y="50800"/>
                </a:lnTo>
                <a:lnTo>
                  <a:pt x="135467" y="42333"/>
                </a:lnTo>
                <a:lnTo>
                  <a:pt x="143934" y="33867"/>
                </a:lnTo>
                <a:lnTo>
                  <a:pt x="143934" y="25400"/>
                </a:lnTo>
                <a:lnTo>
                  <a:pt x="135467" y="16933"/>
                </a:lnTo>
                <a:lnTo>
                  <a:pt x="127000" y="8467"/>
                </a:lnTo>
                <a:lnTo>
                  <a:pt x="118534" y="0"/>
                </a:lnTo>
                <a:lnTo>
                  <a:pt x="101600" y="0"/>
                </a:lnTo>
                <a:lnTo>
                  <a:pt x="84667" y="0"/>
                </a:lnTo>
                <a:lnTo>
                  <a:pt x="67734" y="0"/>
                </a:lnTo>
                <a:lnTo>
                  <a:pt x="50800" y="8467"/>
                </a:lnTo>
                <a:lnTo>
                  <a:pt x="33867" y="16933"/>
                </a:lnTo>
                <a:lnTo>
                  <a:pt x="25400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0" y="93133"/>
                </a:lnTo>
                <a:lnTo>
                  <a:pt x="8467" y="118533"/>
                </a:lnTo>
                <a:lnTo>
                  <a:pt x="8467" y="143933"/>
                </a:lnTo>
                <a:lnTo>
                  <a:pt x="25400" y="169333"/>
                </a:lnTo>
                <a:lnTo>
                  <a:pt x="33867" y="186267"/>
                </a:lnTo>
                <a:lnTo>
                  <a:pt x="59267" y="211667"/>
                </a:lnTo>
                <a:lnTo>
                  <a:pt x="76200" y="228600"/>
                </a:lnTo>
                <a:lnTo>
                  <a:pt x="101600" y="245533"/>
                </a:lnTo>
                <a:lnTo>
                  <a:pt x="127000" y="262467"/>
                </a:lnTo>
                <a:lnTo>
                  <a:pt x="143934" y="270933"/>
                </a:lnTo>
                <a:lnTo>
                  <a:pt x="143934" y="270933"/>
                </a:lnTo>
                <a:lnTo>
                  <a:pt x="169334" y="279400"/>
                </a:lnTo>
                <a:lnTo>
                  <a:pt x="169334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0" name="Freeform 5119"/>
          <p:cNvSpPr/>
          <p:nvPr/>
        </p:nvSpPr>
        <p:spPr>
          <a:xfrm>
            <a:off x="3666067" y="4504267"/>
            <a:ext cx="143934" cy="33867"/>
          </a:xfrm>
          <a:custGeom>
            <a:avLst/>
            <a:gdLst/>
            <a:ahLst/>
            <a:cxnLst/>
            <a:rect l="0" t="0" r="0" b="0"/>
            <a:pathLst>
              <a:path w="143934" h="33867">
                <a:moveTo>
                  <a:pt x="0" y="33866"/>
                </a:moveTo>
                <a:lnTo>
                  <a:pt x="8466" y="25400"/>
                </a:lnTo>
                <a:lnTo>
                  <a:pt x="16933" y="16933"/>
                </a:lnTo>
                <a:lnTo>
                  <a:pt x="25400" y="8466"/>
                </a:lnTo>
                <a:lnTo>
                  <a:pt x="42333" y="8466"/>
                </a:lnTo>
                <a:lnTo>
                  <a:pt x="59266" y="0"/>
                </a:lnTo>
                <a:lnTo>
                  <a:pt x="84666" y="0"/>
                </a:lnTo>
                <a:lnTo>
                  <a:pt x="101600" y="0"/>
                </a:lnTo>
                <a:lnTo>
                  <a:pt x="118533" y="0"/>
                </a:lnTo>
                <a:lnTo>
                  <a:pt x="118533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1" name="Freeform 5120"/>
          <p:cNvSpPr/>
          <p:nvPr/>
        </p:nvSpPr>
        <p:spPr>
          <a:xfrm>
            <a:off x="3666067" y="4648200"/>
            <a:ext cx="110067" cy="8468"/>
          </a:xfrm>
          <a:custGeom>
            <a:avLst/>
            <a:gdLst/>
            <a:ahLst/>
            <a:cxnLst/>
            <a:rect l="0" t="0" r="0" b="0"/>
            <a:pathLst>
              <a:path w="110067" h="84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33866" y="8467"/>
                </a:lnTo>
                <a:lnTo>
                  <a:pt x="59266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110066" y="8467"/>
                </a:lnTo>
                <a:lnTo>
                  <a:pt x="110066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3" name="Freeform 5122"/>
          <p:cNvSpPr/>
          <p:nvPr/>
        </p:nvSpPr>
        <p:spPr>
          <a:xfrm>
            <a:off x="4326467" y="4318000"/>
            <a:ext cx="33867" cy="457201"/>
          </a:xfrm>
          <a:custGeom>
            <a:avLst/>
            <a:gdLst/>
            <a:ahLst/>
            <a:cxnLst/>
            <a:rect l="0" t="0" r="0" b="0"/>
            <a:pathLst>
              <a:path w="33867" h="4572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35467"/>
                </a:lnTo>
                <a:lnTo>
                  <a:pt x="0" y="169333"/>
                </a:lnTo>
                <a:lnTo>
                  <a:pt x="0" y="203200"/>
                </a:lnTo>
                <a:lnTo>
                  <a:pt x="0" y="237067"/>
                </a:lnTo>
                <a:lnTo>
                  <a:pt x="8466" y="279400"/>
                </a:lnTo>
                <a:lnTo>
                  <a:pt x="8466" y="313267"/>
                </a:lnTo>
                <a:lnTo>
                  <a:pt x="16933" y="347133"/>
                </a:lnTo>
                <a:lnTo>
                  <a:pt x="16933" y="381000"/>
                </a:lnTo>
                <a:lnTo>
                  <a:pt x="25400" y="406400"/>
                </a:lnTo>
                <a:lnTo>
                  <a:pt x="25400" y="431800"/>
                </a:lnTo>
                <a:lnTo>
                  <a:pt x="33866" y="440267"/>
                </a:lnTo>
                <a:lnTo>
                  <a:pt x="33866" y="440267"/>
                </a:lnTo>
                <a:lnTo>
                  <a:pt x="33866" y="457200"/>
                </a:lnTo>
                <a:lnTo>
                  <a:pt x="33866" y="457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5" name="Freeform 5124"/>
          <p:cNvSpPr/>
          <p:nvPr/>
        </p:nvSpPr>
        <p:spPr>
          <a:xfrm>
            <a:off x="4419600" y="4334933"/>
            <a:ext cx="279401" cy="448735"/>
          </a:xfrm>
          <a:custGeom>
            <a:avLst/>
            <a:gdLst/>
            <a:ahLst/>
            <a:cxnLst/>
            <a:rect l="0" t="0" r="0" b="0"/>
            <a:pathLst>
              <a:path w="279401" h="448735">
                <a:moveTo>
                  <a:pt x="279400" y="127000"/>
                </a:moveTo>
                <a:lnTo>
                  <a:pt x="279400" y="118534"/>
                </a:lnTo>
                <a:lnTo>
                  <a:pt x="270933" y="110067"/>
                </a:lnTo>
                <a:lnTo>
                  <a:pt x="262467" y="93134"/>
                </a:lnTo>
                <a:lnTo>
                  <a:pt x="245533" y="76200"/>
                </a:lnTo>
                <a:lnTo>
                  <a:pt x="228600" y="50800"/>
                </a:lnTo>
                <a:lnTo>
                  <a:pt x="211667" y="33867"/>
                </a:lnTo>
                <a:lnTo>
                  <a:pt x="186267" y="25400"/>
                </a:lnTo>
                <a:lnTo>
                  <a:pt x="160867" y="8467"/>
                </a:lnTo>
                <a:lnTo>
                  <a:pt x="135467" y="8467"/>
                </a:lnTo>
                <a:lnTo>
                  <a:pt x="101600" y="0"/>
                </a:lnTo>
                <a:lnTo>
                  <a:pt x="67733" y="0"/>
                </a:lnTo>
                <a:lnTo>
                  <a:pt x="42333" y="0"/>
                </a:lnTo>
                <a:lnTo>
                  <a:pt x="16933" y="0"/>
                </a:lnTo>
                <a:lnTo>
                  <a:pt x="8467" y="8467"/>
                </a:lnTo>
                <a:lnTo>
                  <a:pt x="0" y="25400"/>
                </a:lnTo>
                <a:lnTo>
                  <a:pt x="0" y="42334"/>
                </a:lnTo>
                <a:lnTo>
                  <a:pt x="8467" y="67734"/>
                </a:lnTo>
                <a:lnTo>
                  <a:pt x="33867" y="101600"/>
                </a:lnTo>
                <a:lnTo>
                  <a:pt x="59267" y="135467"/>
                </a:lnTo>
                <a:lnTo>
                  <a:pt x="101600" y="177800"/>
                </a:lnTo>
                <a:lnTo>
                  <a:pt x="135467" y="220134"/>
                </a:lnTo>
                <a:lnTo>
                  <a:pt x="177800" y="262467"/>
                </a:lnTo>
                <a:lnTo>
                  <a:pt x="211667" y="304800"/>
                </a:lnTo>
                <a:lnTo>
                  <a:pt x="237067" y="338667"/>
                </a:lnTo>
                <a:lnTo>
                  <a:pt x="245533" y="381000"/>
                </a:lnTo>
                <a:lnTo>
                  <a:pt x="254000" y="406400"/>
                </a:lnTo>
                <a:lnTo>
                  <a:pt x="254000" y="423334"/>
                </a:lnTo>
                <a:lnTo>
                  <a:pt x="245533" y="440267"/>
                </a:lnTo>
                <a:lnTo>
                  <a:pt x="237067" y="448734"/>
                </a:lnTo>
                <a:lnTo>
                  <a:pt x="220133" y="448734"/>
                </a:lnTo>
                <a:lnTo>
                  <a:pt x="203200" y="440267"/>
                </a:lnTo>
                <a:lnTo>
                  <a:pt x="186267" y="440267"/>
                </a:lnTo>
                <a:lnTo>
                  <a:pt x="169333" y="423334"/>
                </a:lnTo>
                <a:lnTo>
                  <a:pt x="152400" y="406400"/>
                </a:lnTo>
                <a:lnTo>
                  <a:pt x="127000" y="389467"/>
                </a:lnTo>
                <a:lnTo>
                  <a:pt x="118533" y="364067"/>
                </a:lnTo>
                <a:lnTo>
                  <a:pt x="110067" y="338667"/>
                </a:lnTo>
                <a:lnTo>
                  <a:pt x="101600" y="313267"/>
                </a:lnTo>
                <a:lnTo>
                  <a:pt x="101600" y="296334"/>
                </a:lnTo>
                <a:lnTo>
                  <a:pt x="101600" y="270934"/>
                </a:lnTo>
                <a:lnTo>
                  <a:pt x="110067" y="245534"/>
                </a:lnTo>
                <a:lnTo>
                  <a:pt x="118533" y="220134"/>
                </a:lnTo>
                <a:lnTo>
                  <a:pt x="135467" y="203200"/>
                </a:lnTo>
                <a:lnTo>
                  <a:pt x="152400" y="177800"/>
                </a:lnTo>
                <a:lnTo>
                  <a:pt x="169333" y="169334"/>
                </a:lnTo>
                <a:lnTo>
                  <a:pt x="186267" y="152400"/>
                </a:lnTo>
                <a:lnTo>
                  <a:pt x="211667" y="135467"/>
                </a:lnTo>
                <a:lnTo>
                  <a:pt x="228600" y="127000"/>
                </a:lnTo>
                <a:lnTo>
                  <a:pt x="245533" y="118534"/>
                </a:lnTo>
                <a:lnTo>
                  <a:pt x="245533" y="118534"/>
                </a:lnTo>
                <a:lnTo>
                  <a:pt x="270933" y="110067"/>
                </a:lnTo>
                <a:lnTo>
                  <a:pt x="270933" y="110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6" name="Freeform 5125"/>
          <p:cNvSpPr/>
          <p:nvPr/>
        </p:nvSpPr>
        <p:spPr>
          <a:xfrm>
            <a:off x="4817533" y="4419600"/>
            <a:ext cx="220135" cy="381001"/>
          </a:xfrm>
          <a:custGeom>
            <a:avLst/>
            <a:gdLst/>
            <a:ahLst/>
            <a:cxnLst/>
            <a:rect l="0" t="0" r="0" b="0"/>
            <a:pathLst>
              <a:path w="220135" h="381001">
                <a:moveTo>
                  <a:pt x="42334" y="8467"/>
                </a:moveTo>
                <a:lnTo>
                  <a:pt x="42334" y="16933"/>
                </a:lnTo>
                <a:lnTo>
                  <a:pt x="42334" y="16933"/>
                </a:lnTo>
                <a:lnTo>
                  <a:pt x="33867" y="25400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4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52400"/>
                </a:lnTo>
                <a:lnTo>
                  <a:pt x="8467" y="186267"/>
                </a:lnTo>
                <a:lnTo>
                  <a:pt x="16934" y="203200"/>
                </a:lnTo>
                <a:lnTo>
                  <a:pt x="25400" y="237067"/>
                </a:lnTo>
                <a:lnTo>
                  <a:pt x="42334" y="262467"/>
                </a:lnTo>
                <a:lnTo>
                  <a:pt x="59267" y="287867"/>
                </a:lnTo>
                <a:lnTo>
                  <a:pt x="76200" y="313267"/>
                </a:lnTo>
                <a:lnTo>
                  <a:pt x="93134" y="338667"/>
                </a:lnTo>
                <a:lnTo>
                  <a:pt x="110067" y="355600"/>
                </a:lnTo>
                <a:lnTo>
                  <a:pt x="135467" y="372533"/>
                </a:lnTo>
                <a:lnTo>
                  <a:pt x="152400" y="381000"/>
                </a:lnTo>
                <a:lnTo>
                  <a:pt x="169334" y="381000"/>
                </a:lnTo>
                <a:lnTo>
                  <a:pt x="186267" y="381000"/>
                </a:lnTo>
                <a:lnTo>
                  <a:pt x="203200" y="372533"/>
                </a:lnTo>
                <a:lnTo>
                  <a:pt x="211667" y="364067"/>
                </a:lnTo>
                <a:lnTo>
                  <a:pt x="220134" y="347133"/>
                </a:lnTo>
                <a:lnTo>
                  <a:pt x="220134" y="330200"/>
                </a:lnTo>
                <a:lnTo>
                  <a:pt x="220134" y="304800"/>
                </a:lnTo>
                <a:lnTo>
                  <a:pt x="220134" y="270933"/>
                </a:lnTo>
                <a:lnTo>
                  <a:pt x="211667" y="237067"/>
                </a:lnTo>
                <a:lnTo>
                  <a:pt x="203200" y="203200"/>
                </a:lnTo>
                <a:lnTo>
                  <a:pt x="186267" y="169333"/>
                </a:lnTo>
                <a:lnTo>
                  <a:pt x="169334" y="135467"/>
                </a:lnTo>
                <a:lnTo>
                  <a:pt x="152400" y="110067"/>
                </a:lnTo>
                <a:lnTo>
                  <a:pt x="135467" y="76200"/>
                </a:lnTo>
                <a:lnTo>
                  <a:pt x="110067" y="50800"/>
                </a:lnTo>
                <a:lnTo>
                  <a:pt x="93134" y="33867"/>
                </a:lnTo>
                <a:lnTo>
                  <a:pt x="67734" y="16933"/>
                </a:lnTo>
                <a:lnTo>
                  <a:pt x="50800" y="8467"/>
                </a:lnTo>
                <a:lnTo>
                  <a:pt x="33867" y="0"/>
                </a:lnTo>
                <a:lnTo>
                  <a:pt x="16934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16934" y="67733"/>
                </a:lnTo>
                <a:lnTo>
                  <a:pt x="42334" y="84667"/>
                </a:lnTo>
                <a:lnTo>
                  <a:pt x="59267" y="101600"/>
                </a:lnTo>
                <a:lnTo>
                  <a:pt x="59267" y="101600"/>
                </a:lnTo>
                <a:lnTo>
                  <a:pt x="76200" y="118533"/>
                </a:lnTo>
                <a:lnTo>
                  <a:pt x="76200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7" name="Freeform 5126"/>
          <p:cNvSpPr/>
          <p:nvPr/>
        </p:nvSpPr>
        <p:spPr>
          <a:xfrm>
            <a:off x="5037667" y="4233333"/>
            <a:ext cx="93134" cy="127001"/>
          </a:xfrm>
          <a:custGeom>
            <a:avLst/>
            <a:gdLst/>
            <a:ahLst/>
            <a:cxnLst/>
            <a:rect l="0" t="0" r="0" b="0"/>
            <a:pathLst>
              <a:path w="93134" h="127001">
                <a:moveTo>
                  <a:pt x="25400" y="84667"/>
                </a:moveTo>
                <a:lnTo>
                  <a:pt x="25400" y="84667"/>
                </a:lnTo>
                <a:lnTo>
                  <a:pt x="25400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8466" y="76200"/>
                </a:lnTo>
                <a:lnTo>
                  <a:pt x="8466" y="84667"/>
                </a:lnTo>
                <a:lnTo>
                  <a:pt x="8466" y="84667"/>
                </a:lnTo>
                <a:lnTo>
                  <a:pt x="8466" y="93134"/>
                </a:lnTo>
                <a:lnTo>
                  <a:pt x="16933" y="101600"/>
                </a:lnTo>
                <a:lnTo>
                  <a:pt x="25400" y="110067"/>
                </a:lnTo>
                <a:lnTo>
                  <a:pt x="33866" y="118534"/>
                </a:lnTo>
                <a:lnTo>
                  <a:pt x="42333" y="118534"/>
                </a:lnTo>
                <a:lnTo>
                  <a:pt x="59266" y="127000"/>
                </a:lnTo>
                <a:lnTo>
                  <a:pt x="67733" y="127000"/>
                </a:lnTo>
                <a:lnTo>
                  <a:pt x="84666" y="127000"/>
                </a:lnTo>
                <a:lnTo>
                  <a:pt x="93133" y="118534"/>
                </a:lnTo>
                <a:lnTo>
                  <a:pt x="93133" y="110067"/>
                </a:lnTo>
                <a:lnTo>
                  <a:pt x="93133" y="101600"/>
                </a:lnTo>
                <a:lnTo>
                  <a:pt x="93133" y="76200"/>
                </a:lnTo>
                <a:lnTo>
                  <a:pt x="84666" y="59267"/>
                </a:lnTo>
                <a:lnTo>
                  <a:pt x="67733" y="42334"/>
                </a:lnTo>
                <a:lnTo>
                  <a:pt x="59266" y="25400"/>
                </a:lnTo>
                <a:lnTo>
                  <a:pt x="33866" y="16934"/>
                </a:lnTo>
                <a:lnTo>
                  <a:pt x="16933" y="0"/>
                </a:lnTo>
                <a:lnTo>
                  <a:pt x="16933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9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7"/>
            <a:ext cx="10515600" cy="1325563"/>
          </a:xfrm>
        </p:spPr>
        <p:txBody>
          <a:bodyPr/>
          <a:lstStyle/>
          <a:p>
            <a:r>
              <a:rPr lang="en-US" altLang="en-US" b="1"/>
              <a:t>Example #1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256" y="1443831"/>
            <a:ext cx="10515600" cy="4351338"/>
          </a:xfrm>
        </p:spPr>
        <p:txBody>
          <a:bodyPr/>
          <a:lstStyle/>
          <a:p>
            <a:r>
              <a:rPr lang="en-US" altLang="en-US"/>
              <a:t>RV is a diameter of OT</a:t>
            </a:r>
          </a:p>
          <a:p>
            <a:endParaRPr lang="en-US" alt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27" y="2280634"/>
            <a:ext cx="2819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647" y="1122608"/>
            <a:ext cx="3808927" cy="442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3395133" y="1651000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386667" y="1651000"/>
            <a:ext cx="50801" cy="33868"/>
          </a:xfrm>
          <a:custGeom>
            <a:avLst/>
            <a:gdLst/>
            <a:ahLst/>
            <a:cxnLst/>
            <a:rect l="0" t="0" r="0" b="0"/>
            <a:pathLst>
              <a:path w="50801" h="33868">
                <a:moveTo>
                  <a:pt x="33866" y="8467"/>
                </a:moveTo>
                <a:lnTo>
                  <a:pt x="33866" y="8467"/>
                </a:lnTo>
                <a:lnTo>
                  <a:pt x="33866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33866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8610600" y="2108200"/>
            <a:ext cx="262467" cy="2777068"/>
          </a:xfrm>
          <a:custGeom>
            <a:avLst/>
            <a:gdLst/>
            <a:ahLst/>
            <a:cxnLst/>
            <a:rect l="0" t="0" r="0" b="0"/>
            <a:pathLst>
              <a:path w="262467" h="27770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84667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10067"/>
                </a:lnTo>
                <a:lnTo>
                  <a:pt x="8467" y="118533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43933"/>
                </a:lnTo>
                <a:lnTo>
                  <a:pt x="16933" y="152400"/>
                </a:lnTo>
                <a:lnTo>
                  <a:pt x="16933" y="152400"/>
                </a:lnTo>
                <a:lnTo>
                  <a:pt x="16933" y="160867"/>
                </a:lnTo>
                <a:lnTo>
                  <a:pt x="16933" y="169333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86267"/>
                </a:lnTo>
                <a:lnTo>
                  <a:pt x="16933" y="194733"/>
                </a:lnTo>
                <a:lnTo>
                  <a:pt x="25400" y="203200"/>
                </a:lnTo>
                <a:lnTo>
                  <a:pt x="25400" y="211667"/>
                </a:lnTo>
                <a:lnTo>
                  <a:pt x="25400" y="220133"/>
                </a:lnTo>
                <a:lnTo>
                  <a:pt x="25400" y="228600"/>
                </a:lnTo>
                <a:lnTo>
                  <a:pt x="25400" y="237067"/>
                </a:lnTo>
                <a:lnTo>
                  <a:pt x="25400" y="245533"/>
                </a:lnTo>
                <a:lnTo>
                  <a:pt x="33866" y="254000"/>
                </a:lnTo>
                <a:lnTo>
                  <a:pt x="33866" y="262467"/>
                </a:lnTo>
                <a:lnTo>
                  <a:pt x="33866" y="270933"/>
                </a:lnTo>
                <a:lnTo>
                  <a:pt x="33866" y="279400"/>
                </a:lnTo>
                <a:lnTo>
                  <a:pt x="33866" y="287867"/>
                </a:lnTo>
                <a:lnTo>
                  <a:pt x="33866" y="296333"/>
                </a:lnTo>
                <a:lnTo>
                  <a:pt x="33866" y="304800"/>
                </a:lnTo>
                <a:lnTo>
                  <a:pt x="33866" y="313267"/>
                </a:lnTo>
                <a:lnTo>
                  <a:pt x="42334" y="321733"/>
                </a:lnTo>
                <a:lnTo>
                  <a:pt x="42334" y="330200"/>
                </a:lnTo>
                <a:lnTo>
                  <a:pt x="42334" y="347133"/>
                </a:lnTo>
                <a:lnTo>
                  <a:pt x="42334" y="355600"/>
                </a:lnTo>
                <a:lnTo>
                  <a:pt x="42334" y="364067"/>
                </a:lnTo>
                <a:lnTo>
                  <a:pt x="42334" y="372533"/>
                </a:lnTo>
                <a:lnTo>
                  <a:pt x="42334" y="381000"/>
                </a:lnTo>
                <a:lnTo>
                  <a:pt x="42334" y="389467"/>
                </a:lnTo>
                <a:lnTo>
                  <a:pt x="42334" y="397933"/>
                </a:lnTo>
                <a:lnTo>
                  <a:pt x="42334" y="406400"/>
                </a:lnTo>
                <a:lnTo>
                  <a:pt x="42334" y="423333"/>
                </a:lnTo>
                <a:lnTo>
                  <a:pt x="42334" y="431800"/>
                </a:lnTo>
                <a:lnTo>
                  <a:pt x="42334" y="440267"/>
                </a:lnTo>
                <a:lnTo>
                  <a:pt x="42334" y="448733"/>
                </a:lnTo>
                <a:lnTo>
                  <a:pt x="42334" y="457200"/>
                </a:lnTo>
                <a:lnTo>
                  <a:pt x="42334" y="465667"/>
                </a:lnTo>
                <a:lnTo>
                  <a:pt x="42334" y="474133"/>
                </a:lnTo>
                <a:lnTo>
                  <a:pt x="42334" y="482600"/>
                </a:lnTo>
                <a:lnTo>
                  <a:pt x="50800" y="491067"/>
                </a:lnTo>
                <a:lnTo>
                  <a:pt x="50800" y="499533"/>
                </a:lnTo>
                <a:lnTo>
                  <a:pt x="50800" y="508000"/>
                </a:lnTo>
                <a:lnTo>
                  <a:pt x="50800" y="524933"/>
                </a:lnTo>
                <a:lnTo>
                  <a:pt x="50800" y="533400"/>
                </a:lnTo>
                <a:lnTo>
                  <a:pt x="50800" y="541867"/>
                </a:lnTo>
                <a:lnTo>
                  <a:pt x="50800" y="550333"/>
                </a:lnTo>
                <a:lnTo>
                  <a:pt x="50800" y="558800"/>
                </a:lnTo>
                <a:lnTo>
                  <a:pt x="50800" y="567267"/>
                </a:lnTo>
                <a:lnTo>
                  <a:pt x="50800" y="575733"/>
                </a:lnTo>
                <a:lnTo>
                  <a:pt x="59267" y="584200"/>
                </a:lnTo>
                <a:lnTo>
                  <a:pt x="59267" y="592667"/>
                </a:lnTo>
                <a:lnTo>
                  <a:pt x="59267" y="601133"/>
                </a:lnTo>
                <a:lnTo>
                  <a:pt x="59267" y="618067"/>
                </a:lnTo>
                <a:lnTo>
                  <a:pt x="59267" y="626533"/>
                </a:lnTo>
                <a:lnTo>
                  <a:pt x="59267" y="635000"/>
                </a:lnTo>
                <a:lnTo>
                  <a:pt x="59267" y="643467"/>
                </a:lnTo>
                <a:lnTo>
                  <a:pt x="67733" y="651933"/>
                </a:lnTo>
                <a:lnTo>
                  <a:pt x="67733" y="660400"/>
                </a:lnTo>
                <a:lnTo>
                  <a:pt x="67733" y="668867"/>
                </a:lnTo>
                <a:lnTo>
                  <a:pt x="67733" y="685800"/>
                </a:lnTo>
                <a:lnTo>
                  <a:pt x="67733" y="694267"/>
                </a:lnTo>
                <a:lnTo>
                  <a:pt x="67733" y="702733"/>
                </a:lnTo>
                <a:lnTo>
                  <a:pt x="67733" y="711200"/>
                </a:lnTo>
                <a:lnTo>
                  <a:pt x="76200" y="719667"/>
                </a:lnTo>
                <a:lnTo>
                  <a:pt x="76200" y="736600"/>
                </a:lnTo>
                <a:lnTo>
                  <a:pt x="76200" y="745067"/>
                </a:lnTo>
                <a:lnTo>
                  <a:pt x="76200" y="753533"/>
                </a:lnTo>
                <a:lnTo>
                  <a:pt x="76200" y="762000"/>
                </a:lnTo>
                <a:lnTo>
                  <a:pt x="76200" y="770467"/>
                </a:lnTo>
                <a:lnTo>
                  <a:pt x="76200" y="778933"/>
                </a:lnTo>
                <a:lnTo>
                  <a:pt x="84667" y="787400"/>
                </a:lnTo>
                <a:lnTo>
                  <a:pt x="84667" y="804333"/>
                </a:lnTo>
                <a:lnTo>
                  <a:pt x="84667" y="812800"/>
                </a:lnTo>
                <a:lnTo>
                  <a:pt x="84667" y="821267"/>
                </a:lnTo>
                <a:lnTo>
                  <a:pt x="84667" y="829733"/>
                </a:lnTo>
                <a:lnTo>
                  <a:pt x="93133" y="846667"/>
                </a:lnTo>
                <a:lnTo>
                  <a:pt x="93133" y="855133"/>
                </a:lnTo>
                <a:lnTo>
                  <a:pt x="93133" y="863600"/>
                </a:lnTo>
                <a:lnTo>
                  <a:pt x="93133" y="872067"/>
                </a:lnTo>
                <a:lnTo>
                  <a:pt x="93133" y="880533"/>
                </a:lnTo>
                <a:lnTo>
                  <a:pt x="101600" y="889000"/>
                </a:lnTo>
                <a:lnTo>
                  <a:pt x="101600" y="897467"/>
                </a:lnTo>
                <a:lnTo>
                  <a:pt x="101600" y="914400"/>
                </a:lnTo>
                <a:lnTo>
                  <a:pt x="101600" y="914400"/>
                </a:lnTo>
                <a:lnTo>
                  <a:pt x="101600" y="931333"/>
                </a:lnTo>
                <a:lnTo>
                  <a:pt x="101600" y="939800"/>
                </a:lnTo>
                <a:lnTo>
                  <a:pt x="101600" y="948267"/>
                </a:lnTo>
                <a:lnTo>
                  <a:pt x="101600" y="956733"/>
                </a:lnTo>
                <a:lnTo>
                  <a:pt x="110066" y="965200"/>
                </a:lnTo>
                <a:lnTo>
                  <a:pt x="110066" y="982133"/>
                </a:lnTo>
                <a:lnTo>
                  <a:pt x="110066" y="982133"/>
                </a:lnTo>
                <a:lnTo>
                  <a:pt x="110066" y="990600"/>
                </a:lnTo>
                <a:lnTo>
                  <a:pt x="110066" y="1007533"/>
                </a:lnTo>
                <a:lnTo>
                  <a:pt x="110066" y="1016000"/>
                </a:lnTo>
                <a:lnTo>
                  <a:pt x="110066" y="1024467"/>
                </a:lnTo>
                <a:lnTo>
                  <a:pt x="110066" y="1032933"/>
                </a:lnTo>
                <a:lnTo>
                  <a:pt x="110066" y="1041400"/>
                </a:lnTo>
                <a:lnTo>
                  <a:pt x="110066" y="1049867"/>
                </a:lnTo>
                <a:lnTo>
                  <a:pt x="110066" y="1058333"/>
                </a:lnTo>
                <a:lnTo>
                  <a:pt x="118534" y="1066800"/>
                </a:lnTo>
                <a:lnTo>
                  <a:pt x="118534" y="1083733"/>
                </a:lnTo>
                <a:lnTo>
                  <a:pt x="118534" y="1092200"/>
                </a:lnTo>
                <a:lnTo>
                  <a:pt x="118534" y="1100667"/>
                </a:lnTo>
                <a:lnTo>
                  <a:pt x="118534" y="1109133"/>
                </a:lnTo>
                <a:lnTo>
                  <a:pt x="118534" y="1117600"/>
                </a:lnTo>
                <a:lnTo>
                  <a:pt x="127000" y="1126067"/>
                </a:lnTo>
                <a:lnTo>
                  <a:pt x="127000" y="1134533"/>
                </a:lnTo>
                <a:lnTo>
                  <a:pt x="127000" y="1143000"/>
                </a:lnTo>
                <a:lnTo>
                  <a:pt x="127000" y="1151467"/>
                </a:lnTo>
                <a:lnTo>
                  <a:pt x="127000" y="1159933"/>
                </a:lnTo>
                <a:lnTo>
                  <a:pt x="127000" y="1168400"/>
                </a:lnTo>
                <a:lnTo>
                  <a:pt x="127000" y="1176867"/>
                </a:lnTo>
                <a:lnTo>
                  <a:pt x="127000" y="1193800"/>
                </a:lnTo>
                <a:lnTo>
                  <a:pt x="127000" y="1202267"/>
                </a:lnTo>
                <a:lnTo>
                  <a:pt x="127000" y="1210733"/>
                </a:lnTo>
                <a:lnTo>
                  <a:pt x="127000" y="1210733"/>
                </a:lnTo>
                <a:lnTo>
                  <a:pt x="127000" y="1227667"/>
                </a:lnTo>
                <a:lnTo>
                  <a:pt x="127000" y="1227667"/>
                </a:lnTo>
                <a:lnTo>
                  <a:pt x="127000" y="1236133"/>
                </a:lnTo>
                <a:lnTo>
                  <a:pt x="127000" y="1244600"/>
                </a:lnTo>
                <a:lnTo>
                  <a:pt x="127000" y="1253067"/>
                </a:lnTo>
                <a:lnTo>
                  <a:pt x="127000" y="1270000"/>
                </a:lnTo>
                <a:lnTo>
                  <a:pt x="127000" y="1270000"/>
                </a:lnTo>
                <a:lnTo>
                  <a:pt x="127000" y="1286933"/>
                </a:lnTo>
                <a:lnTo>
                  <a:pt x="127000" y="1295400"/>
                </a:lnTo>
                <a:lnTo>
                  <a:pt x="127000" y="1303867"/>
                </a:lnTo>
                <a:lnTo>
                  <a:pt x="127000" y="1312333"/>
                </a:lnTo>
                <a:lnTo>
                  <a:pt x="127000" y="1320800"/>
                </a:lnTo>
                <a:lnTo>
                  <a:pt x="127000" y="1329267"/>
                </a:lnTo>
                <a:lnTo>
                  <a:pt x="127000" y="1337733"/>
                </a:lnTo>
                <a:lnTo>
                  <a:pt x="127000" y="1346200"/>
                </a:lnTo>
                <a:lnTo>
                  <a:pt x="127000" y="1354667"/>
                </a:lnTo>
                <a:lnTo>
                  <a:pt x="127000" y="1363133"/>
                </a:lnTo>
                <a:lnTo>
                  <a:pt x="135467" y="1371600"/>
                </a:lnTo>
                <a:lnTo>
                  <a:pt x="135467" y="1380067"/>
                </a:lnTo>
                <a:lnTo>
                  <a:pt x="135467" y="1388533"/>
                </a:lnTo>
                <a:lnTo>
                  <a:pt x="135467" y="1397000"/>
                </a:lnTo>
                <a:lnTo>
                  <a:pt x="135467" y="1405467"/>
                </a:lnTo>
                <a:lnTo>
                  <a:pt x="135467" y="1413933"/>
                </a:lnTo>
                <a:lnTo>
                  <a:pt x="135467" y="1422400"/>
                </a:lnTo>
                <a:lnTo>
                  <a:pt x="135467" y="1439333"/>
                </a:lnTo>
                <a:lnTo>
                  <a:pt x="143933" y="1447800"/>
                </a:lnTo>
                <a:lnTo>
                  <a:pt x="143933" y="1456267"/>
                </a:lnTo>
                <a:lnTo>
                  <a:pt x="143933" y="1464733"/>
                </a:lnTo>
                <a:lnTo>
                  <a:pt x="143933" y="1473200"/>
                </a:lnTo>
                <a:lnTo>
                  <a:pt x="143933" y="1481667"/>
                </a:lnTo>
                <a:lnTo>
                  <a:pt x="143933" y="1490133"/>
                </a:lnTo>
                <a:lnTo>
                  <a:pt x="143933" y="1498600"/>
                </a:lnTo>
                <a:lnTo>
                  <a:pt x="152400" y="1507067"/>
                </a:lnTo>
                <a:lnTo>
                  <a:pt x="152400" y="1515533"/>
                </a:lnTo>
                <a:lnTo>
                  <a:pt x="152400" y="1524000"/>
                </a:lnTo>
                <a:lnTo>
                  <a:pt x="152400" y="1532467"/>
                </a:lnTo>
                <a:lnTo>
                  <a:pt x="152400" y="1549400"/>
                </a:lnTo>
                <a:lnTo>
                  <a:pt x="152400" y="1557867"/>
                </a:lnTo>
                <a:lnTo>
                  <a:pt x="160867" y="1566333"/>
                </a:lnTo>
                <a:lnTo>
                  <a:pt x="160867" y="1574800"/>
                </a:lnTo>
                <a:lnTo>
                  <a:pt x="160867" y="1583267"/>
                </a:lnTo>
                <a:lnTo>
                  <a:pt x="160867" y="1591733"/>
                </a:lnTo>
                <a:lnTo>
                  <a:pt x="160867" y="1608667"/>
                </a:lnTo>
                <a:lnTo>
                  <a:pt x="160867" y="1617133"/>
                </a:lnTo>
                <a:lnTo>
                  <a:pt x="160867" y="1625600"/>
                </a:lnTo>
                <a:lnTo>
                  <a:pt x="160867" y="1634067"/>
                </a:lnTo>
                <a:lnTo>
                  <a:pt x="160867" y="1651000"/>
                </a:lnTo>
                <a:lnTo>
                  <a:pt x="160867" y="1659467"/>
                </a:lnTo>
                <a:lnTo>
                  <a:pt x="169333" y="1667933"/>
                </a:lnTo>
                <a:lnTo>
                  <a:pt x="169333" y="1676400"/>
                </a:lnTo>
                <a:lnTo>
                  <a:pt x="169333" y="1693333"/>
                </a:lnTo>
                <a:lnTo>
                  <a:pt x="169333" y="1701800"/>
                </a:lnTo>
                <a:lnTo>
                  <a:pt x="169333" y="1718733"/>
                </a:lnTo>
                <a:lnTo>
                  <a:pt x="169333" y="1727200"/>
                </a:lnTo>
                <a:lnTo>
                  <a:pt x="169333" y="1735667"/>
                </a:lnTo>
                <a:lnTo>
                  <a:pt x="169333" y="1752600"/>
                </a:lnTo>
                <a:lnTo>
                  <a:pt x="169333" y="1761067"/>
                </a:lnTo>
                <a:lnTo>
                  <a:pt x="177800" y="1778000"/>
                </a:lnTo>
                <a:lnTo>
                  <a:pt x="177800" y="1786467"/>
                </a:lnTo>
                <a:lnTo>
                  <a:pt x="177800" y="1803400"/>
                </a:lnTo>
                <a:lnTo>
                  <a:pt x="177800" y="1811867"/>
                </a:lnTo>
                <a:lnTo>
                  <a:pt x="186266" y="1820333"/>
                </a:lnTo>
                <a:lnTo>
                  <a:pt x="186266" y="1837267"/>
                </a:lnTo>
                <a:lnTo>
                  <a:pt x="186266" y="1854200"/>
                </a:lnTo>
                <a:lnTo>
                  <a:pt x="186266" y="1862667"/>
                </a:lnTo>
                <a:lnTo>
                  <a:pt x="186266" y="1871133"/>
                </a:lnTo>
                <a:lnTo>
                  <a:pt x="186266" y="1888067"/>
                </a:lnTo>
                <a:lnTo>
                  <a:pt x="186266" y="1896533"/>
                </a:lnTo>
                <a:lnTo>
                  <a:pt x="186266" y="1905000"/>
                </a:lnTo>
                <a:lnTo>
                  <a:pt x="186266" y="1921933"/>
                </a:lnTo>
                <a:lnTo>
                  <a:pt x="186266" y="1930400"/>
                </a:lnTo>
                <a:lnTo>
                  <a:pt x="186266" y="1938867"/>
                </a:lnTo>
                <a:lnTo>
                  <a:pt x="194734" y="1955800"/>
                </a:lnTo>
                <a:lnTo>
                  <a:pt x="194734" y="1964267"/>
                </a:lnTo>
                <a:lnTo>
                  <a:pt x="194734" y="1972733"/>
                </a:lnTo>
                <a:lnTo>
                  <a:pt x="194734" y="1989667"/>
                </a:lnTo>
                <a:lnTo>
                  <a:pt x="194734" y="1998133"/>
                </a:lnTo>
                <a:lnTo>
                  <a:pt x="194734" y="2006600"/>
                </a:lnTo>
                <a:lnTo>
                  <a:pt x="194734" y="2023533"/>
                </a:lnTo>
                <a:lnTo>
                  <a:pt x="194734" y="2032000"/>
                </a:lnTo>
                <a:lnTo>
                  <a:pt x="194734" y="2040467"/>
                </a:lnTo>
                <a:lnTo>
                  <a:pt x="194734" y="2057400"/>
                </a:lnTo>
                <a:lnTo>
                  <a:pt x="203200" y="2065867"/>
                </a:lnTo>
                <a:lnTo>
                  <a:pt x="203200" y="2074333"/>
                </a:lnTo>
                <a:lnTo>
                  <a:pt x="203200" y="2091267"/>
                </a:lnTo>
                <a:lnTo>
                  <a:pt x="203200" y="2099733"/>
                </a:lnTo>
                <a:lnTo>
                  <a:pt x="203200" y="2116667"/>
                </a:lnTo>
                <a:lnTo>
                  <a:pt x="203200" y="2125133"/>
                </a:lnTo>
                <a:lnTo>
                  <a:pt x="203200" y="2133600"/>
                </a:lnTo>
                <a:lnTo>
                  <a:pt x="203200" y="2142067"/>
                </a:lnTo>
                <a:lnTo>
                  <a:pt x="203200" y="2159000"/>
                </a:lnTo>
                <a:lnTo>
                  <a:pt x="203200" y="2167467"/>
                </a:lnTo>
                <a:lnTo>
                  <a:pt x="203200" y="2175933"/>
                </a:lnTo>
                <a:lnTo>
                  <a:pt x="203200" y="2192867"/>
                </a:lnTo>
                <a:lnTo>
                  <a:pt x="203200" y="2201333"/>
                </a:lnTo>
                <a:lnTo>
                  <a:pt x="211667" y="2209800"/>
                </a:lnTo>
                <a:lnTo>
                  <a:pt x="211667" y="2226733"/>
                </a:lnTo>
                <a:lnTo>
                  <a:pt x="211667" y="2235200"/>
                </a:lnTo>
                <a:lnTo>
                  <a:pt x="211667" y="2243667"/>
                </a:lnTo>
                <a:lnTo>
                  <a:pt x="211667" y="2252133"/>
                </a:lnTo>
                <a:lnTo>
                  <a:pt x="211667" y="2269067"/>
                </a:lnTo>
                <a:lnTo>
                  <a:pt x="211667" y="2277533"/>
                </a:lnTo>
                <a:lnTo>
                  <a:pt x="211667" y="2286000"/>
                </a:lnTo>
                <a:lnTo>
                  <a:pt x="211667" y="2294467"/>
                </a:lnTo>
                <a:lnTo>
                  <a:pt x="220133" y="2302933"/>
                </a:lnTo>
                <a:lnTo>
                  <a:pt x="220133" y="2311400"/>
                </a:lnTo>
                <a:lnTo>
                  <a:pt x="220133" y="2328333"/>
                </a:lnTo>
                <a:lnTo>
                  <a:pt x="220133" y="2328333"/>
                </a:lnTo>
                <a:lnTo>
                  <a:pt x="220133" y="2345267"/>
                </a:lnTo>
                <a:lnTo>
                  <a:pt x="220133" y="2353733"/>
                </a:lnTo>
                <a:lnTo>
                  <a:pt x="220133" y="2362200"/>
                </a:lnTo>
                <a:lnTo>
                  <a:pt x="220133" y="2370667"/>
                </a:lnTo>
                <a:lnTo>
                  <a:pt x="220133" y="2379133"/>
                </a:lnTo>
                <a:lnTo>
                  <a:pt x="220133" y="2387600"/>
                </a:lnTo>
                <a:lnTo>
                  <a:pt x="220133" y="2396067"/>
                </a:lnTo>
                <a:lnTo>
                  <a:pt x="228600" y="2404533"/>
                </a:lnTo>
                <a:lnTo>
                  <a:pt x="228600" y="2413000"/>
                </a:lnTo>
                <a:lnTo>
                  <a:pt x="228600" y="2421467"/>
                </a:lnTo>
                <a:lnTo>
                  <a:pt x="228600" y="2429933"/>
                </a:lnTo>
                <a:lnTo>
                  <a:pt x="228600" y="2438400"/>
                </a:lnTo>
                <a:lnTo>
                  <a:pt x="228600" y="2446867"/>
                </a:lnTo>
                <a:lnTo>
                  <a:pt x="228600" y="2455333"/>
                </a:lnTo>
                <a:lnTo>
                  <a:pt x="237067" y="2463800"/>
                </a:lnTo>
                <a:lnTo>
                  <a:pt x="237067" y="2472267"/>
                </a:lnTo>
                <a:lnTo>
                  <a:pt x="237067" y="2480733"/>
                </a:lnTo>
                <a:lnTo>
                  <a:pt x="237067" y="2489200"/>
                </a:lnTo>
                <a:lnTo>
                  <a:pt x="237067" y="2497667"/>
                </a:lnTo>
                <a:lnTo>
                  <a:pt x="237067" y="2506133"/>
                </a:lnTo>
                <a:lnTo>
                  <a:pt x="237067" y="2514600"/>
                </a:lnTo>
                <a:lnTo>
                  <a:pt x="237067" y="2531533"/>
                </a:lnTo>
                <a:lnTo>
                  <a:pt x="237067" y="2531533"/>
                </a:lnTo>
                <a:lnTo>
                  <a:pt x="237067" y="2540000"/>
                </a:lnTo>
                <a:lnTo>
                  <a:pt x="245533" y="2548467"/>
                </a:lnTo>
                <a:lnTo>
                  <a:pt x="245533" y="2556933"/>
                </a:lnTo>
                <a:lnTo>
                  <a:pt x="245533" y="2565400"/>
                </a:lnTo>
                <a:lnTo>
                  <a:pt x="245533" y="2573867"/>
                </a:lnTo>
                <a:lnTo>
                  <a:pt x="245533" y="2582333"/>
                </a:lnTo>
                <a:lnTo>
                  <a:pt x="245533" y="2590800"/>
                </a:lnTo>
                <a:lnTo>
                  <a:pt x="245533" y="2599267"/>
                </a:lnTo>
                <a:lnTo>
                  <a:pt x="245533" y="2607733"/>
                </a:lnTo>
                <a:lnTo>
                  <a:pt x="245533" y="2616200"/>
                </a:lnTo>
                <a:lnTo>
                  <a:pt x="245533" y="2624667"/>
                </a:lnTo>
                <a:lnTo>
                  <a:pt x="245533" y="2633133"/>
                </a:lnTo>
                <a:lnTo>
                  <a:pt x="254000" y="2641600"/>
                </a:lnTo>
                <a:lnTo>
                  <a:pt x="254000" y="2650067"/>
                </a:lnTo>
                <a:lnTo>
                  <a:pt x="262466" y="2650067"/>
                </a:lnTo>
                <a:lnTo>
                  <a:pt x="262466" y="2667000"/>
                </a:lnTo>
                <a:lnTo>
                  <a:pt x="262466" y="2667000"/>
                </a:lnTo>
                <a:lnTo>
                  <a:pt x="262466" y="2675467"/>
                </a:lnTo>
                <a:lnTo>
                  <a:pt x="262466" y="2683933"/>
                </a:lnTo>
                <a:lnTo>
                  <a:pt x="262466" y="2692400"/>
                </a:lnTo>
                <a:lnTo>
                  <a:pt x="262466" y="2700867"/>
                </a:lnTo>
                <a:lnTo>
                  <a:pt x="262466" y="2709333"/>
                </a:lnTo>
                <a:lnTo>
                  <a:pt x="262466" y="2709333"/>
                </a:lnTo>
                <a:lnTo>
                  <a:pt x="262466" y="2717800"/>
                </a:lnTo>
                <a:lnTo>
                  <a:pt x="262466" y="2726267"/>
                </a:lnTo>
                <a:lnTo>
                  <a:pt x="262466" y="2726267"/>
                </a:lnTo>
                <a:lnTo>
                  <a:pt x="262466" y="2734733"/>
                </a:lnTo>
                <a:lnTo>
                  <a:pt x="262466" y="2743200"/>
                </a:lnTo>
                <a:lnTo>
                  <a:pt x="262466" y="2751667"/>
                </a:lnTo>
                <a:lnTo>
                  <a:pt x="262466" y="2751667"/>
                </a:lnTo>
                <a:lnTo>
                  <a:pt x="262466" y="2760133"/>
                </a:lnTo>
                <a:lnTo>
                  <a:pt x="262466" y="2768600"/>
                </a:lnTo>
                <a:lnTo>
                  <a:pt x="262466" y="2768600"/>
                </a:lnTo>
                <a:lnTo>
                  <a:pt x="262466" y="2777067"/>
                </a:lnTo>
                <a:lnTo>
                  <a:pt x="262466" y="2777067"/>
                </a:lnTo>
                <a:lnTo>
                  <a:pt x="262466" y="2777067"/>
                </a:lnTo>
                <a:lnTo>
                  <a:pt x="262466" y="2777067"/>
                </a:lnTo>
                <a:lnTo>
                  <a:pt x="262466" y="277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8627533" y="2082800"/>
            <a:ext cx="1134535" cy="1354668"/>
          </a:xfrm>
          <a:custGeom>
            <a:avLst/>
            <a:gdLst/>
            <a:ahLst/>
            <a:cxnLst/>
            <a:rect l="0" t="0" r="0" b="0"/>
            <a:pathLst>
              <a:path w="1134535" h="1354668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3"/>
                </a:lnTo>
                <a:lnTo>
                  <a:pt x="0" y="135467"/>
                </a:lnTo>
                <a:lnTo>
                  <a:pt x="0" y="143933"/>
                </a:lnTo>
                <a:lnTo>
                  <a:pt x="0" y="160867"/>
                </a:lnTo>
                <a:lnTo>
                  <a:pt x="0" y="169333"/>
                </a:lnTo>
                <a:lnTo>
                  <a:pt x="0" y="186267"/>
                </a:lnTo>
                <a:lnTo>
                  <a:pt x="0" y="194733"/>
                </a:lnTo>
                <a:lnTo>
                  <a:pt x="8467" y="211667"/>
                </a:lnTo>
                <a:lnTo>
                  <a:pt x="8467" y="220133"/>
                </a:lnTo>
                <a:lnTo>
                  <a:pt x="8467" y="237067"/>
                </a:lnTo>
                <a:lnTo>
                  <a:pt x="8467" y="254000"/>
                </a:lnTo>
                <a:lnTo>
                  <a:pt x="8467" y="262467"/>
                </a:lnTo>
                <a:lnTo>
                  <a:pt x="8467" y="279400"/>
                </a:lnTo>
                <a:lnTo>
                  <a:pt x="8467" y="296333"/>
                </a:lnTo>
                <a:lnTo>
                  <a:pt x="16933" y="313267"/>
                </a:lnTo>
                <a:lnTo>
                  <a:pt x="16933" y="330200"/>
                </a:lnTo>
                <a:lnTo>
                  <a:pt x="16933" y="347133"/>
                </a:lnTo>
                <a:lnTo>
                  <a:pt x="16933" y="355600"/>
                </a:lnTo>
                <a:lnTo>
                  <a:pt x="16933" y="372533"/>
                </a:lnTo>
                <a:lnTo>
                  <a:pt x="25401" y="389467"/>
                </a:lnTo>
                <a:lnTo>
                  <a:pt x="25401" y="406400"/>
                </a:lnTo>
                <a:lnTo>
                  <a:pt x="25401" y="423333"/>
                </a:lnTo>
                <a:lnTo>
                  <a:pt x="33867" y="431800"/>
                </a:lnTo>
                <a:lnTo>
                  <a:pt x="33867" y="448733"/>
                </a:lnTo>
                <a:lnTo>
                  <a:pt x="33867" y="465667"/>
                </a:lnTo>
                <a:lnTo>
                  <a:pt x="33867" y="482600"/>
                </a:lnTo>
                <a:lnTo>
                  <a:pt x="42334" y="499533"/>
                </a:lnTo>
                <a:lnTo>
                  <a:pt x="42334" y="516467"/>
                </a:lnTo>
                <a:lnTo>
                  <a:pt x="42334" y="533400"/>
                </a:lnTo>
                <a:lnTo>
                  <a:pt x="42334" y="550333"/>
                </a:lnTo>
                <a:lnTo>
                  <a:pt x="50800" y="567267"/>
                </a:lnTo>
                <a:lnTo>
                  <a:pt x="50800" y="584200"/>
                </a:lnTo>
                <a:lnTo>
                  <a:pt x="50800" y="601133"/>
                </a:lnTo>
                <a:lnTo>
                  <a:pt x="50800" y="609600"/>
                </a:lnTo>
                <a:lnTo>
                  <a:pt x="50800" y="635000"/>
                </a:lnTo>
                <a:lnTo>
                  <a:pt x="50800" y="643467"/>
                </a:lnTo>
                <a:lnTo>
                  <a:pt x="50800" y="660400"/>
                </a:lnTo>
                <a:lnTo>
                  <a:pt x="50800" y="677333"/>
                </a:lnTo>
                <a:lnTo>
                  <a:pt x="50800" y="694267"/>
                </a:lnTo>
                <a:lnTo>
                  <a:pt x="59267" y="711200"/>
                </a:lnTo>
                <a:lnTo>
                  <a:pt x="59267" y="728133"/>
                </a:lnTo>
                <a:lnTo>
                  <a:pt x="59267" y="745067"/>
                </a:lnTo>
                <a:lnTo>
                  <a:pt x="59267" y="762000"/>
                </a:lnTo>
                <a:lnTo>
                  <a:pt x="67734" y="770467"/>
                </a:lnTo>
                <a:lnTo>
                  <a:pt x="67734" y="795867"/>
                </a:lnTo>
                <a:lnTo>
                  <a:pt x="67734" y="804333"/>
                </a:lnTo>
                <a:lnTo>
                  <a:pt x="67734" y="821267"/>
                </a:lnTo>
                <a:lnTo>
                  <a:pt x="76200" y="838200"/>
                </a:lnTo>
                <a:lnTo>
                  <a:pt x="76200" y="855133"/>
                </a:lnTo>
                <a:lnTo>
                  <a:pt x="84667" y="872067"/>
                </a:lnTo>
                <a:lnTo>
                  <a:pt x="84667" y="889000"/>
                </a:lnTo>
                <a:lnTo>
                  <a:pt x="93133" y="905933"/>
                </a:lnTo>
                <a:lnTo>
                  <a:pt x="93133" y="914400"/>
                </a:lnTo>
                <a:lnTo>
                  <a:pt x="93133" y="931333"/>
                </a:lnTo>
                <a:lnTo>
                  <a:pt x="101601" y="948267"/>
                </a:lnTo>
                <a:lnTo>
                  <a:pt x="101601" y="956733"/>
                </a:lnTo>
                <a:lnTo>
                  <a:pt x="101601" y="973667"/>
                </a:lnTo>
                <a:lnTo>
                  <a:pt x="101601" y="990600"/>
                </a:lnTo>
                <a:lnTo>
                  <a:pt x="101601" y="1007533"/>
                </a:lnTo>
                <a:lnTo>
                  <a:pt x="110067" y="1016000"/>
                </a:lnTo>
                <a:lnTo>
                  <a:pt x="110067" y="1032933"/>
                </a:lnTo>
                <a:lnTo>
                  <a:pt x="110067" y="1049867"/>
                </a:lnTo>
                <a:lnTo>
                  <a:pt x="110067" y="1058333"/>
                </a:lnTo>
                <a:lnTo>
                  <a:pt x="110067" y="1066800"/>
                </a:lnTo>
                <a:lnTo>
                  <a:pt x="110067" y="1083733"/>
                </a:lnTo>
                <a:lnTo>
                  <a:pt x="110067" y="1092200"/>
                </a:lnTo>
                <a:lnTo>
                  <a:pt x="118534" y="1109133"/>
                </a:lnTo>
                <a:lnTo>
                  <a:pt x="118534" y="1117600"/>
                </a:lnTo>
                <a:lnTo>
                  <a:pt x="118534" y="1134533"/>
                </a:lnTo>
                <a:lnTo>
                  <a:pt x="118534" y="1143000"/>
                </a:lnTo>
                <a:lnTo>
                  <a:pt x="118534" y="1151467"/>
                </a:lnTo>
                <a:lnTo>
                  <a:pt x="118534" y="1168400"/>
                </a:lnTo>
                <a:lnTo>
                  <a:pt x="127000" y="1176867"/>
                </a:lnTo>
                <a:lnTo>
                  <a:pt x="127000" y="1185333"/>
                </a:lnTo>
                <a:lnTo>
                  <a:pt x="127000" y="1193800"/>
                </a:lnTo>
                <a:lnTo>
                  <a:pt x="127000" y="1202267"/>
                </a:lnTo>
                <a:lnTo>
                  <a:pt x="127000" y="1210733"/>
                </a:lnTo>
                <a:lnTo>
                  <a:pt x="127000" y="1219200"/>
                </a:lnTo>
                <a:lnTo>
                  <a:pt x="127000" y="1227667"/>
                </a:lnTo>
                <a:lnTo>
                  <a:pt x="127000" y="1236133"/>
                </a:lnTo>
                <a:lnTo>
                  <a:pt x="127000" y="1244600"/>
                </a:lnTo>
                <a:lnTo>
                  <a:pt x="118534" y="1253067"/>
                </a:lnTo>
                <a:lnTo>
                  <a:pt x="118534" y="1261533"/>
                </a:lnTo>
                <a:lnTo>
                  <a:pt x="118534" y="1261533"/>
                </a:lnTo>
                <a:lnTo>
                  <a:pt x="118534" y="1270000"/>
                </a:lnTo>
                <a:lnTo>
                  <a:pt x="118534" y="1278467"/>
                </a:lnTo>
                <a:lnTo>
                  <a:pt x="118534" y="1286933"/>
                </a:lnTo>
                <a:lnTo>
                  <a:pt x="118534" y="1286933"/>
                </a:lnTo>
                <a:lnTo>
                  <a:pt x="118534" y="1295400"/>
                </a:lnTo>
                <a:lnTo>
                  <a:pt x="118534" y="1303867"/>
                </a:lnTo>
                <a:lnTo>
                  <a:pt x="118534" y="1303867"/>
                </a:lnTo>
                <a:lnTo>
                  <a:pt x="118534" y="1312333"/>
                </a:lnTo>
                <a:lnTo>
                  <a:pt x="118534" y="1320800"/>
                </a:lnTo>
                <a:lnTo>
                  <a:pt x="118534" y="1320800"/>
                </a:lnTo>
                <a:lnTo>
                  <a:pt x="118534" y="1329267"/>
                </a:lnTo>
                <a:lnTo>
                  <a:pt x="118534" y="1329267"/>
                </a:lnTo>
                <a:lnTo>
                  <a:pt x="118534" y="1337733"/>
                </a:lnTo>
                <a:lnTo>
                  <a:pt x="118534" y="1337733"/>
                </a:lnTo>
                <a:lnTo>
                  <a:pt x="118534" y="1337733"/>
                </a:lnTo>
                <a:lnTo>
                  <a:pt x="118534" y="1346200"/>
                </a:lnTo>
                <a:lnTo>
                  <a:pt x="118534" y="1346200"/>
                </a:lnTo>
                <a:lnTo>
                  <a:pt x="118534" y="1346200"/>
                </a:lnTo>
                <a:lnTo>
                  <a:pt x="118534" y="1354667"/>
                </a:lnTo>
                <a:lnTo>
                  <a:pt x="127000" y="1354667"/>
                </a:lnTo>
                <a:lnTo>
                  <a:pt x="127000" y="1354667"/>
                </a:lnTo>
                <a:lnTo>
                  <a:pt x="127000" y="1354667"/>
                </a:lnTo>
                <a:lnTo>
                  <a:pt x="127000" y="1354667"/>
                </a:lnTo>
                <a:lnTo>
                  <a:pt x="135467" y="1354667"/>
                </a:lnTo>
                <a:lnTo>
                  <a:pt x="135467" y="1354667"/>
                </a:lnTo>
                <a:lnTo>
                  <a:pt x="135467" y="1354667"/>
                </a:lnTo>
                <a:lnTo>
                  <a:pt x="135467" y="1354667"/>
                </a:lnTo>
                <a:lnTo>
                  <a:pt x="135467" y="1354667"/>
                </a:lnTo>
                <a:lnTo>
                  <a:pt x="135467" y="1354667"/>
                </a:lnTo>
                <a:lnTo>
                  <a:pt x="135467" y="1354667"/>
                </a:lnTo>
                <a:lnTo>
                  <a:pt x="135467" y="1354667"/>
                </a:lnTo>
                <a:lnTo>
                  <a:pt x="135467" y="1346200"/>
                </a:lnTo>
                <a:lnTo>
                  <a:pt x="135467" y="1346200"/>
                </a:lnTo>
                <a:lnTo>
                  <a:pt x="143934" y="1337733"/>
                </a:lnTo>
                <a:lnTo>
                  <a:pt x="143934" y="1337733"/>
                </a:lnTo>
                <a:lnTo>
                  <a:pt x="143934" y="1329267"/>
                </a:lnTo>
                <a:lnTo>
                  <a:pt x="152400" y="1329267"/>
                </a:lnTo>
                <a:lnTo>
                  <a:pt x="152400" y="1320800"/>
                </a:lnTo>
                <a:lnTo>
                  <a:pt x="160867" y="1312333"/>
                </a:lnTo>
                <a:lnTo>
                  <a:pt x="160867" y="1303867"/>
                </a:lnTo>
                <a:lnTo>
                  <a:pt x="169333" y="1303867"/>
                </a:lnTo>
                <a:lnTo>
                  <a:pt x="169333" y="1295400"/>
                </a:lnTo>
                <a:lnTo>
                  <a:pt x="177801" y="1286933"/>
                </a:lnTo>
                <a:lnTo>
                  <a:pt x="186267" y="1278467"/>
                </a:lnTo>
                <a:lnTo>
                  <a:pt x="194734" y="1270000"/>
                </a:lnTo>
                <a:lnTo>
                  <a:pt x="203200" y="1261533"/>
                </a:lnTo>
                <a:lnTo>
                  <a:pt x="211667" y="1253067"/>
                </a:lnTo>
                <a:lnTo>
                  <a:pt x="211667" y="1244600"/>
                </a:lnTo>
                <a:lnTo>
                  <a:pt x="220134" y="1236133"/>
                </a:lnTo>
                <a:lnTo>
                  <a:pt x="228600" y="1227667"/>
                </a:lnTo>
                <a:lnTo>
                  <a:pt x="237067" y="1219200"/>
                </a:lnTo>
                <a:lnTo>
                  <a:pt x="245533" y="1202267"/>
                </a:lnTo>
                <a:lnTo>
                  <a:pt x="254001" y="1193800"/>
                </a:lnTo>
                <a:lnTo>
                  <a:pt x="262467" y="1185333"/>
                </a:lnTo>
                <a:lnTo>
                  <a:pt x="270934" y="1176867"/>
                </a:lnTo>
                <a:lnTo>
                  <a:pt x="287867" y="1159933"/>
                </a:lnTo>
                <a:lnTo>
                  <a:pt x="296334" y="1151467"/>
                </a:lnTo>
                <a:lnTo>
                  <a:pt x="304800" y="1143000"/>
                </a:lnTo>
                <a:lnTo>
                  <a:pt x="321733" y="1134533"/>
                </a:lnTo>
                <a:lnTo>
                  <a:pt x="330201" y="1117600"/>
                </a:lnTo>
                <a:lnTo>
                  <a:pt x="338667" y="1109133"/>
                </a:lnTo>
                <a:lnTo>
                  <a:pt x="347134" y="1100667"/>
                </a:lnTo>
                <a:lnTo>
                  <a:pt x="364067" y="1083733"/>
                </a:lnTo>
                <a:lnTo>
                  <a:pt x="372534" y="1075267"/>
                </a:lnTo>
                <a:lnTo>
                  <a:pt x="381000" y="1066800"/>
                </a:lnTo>
                <a:lnTo>
                  <a:pt x="397933" y="1049867"/>
                </a:lnTo>
                <a:lnTo>
                  <a:pt x="414867" y="1041400"/>
                </a:lnTo>
                <a:lnTo>
                  <a:pt x="423334" y="1032933"/>
                </a:lnTo>
                <a:lnTo>
                  <a:pt x="440267" y="1016000"/>
                </a:lnTo>
                <a:lnTo>
                  <a:pt x="448734" y="1007533"/>
                </a:lnTo>
                <a:lnTo>
                  <a:pt x="465667" y="999067"/>
                </a:lnTo>
                <a:lnTo>
                  <a:pt x="482601" y="982133"/>
                </a:lnTo>
                <a:lnTo>
                  <a:pt x="491067" y="973667"/>
                </a:lnTo>
                <a:lnTo>
                  <a:pt x="499534" y="956733"/>
                </a:lnTo>
                <a:lnTo>
                  <a:pt x="516467" y="948267"/>
                </a:lnTo>
                <a:lnTo>
                  <a:pt x="524934" y="939800"/>
                </a:lnTo>
                <a:lnTo>
                  <a:pt x="541867" y="931333"/>
                </a:lnTo>
                <a:lnTo>
                  <a:pt x="550333" y="914400"/>
                </a:lnTo>
                <a:lnTo>
                  <a:pt x="567267" y="905933"/>
                </a:lnTo>
                <a:lnTo>
                  <a:pt x="584200" y="897467"/>
                </a:lnTo>
                <a:lnTo>
                  <a:pt x="592667" y="880533"/>
                </a:lnTo>
                <a:lnTo>
                  <a:pt x="601134" y="872067"/>
                </a:lnTo>
                <a:lnTo>
                  <a:pt x="618067" y="863600"/>
                </a:lnTo>
                <a:lnTo>
                  <a:pt x="635001" y="846667"/>
                </a:lnTo>
                <a:lnTo>
                  <a:pt x="643467" y="838200"/>
                </a:lnTo>
                <a:lnTo>
                  <a:pt x="651934" y="829733"/>
                </a:lnTo>
                <a:lnTo>
                  <a:pt x="668867" y="821267"/>
                </a:lnTo>
                <a:lnTo>
                  <a:pt x="685800" y="804333"/>
                </a:lnTo>
                <a:lnTo>
                  <a:pt x="694267" y="795867"/>
                </a:lnTo>
                <a:lnTo>
                  <a:pt x="711201" y="787400"/>
                </a:lnTo>
                <a:lnTo>
                  <a:pt x="719667" y="770467"/>
                </a:lnTo>
                <a:lnTo>
                  <a:pt x="736600" y="762000"/>
                </a:lnTo>
                <a:lnTo>
                  <a:pt x="753534" y="753533"/>
                </a:lnTo>
                <a:lnTo>
                  <a:pt x="762000" y="745067"/>
                </a:lnTo>
                <a:lnTo>
                  <a:pt x="778933" y="736600"/>
                </a:lnTo>
                <a:lnTo>
                  <a:pt x="795867" y="728133"/>
                </a:lnTo>
                <a:lnTo>
                  <a:pt x="812800" y="711200"/>
                </a:lnTo>
                <a:lnTo>
                  <a:pt x="821267" y="702733"/>
                </a:lnTo>
                <a:lnTo>
                  <a:pt x="838200" y="694267"/>
                </a:lnTo>
                <a:lnTo>
                  <a:pt x="855133" y="685800"/>
                </a:lnTo>
                <a:lnTo>
                  <a:pt x="863601" y="677333"/>
                </a:lnTo>
                <a:lnTo>
                  <a:pt x="880534" y="668867"/>
                </a:lnTo>
                <a:lnTo>
                  <a:pt x="889000" y="660400"/>
                </a:lnTo>
                <a:lnTo>
                  <a:pt x="905934" y="643467"/>
                </a:lnTo>
                <a:lnTo>
                  <a:pt x="914400" y="635000"/>
                </a:lnTo>
                <a:lnTo>
                  <a:pt x="931333" y="626533"/>
                </a:lnTo>
                <a:lnTo>
                  <a:pt x="939801" y="618067"/>
                </a:lnTo>
                <a:lnTo>
                  <a:pt x="956734" y="609600"/>
                </a:lnTo>
                <a:lnTo>
                  <a:pt x="965200" y="601133"/>
                </a:lnTo>
                <a:lnTo>
                  <a:pt x="973667" y="592667"/>
                </a:lnTo>
                <a:lnTo>
                  <a:pt x="982134" y="584200"/>
                </a:lnTo>
                <a:lnTo>
                  <a:pt x="990600" y="575733"/>
                </a:lnTo>
                <a:lnTo>
                  <a:pt x="1007533" y="575733"/>
                </a:lnTo>
                <a:lnTo>
                  <a:pt x="1016001" y="567267"/>
                </a:lnTo>
                <a:lnTo>
                  <a:pt x="1024467" y="558800"/>
                </a:lnTo>
                <a:lnTo>
                  <a:pt x="1041400" y="550333"/>
                </a:lnTo>
                <a:lnTo>
                  <a:pt x="1049867" y="541867"/>
                </a:lnTo>
                <a:lnTo>
                  <a:pt x="1058334" y="533400"/>
                </a:lnTo>
                <a:lnTo>
                  <a:pt x="1066800" y="533400"/>
                </a:lnTo>
                <a:lnTo>
                  <a:pt x="1075267" y="524933"/>
                </a:lnTo>
                <a:lnTo>
                  <a:pt x="1083733" y="516467"/>
                </a:lnTo>
                <a:lnTo>
                  <a:pt x="1083733" y="516467"/>
                </a:lnTo>
                <a:lnTo>
                  <a:pt x="1092201" y="508000"/>
                </a:lnTo>
                <a:lnTo>
                  <a:pt x="1100667" y="499533"/>
                </a:lnTo>
                <a:lnTo>
                  <a:pt x="1100667" y="499533"/>
                </a:lnTo>
                <a:lnTo>
                  <a:pt x="1109134" y="491067"/>
                </a:lnTo>
                <a:lnTo>
                  <a:pt x="1117600" y="491067"/>
                </a:lnTo>
                <a:lnTo>
                  <a:pt x="1117600" y="482600"/>
                </a:lnTo>
                <a:lnTo>
                  <a:pt x="1117600" y="482600"/>
                </a:lnTo>
                <a:lnTo>
                  <a:pt x="1126067" y="482600"/>
                </a:lnTo>
                <a:lnTo>
                  <a:pt x="1126067" y="474133"/>
                </a:lnTo>
                <a:lnTo>
                  <a:pt x="1126067" y="474133"/>
                </a:lnTo>
                <a:lnTo>
                  <a:pt x="1126067" y="474133"/>
                </a:lnTo>
                <a:lnTo>
                  <a:pt x="1126067" y="474133"/>
                </a:lnTo>
                <a:lnTo>
                  <a:pt x="1134534" y="474133"/>
                </a:lnTo>
                <a:lnTo>
                  <a:pt x="1134534" y="474133"/>
                </a:lnTo>
                <a:lnTo>
                  <a:pt x="1134534" y="474133"/>
                </a:lnTo>
                <a:lnTo>
                  <a:pt x="1134534" y="474133"/>
                </a:lnTo>
                <a:lnTo>
                  <a:pt x="1134534" y="474133"/>
                </a:lnTo>
                <a:lnTo>
                  <a:pt x="1134534" y="474133"/>
                </a:lnTo>
                <a:lnTo>
                  <a:pt x="1134534" y="474133"/>
                </a:lnTo>
                <a:lnTo>
                  <a:pt x="1134534" y="474133"/>
                </a:lnTo>
                <a:lnTo>
                  <a:pt x="1134534" y="474133"/>
                </a:lnTo>
                <a:lnTo>
                  <a:pt x="1134534" y="474133"/>
                </a:lnTo>
                <a:lnTo>
                  <a:pt x="1134534" y="474133"/>
                </a:lnTo>
                <a:lnTo>
                  <a:pt x="1134534" y="474133"/>
                </a:lnTo>
                <a:lnTo>
                  <a:pt x="1134534" y="474133"/>
                </a:lnTo>
                <a:lnTo>
                  <a:pt x="1134534" y="474133"/>
                </a:lnTo>
                <a:lnTo>
                  <a:pt x="1134534" y="474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351867" y="1498600"/>
            <a:ext cx="203201" cy="372534"/>
          </a:xfrm>
          <a:custGeom>
            <a:avLst/>
            <a:gdLst/>
            <a:ahLst/>
            <a:cxnLst/>
            <a:rect l="0" t="0" r="0" b="0"/>
            <a:pathLst>
              <a:path w="203201" h="372534">
                <a:moveTo>
                  <a:pt x="177800" y="50800"/>
                </a:moveTo>
                <a:lnTo>
                  <a:pt x="177800" y="50800"/>
                </a:lnTo>
                <a:lnTo>
                  <a:pt x="186266" y="50800"/>
                </a:lnTo>
                <a:lnTo>
                  <a:pt x="186266" y="50800"/>
                </a:lnTo>
                <a:lnTo>
                  <a:pt x="186266" y="50800"/>
                </a:lnTo>
                <a:lnTo>
                  <a:pt x="186266" y="50800"/>
                </a:lnTo>
                <a:lnTo>
                  <a:pt x="186266" y="42333"/>
                </a:lnTo>
                <a:lnTo>
                  <a:pt x="186266" y="42333"/>
                </a:lnTo>
                <a:lnTo>
                  <a:pt x="194733" y="42333"/>
                </a:lnTo>
                <a:lnTo>
                  <a:pt x="194733" y="33867"/>
                </a:lnTo>
                <a:lnTo>
                  <a:pt x="186266" y="33867"/>
                </a:lnTo>
                <a:lnTo>
                  <a:pt x="186266" y="25400"/>
                </a:lnTo>
                <a:lnTo>
                  <a:pt x="177800" y="16933"/>
                </a:lnTo>
                <a:lnTo>
                  <a:pt x="169333" y="8467"/>
                </a:lnTo>
                <a:lnTo>
                  <a:pt x="152400" y="8467"/>
                </a:lnTo>
                <a:lnTo>
                  <a:pt x="135466" y="0"/>
                </a:lnTo>
                <a:lnTo>
                  <a:pt x="118533" y="0"/>
                </a:lnTo>
                <a:lnTo>
                  <a:pt x="93133" y="0"/>
                </a:lnTo>
                <a:lnTo>
                  <a:pt x="76200" y="8467"/>
                </a:lnTo>
                <a:lnTo>
                  <a:pt x="50800" y="16933"/>
                </a:lnTo>
                <a:lnTo>
                  <a:pt x="33866" y="25400"/>
                </a:lnTo>
                <a:lnTo>
                  <a:pt x="16933" y="33867"/>
                </a:lnTo>
                <a:lnTo>
                  <a:pt x="8466" y="50800"/>
                </a:lnTo>
                <a:lnTo>
                  <a:pt x="0" y="59267"/>
                </a:lnTo>
                <a:lnTo>
                  <a:pt x="0" y="67733"/>
                </a:lnTo>
                <a:lnTo>
                  <a:pt x="0" y="84667"/>
                </a:lnTo>
                <a:lnTo>
                  <a:pt x="0" y="93133"/>
                </a:lnTo>
                <a:lnTo>
                  <a:pt x="8466" y="101600"/>
                </a:lnTo>
                <a:lnTo>
                  <a:pt x="25400" y="110067"/>
                </a:lnTo>
                <a:lnTo>
                  <a:pt x="42333" y="127000"/>
                </a:lnTo>
                <a:lnTo>
                  <a:pt x="67733" y="135467"/>
                </a:lnTo>
                <a:lnTo>
                  <a:pt x="84666" y="143933"/>
                </a:lnTo>
                <a:lnTo>
                  <a:pt x="110066" y="160867"/>
                </a:lnTo>
                <a:lnTo>
                  <a:pt x="135466" y="177800"/>
                </a:lnTo>
                <a:lnTo>
                  <a:pt x="160866" y="203200"/>
                </a:lnTo>
                <a:lnTo>
                  <a:pt x="186266" y="220133"/>
                </a:lnTo>
                <a:lnTo>
                  <a:pt x="194733" y="245533"/>
                </a:lnTo>
                <a:lnTo>
                  <a:pt x="203200" y="262467"/>
                </a:lnTo>
                <a:lnTo>
                  <a:pt x="203200" y="279400"/>
                </a:lnTo>
                <a:lnTo>
                  <a:pt x="203200" y="304800"/>
                </a:lnTo>
                <a:lnTo>
                  <a:pt x="194733" y="313267"/>
                </a:lnTo>
                <a:lnTo>
                  <a:pt x="177800" y="330200"/>
                </a:lnTo>
                <a:lnTo>
                  <a:pt x="160866" y="347133"/>
                </a:lnTo>
                <a:lnTo>
                  <a:pt x="143933" y="355600"/>
                </a:lnTo>
                <a:lnTo>
                  <a:pt x="127000" y="364067"/>
                </a:lnTo>
                <a:lnTo>
                  <a:pt x="101600" y="372533"/>
                </a:lnTo>
                <a:lnTo>
                  <a:pt x="84666" y="372533"/>
                </a:lnTo>
                <a:lnTo>
                  <a:pt x="67733" y="372533"/>
                </a:lnTo>
                <a:lnTo>
                  <a:pt x="59266" y="364067"/>
                </a:lnTo>
                <a:lnTo>
                  <a:pt x="42333" y="355600"/>
                </a:lnTo>
                <a:lnTo>
                  <a:pt x="33866" y="338667"/>
                </a:lnTo>
                <a:lnTo>
                  <a:pt x="33866" y="321733"/>
                </a:lnTo>
                <a:lnTo>
                  <a:pt x="25400" y="296333"/>
                </a:lnTo>
                <a:lnTo>
                  <a:pt x="25400" y="279400"/>
                </a:lnTo>
                <a:lnTo>
                  <a:pt x="33866" y="245533"/>
                </a:lnTo>
                <a:lnTo>
                  <a:pt x="42333" y="220133"/>
                </a:lnTo>
                <a:lnTo>
                  <a:pt x="59266" y="186267"/>
                </a:lnTo>
                <a:lnTo>
                  <a:pt x="67733" y="160867"/>
                </a:lnTo>
                <a:lnTo>
                  <a:pt x="84666" y="143933"/>
                </a:lnTo>
                <a:lnTo>
                  <a:pt x="110066" y="118533"/>
                </a:lnTo>
                <a:lnTo>
                  <a:pt x="127000" y="110067"/>
                </a:lnTo>
                <a:lnTo>
                  <a:pt x="143933" y="93133"/>
                </a:lnTo>
                <a:lnTo>
                  <a:pt x="152400" y="84667"/>
                </a:lnTo>
                <a:lnTo>
                  <a:pt x="169333" y="76200"/>
                </a:lnTo>
                <a:lnTo>
                  <a:pt x="169333" y="76200"/>
                </a:lnTo>
                <a:lnTo>
                  <a:pt x="177800" y="67733"/>
                </a:lnTo>
                <a:lnTo>
                  <a:pt x="186266" y="67733"/>
                </a:lnTo>
                <a:lnTo>
                  <a:pt x="186266" y="67733"/>
                </a:lnTo>
                <a:lnTo>
                  <a:pt x="186266" y="59267"/>
                </a:lnTo>
                <a:lnTo>
                  <a:pt x="186266" y="59267"/>
                </a:lnTo>
                <a:lnTo>
                  <a:pt x="186266" y="50800"/>
                </a:lnTo>
                <a:lnTo>
                  <a:pt x="194733" y="50800"/>
                </a:lnTo>
                <a:lnTo>
                  <a:pt x="194733" y="50800"/>
                </a:lnTo>
                <a:lnTo>
                  <a:pt x="194733" y="42333"/>
                </a:lnTo>
                <a:lnTo>
                  <a:pt x="194733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614333" y="1583267"/>
            <a:ext cx="127001" cy="270934"/>
          </a:xfrm>
          <a:custGeom>
            <a:avLst/>
            <a:gdLst/>
            <a:ahLst/>
            <a:cxnLst/>
            <a:rect l="0" t="0" r="0" b="0"/>
            <a:pathLst>
              <a:path w="127001" h="270934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6"/>
                </a:lnTo>
                <a:lnTo>
                  <a:pt x="127000" y="16933"/>
                </a:lnTo>
                <a:lnTo>
                  <a:pt x="118534" y="33866"/>
                </a:lnTo>
                <a:lnTo>
                  <a:pt x="110067" y="50800"/>
                </a:lnTo>
                <a:lnTo>
                  <a:pt x="101600" y="76200"/>
                </a:lnTo>
                <a:lnTo>
                  <a:pt x="84667" y="101600"/>
                </a:lnTo>
                <a:lnTo>
                  <a:pt x="76200" y="127000"/>
                </a:lnTo>
                <a:lnTo>
                  <a:pt x="59267" y="152400"/>
                </a:lnTo>
                <a:lnTo>
                  <a:pt x="42334" y="177800"/>
                </a:lnTo>
                <a:lnTo>
                  <a:pt x="33867" y="203200"/>
                </a:lnTo>
                <a:lnTo>
                  <a:pt x="25400" y="220133"/>
                </a:lnTo>
                <a:lnTo>
                  <a:pt x="16934" y="237066"/>
                </a:lnTo>
                <a:lnTo>
                  <a:pt x="16934" y="245533"/>
                </a:lnTo>
                <a:lnTo>
                  <a:pt x="8467" y="262466"/>
                </a:lnTo>
                <a:lnTo>
                  <a:pt x="8467" y="262466"/>
                </a:lnTo>
                <a:lnTo>
                  <a:pt x="8467" y="270933"/>
                </a:lnTo>
                <a:lnTo>
                  <a:pt x="8467" y="270933"/>
                </a:lnTo>
                <a:lnTo>
                  <a:pt x="8467" y="262466"/>
                </a:lnTo>
                <a:lnTo>
                  <a:pt x="8467" y="262466"/>
                </a:lnTo>
                <a:lnTo>
                  <a:pt x="0" y="262466"/>
                </a:lnTo>
                <a:lnTo>
                  <a:pt x="0" y="262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580467" y="1600200"/>
            <a:ext cx="194734" cy="203201"/>
          </a:xfrm>
          <a:custGeom>
            <a:avLst/>
            <a:gdLst/>
            <a:ahLst/>
            <a:cxnLst/>
            <a:rect l="0" t="0" r="0" b="0"/>
            <a:pathLst>
              <a:path w="194734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25400"/>
                </a:lnTo>
                <a:lnTo>
                  <a:pt x="25400" y="33867"/>
                </a:lnTo>
                <a:lnTo>
                  <a:pt x="33866" y="50800"/>
                </a:lnTo>
                <a:lnTo>
                  <a:pt x="50800" y="67733"/>
                </a:lnTo>
                <a:lnTo>
                  <a:pt x="67733" y="84667"/>
                </a:lnTo>
                <a:lnTo>
                  <a:pt x="84666" y="93133"/>
                </a:lnTo>
                <a:lnTo>
                  <a:pt x="93133" y="118533"/>
                </a:lnTo>
                <a:lnTo>
                  <a:pt x="110066" y="127000"/>
                </a:lnTo>
                <a:lnTo>
                  <a:pt x="118533" y="143933"/>
                </a:lnTo>
                <a:lnTo>
                  <a:pt x="127000" y="160867"/>
                </a:lnTo>
                <a:lnTo>
                  <a:pt x="135466" y="169333"/>
                </a:lnTo>
                <a:lnTo>
                  <a:pt x="143933" y="177800"/>
                </a:lnTo>
                <a:lnTo>
                  <a:pt x="160866" y="194733"/>
                </a:lnTo>
                <a:lnTo>
                  <a:pt x="169333" y="194733"/>
                </a:lnTo>
                <a:lnTo>
                  <a:pt x="169333" y="203200"/>
                </a:lnTo>
                <a:lnTo>
                  <a:pt x="177800" y="203200"/>
                </a:lnTo>
                <a:lnTo>
                  <a:pt x="186266" y="203200"/>
                </a:lnTo>
                <a:lnTo>
                  <a:pt x="186266" y="203200"/>
                </a:lnTo>
                <a:lnTo>
                  <a:pt x="194733" y="203200"/>
                </a:lnTo>
                <a:lnTo>
                  <a:pt x="194733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826000" y="1684867"/>
            <a:ext cx="237068" cy="25401"/>
          </a:xfrm>
          <a:custGeom>
            <a:avLst/>
            <a:gdLst/>
            <a:ahLst/>
            <a:cxnLst/>
            <a:rect l="0" t="0" r="0" b="0"/>
            <a:pathLst>
              <a:path w="237068" h="25401">
                <a:moveTo>
                  <a:pt x="8467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59267" y="16933"/>
                </a:lnTo>
                <a:lnTo>
                  <a:pt x="84667" y="16933"/>
                </a:lnTo>
                <a:lnTo>
                  <a:pt x="110067" y="8466"/>
                </a:lnTo>
                <a:lnTo>
                  <a:pt x="135467" y="8466"/>
                </a:lnTo>
                <a:lnTo>
                  <a:pt x="160867" y="0"/>
                </a:lnTo>
                <a:lnTo>
                  <a:pt x="186267" y="0"/>
                </a:lnTo>
                <a:lnTo>
                  <a:pt x="203200" y="0"/>
                </a:lnTo>
                <a:lnTo>
                  <a:pt x="220133" y="0"/>
                </a:lnTo>
                <a:lnTo>
                  <a:pt x="228600" y="0"/>
                </a:lnTo>
                <a:lnTo>
                  <a:pt x="228600" y="0"/>
                </a:lnTo>
                <a:lnTo>
                  <a:pt x="237067" y="0"/>
                </a:lnTo>
                <a:lnTo>
                  <a:pt x="2370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080000" y="1490133"/>
            <a:ext cx="186268" cy="143935"/>
          </a:xfrm>
          <a:custGeom>
            <a:avLst/>
            <a:gdLst/>
            <a:ahLst/>
            <a:cxnLst/>
            <a:rect l="0" t="0" r="0" b="0"/>
            <a:pathLst>
              <a:path w="186268" h="1439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8467" y="118534"/>
                </a:lnTo>
                <a:lnTo>
                  <a:pt x="16933" y="127000"/>
                </a:lnTo>
                <a:lnTo>
                  <a:pt x="25400" y="135467"/>
                </a:lnTo>
                <a:lnTo>
                  <a:pt x="42333" y="135467"/>
                </a:lnTo>
                <a:lnTo>
                  <a:pt x="59267" y="143934"/>
                </a:lnTo>
                <a:lnTo>
                  <a:pt x="76200" y="143934"/>
                </a:lnTo>
                <a:lnTo>
                  <a:pt x="93133" y="143934"/>
                </a:lnTo>
                <a:lnTo>
                  <a:pt x="110067" y="135467"/>
                </a:lnTo>
                <a:lnTo>
                  <a:pt x="135467" y="127000"/>
                </a:lnTo>
                <a:lnTo>
                  <a:pt x="152400" y="118534"/>
                </a:lnTo>
                <a:lnTo>
                  <a:pt x="169333" y="110067"/>
                </a:lnTo>
                <a:lnTo>
                  <a:pt x="177800" y="93134"/>
                </a:lnTo>
                <a:lnTo>
                  <a:pt x="177800" y="93134"/>
                </a:lnTo>
                <a:lnTo>
                  <a:pt x="186267" y="76200"/>
                </a:lnTo>
                <a:lnTo>
                  <a:pt x="186267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207000" y="1447800"/>
            <a:ext cx="8468" cy="321734"/>
          </a:xfrm>
          <a:custGeom>
            <a:avLst/>
            <a:gdLst/>
            <a:ahLst/>
            <a:cxnLst/>
            <a:rect l="0" t="0" r="0" b="0"/>
            <a:pathLst>
              <a:path w="8468" h="3217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93133"/>
                </a:lnTo>
                <a:lnTo>
                  <a:pt x="0" y="127000"/>
                </a:lnTo>
                <a:lnTo>
                  <a:pt x="0" y="160867"/>
                </a:lnTo>
                <a:lnTo>
                  <a:pt x="0" y="186267"/>
                </a:lnTo>
                <a:lnTo>
                  <a:pt x="0" y="220133"/>
                </a:lnTo>
                <a:lnTo>
                  <a:pt x="8467" y="245533"/>
                </a:lnTo>
                <a:lnTo>
                  <a:pt x="8467" y="270933"/>
                </a:lnTo>
                <a:lnTo>
                  <a:pt x="8467" y="296333"/>
                </a:lnTo>
                <a:lnTo>
                  <a:pt x="8467" y="313267"/>
                </a:lnTo>
                <a:lnTo>
                  <a:pt x="8467" y="313267"/>
                </a:lnTo>
                <a:lnTo>
                  <a:pt x="8467" y="321733"/>
                </a:lnTo>
                <a:lnTo>
                  <a:pt x="8467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301067" y="2074333"/>
            <a:ext cx="25401" cy="270935"/>
          </a:xfrm>
          <a:custGeom>
            <a:avLst/>
            <a:gdLst/>
            <a:ahLst/>
            <a:cxnLst/>
            <a:rect l="0" t="0" r="0" b="0"/>
            <a:pathLst>
              <a:path w="25401" h="270935">
                <a:moveTo>
                  <a:pt x="8466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33867"/>
                </a:lnTo>
                <a:lnTo>
                  <a:pt x="0" y="50800"/>
                </a:lnTo>
                <a:lnTo>
                  <a:pt x="0" y="67734"/>
                </a:lnTo>
                <a:lnTo>
                  <a:pt x="8466" y="101600"/>
                </a:lnTo>
                <a:lnTo>
                  <a:pt x="8466" y="127000"/>
                </a:lnTo>
                <a:lnTo>
                  <a:pt x="8466" y="160867"/>
                </a:lnTo>
                <a:lnTo>
                  <a:pt x="8466" y="186267"/>
                </a:lnTo>
                <a:lnTo>
                  <a:pt x="8466" y="211667"/>
                </a:lnTo>
                <a:lnTo>
                  <a:pt x="8466" y="237067"/>
                </a:lnTo>
                <a:lnTo>
                  <a:pt x="16933" y="245534"/>
                </a:lnTo>
                <a:lnTo>
                  <a:pt x="16933" y="262467"/>
                </a:lnTo>
                <a:lnTo>
                  <a:pt x="16933" y="262467"/>
                </a:lnTo>
                <a:lnTo>
                  <a:pt x="16933" y="270934"/>
                </a:lnTo>
                <a:lnTo>
                  <a:pt x="25400" y="270934"/>
                </a:lnTo>
                <a:lnTo>
                  <a:pt x="25400" y="270934"/>
                </a:lnTo>
                <a:lnTo>
                  <a:pt x="25400" y="262467"/>
                </a:lnTo>
                <a:lnTo>
                  <a:pt x="25400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445000" y="2032000"/>
            <a:ext cx="211668" cy="313268"/>
          </a:xfrm>
          <a:custGeom>
            <a:avLst/>
            <a:gdLst/>
            <a:ahLst/>
            <a:cxnLst/>
            <a:rect l="0" t="0" r="0" b="0"/>
            <a:pathLst>
              <a:path w="211668" h="3132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16933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8467"/>
                </a:lnTo>
                <a:lnTo>
                  <a:pt x="93133" y="16933"/>
                </a:lnTo>
                <a:lnTo>
                  <a:pt x="101600" y="33867"/>
                </a:lnTo>
                <a:lnTo>
                  <a:pt x="110067" y="50800"/>
                </a:lnTo>
                <a:lnTo>
                  <a:pt x="110067" y="67733"/>
                </a:lnTo>
                <a:lnTo>
                  <a:pt x="110067" y="84667"/>
                </a:lnTo>
                <a:lnTo>
                  <a:pt x="101600" y="101600"/>
                </a:lnTo>
                <a:lnTo>
                  <a:pt x="93133" y="118533"/>
                </a:lnTo>
                <a:lnTo>
                  <a:pt x="76200" y="135467"/>
                </a:lnTo>
                <a:lnTo>
                  <a:pt x="59267" y="143933"/>
                </a:lnTo>
                <a:lnTo>
                  <a:pt x="50800" y="152400"/>
                </a:lnTo>
                <a:lnTo>
                  <a:pt x="42333" y="160867"/>
                </a:lnTo>
                <a:lnTo>
                  <a:pt x="33867" y="160867"/>
                </a:lnTo>
                <a:lnTo>
                  <a:pt x="33867" y="160867"/>
                </a:lnTo>
                <a:lnTo>
                  <a:pt x="33867" y="160867"/>
                </a:lnTo>
                <a:lnTo>
                  <a:pt x="42333" y="152400"/>
                </a:lnTo>
                <a:lnTo>
                  <a:pt x="50800" y="143933"/>
                </a:lnTo>
                <a:lnTo>
                  <a:pt x="67733" y="135467"/>
                </a:lnTo>
                <a:lnTo>
                  <a:pt x="84667" y="127000"/>
                </a:lnTo>
                <a:lnTo>
                  <a:pt x="101600" y="118533"/>
                </a:lnTo>
                <a:lnTo>
                  <a:pt x="127000" y="118533"/>
                </a:lnTo>
                <a:lnTo>
                  <a:pt x="143933" y="118533"/>
                </a:lnTo>
                <a:lnTo>
                  <a:pt x="160867" y="127000"/>
                </a:lnTo>
                <a:lnTo>
                  <a:pt x="177800" y="135467"/>
                </a:lnTo>
                <a:lnTo>
                  <a:pt x="194733" y="152400"/>
                </a:lnTo>
                <a:lnTo>
                  <a:pt x="203200" y="169333"/>
                </a:lnTo>
                <a:lnTo>
                  <a:pt x="211667" y="186267"/>
                </a:lnTo>
                <a:lnTo>
                  <a:pt x="211667" y="211667"/>
                </a:lnTo>
                <a:lnTo>
                  <a:pt x="211667" y="228600"/>
                </a:lnTo>
                <a:lnTo>
                  <a:pt x="203200" y="245533"/>
                </a:lnTo>
                <a:lnTo>
                  <a:pt x="194733" y="270933"/>
                </a:lnTo>
                <a:lnTo>
                  <a:pt x="177800" y="279400"/>
                </a:lnTo>
                <a:lnTo>
                  <a:pt x="160867" y="296333"/>
                </a:lnTo>
                <a:lnTo>
                  <a:pt x="143933" y="304800"/>
                </a:lnTo>
                <a:lnTo>
                  <a:pt x="127000" y="304800"/>
                </a:lnTo>
                <a:lnTo>
                  <a:pt x="118533" y="313267"/>
                </a:lnTo>
                <a:lnTo>
                  <a:pt x="110067" y="313267"/>
                </a:lnTo>
                <a:lnTo>
                  <a:pt x="101600" y="304800"/>
                </a:lnTo>
                <a:lnTo>
                  <a:pt x="101600" y="296333"/>
                </a:lnTo>
                <a:lnTo>
                  <a:pt x="101600" y="296333"/>
                </a:lnTo>
                <a:lnTo>
                  <a:pt x="101600" y="287867"/>
                </a:lnTo>
                <a:lnTo>
                  <a:pt x="101600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775200" y="2048933"/>
            <a:ext cx="152401" cy="262468"/>
          </a:xfrm>
          <a:custGeom>
            <a:avLst/>
            <a:gdLst/>
            <a:ahLst/>
            <a:cxnLst/>
            <a:rect l="0" t="0" r="0" b="0"/>
            <a:pathLst>
              <a:path w="152401" h="262468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43933" y="8467"/>
                </a:lnTo>
                <a:lnTo>
                  <a:pt x="143933" y="8467"/>
                </a:lnTo>
                <a:lnTo>
                  <a:pt x="143933" y="8467"/>
                </a:lnTo>
                <a:lnTo>
                  <a:pt x="143933" y="8467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3" y="0"/>
                </a:lnTo>
                <a:lnTo>
                  <a:pt x="143933" y="8467"/>
                </a:lnTo>
                <a:lnTo>
                  <a:pt x="143933" y="8467"/>
                </a:lnTo>
                <a:lnTo>
                  <a:pt x="135467" y="16934"/>
                </a:lnTo>
                <a:lnTo>
                  <a:pt x="127000" y="33867"/>
                </a:lnTo>
                <a:lnTo>
                  <a:pt x="118533" y="50800"/>
                </a:lnTo>
                <a:lnTo>
                  <a:pt x="110067" y="67734"/>
                </a:lnTo>
                <a:lnTo>
                  <a:pt x="101600" y="84667"/>
                </a:lnTo>
                <a:lnTo>
                  <a:pt x="93133" y="110067"/>
                </a:lnTo>
                <a:lnTo>
                  <a:pt x="76200" y="135467"/>
                </a:lnTo>
                <a:lnTo>
                  <a:pt x="67733" y="152400"/>
                </a:lnTo>
                <a:lnTo>
                  <a:pt x="59267" y="177800"/>
                </a:lnTo>
                <a:lnTo>
                  <a:pt x="42333" y="194734"/>
                </a:lnTo>
                <a:lnTo>
                  <a:pt x="33867" y="211667"/>
                </a:lnTo>
                <a:lnTo>
                  <a:pt x="33867" y="220134"/>
                </a:lnTo>
                <a:lnTo>
                  <a:pt x="25400" y="237067"/>
                </a:lnTo>
                <a:lnTo>
                  <a:pt x="25400" y="245534"/>
                </a:lnTo>
                <a:lnTo>
                  <a:pt x="16933" y="254000"/>
                </a:lnTo>
                <a:lnTo>
                  <a:pt x="16933" y="262467"/>
                </a:lnTo>
                <a:lnTo>
                  <a:pt x="8467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741333" y="2091267"/>
            <a:ext cx="194735" cy="211667"/>
          </a:xfrm>
          <a:custGeom>
            <a:avLst/>
            <a:gdLst/>
            <a:ahLst/>
            <a:cxnLst/>
            <a:rect l="0" t="0" r="0" b="0"/>
            <a:pathLst>
              <a:path w="194735" h="2116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25400"/>
                </a:lnTo>
                <a:lnTo>
                  <a:pt x="42334" y="33866"/>
                </a:lnTo>
                <a:lnTo>
                  <a:pt x="59267" y="50800"/>
                </a:lnTo>
                <a:lnTo>
                  <a:pt x="67734" y="67733"/>
                </a:lnTo>
                <a:lnTo>
                  <a:pt x="84667" y="84666"/>
                </a:lnTo>
                <a:lnTo>
                  <a:pt x="101600" y="101600"/>
                </a:lnTo>
                <a:lnTo>
                  <a:pt x="110067" y="118533"/>
                </a:lnTo>
                <a:lnTo>
                  <a:pt x="118534" y="135466"/>
                </a:lnTo>
                <a:lnTo>
                  <a:pt x="127000" y="152400"/>
                </a:lnTo>
                <a:lnTo>
                  <a:pt x="135467" y="169333"/>
                </a:lnTo>
                <a:lnTo>
                  <a:pt x="143934" y="177800"/>
                </a:lnTo>
                <a:lnTo>
                  <a:pt x="143934" y="186266"/>
                </a:lnTo>
                <a:lnTo>
                  <a:pt x="152400" y="194733"/>
                </a:lnTo>
                <a:lnTo>
                  <a:pt x="169334" y="203200"/>
                </a:lnTo>
                <a:lnTo>
                  <a:pt x="169334" y="211666"/>
                </a:lnTo>
                <a:lnTo>
                  <a:pt x="177800" y="211666"/>
                </a:lnTo>
                <a:lnTo>
                  <a:pt x="186267" y="211666"/>
                </a:lnTo>
                <a:lnTo>
                  <a:pt x="186267" y="211666"/>
                </a:lnTo>
                <a:lnTo>
                  <a:pt x="194734" y="203200"/>
                </a:lnTo>
                <a:lnTo>
                  <a:pt x="194734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953000" y="2142067"/>
            <a:ext cx="177801" cy="33867"/>
          </a:xfrm>
          <a:custGeom>
            <a:avLst/>
            <a:gdLst/>
            <a:ahLst/>
            <a:cxnLst/>
            <a:rect l="0" t="0" r="0" b="0"/>
            <a:pathLst>
              <a:path w="177801" h="33867">
                <a:moveTo>
                  <a:pt x="25400" y="33866"/>
                </a:moveTo>
                <a:lnTo>
                  <a:pt x="25400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10067" y="16933"/>
                </a:lnTo>
                <a:lnTo>
                  <a:pt x="127000" y="8466"/>
                </a:lnTo>
                <a:lnTo>
                  <a:pt x="135467" y="8466"/>
                </a:lnTo>
                <a:lnTo>
                  <a:pt x="143933" y="8466"/>
                </a:lnTo>
                <a:lnTo>
                  <a:pt x="152400" y="8466"/>
                </a:lnTo>
                <a:lnTo>
                  <a:pt x="160867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0"/>
                </a:lnTo>
                <a:lnTo>
                  <a:pt x="169333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257800" y="1921933"/>
            <a:ext cx="203201" cy="330201"/>
          </a:xfrm>
          <a:custGeom>
            <a:avLst/>
            <a:gdLst/>
            <a:ahLst/>
            <a:cxnLst/>
            <a:rect l="0" t="0" r="0" b="0"/>
            <a:pathLst>
              <a:path w="203201" h="330201">
                <a:moveTo>
                  <a:pt x="0" y="16934"/>
                </a:moveTo>
                <a:lnTo>
                  <a:pt x="0" y="16934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25400"/>
                </a:lnTo>
                <a:lnTo>
                  <a:pt x="118533" y="33867"/>
                </a:lnTo>
                <a:lnTo>
                  <a:pt x="135467" y="50800"/>
                </a:lnTo>
                <a:lnTo>
                  <a:pt x="135467" y="67734"/>
                </a:lnTo>
                <a:lnTo>
                  <a:pt x="135467" y="84667"/>
                </a:lnTo>
                <a:lnTo>
                  <a:pt x="135467" y="101600"/>
                </a:lnTo>
                <a:lnTo>
                  <a:pt x="127000" y="110067"/>
                </a:lnTo>
                <a:lnTo>
                  <a:pt x="110067" y="127000"/>
                </a:lnTo>
                <a:lnTo>
                  <a:pt x="101600" y="135467"/>
                </a:lnTo>
                <a:lnTo>
                  <a:pt x="84667" y="143934"/>
                </a:lnTo>
                <a:lnTo>
                  <a:pt x="76200" y="152400"/>
                </a:lnTo>
                <a:lnTo>
                  <a:pt x="59267" y="160867"/>
                </a:lnTo>
                <a:lnTo>
                  <a:pt x="50800" y="169334"/>
                </a:lnTo>
                <a:lnTo>
                  <a:pt x="50800" y="169334"/>
                </a:lnTo>
                <a:lnTo>
                  <a:pt x="42333" y="169334"/>
                </a:lnTo>
                <a:lnTo>
                  <a:pt x="42333" y="169334"/>
                </a:lnTo>
                <a:lnTo>
                  <a:pt x="42333" y="169334"/>
                </a:lnTo>
                <a:lnTo>
                  <a:pt x="50800" y="169334"/>
                </a:lnTo>
                <a:lnTo>
                  <a:pt x="59267" y="160867"/>
                </a:lnTo>
                <a:lnTo>
                  <a:pt x="67733" y="152400"/>
                </a:lnTo>
                <a:lnTo>
                  <a:pt x="84667" y="143934"/>
                </a:lnTo>
                <a:lnTo>
                  <a:pt x="101600" y="135467"/>
                </a:lnTo>
                <a:lnTo>
                  <a:pt x="118533" y="135467"/>
                </a:lnTo>
                <a:lnTo>
                  <a:pt x="135467" y="135467"/>
                </a:lnTo>
                <a:lnTo>
                  <a:pt x="152400" y="143934"/>
                </a:lnTo>
                <a:lnTo>
                  <a:pt x="169333" y="152400"/>
                </a:lnTo>
                <a:lnTo>
                  <a:pt x="186267" y="169334"/>
                </a:lnTo>
                <a:lnTo>
                  <a:pt x="194733" y="186267"/>
                </a:lnTo>
                <a:lnTo>
                  <a:pt x="194733" y="211667"/>
                </a:lnTo>
                <a:lnTo>
                  <a:pt x="203200" y="228600"/>
                </a:lnTo>
                <a:lnTo>
                  <a:pt x="194733" y="254000"/>
                </a:lnTo>
                <a:lnTo>
                  <a:pt x="194733" y="270934"/>
                </a:lnTo>
                <a:lnTo>
                  <a:pt x="186267" y="279400"/>
                </a:lnTo>
                <a:lnTo>
                  <a:pt x="169333" y="296334"/>
                </a:lnTo>
                <a:lnTo>
                  <a:pt x="152400" y="304800"/>
                </a:lnTo>
                <a:lnTo>
                  <a:pt x="143933" y="313267"/>
                </a:lnTo>
                <a:lnTo>
                  <a:pt x="127000" y="313267"/>
                </a:lnTo>
                <a:lnTo>
                  <a:pt x="110067" y="321734"/>
                </a:lnTo>
                <a:lnTo>
                  <a:pt x="93133" y="321734"/>
                </a:lnTo>
                <a:lnTo>
                  <a:pt x="76200" y="321734"/>
                </a:lnTo>
                <a:lnTo>
                  <a:pt x="59267" y="330200"/>
                </a:lnTo>
                <a:lnTo>
                  <a:pt x="50800" y="330200"/>
                </a:lnTo>
                <a:lnTo>
                  <a:pt x="42333" y="330200"/>
                </a:lnTo>
                <a:lnTo>
                  <a:pt x="25400" y="321734"/>
                </a:lnTo>
                <a:lnTo>
                  <a:pt x="25400" y="321734"/>
                </a:lnTo>
                <a:lnTo>
                  <a:pt x="16933" y="313267"/>
                </a:lnTo>
                <a:lnTo>
                  <a:pt x="8467" y="313267"/>
                </a:lnTo>
                <a:lnTo>
                  <a:pt x="8467" y="313267"/>
                </a:lnTo>
                <a:lnTo>
                  <a:pt x="8467" y="304800"/>
                </a:lnTo>
                <a:lnTo>
                  <a:pt x="8467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385733" y="2506133"/>
            <a:ext cx="211668" cy="304801"/>
          </a:xfrm>
          <a:custGeom>
            <a:avLst/>
            <a:gdLst/>
            <a:ahLst/>
            <a:cxnLst/>
            <a:rect l="0" t="0" r="0" b="0"/>
            <a:pathLst>
              <a:path w="211668" h="304801">
                <a:moveTo>
                  <a:pt x="177800" y="0"/>
                </a:moveTo>
                <a:lnTo>
                  <a:pt x="177800" y="0"/>
                </a:lnTo>
                <a:lnTo>
                  <a:pt x="169334" y="8467"/>
                </a:lnTo>
                <a:lnTo>
                  <a:pt x="169334" y="8467"/>
                </a:lnTo>
                <a:lnTo>
                  <a:pt x="160867" y="8467"/>
                </a:lnTo>
                <a:lnTo>
                  <a:pt x="152400" y="8467"/>
                </a:lnTo>
                <a:lnTo>
                  <a:pt x="135467" y="16934"/>
                </a:lnTo>
                <a:lnTo>
                  <a:pt x="118534" y="16934"/>
                </a:lnTo>
                <a:lnTo>
                  <a:pt x="101600" y="16934"/>
                </a:lnTo>
                <a:lnTo>
                  <a:pt x="84667" y="16934"/>
                </a:lnTo>
                <a:lnTo>
                  <a:pt x="67734" y="16934"/>
                </a:lnTo>
                <a:lnTo>
                  <a:pt x="59267" y="16934"/>
                </a:lnTo>
                <a:lnTo>
                  <a:pt x="42334" y="16934"/>
                </a:lnTo>
                <a:lnTo>
                  <a:pt x="33867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16934" y="25400"/>
                </a:lnTo>
                <a:lnTo>
                  <a:pt x="16934" y="42334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0" y="152400"/>
                </a:lnTo>
                <a:lnTo>
                  <a:pt x="0" y="160867"/>
                </a:lnTo>
                <a:lnTo>
                  <a:pt x="0" y="160867"/>
                </a:lnTo>
                <a:lnTo>
                  <a:pt x="0" y="169334"/>
                </a:lnTo>
                <a:lnTo>
                  <a:pt x="0" y="169334"/>
                </a:lnTo>
                <a:lnTo>
                  <a:pt x="8467" y="160867"/>
                </a:lnTo>
                <a:lnTo>
                  <a:pt x="8467" y="160867"/>
                </a:lnTo>
                <a:lnTo>
                  <a:pt x="25400" y="152400"/>
                </a:lnTo>
                <a:lnTo>
                  <a:pt x="33867" y="143934"/>
                </a:lnTo>
                <a:lnTo>
                  <a:pt x="42334" y="135467"/>
                </a:lnTo>
                <a:lnTo>
                  <a:pt x="59267" y="127000"/>
                </a:lnTo>
                <a:lnTo>
                  <a:pt x="76200" y="110067"/>
                </a:lnTo>
                <a:lnTo>
                  <a:pt x="101600" y="101600"/>
                </a:lnTo>
                <a:lnTo>
                  <a:pt x="118534" y="93134"/>
                </a:lnTo>
                <a:lnTo>
                  <a:pt x="135467" y="93134"/>
                </a:lnTo>
                <a:lnTo>
                  <a:pt x="160867" y="101600"/>
                </a:lnTo>
                <a:lnTo>
                  <a:pt x="177800" y="110067"/>
                </a:lnTo>
                <a:lnTo>
                  <a:pt x="194734" y="118534"/>
                </a:lnTo>
                <a:lnTo>
                  <a:pt x="203200" y="143934"/>
                </a:lnTo>
                <a:lnTo>
                  <a:pt x="211667" y="160867"/>
                </a:lnTo>
                <a:lnTo>
                  <a:pt x="211667" y="177800"/>
                </a:lnTo>
                <a:lnTo>
                  <a:pt x="211667" y="194734"/>
                </a:lnTo>
                <a:lnTo>
                  <a:pt x="203200" y="211667"/>
                </a:lnTo>
                <a:lnTo>
                  <a:pt x="194734" y="228600"/>
                </a:lnTo>
                <a:lnTo>
                  <a:pt x="177800" y="245534"/>
                </a:lnTo>
                <a:lnTo>
                  <a:pt x="160867" y="262467"/>
                </a:lnTo>
                <a:lnTo>
                  <a:pt x="135467" y="279400"/>
                </a:lnTo>
                <a:lnTo>
                  <a:pt x="118534" y="287867"/>
                </a:lnTo>
                <a:lnTo>
                  <a:pt x="101600" y="296334"/>
                </a:lnTo>
                <a:lnTo>
                  <a:pt x="76200" y="296334"/>
                </a:lnTo>
                <a:lnTo>
                  <a:pt x="59267" y="304800"/>
                </a:lnTo>
                <a:lnTo>
                  <a:pt x="50800" y="296334"/>
                </a:lnTo>
                <a:lnTo>
                  <a:pt x="42334" y="287867"/>
                </a:lnTo>
                <a:lnTo>
                  <a:pt x="33867" y="279400"/>
                </a:lnTo>
                <a:lnTo>
                  <a:pt x="33867" y="279400"/>
                </a:lnTo>
                <a:lnTo>
                  <a:pt x="33867" y="262467"/>
                </a:lnTo>
                <a:lnTo>
                  <a:pt x="33867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631267" y="2514600"/>
            <a:ext cx="160867" cy="254001"/>
          </a:xfrm>
          <a:custGeom>
            <a:avLst/>
            <a:gdLst/>
            <a:ahLst/>
            <a:cxnLst/>
            <a:rect l="0" t="0" r="0" b="0"/>
            <a:pathLst>
              <a:path w="160867" h="254001">
                <a:moveTo>
                  <a:pt x="152400" y="0"/>
                </a:moveTo>
                <a:lnTo>
                  <a:pt x="160866" y="0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33867"/>
                </a:lnTo>
                <a:lnTo>
                  <a:pt x="152400" y="50800"/>
                </a:lnTo>
                <a:lnTo>
                  <a:pt x="143933" y="67733"/>
                </a:lnTo>
                <a:lnTo>
                  <a:pt x="127000" y="93133"/>
                </a:lnTo>
                <a:lnTo>
                  <a:pt x="110066" y="118533"/>
                </a:lnTo>
                <a:lnTo>
                  <a:pt x="93133" y="143933"/>
                </a:lnTo>
                <a:lnTo>
                  <a:pt x="67733" y="169333"/>
                </a:lnTo>
                <a:lnTo>
                  <a:pt x="50800" y="194733"/>
                </a:lnTo>
                <a:lnTo>
                  <a:pt x="33866" y="220133"/>
                </a:lnTo>
                <a:lnTo>
                  <a:pt x="16933" y="237067"/>
                </a:lnTo>
                <a:lnTo>
                  <a:pt x="16933" y="245533"/>
                </a:lnTo>
                <a:lnTo>
                  <a:pt x="8466" y="254000"/>
                </a:lnTo>
                <a:lnTo>
                  <a:pt x="8466" y="254000"/>
                </a:lnTo>
                <a:lnTo>
                  <a:pt x="8466" y="254000"/>
                </a:lnTo>
                <a:lnTo>
                  <a:pt x="8466" y="254000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614333" y="2565400"/>
            <a:ext cx="194735" cy="177801"/>
          </a:xfrm>
          <a:custGeom>
            <a:avLst/>
            <a:gdLst/>
            <a:ahLst/>
            <a:cxnLst/>
            <a:rect l="0" t="0" r="0" b="0"/>
            <a:pathLst>
              <a:path w="194735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4" y="16933"/>
                </a:lnTo>
                <a:lnTo>
                  <a:pt x="25400" y="25400"/>
                </a:lnTo>
                <a:lnTo>
                  <a:pt x="42334" y="33867"/>
                </a:lnTo>
                <a:lnTo>
                  <a:pt x="59267" y="50800"/>
                </a:lnTo>
                <a:lnTo>
                  <a:pt x="76200" y="59267"/>
                </a:lnTo>
                <a:lnTo>
                  <a:pt x="84667" y="76200"/>
                </a:lnTo>
                <a:lnTo>
                  <a:pt x="101600" y="84667"/>
                </a:lnTo>
                <a:lnTo>
                  <a:pt x="118534" y="93133"/>
                </a:lnTo>
                <a:lnTo>
                  <a:pt x="127000" y="110067"/>
                </a:lnTo>
                <a:lnTo>
                  <a:pt x="135467" y="118533"/>
                </a:lnTo>
                <a:lnTo>
                  <a:pt x="143934" y="127000"/>
                </a:lnTo>
                <a:lnTo>
                  <a:pt x="152400" y="135467"/>
                </a:lnTo>
                <a:lnTo>
                  <a:pt x="160867" y="143933"/>
                </a:lnTo>
                <a:lnTo>
                  <a:pt x="160867" y="152400"/>
                </a:lnTo>
                <a:lnTo>
                  <a:pt x="169334" y="160867"/>
                </a:lnTo>
                <a:lnTo>
                  <a:pt x="177800" y="169333"/>
                </a:lnTo>
                <a:lnTo>
                  <a:pt x="177800" y="169333"/>
                </a:lnTo>
                <a:lnTo>
                  <a:pt x="177800" y="177800"/>
                </a:lnTo>
                <a:lnTo>
                  <a:pt x="186267" y="177800"/>
                </a:lnTo>
                <a:lnTo>
                  <a:pt x="186267" y="177800"/>
                </a:lnTo>
                <a:lnTo>
                  <a:pt x="186267" y="177800"/>
                </a:lnTo>
                <a:lnTo>
                  <a:pt x="186267" y="177800"/>
                </a:lnTo>
                <a:lnTo>
                  <a:pt x="186267" y="177800"/>
                </a:lnTo>
                <a:lnTo>
                  <a:pt x="186267" y="177800"/>
                </a:lnTo>
                <a:lnTo>
                  <a:pt x="186267" y="169333"/>
                </a:lnTo>
                <a:lnTo>
                  <a:pt x="186267" y="169333"/>
                </a:lnTo>
                <a:lnTo>
                  <a:pt x="194734" y="160867"/>
                </a:lnTo>
                <a:lnTo>
                  <a:pt x="194734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927600" y="2565400"/>
            <a:ext cx="262468" cy="25401"/>
          </a:xfrm>
          <a:custGeom>
            <a:avLst/>
            <a:gdLst/>
            <a:ahLst/>
            <a:cxnLst/>
            <a:rect l="0" t="0" r="0" b="0"/>
            <a:pathLst>
              <a:path w="262468" h="25401">
                <a:moveTo>
                  <a:pt x="0" y="25400"/>
                </a:moveTo>
                <a:lnTo>
                  <a:pt x="0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33867" y="25400"/>
                </a:lnTo>
                <a:lnTo>
                  <a:pt x="59267" y="16933"/>
                </a:lnTo>
                <a:lnTo>
                  <a:pt x="84667" y="16933"/>
                </a:lnTo>
                <a:lnTo>
                  <a:pt x="110067" y="8467"/>
                </a:lnTo>
                <a:lnTo>
                  <a:pt x="143933" y="8467"/>
                </a:lnTo>
                <a:lnTo>
                  <a:pt x="169333" y="8467"/>
                </a:lnTo>
                <a:lnTo>
                  <a:pt x="194733" y="0"/>
                </a:lnTo>
                <a:lnTo>
                  <a:pt x="220133" y="0"/>
                </a:lnTo>
                <a:lnTo>
                  <a:pt x="237067" y="0"/>
                </a:lnTo>
                <a:lnTo>
                  <a:pt x="254000" y="0"/>
                </a:lnTo>
                <a:lnTo>
                  <a:pt x="262467" y="0"/>
                </a:lnTo>
                <a:lnTo>
                  <a:pt x="262467" y="0"/>
                </a:lnTo>
                <a:lnTo>
                  <a:pt x="262467" y="0"/>
                </a:lnTo>
                <a:lnTo>
                  <a:pt x="262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029200" y="2455333"/>
            <a:ext cx="25401" cy="262468"/>
          </a:xfrm>
          <a:custGeom>
            <a:avLst/>
            <a:gdLst/>
            <a:ahLst/>
            <a:cxnLst/>
            <a:rect l="0" t="0" r="0" b="0"/>
            <a:pathLst>
              <a:path w="25401" h="262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18534"/>
                </a:lnTo>
                <a:lnTo>
                  <a:pt x="8467" y="143934"/>
                </a:lnTo>
                <a:lnTo>
                  <a:pt x="8467" y="169334"/>
                </a:lnTo>
                <a:lnTo>
                  <a:pt x="8467" y="194734"/>
                </a:lnTo>
                <a:lnTo>
                  <a:pt x="8467" y="220134"/>
                </a:lnTo>
                <a:lnTo>
                  <a:pt x="8467" y="228600"/>
                </a:lnTo>
                <a:lnTo>
                  <a:pt x="8467" y="245534"/>
                </a:lnTo>
                <a:lnTo>
                  <a:pt x="8467" y="254000"/>
                </a:lnTo>
                <a:lnTo>
                  <a:pt x="8467" y="262467"/>
                </a:lnTo>
                <a:lnTo>
                  <a:pt x="16933" y="262467"/>
                </a:lnTo>
                <a:lnTo>
                  <a:pt x="16933" y="262467"/>
                </a:lnTo>
                <a:lnTo>
                  <a:pt x="25400" y="262467"/>
                </a:lnTo>
                <a:lnTo>
                  <a:pt x="25400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198533" y="2472267"/>
            <a:ext cx="287868" cy="304801"/>
          </a:xfrm>
          <a:custGeom>
            <a:avLst/>
            <a:gdLst/>
            <a:ahLst/>
            <a:cxnLst/>
            <a:rect l="0" t="0" r="0" b="0"/>
            <a:pathLst>
              <a:path w="287868" h="304801">
                <a:moveTo>
                  <a:pt x="127000" y="8466"/>
                </a:moveTo>
                <a:lnTo>
                  <a:pt x="135467" y="8466"/>
                </a:lnTo>
                <a:lnTo>
                  <a:pt x="135467" y="8466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35467" y="8466"/>
                </a:lnTo>
                <a:lnTo>
                  <a:pt x="118534" y="16933"/>
                </a:lnTo>
                <a:lnTo>
                  <a:pt x="101600" y="16933"/>
                </a:lnTo>
                <a:lnTo>
                  <a:pt x="84667" y="25400"/>
                </a:lnTo>
                <a:lnTo>
                  <a:pt x="59267" y="42333"/>
                </a:lnTo>
                <a:lnTo>
                  <a:pt x="42334" y="42333"/>
                </a:lnTo>
                <a:lnTo>
                  <a:pt x="33867" y="50800"/>
                </a:lnTo>
                <a:lnTo>
                  <a:pt x="16934" y="59266"/>
                </a:lnTo>
                <a:lnTo>
                  <a:pt x="8467" y="67733"/>
                </a:lnTo>
                <a:lnTo>
                  <a:pt x="8467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8467" y="118533"/>
                </a:lnTo>
                <a:lnTo>
                  <a:pt x="16934" y="127000"/>
                </a:lnTo>
                <a:lnTo>
                  <a:pt x="16934" y="135466"/>
                </a:lnTo>
                <a:lnTo>
                  <a:pt x="33867" y="135466"/>
                </a:lnTo>
                <a:lnTo>
                  <a:pt x="42334" y="143933"/>
                </a:lnTo>
                <a:lnTo>
                  <a:pt x="50800" y="143933"/>
                </a:lnTo>
                <a:lnTo>
                  <a:pt x="59267" y="143933"/>
                </a:lnTo>
                <a:lnTo>
                  <a:pt x="67734" y="143933"/>
                </a:lnTo>
                <a:lnTo>
                  <a:pt x="84667" y="135466"/>
                </a:lnTo>
                <a:lnTo>
                  <a:pt x="93134" y="135466"/>
                </a:lnTo>
                <a:lnTo>
                  <a:pt x="110067" y="127000"/>
                </a:lnTo>
                <a:lnTo>
                  <a:pt x="135467" y="118533"/>
                </a:lnTo>
                <a:lnTo>
                  <a:pt x="152400" y="118533"/>
                </a:lnTo>
                <a:lnTo>
                  <a:pt x="169334" y="110066"/>
                </a:lnTo>
                <a:lnTo>
                  <a:pt x="186267" y="110066"/>
                </a:lnTo>
                <a:lnTo>
                  <a:pt x="203200" y="118533"/>
                </a:lnTo>
                <a:lnTo>
                  <a:pt x="220134" y="118533"/>
                </a:lnTo>
                <a:lnTo>
                  <a:pt x="237067" y="127000"/>
                </a:lnTo>
                <a:lnTo>
                  <a:pt x="254000" y="135466"/>
                </a:lnTo>
                <a:lnTo>
                  <a:pt x="270934" y="152400"/>
                </a:lnTo>
                <a:lnTo>
                  <a:pt x="279400" y="160866"/>
                </a:lnTo>
                <a:lnTo>
                  <a:pt x="287867" y="177800"/>
                </a:lnTo>
                <a:lnTo>
                  <a:pt x="287867" y="194733"/>
                </a:lnTo>
                <a:lnTo>
                  <a:pt x="287867" y="211666"/>
                </a:lnTo>
                <a:lnTo>
                  <a:pt x="279400" y="220133"/>
                </a:lnTo>
                <a:lnTo>
                  <a:pt x="270934" y="237066"/>
                </a:lnTo>
                <a:lnTo>
                  <a:pt x="254000" y="245533"/>
                </a:lnTo>
                <a:lnTo>
                  <a:pt x="237067" y="254000"/>
                </a:lnTo>
                <a:lnTo>
                  <a:pt x="220134" y="270933"/>
                </a:lnTo>
                <a:lnTo>
                  <a:pt x="194734" y="279400"/>
                </a:lnTo>
                <a:lnTo>
                  <a:pt x="177800" y="279400"/>
                </a:lnTo>
                <a:lnTo>
                  <a:pt x="152400" y="287866"/>
                </a:lnTo>
                <a:lnTo>
                  <a:pt x="135467" y="296333"/>
                </a:lnTo>
                <a:lnTo>
                  <a:pt x="110067" y="296333"/>
                </a:lnTo>
                <a:lnTo>
                  <a:pt x="84667" y="304800"/>
                </a:lnTo>
                <a:lnTo>
                  <a:pt x="59267" y="304800"/>
                </a:lnTo>
                <a:lnTo>
                  <a:pt x="59267" y="304800"/>
                </a:lnTo>
                <a:lnTo>
                  <a:pt x="42334" y="304800"/>
                </a:lnTo>
                <a:lnTo>
                  <a:pt x="42334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080933" y="2887133"/>
            <a:ext cx="2294468" cy="76201"/>
          </a:xfrm>
          <a:custGeom>
            <a:avLst/>
            <a:gdLst/>
            <a:ahLst/>
            <a:cxnLst/>
            <a:rect l="0" t="0" r="0" b="0"/>
            <a:pathLst>
              <a:path w="2294468" h="76201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4" y="33867"/>
                </a:lnTo>
                <a:lnTo>
                  <a:pt x="25400" y="25400"/>
                </a:lnTo>
                <a:lnTo>
                  <a:pt x="42334" y="25400"/>
                </a:lnTo>
                <a:lnTo>
                  <a:pt x="59267" y="25400"/>
                </a:lnTo>
                <a:lnTo>
                  <a:pt x="76200" y="25400"/>
                </a:lnTo>
                <a:lnTo>
                  <a:pt x="93134" y="16934"/>
                </a:lnTo>
                <a:lnTo>
                  <a:pt x="118534" y="16934"/>
                </a:lnTo>
                <a:lnTo>
                  <a:pt x="143934" y="16934"/>
                </a:lnTo>
                <a:lnTo>
                  <a:pt x="177800" y="16934"/>
                </a:lnTo>
                <a:lnTo>
                  <a:pt x="203200" y="8467"/>
                </a:lnTo>
                <a:lnTo>
                  <a:pt x="237067" y="8467"/>
                </a:lnTo>
                <a:lnTo>
                  <a:pt x="279400" y="8467"/>
                </a:lnTo>
                <a:lnTo>
                  <a:pt x="313267" y="0"/>
                </a:lnTo>
                <a:lnTo>
                  <a:pt x="355600" y="0"/>
                </a:lnTo>
                <a:lnTo>
                  <a:pt x="406400" y="0"/>
                </a:lnTo>
                <a:lnTo>
                  <a:pt x="448734" y="0"/>
                </a:lnTo>
                <a:lnTo>
                  <a:pt x="499534" y="0"/>
                </a:lnTo>
                <a:lnTo>
                  <a:pt x="550334" y="0"/>
                </a:lnTo>
                <a:lnTo>
                  <a:pt x="592667" y="0"/>
                </a:lnTo>
                <a:lnTo>
                  <a:pt x="643467" y="0"/>
                </a:lnTo>
                <a:lnTo>
                  <a:pt x="694267" y="0"/>
                </a:lnTo>
                <a:lnTo>
                  <a:pt x="745067" y="0"/>
                </a:lnTo>
                <a:lnTo>
                  <a:pt x="804334" y="0"/>
                </a:lnTo>
                <a:lnTo>
                  <a:pt x="863600" y="0"/>
                </a:lnTo>
                <a:lnTo>
                  <a:pt x="914400" y="0"/>
                </a:lnTo>
                <a:lnTo>
                  <a:pt x="973667" y="8467"/>
                </a:lnTo>
                <a:lnTo>
                  <a:pt x="1024467" y="8467"/>
                </a:lnTo>
                <a:lnTo>
                  <a:pt x="1083734" y="8467"/>
                </a:lnTo>
                <a:lnTo>
                  <a:pt x="1143000" y="16934"/>
                </a:lnTo>
                <a:lnTo>
                  <a:pt x="1193800" y="16934"/>
                </a:lnTo>
                <a:lnTo>
                  <a:pt x="1253067" y="16934"/>
                </a:lnTo>
                <a:lnTo>
                  <a:pt x="1312334" y="25400"/>
                </a:lnTo>
                <a:lnTo>
                  <a:pt x="1363134" y="25400"/>
                </a:lnTo>
                <a:lnTo>
                  <a:pt x="1422400" y="33867"/>
                </a:lnTo>
                <a:lnTo>
                  <a:pt x="1481667" y="33867"/>
                </a:lnTo>
                <a:lnTo>
                  <a:pt x="1532467" y="42334"/>
                </a:lnTo>
                <a:lnTo>
                  <a:pt x="1591734" y="42334"/>
                </a:lnTo>
                <a:lnTo>
                  <a:pt x="1651000" y="42334"/>
                </a:lnTo>
                <a:lnTo>
                  <a:pt x="1701800" y="50800"/>
                </a:lnTo>
                <a:lnTo>
                  <a:pt x="1752600" y="50800"/>
                </a:lnTo>
                <a:lnTo>
                  <a:pt x="1803400" y="59267"/>
                </a:lnTo>
                <a:lnTo>
                  <a:pt x="1854200" y="59267"/>
                </a:lnTo>
                <a:lnTo>
                  <a:pt x="1905000" y="59267"/>
                </a:lnTo>
                <a:lnTo>
                  <a:pt x="1955800" y="59267"/>
                </a:lnTo>
                <a:lnTo>
                  <a:pt x="2006600" y="67734"/>
                </a:lnTo>
                <a:lnTo>
                  <a:pt x="2048934" y="67734"/>
                </a:lnTo>
                <a:lnTo>
                  <a:pt x="2091267" y="67734"/>
                </a:lnTo>
                <a:lnTo>
                  <a:pt x="2133600" y="67734"/>
                </a:lnTo>
                <a:lnTo>
                  <a:pt x="2175934" y="76200"/>
                </a:lnTo>
                <a:lnTo>
                  <a:pt x="2209800" y="76200"/>
                </a:lnTo>
                <a:lnTo>
                  <a:pt x="2235200" y="76200"/>
                </a:lnTo>
                <a:lnTo>
                  <a:pt x="2260600" y="76200"/>
                </a:lnTo>
                <a:lnTo>
                  <a:pt x="2277534" y="76200"/>
                </a:lnTo>
                <a:lnTo>
                  <a:pt x="2277534" y="76200"/>
                </a:lnTo>
                <a:lnTo>
                  <a:pt x="2294467" y="76200"/>
                </a:lnTo>
                <a:lnTo>
                  <a:pt x="2294467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647267" y="3166533"/>
            <a:ext cx="203201" cy="25401"/>
          </a:xfrm>
          <a:custGeom>
            <a:avLst/>
            <a:gdLst/>
            <a:ahLst/>
            <a:cxnLst/>
            <a:rect l="0" t="0" r="0" b="0"/>
            <a:pathLst>
              <a:path w="203201" h="254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110066" y="8467"/>
                </a:lnTo>
                <a:lnTo>
                  <a:pt x="135466" y="16934"/>
                </a:lnTo>
                <a:lnTo>
                  <a:pt x="160866" y="16934"/>
                </a:lnTo>
                <a:lnTo>
                  <a:pt x="186266" y="25400"/>
                </a:lnTo>
                <a:lnTo>
                  <a:pt x="186266" y="25400"/>
                </a:lnTo>
                <a:lnTo>
                  <a:pt x="203200" y="25400"/>
                </a:lnTo>
                <a:lnTo>
                  <a:pt x="20320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689600" y="3276600"/>
            <a:ext cx="186268" cy="16934"/>
          </a:xfrm>
          <a:custGeom>
            <a:avLst/>
            <a:gdLst/>
            <a:ahLst/>
            <a:cxnLst/>
            <a:rect l="0" t="0" r="0" b="0"/>
            <a:pathLst>
              <a:path w="186268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93133" y="8467"/>
                </a:lnTo>
                <a:lnTo>
                  <a:pt x="118533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096000" y="3124200"/>
            <a:ext cx="42334" cy="347134"/>
          </a:xfrm>
          <a:custGeom>
            <a:avLst/>
            <a:gdLst/>
            <a:ahLst/>
            <a:cxnLst/>
            <a:rect l="0" t="0" r="0" b="0"/>
            <a:pathLst>
              <a:path w="42334" h="347134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67733"/>
                </a:lnTo>
                <a:lnTo>
                  <a:pt x="16933" y="93133"/>
                </a:lnTo>
                <a:lnTo>
                  <a:pt x="16933" y="127000"/>
                </a:lnTo>
                <a:lnTo>
                  <a:pt x="8467" y="160867"/>
                </a:lnTo>
                <a:lnTo>
                  <a:pt x="8467" y="194733"/>
                </a:lnTo>
                <a:lnTo>
                  <a:pt x="8467" y="228600"/>
                </a:lnTo>
                <a:lnTo>
                  <a:pt x="8467" y="262467"/>
                </a:lnTo>
                <a:lnTo>
                  <a:pt x="0" y="287867"/>
                </a:lnTo>
                <a:lnTo>
                  <a:pt x="0" y="304800"/>
                </a:lnTo>
                <a:lnTo>
                  <a:pt x="0" y="330200"/>
                </a:lnTo>
                <a:lnTo>
                  <a:pt x="8467" y="338667"/>
                </a:lnTo>
                <a:lnTo>
                  <a:pt x="16933" y="347133"/>
                </a:lnTo>
                <a:lnTo>
                  <a:pt x="16933" y="347133"/>
                </a:lnTo>
                <a:lnTo>
                  <a:pt x="25400" y="347133"/>
                </a:lnTo>
                <a:lnTo>
                  <a:pt x="33867" y="338667"/>
                </a:lnTo>
                <a:lnTo>
                  <a:pt x="33867" y="338667"/>
                </a:lnTo>
                <a:lnTo>
                  <a:pt x="42333" y="330200"/>
                </a:lnTo>
                <a:lnTo>
                  <a:pt x="42333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214533" y="3132667"/>
            <a:ext cx="160868" cy="304801"/>
          </a:xfrm>
          <a:custGeom>
            <a:avLst/>
            <a:gdLst/>
            <a:ahLst/>
            <a:cxnLst/>
            <a:rect l="0" t="0" r="0" b="0"/>
            <a:pathLst>
              <a:path w="160868" h="304801">
                <a:moveTo>
                  <a:pt x="160867" y="42333"/>
                </a:moveTo>
                <a:lnTo>
                  <a:pt x="160867" y="42333"/>
                </a:lnTo>
                <a:lnTo>
                  <a:pt x="160867" y="33866"/>
                </a:lnTo>
                <a:lnTo>
                  <a:pt x="152400" y="33866"/>
                </a:lnTo>
                <a:lnTo>
                  <a:pt x="143934" y="16933"/>
                </a:lnTo>
                <a:lnTo>
                  <a:pt x="135467" y="16933"/>
                </a:lnTo>
                <a:lnTo>
                  <a:pt x="127000" y="8466"/>
                </a:lnTo>
                <a:lnTo>
                  <a:pt x="110067" y="0"/>
                </a:lnTo>
                <a:lnTo>
                  <a:pt x="101600" y="0"/>
                </a:lnTo>
                <a:lnTo>
                  <a:pt x="76200" y="0"/>
                </a:lnTo>
                <a:lnTo>
                  <a:pt x="59267" y="0"/>
                </a:lnTo>
                <a:lnTo>
                  <a:pt x="33867" y="0"/>
                </a:lnTo>
                <a:lnTo>
                  <a:pt x="16934" y="0"/>
                </a:lnTo>
                <a:lnTo>
                  <a:pt x="8467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7" y="50800"/>
                </a:lnTo>
                <a:lnTo>
                  <a:pt x="16934" y="67733"/>
                </a:lnTo>
                <a:lnTo>
                  <a:pt x="33867" y="84666"/>
                </a:lnTo>
                <a:lnTo>
                  <a:pt x="50800" y="101600"/>
                </a:lnTo>
                <a:lnTo>
                  <a:pt x="76200" y="127000"/>
                </a:lnTo>
                <a:lnTo>
                  <a:pt x="93134" y="152400"/>
                </a:lnTo>
                <a:lnTo>
                  <a:pt x="110067" y="177800"/>
                </a:lnTo>
                <a:lnTo>
                  <a:pt x="127000" y="203200"/>
                </a:lnTo>
                <a:lnTo>
                  <a:pt x="135467" y="228600"/>
                </a:lnTo>
                <a:lnTo>
                  <a:pt x="135467" y="254000"/>
                </a:lnTo>
                <a:lnTo>
                  <a:pt x="135467" y="270933"/>
                </a:lnTo>
                <a:lnTo>
                  <a:pt x="127000" y="287866"/>
                </a:lnTo>
                <a:lnTo>
                  <a:pt x="118534" y="296333"/>
                </a:lnTo>
                <a:lnTo>
                  <a:pt x="110067" y="304800"/>
                </a:lnTo>
                <a:lnTo>
                  <a:pt x="93134" y="304800"/>
                </a:lnTo>
                <a:lnTo>
                  <a:pt x="76200" y="304800"/>
                </a:lnTo>
                <a:lnTo>
                  <a:pt x="67734" y="296333"/>
                </a:lnTo>
                <a:lnTo>
                  <a:pt x="59267" y="287866"/>
                </a:lnTo>
                <a:lnTo>
                  <a:pt x="50800" y="279400"/>
                </a:lnTo>
                <a:lnTo>
                  <a:pt x="50800" y="262466"/>
                </a:lnTo>
                <a:lnTo>
                  <a:pt x="42334" y="245533"/>
                </a:lnTo>
                <a:lnTo>
                  <a:pt x="50800" y="220133"/>
                </a:lnTo>
                <a:lnTo>
                  <a:pt x="50800" y="203200"/>
                </a:lnTo>
                <a:lnTo>
                  <a:pt x="59267" y="169333"/>
                </a:lnTo>
                <a:lnTo>
                  <a:pt x="67734" y="143933"/>
                </a:lnTo>
                <a:lnTo>
                  <a:pt x="76200" y="127000"/>
                </a:lnTo>
                <a:lnTo>
                  <a:pt x="84667" y="101600"/>
                </a:lnTo>
                <a:lnTo>
                  <a:pt x="101600" y="93133"/>
                </a:lnTo>
                <a:lnTo>
                  <a:pt x="118534" y="76200"/>
                </a:lnTo>
                <a:lnTo>
                  <a:pt x="118534" y="76200"/>
                </a:lnTo>
                <a:lnTo>
                  <a:pt x="127000" y="67733"/>
                </a:lnTo>
                <a:lnTo>
                  <a:pt x="127000" y="67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460067" y="3200400"/>
            <a:ext cx="143934" cy="245534"/>
          </a:xfrm>
          <a:custGeom>
            <a:avLst/>
            <a:gdLst/>
            <a:ahLst/>
            <a:cxnLst/>
            <a:rect l="0" t="0" r="0" b="0"/>
            <a:pathLst>
              <a:path w="143934" h="245534">
                <a:moveTo>
                  <a:pt x="25400" y="8467"/>
                </a:moveTo>
                <a:lnTo>
                  <a:pt x="25400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8466" y="67733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52400"/>
                </a:lnTo>
                <a:lnTo>
                  <a:pt x="8466" y="169333"/>
                </a:lnTo>
                <a:lnTo>
                  <a:pt x="16933" y="186267"/>
                </a:lnTo>
                <a:lnTo>
                  <a:pt x="33866" y="203200"/>
                </a:lnTo>
                <a:lnTo>
                  <a:pt x="42333" y="220133"/>
                </a:lnTo>
                <a:lnTo>
                  <a:pt x="50799" y="228600"/>
                </a:lnTo>
                <a:lnTo>
                  <a:pt x="67733" y="237067"/>
                </a:lnTo>
                <a:lnTo>
                  <a:pt x="84666" y="245533"/>
                </a:lnTo>
                <a:lnTo>
                  <a:pt x="101600" y="245533"/>
                </a:lnTo>
                <a:lnTo>
                  <a:pt x="110066" y="237067"/>
                </a:lnTo>
                <a:lnTo>
                  <a:pt x="126999" y="228600"/>
                </a:lnTo>
                <a:lnTo>
                  <a:pt x="135467" y="220133"/>
                </a:lnTo>
                <a:lnTo>
                  <a:pt x="143933" y="194733"/>
                </a:lnTo>
                <a:lnTo>
                  <a:pt x="143933" y="169333"/>
                </a:lnTo>
                <a:lnTo>
                  <a:pt x="143933" y="143933"/>
                </a:lnTo>
                <a:lnTo>
                  <a:pt x="143933" y="118533"/>
                </a:lnTo>
                <a:lnTo>
                  <a:pt x="135467" y="84667"/>
                </a:lnTo>
                <a:lnTo>
                  <a:pt x="118533" y="67733"/>
                </a:lnTo>
                <a:lnTo>
                  <a:pt x="101600" y="42333"/>
                </a:lnTo>
                <a:lnTo>
                  <a:pt x="76200" y="25400"/>
                </a:lnTo>
                <a:lnTo>
                  <a:pt x="59267" y="16933"/>
                </a:lnTo>
                <a:lnTo>
                  <a:pt x="33866" y="8467"/>
                </a:lnTo>
                <a:lnTo>
                  <a:pt x="33866" y="8467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267200" y="3073400"/>
            <a:ext cx="228601" cy="270934"/>
          </a:xfrm>
          <a:custGeom>
            <a:avLst/>
            <a:gdLst/>
            <a:ahLst/>
            <a:cxnLst/>
            <a:rect l="0" t="0" r="0" b="0"/>
            <a:pathLst>
              <a:path w="228601" h="270934">
                <a:moveTo>
                  <a:pt x="67733" y="25400"/>
                </a:moveTo>
                <a:lnTo>
                  <a:pt x="67733" y="25400"/>
                </a:lnTo>
                <a:lnTo>
                  <a:pt x="59267" y="33867"/>
                </a:lnTo>
                <a:lnTo>
                  <a:pt x="59267" y="33867"/>
                </a:lnTo>
                <a:lnTo>
                  <a:pt x="59267" y="42333"/>
                </a:lnTo>
                <a:lnTo>
                  <a:pt x="50800" y="42333"/>
                </a:lnTo>
                <a:lnTo>
                  <a:pt x="50800" y="50800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50800"/>
                </a:lnTo>
                <a:lnTo>
                  <a:pt x="50800" y="42333"/>
                </a:lnTo>
                <a:lnTo>
                  <a:pt x="59267" y="33867"/>
                </a:lnTo>
                <a:lnTo>
                  <a:pt x="67733" y="25400"/>
                </a:lnTo>
                <a:lnTo>
                  <a:pt x="67733" y="16933"/>
                </a:lnTo>
                <a:lnTo>
                  <a:pt x="76200" y="16933"/>
                </a:lnTo>
                <a:lnTo>
                  <a:pt x="93133" y="8467"/>
                </a:lnTo>
                <a:lnTo>
                  <a:pt x="101600" y="0"/>
                </a:lnTo>
                <a:lnTo>
                  <a:pt x="110067" y="0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16933"/>
                </a:lnTo>
                <a:lnTo>
                  <a:pt x="135467" y="33867"/>
                </a:lnTo>
                <a:lnTo>
                  <a:pt x="143933" y="50800"/>
                </a:lnTo>
                <a:lnTo>
                  <a:pt x="143933" y="67733"/>
                </a:lnTo>
                <a:lnTo>
                  <a:pt x="143933" y="84667"/>
                </a:lnTo>
                <a:lnTo>
                  <a:pt x="143933" y="110067"/>
                </a:lnTo>
                <a:lnTo>
                  <a:pt x="143933" y="135467"/>
                </a:lnTo>
                <a:lnTo>
                  <a:pt x="135467" y="160867"/>
                </a:lnTo>
                <a:lnTo>
                  <a:pt x="127000" y="186267"/>
                </a:lnTo>
                <a:lnTo>
                  <a:pt x="118533" y="203200"/>
                </a:lnTo>
                <a:lnTo>
                  <a:pt x="110067" y="220133"/>
                </a:lnTo>
                <a:lnTo>
                  <a:pt x="101600" y="237067"/>
                </a:lnTo>
                <a:lnTo>
                  <a:pt x="93133" y="254000"/>
                </a:lnTo>
                <a:lnTo>
                  <a:pt x="76200" y="262467"/>
                </a:lnTo>
                <a:lnTo>
                  <a:pt x="59267" y="270933"/>
                </a:lnTo>
                <a:lnTo>
                  <a:pt x="50800" y="270933"/>
                </a:lnTo>
                <a:lnTo>
                  <a:pt x="42333" y="270933"/>
                </a:lnTo>
                <a:lnTo>
                  <a:pt x="33867" y="262467"/>
                </a:lnTo>
                <a:lnTo>
                  <a:pt x="16933" y="262467"/>
                </a:lnTo>
                <a:lnTo>
                  <a:pt x="16933" y="245533"/>
                </a:lnTo>
                <a:lnTo>
                  <a:pt x="8467" y="237067"/>
                </a:lnTo>
                <a:lnTo>
                  <a:pt x="0" y="220133"/>
                </a:lnTo>
                <a:lnTo>
                  <a:pt x="0" y="203200"/>
                </a:lnTo>
                <a:lnTo>
                  <a:pt x="8467" y="194733"/>
                </a:lnTo>
                <a:lnTo>
                  <a:pt x="8467" y="186267"/>
                </a:lnTo>
                <a:lnTo>
                  <a:pt x="16933" y="169333"/>
                </a:lnTo>
                <a:lnTo>
                  <a:pt x="33867" y="169333"/>
                </a:lnTo>
                <a:lnTo>
                  <a:pt x="50800" y="160867"/>
                </a:lnTo>
                <a:lnTo>
                  <a:pt x="67733" y="160867"/>
                </a:lnTo>
                <a:lnTo>
                  <a:pt x="84667" y="169333"/>
                </a:lnTo>
                <a:lnTo>
                  <a:pt x="101600" y="169333"/>
                </a:lnTo>
                <a:lnTo>
                  <a:pt x="118533" y="186267"/>
                </a:lnTo>
                <a:lnTo>
                  <a:pt x="127000" y="194733"/>
                </a:lnTo>
                <a:lnTo>
                  <a:pt x="143933" y="211667"/>
                </a:lnTo>
                <a:lnTo>
                  <a:pt x="152400" y="220133"/>
                </a:lnTo>
                <a:lnTo>
                  <a:pt x="169333" y="237067"/>
                </a:lnTo>
                <a:lnTo>
                  <a:pt x="177800" y="245533"/>
                </a:lnTo>
                <a:lnTo>
                  <a:pt x="186267" y="254000"/>
                </a:lnTo>
                <a:lnTo>
                  <a:pt x="194733" y="262467"/>
                </a:lnTo>
                <a:lnTo>
                  <a:pt x="203200" y="270933"/>
                </a:lnTo>
                <a:lnTo>
                  <a:pt x="211667" y="270933"/>
                </a:lnTo>
                <a:lnTo>
                  <a:pt x="220133" y="270933"/>
                </a:lnTo>
                <a:lnTo>
                  <a:pt x="220133" y="270933"/>
                </a:lnTo>
                <a:lnTo>
                  <a:pt x="220133" y="270933"/>
                </a:lnTo>
                <a:lnTo>
                  <a:pt x="228600" y="262467"/>
                </a:lnTo>
                <a:lnTo>
                  <a:pt x="228600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538133" y="3098800"/>
            <a:ext cx="152401" cy="270934"/>
          </a:xfrm>
          <a:custGeom>
            <a:avLst/>
            <a:gdLst/>
            <a:ahLst/>
            <a:cxnLst/>
            <a:rect l="0" t="0" r="0" b="0"/>
            <a:pathLst>
              <a:path w="152401" h="270934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42334" y="0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16933"/>
                </a:lnTo>
                <a:lnTo>
                  <a:pt x="33867" y="33867"/>
                </a:lnTo>
                <a:lnTo>
                  <a:pt x="33867" y="50800"/>
                </a:lnTo>
                <a:lnTo>
                  <a:pt x="16934" y="67733"/>
                </a:lnTo>
                <a:lnTo>
                  <a:pt x="16934" y="84667"/>
                </a:lnTo>
                <a:lnTo>
                  <a:pt x="8467" y="110067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8467" y="220133"/>
                </a:lnTo>
                <a:lnTo>
                  <a:pt x="16934" y="237067"/>
                </a:lnTo>
                <a:lnTo>
                  <a:pt x="25400" y="245533"/>
                </a:lnTo>
                <a:lnTo>
                  <a:pt x="42334" y="262467"/>
                </a:lnTo>
                <a:lnTo>
                  <a:pt x="50800" y="270933"/>
                </a:lnTo>
                <a:lnTo>
                  <a:pt x="67734" y="270933"/>
                </a:lnTo>
                <a:lnTo>
                  <a:pt x="84667" y="270933"/>
                </a:lnTo>
                <a:lnTo>
                  <a:pt x="101600" y="270933"/>
                </a:lnTo>
                <a:lnTo>
                  <a:pt x="118534" y="262467"/>
                </a:lnTo>
                <a:lnTo>
                  <a:pt x="135467" y="254000"/>
                </a:lnTo>
                <a:lnTo>
                  <a:pt x="143934" y="245533"/>
                </a:lnTo>
                <a:lnTo>
                  <a:pt x="152400" y="228600"/>
                </a:lnTo>
                <a:lnTo>
                  <a:pt x="152400" y="211667"/>
                </a:lnTo>
                <a:lnTo>
                  <a:pt x="152400" y="194733"/>
                </a:lnTo>
                <a:lnTo>
                  <a:pt x="152400" y="177800"/>
                </a:lnTo>
                <a:lnTo>
                  <a:pt x="152400" y="160867"/>
                </a:lnTo>
                <a:lnTo>
                  <a:pt x="143934" y="143933"/>
                </a:lnTo>
                <a:lnTo>
                  <a:pt x="135467" y="135467"/>
                </a:lnTo>
                <a:lnTo>
                  <a:pt x="127000" y="135467"/>
                </a:lnTo>
                <a:lnTo>
                  <a:pt x="118534" y="135467"/>
                </a:lnTo>
                <a:lnTo>
                  <a:pt x="110067" y="143933"/>
                </a:lnTo>
                <a:lnTo>
                  <a:pt x="101600" y="152400"/>
                </a:lnTo>
                <a:lnTo>
                  <a:pt x="84667" y="169333"/>
                </a:lnTo>
                <a:lnTo>
                  <a:pt x="76200" y="186267"/>
                </a:lnTo>
                <a:lnTo>
                  <a:pt x="67734" y="203200"/>
                </a:lnTo>
                <a:lnTo>
                  <a:pt x="59267" y="220133"/>
                </a:lnTo>
                <a:lnTo>
                  <a:pt x="59267" y="237067"/>
                </a:lnTo>
                <a:lnTo>
                  <a:pt x="59267" y="237067"/>
                </a:lnTo>
                <a:lnTo>
                  <a:pt x="67734" y="245533"/>
                </a:lnTo>
                <a:lnTo>
                  <a:pt x="67734" y="245533"/>
                </a:lnTo>
                <a:lnTo>
                  <a:pt x="76200" y="237067"/>
                </a:lnTo>
                <a:lnTo>
                  <a:pt x="7620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4" name="Freeform 6143"/>
          <p:cNvSpPr/>
          <p:nvPr/>
        </p:nvSpPr>
        <p:spPr>
          <a:xfrm>
            <a:off x="4749800" y="3115733"/>
            <a:ext cx="127001" cy="279401"/>
          </a:xfrm>
          <a:custGeom>
            <a:avLst/>
            <a:gdLst/>
            <a:ahLst/>
            <a:cxnLst/>
            <a:rect l="0" t="0" r="0" b="0"/>
            <a:pathLst>
              <a:path w="127001" h="279401">
                <a:moveTo>
                  <a:pt x="127000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8467"/>
                </a:lnTo>
                <a:lnTo>
                  <a:pt x="118533" y="16934"/>
                </a:lnTo>
                <a:lnTo>
                  <a:pt x="110067" y="33867"/>
                </a:lnTo>
                <a:lnTo>
                  <a:pt x="110067" y="50800"/>
                </a:lnTo>
                <a:lnTo>
                  <a:pt x="101600" y="76200"/>
                </a:lnTo>
                <a:lnTo>
                  <a:pt x="84667" y="101600"/>
                </a:lnTo>
                <a:lnTo>
                  <a:pt x="76200" y="127000"/>
                </a:lnTo>
                <a:lnTo>
                  <a:pt x="67733" y="152400"/>
                </a:lnTo>
                <a:lnTo>
                  <a:pt x="50800" y="177800"/>
                </a:lnTo>
                <a:lnTo>
                  <a:pt x="42333" y="203200"/>
                </a:lnTo>
                <a:lnTo>
                  <a:pt x="33867" y="220134"/>
                </a:lnTo>
                <a:lnTo>
                  <a:pt x="25400" y="245534"/>
                </a:lnTo>
                <a:lnTo>
                  <a:pt x="16933" y="254000"/>
                </a:lnTo>
                <a:lnTo>
                  <a:pt x="8467" y="270934"/>
                </a:lnTo>
                <a:lnTo>
                  <a:pt x="8467" y="270934"/>
                </a:lnTo>
                <a:lnTo>
                  <a:pt x="0" y="279400"/>
                </a:lnTo>
                <a:lnTo>
                  <a:pt x="0" y="270934"/>
                </a:lnTo>
                <a:lnTo>
                  <a:pt x="0" y="270934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5" name="Freeform 6144"/>
          <p:cNvSpPr/>
          <p:nvPr/>
        </p:nvSpPr>
        <p:spPr>
          <a:xfrm>
            <a:off x="4732867" y="3124200"/>
            <a:ext cx="160867" cy="245534"/>
          </a:xfrm>
          <a:custGeom>
            <a:avLst/>
            <a:gdLst/>
            <a:ahLst/>
            <a:cxnLst/>
            <a:rect l="0" t="0" r="0" b="0"/>
            <a:pathLst>
              <a:path w="160867" h="245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42333"/>
                </a:lnTo>
                <a:lnTo>
                  <a:pt x="25400" y="59267"/>
                </a:lnTo>
                <a:lnTo>
                  <a:pt x="42333" y="76200"/>
                </a:lnTo>
                <a:lnTo>
                  <a:pt x="50800" y="101600"/>
                </a:lnTo>
                <a:lnTo>
                  <a:pt x="67733" y="118533"/>
                </a:lnTo>
                <a:lnTo>
                  <a:pt x="76200" y="143933"/>
                </a:lnTo>
                <a:lnTo>
                  <a:pt x="93133" y="169333"/>
                </a:lnTo>
                <a:lnTo>
                  <a:pt x="101600" y="186267"/>
                </a:lnTo>
                <a:lnTo>
                  <a:pt x="118533" y="211667"/>
                </a:lnTo>
                <a:lnTo>
                  <a:pt x="127000" y="220133"/>
                </a:lnTo>
                <a:lnTo>
                  <a:pt x="135466" y="237067"/>
                </a:lnTo>
                <a:lnTo>
                  <a:pt x="143933" y="237067"/>
                </a:lnTo>
                <a:lnTo>
                  <a:pt x="152400" y="245533"/>
                </a:lnTo>
                <a:lnTo>
                  <a:pt x="152400" y="245533"/>
                </a:lnTo>
                <a:lnTo>
                  <a:pt x="160866" y="245533"/>
                </a:lnTo>
                <a:lnTo>
                  <a:pt x="160866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2" name="Freeform 6151"/>
          <p:cNvSpPr/>
          <p:nvPr/>
        </p:nvSpPr>
        <p:spPr>
          <a:xfrm>
            <a:off x="5240867" y="3115733"/>
            <a:ext cx="245534" cy="228601"/>
          </a:xfrm>
          <a:custGeom>
            <a:avLst/>
            <a:gdLst/>
            <a:ahLst/>
            <a:cxnLst/>
            <a:rect l="0" t="0" r="0" b="0"/>
            <a:pathLst>
              <a:path w="245534" h="228601">
                <a:moveTo>
                  <a:pt x="16933" y="16934"/>
                </a:moveTo>
                <a:lnTo>
                  <a:pt x="16933" y="16934"/>
                </a:lnTo>
                <a:lnTo>
                  <a:pt x="25400" y="16934"/>
                </a:lnTo>
                <a:lnTo>
                  <a:pt x="33866" y="8467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101600" y="0"/>
                </a:lnTo>
                <a:lnTo>
                  <a:pt x="110066" y="0"/>
                </a:lnTo>
                <a:lnTo>
                  <a:pt x="127000" y="8467"/>
                </a:lnTo>
                <a:lnTo>
                  <a:pt x="143933" y="16934"/>
                </a:lnTo>
                <a:lnTo>
                  <a:pt x="160866" y="25400"/>
                </a:lnTo>
                <a:lnTo>
                  <a:pt x="169333" y="33867"/>
                </a:lnTo>
                <a:lnTo>
                  <a:pt x="177800" y="50800"/>
                </a:lnTo>
                <a:lnTo>
                  <a:pt x="177800" y="67734"/>
                </a:lnTo>
                <a:lnTo>
                  <a:pt x="177800" y="93134"/>
                </a:lnTo>
                <a:lnTo>
                  <a:pt x="177800" y="110067"/>
                </a:lnTo>
                <a:lnTo>
                  <a:pt x="177800" y="135467"/>
                </a:lnTo>
                <a:lnTo>
                  <a:pt x="169333" y="152400"/>
                </a:lnTo>
                <a:lnTo>
                  <a:pt x="152400" y="177800"/>
                </a:lnTo>
                <a:lnTo>
                  <a:pt x="135466" y="194734"/>
                </a:lnTo>
                <a:lnTo>
                  <a:pt x="127000" y="203200"/>
                </a:lnTo>
                <a:lnTo>
                  <a:pt x="110066" y="220134"/>
                </a:lnTo>
                <a:lnTo>
                  <a:pt x="93133" y="220134"/>
                </a:lnTo>
                <a:lnTo>
                  <a:pt x="76200" y="228600"/>
                </a:lnTo>
                <a:lnTo>
                  <a:pt x="59266" y="228600"/>
                </a:lnTo>
                <a:lnTo>
                  <a:pt x="42333" y="228600"/>
                </a:lnTo>
                <a:lnTo>
                  <a:pt x="33866" y="220134"/>
                </a:lnTo>
                <a:lnTo>
                  <a:pt x="16933" y="220134"/>
                </a:lnTo>
                <a:lnTo>
                  <a:pt x="8466" y="203200"/>
                </a:lnTo>
                <a:lnTo>
                  <a:pt x="8466" y="194734"/>
                </a:lnTo>
                <a:lnTo>
                  <a:pt x="0" y="177800"/>
                </a:lnTo>
                <a:lnTo>
                  <a:pt x="0" y="169334"/>
                </a:lnTo>
                <a:lnTo>
                  <a:pt x="0" y="152400"/>
                </a:lnTo>
                <a:lnTo>
                  <a:pt x="8466" y="143934"/>
                </a:lnTo>
                <a:lnTo>
                  <a:pt x="16933" y="135467"/>
                </a:lnTo>
                <a:lnTo>
                  <a:pt x="25400" y="127000"/>
                </a:lnTo>
                <a:lnTo>
                  <a:pt x="33866" y="127000"/>
                </a:lnTo>
                <a:lnTo>
                  <a:pt x="42333" y="127000"/>
                </a:lnTo>
                <a:lnTo>
                  <a:pt x="59266" y="135467"/>
                </a:lnTo>
                <a:lnTo>
                  <a:pt x="67733" y="143934"/>
                </a:lnTo>
                <a:lnTo>
                  <a:pt x="84666" y="143934"/>
                </a:lnTo>
                <a:lnTo>
                  <a:pt x="101600" y="152400"/>
                </a:lnTo>
                <a:lnTo>
                  <a:pt x="118533" y="169334"/>
                </a:lnTo>
                <a:lnTo>
                  <a:pt x="127000" y="177800"/>
                </a:lnTo>
                <a:lnTo>
                  <a:pt x="152400" y="186267"/>
                </a:lnTo>
                <a:lnTo>
                  <a:pt x="160866" y="194734"/>
                </a:lnTo>
                <a:lnTo>
                  <a:pt x="169333" y="203200"/>
                </a:lnTo>
                <a:lnTo>
                  <a:pt x="177800" y="211667"/>
                </a:lnTo>
                <a:lnTo>
                  <a:pt x="186266" y="220134"/>
                </a:lnTo>
                <a:lnTo>
                  <a:pt x="203200" y="220134"/>
                </a:lnTo>
                <a:lnTo>
                  <a:pt x="211666" y="228600"/>
                </a:lnTo>
                <a:lnTo>
                  <a:pt x="211666" y="228600"/>
                </a:lnTo>
                <a:lnTo>
                  <a:pt x="220133" y="228600"/>
                </a:lnTo>
                <a:lnTo>
                  <a:pt x="228600" y="228600"/>
                </a:lnTo>
                <a:lnTo>
                  <a:pt x="237066" y="228600"/>
                </a:lnTo>
                <a:lnTo>
                  <a:pt x="245533" y="220134"/>
                </a:lnTo>
                <a:lnTo>
                  <a:pt x="245533" y="220134"/>
                </a:lnTo>
                <a:lnTo>
                  <a:pt x="245533" y="211667"/>
                </a:lnTo>
                <a:lnTo>
                  <a:pt x="245533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3" name="Freeform 6152"/>
          <p:cNvSpPr/>
          <p:nvPr/>
        </p:nvSpPr>
        <p:spPr>
          <a:xfrm>
            <a:off x="4986867" y="3217333"/>
            <a:ext cx="143934" cy="8468"/>
          </a:xfrm>
          <a:custGeom>
            <a:avLst/>
            <a:gdLst/>
            <a:ahLst/>
            <a:cxnLst/>
            <a:rect l="0" t="0" r="0" b="0"/>
            <a:pathLst>
              <a:path w="143934" h="8468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84666" y="0"/>
                </a:lnTo>
                <a:lnTo>
                  <a:pt x="118533" y="8467"/>
                </a:lnTo>
                <a:lnTo>
                  <a:pt x="118533" y="8467"/>
                </a:lnTo>
                <a:lnTo>
                  <a:pt x="143933" y="8467"/>
                </a:lnTo>
                <a:lnTo>
                  <a:pt x="1439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4" name="Freeform 6153"/>
          <p:cNvSpPr/>
          <p:nvPr/>
        </p:nvSpPr>
        <p:spPr>
          <a:xfrm>
            <a:off x="5181600" y="3615267"/>
            <a:ext cx="194734" cy="279401"/>
          </a:xfrm>
          <a:custGeom>
            <a:avLst/>
            <a:gdLst/>
            <a:ahLst/>
            <a:cxnLst/>
            <a:rect l="0" t="0" r="0" b="0"/>
            <a:pathLst>
              <a:path w="194734" h="279401">
                <a:moveTo>
                  <a:pt x="67733" y="33866"/>
                </a:moveTo>
                <a:lnTo>
                  <a:pt x="67733" y="33866"/>
                </a:lnTo>
                <a:lnTo>
                  <a:pt x="67733" y="25400"/>
                </a:lnTo>
                <a:lnTo>
                  <a:pt x="67733" y="25400"/>
                </a:lnTo>
                <a:lnTo>
                  <a:pt x="67733" y="16933"/>
                </a:lnTo>
                <a:lnTo>
                  <a:pt x="67733" y="8466"/>
                </a:lnTo>
                <a:lnTo>
                  <a:pt x="67733" y="8466"/>
                </a:lnTo>
                <a:lnTo>
                  <a:pt x="67733" y="8466"/>
                </a:lnTo>
                <a:lnTo>
                  <a:pt x="76200" y="8466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3" y="8466"/>
                </a:lnTo>
                <a:lnTo>
                  <a:pt x="135467" y="16933"/>
                </a:lnTo>
                <a:lnTo>
                  <a:pt x="143933" y="25400"/>
                </a:lnTo>
                <a:lnTo>
                  <a:pt x="160867" y="42333"/>
                </a:lnTo>
                <a:lnTo>
                  <a:pt x="160867" y="59266"/>
                </a:lnTo>
                <a:lnTo>
                  <a:pt x="169333" y="84666"/>
                </a:lnTo>
                <a:lnTo>
                  <a:pt x="169333" y="110066"/>
                </a:lnTo>
                <a:lnTo>
                  <a:pt x="169333" y="135466"/>
                </a:lnTo>
                <a:lnTo>
                  <a:pt x="160867" y="152400"/>
                </a:lnTo>
                <a:lnTo>
                  <a:pt x="152400" y="177800"/>
                </a:lnTo>
                <a:lnTo>
                  <a:pt x="135467" y="203200"/>
                </a:lnTo>
                <a:lnTo>
                  <a:pt x="127000" y="220133"/>
                </a:lnTo>
                <a:lnTo>
                  <a:pt x="110067" y="237066"/>
                </a:lnTo>
                <a:lnTo>
                  <a:pt x="101600" y="245533"/>
                </a:lnTo>
                <a:lnTo>
                  <a:pt x="84667" y="262466"/>
                </a:lnTo>
                <a:lnTo>
                  <a:pt x="67733" y="262466"/>
                </a:lnTo>
                <a:lnTo>
                  <a:pt x="50800" y="270933"/>
                </a:lnTo>
                <a:lnTo>
                  <a:pt x="33867" y="270933"/>
                </a:lnTo>
                <a:lnTo>
                  <a:pt x="25400" y="262466"/>
                </a:lnTo>
                <a:lnTo>
                  <a:pt x="16933" y="254000"/>
                </a:lnTo>
                <a:lnTo>
                  <a:pt x="8467" y="245533"/>
                </a:lnTo>
                <a:lnTo>
                  <a:pt x="0" y="228600"/>
                </a:lnTo>
                <a:lnTo>
                  <a:pt x="0" y="220133"/>
                </a:lnTo>
                <a:lnTo>
                  <a:pt x="0" y="203200"/>
                </a:lnTo>
                <a:lnTo>
                  <a:pt x="8467" y="186266"/>
                </a:lnTo>
                <a:lnTo>
                  <a:pt x="16933" y="169333"/>
                </a:lnTo>
                <a:lnTo>
                  <a:pt x="25400" y="160866"/>
                </a:lnTo>
                <a:lnTo>
                  <a:pt x="42333" y="152400"/>
                </a:lnTo>
                <a:lnTo>
                  <a:pt x="67733" y="152400"/>
                </a:lnTo>
                <a:lnTo>
                  <a:pt x="84667" y="152400"/>
                </a:lnTo>
                <a:lnTo>
                  <a:pt x="101600" y="160866"/>
                </a:lnTo>
                <a:lnTo>
                  <a:pt x="118533" y="169333"/>
                </a:lnTo>
                <a:lnTo>
                  <a:pt x="135467" y="177800"/>
                </a:lnTo>
                <a:lnTo>
                  <a:pt x="152400" y="194733"/>
                </a:lnTo>
                <a:lnTo>
                  <a:pt x="160867" y="203200"/>
                </a:lnTo>
                <a:lnTo>
                  <a:pt x="169333" y="220133"/>
                </a:lnTo>
                <a:lnTo>
                  <a:pt x="177800" y="237066"/>
                </a:lnTo>
                <a:lnTo>
                  <a:pt x="177800" y="245533"/>
                </a:lnTo>
                <a:lnTo>
                  <a:pt x="186267" y="262466"/>
                </a:lnTo>
                <a:lnTo>
                  <a:pt x="186267" y="270933"/>
                </a:lnTo>
                <a:lnTo>
                  <a:pt x="186267" y="270933"/>
                </a:lnTo>
                <a:lnTo>
                  <a:pt x="186267" y="279400"/>
                </a:lnTo>
                <a:lnTo>
                  <a:pt x="186267" y="279400"/>
                </a:lnTo>
                <a:lnTo>
                  <a:pt x="186267" y="279400"/>
                </a:lnTo>
                <a:lnTo>
                  <a:pt x="194733" y="279400"/>
                </a:lnTo>
                <a:lnTo>
                  <a:pt x="194733" y="270933"/>
                </a:lnTo>
                <a:lnTo>
                  <a:pt x="194733" y="270933"/>
                </a:lnTo>
                <a:lnTo>
                  <a:pt x="194733" y="262466"/>
                </a:lnTo>
                <a:lnTo>
                  <a:pt x="194733" y="262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5" name="Freeform 6154"/>
          <p:cNvSpPr/>
          <p:nvPr/>
        </p:nvSpPr>
        <p:spPr>
          <a:xfrm>
            <a:off x="5477933" y="3623733"/>
            <a:ext cx="118535" cy="262468"/>
          </a:xfrm>
          <a:custGeom>
            <a:avLst/>
            <a:gdLst/>
            <a:ahLst/>
            <a:cxnLst/>
            <a:rect l="0" t="0" r="0" b="0"/>
            <a:pathLst>
              <a:path w="118535" h="262468">
                <a:moveTo>
                  <a:pt x="59267" y="0"/>
                </a:move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42334" y="8467"/>
                </a:lnTo>
                <a:lnTo>
                  <a:pt x="42334" y="16934"/>
                </a:lnTo>
                <a:lnTo>
                  <a:pt x="42334" y="25400"/>
                </a:lnTo>
                <a:lnTo>
                  <a:pt x="42334" y="42334"/>
                </a:lnTo>
                <a:lnTo>
                  <a:pt x="33867" y="59267"/>
                </a:lnTo>
                <a:lnTo>
                  <a:pt x="33867" y="84667"/>
                </a:lnTo>
                <a:lnTo>
                  <a:pt x="25400" y="101600"/>
                </a:lnTo>
                <a:lnTo>
                  <a:pt x="25400" y="127000"/>
                </a:lnTo>
                <a:lnTo>
                  <a:pt x="16934" y="143934"/>
                </a:lnTo>
                <a:lnTo>
                  <a:pt x="8467" y="169334"/>
                </a:lnTo>
                <a:lnTo>
                  <a:pt x="8467" y="186267"/>
                </a:lnTo>
                <a:lnTo>
                  <a:pt x="0" y="211667"/>
                </a:lnTo>
                <a:lnTo>
                  <a:pt x="8467" y="220134"/>
                </a:lnTo>
                <a:lnTo>
                  <a:pt x="8467" y="237067"/>
                </a:lnTo>
                <a:lnTo>
                  <a:pt x="25400" y="254000"/>
                </a:lnTo>
                <a:lnTo>
                  <a:pt x="33867" y="262467"/>
                </a:lnTo>
                <a:lnTo>
                  <a:pt x="50800" y="262467"/>
                </a:lnTo>
                <a:lnTo>
                  <a:pt x="59267" y="262467"/>
                </a:lnTo>
                <a:lnTo>
                  <a:pt x="76200" y="262467"/>
                </a:lnTo>
                <a:lnTo>
                  <a:pt x="84667" y="254000"/>
                </a:lnTo>
                <a:lnTo>
                  <a:pt x="93134" y="245534"/>
                </a:lnTo>
                <a:lnTo>
                  <a:pt x="101600" y="237067"/>
                </a:lnTo>
                <a:lnTo>
                  <a:pt x="110067" y="220134"/>
                </a:lnTo>
                <a:lnTo>
                  <a:pt x="118534" y="211667"/>
                </a:lnTo>
                <a:lnTo>
                  <a:pt x="118534" y="194734"/>
                </a:lnTo>
                <a:lnTo>
                  <a:pt x="118534" y="177800"/>
                </a:lnTo>
                <a:lnTo>
                  <a:pt x="110067" y="169334"/>
                </a:lnTo>
                <a:lnTo>
                  <a:pt x="101600" y="152400"/>
                </a:lnTo>
                <a:lnTo>
                  <a:pt x="101600" y="152400"/>
                </a:lnTo>
                <a:lnTo>
                  <a:pt x="93134" y="143934"/>
                </a:lnTo>
                <a:lnTo>
                  <a:pt x="84667" y="152400"/>
                </a:lnTo>
                <a:lnTo>
                  <a:pt x="67734" y="152400"/>
                </a:lnTo>
                <a:lnTo>
                  <a:pt x="59267" y="169334"/>
                </a:lnTo>
                <a:lnTo>
                  <a:pt x="42334" y="177800"/>
                </a:lnTo>
                <a:lnTo>
                  <a:pt x="42334" y="186267"/>
                </a:lnTo>
                <a:lnTo>
                  <a:pt x="33867" y="203200"/>
                </a:lnTo>
                <a:lnTo>
                  <a:pt x="33867" y="220134"/>
                </a:lnTo>
                <a:lnTo>
                  <a:pt x="33867" y="228600"/>
                </a:lnTo>
                <a:lnTo>
                  <a:pt x="42334" y="237067"/>
                </a:lnTo>
                <a:lnTo>
                  <a:pt x="42334" y="237067"/>
                </a:lnTo>
                <a:lnTo>
                  <a:pt x="50800" y="237067"/>
                </a:lnTo>
                <a:lnTo>
                  <a:pt x="50800" y="237067"/>
                </a:lnTo>
                <a:lnTo>
                  <a:pt x="67734" y="237067"/>
                </a:lnTo>
                <a:lnTo>
                  <a:pt x="67734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6" name="Freeform 6155"/>
          <p:cNvSpPr/>
          <p:nvPr/>
        </p:nvSpPr>
        <p:spPr>
          <a:xfrm>
            <a:off x="5664200" y="3674533"/>
            <a:ext cx="135468" cy="237068"/>
          </a:xfrm>
          <a:custGeom>
            <a:avLst/>
            <a:gdLst/>
            <a:ahLst/>
            <a:cxnLst/>
            <a:rect l="0" t="0" r="0" b="0"/>
            <a:pathLst>
              <a:path w="135468" h="237068">
                <a:moveTo>
                  <a:pt x="135467" y="0"/>
                </a:moveTo>
                <a:lnTo>
                  <a:pt x="135467" y="0"/>
                </a:lnTo>
                <a:lnTo>
                  <a:pt x="135467" y="8467"/>
                </a:lnTo>
                <a:lnTo>
                  <a:pt x="127000" y="8467"/>
                </a:lnTo>
                <a:lnTo>
                  <a:pt x="127000" y="25400"/>
                </a:lnTo>
                <a:lnTo>
                  <a:pt x="118533" y="33867"/>
                </a:lnTo>
                <a:lnTo>
                  <a:pt x="110067" y="50800"/>
                </a:lnTo>
                <a:lnTo>
                  <a:pt x="93133" y="67734"/>
                </a:lnTo>
                <a:lnTo>
                  <a:pt x="84667" y="93134"/>
                </a:lnTo>
                <a:lnTo>
                  <a:pt x="67733" y="118534"/>
                </a:lnTo>
                <a:lnTo>
                  <a:pt x="59267" y="143934"/>
                </a:lnTo>
                <a:lnTo>
                  <a:pt x="50800" y="169334"/>
                </a:lnTo>
                <a:lnTo>
                  <a:pt x="33867" y="186267"/>
                </a:lnTo>
                <a:lnTo>
                  <a:pt x="25400" y="211667"/>
                </a:lnTo>
                <a:lnTo>
                  <a:pt x="16933" y="228600"/>
                </a:lnTo>
                <a:lnTo>
                  <a:pt x="8467" y="237067"/>
                </a:lnTo>
                <a:lnTo>
                  <a:pt x="8467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7" name="Freeform 6156"/>
          <p:cNvSpPr/>
          <p:nvPr/>
        </p:nvSpPr>
        <p:spPr>
          <a:xfrm>
            <a:off x="5647267" y="3674533"/>
            <a:ext cx="160867" cy="194735"/>
          </a:xfrm>
          <a:custGeom>
            <a:avLst/>
            <a:gdLst/>
            <a:ahLst/>
            <a:cxnLst/>
            <a:rect l="0" t="0" r="0" b="0"/>
            <a:pathLst>
              <a:path w="160867" h="1947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16934"/>
                </a:lnTo>
                <a:lnTo>
                  <a:pt x="8466" y="33867"/>
                </a:lnTo>
                <a:lnTo>
                  <a:pt x="16933" y="42334"/>
                </a:lnTo>
                <a:lnTo>
                  <a:pt x="25400" y="59267"/>
                </a:lnTo>
                <a:lnTo>
                  <a:pt x="42333" y="76200"/>
                </a:lnTo>
                <a:lnTo>
                  <a:pt x="50800" y="93134"/>
                </a:lnTo>
                <a:lnTo>
                  <a:pt x="67733" y="110067"/>
                </a:lnTo>
                <a:lnTo>
                  <a:pt x="84666" y="127000"/>
                </a:lnTo>
                <a:lnTo>
                  <a:pt x="93133" y="143934"/>
                </a:lnTo>
                <a:lnTo>
                  <a:pt x="110066" y="160867"/>
                </a:lnTo>
                <a:lnTo>
                  <a:pt x="127000" y="169334"/>
                </a:lnTo>
                <a:lnTo>
                  <a:pt x="135466" y="186267"/>
                </a:lnTo>
                <a:lnTo>
                  <a:pt x="143933" y="194734"/>
                </a:lnTo>
                <a:lnTo>
                  <a:pt x="152400" y="194734"/>
                </a:lnTo>
                <a:lnTo>
                  <a:pt x="152400" y="194734"/>
                </a:lnTo>
                <a:lnTo>
                  <a:pt x="160866" y="194734"/>
                </a:lnTo>
                <a:lnTo>
                  <a:pt x="160866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8" name="Freeform 6157"/>
          <p:cNvSpPr/>
          <p:nvPr/>
        </p:nvSpPr>
        <p:spPr>
          <a:xfrm>
            <a:off x="5884333" y="3750733"/>
            <a:ext cx="118535" cy="16935"/>
          </a:xfrm>
          <a:custGeom>
            <a:avLst/>
            <a:gdLst/>
            <a:ahLst/>
            <a:cxnLst/>
            <a:rect l="0" t="0" r="0" b="0"/>
            <a:pathLst>
              <a:path w="118535" h="16935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8534" y="16934"/>
                </a:lnTo>
                <a:lnTo>
                  <a:pt x="118534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9" name="Freeform 6158"/>
          <p:cNvSpPr/>
          <p:nvPr/>
        </p:nvSpPr>
        <p:spPr>
          <a:xfrm>
            <a:off x="5884333" y="3835400"/>
            <a:ext cx="118535" cy="16934"/>
          </a:xfrm>
          <a:custGeom>
            <a:avLst/>
            <a:gdLst/>
            <a:ahLst/>
            <a:cxnLst/>
            <a:rect l="0" t="0" r="0" b="0"/>
            <a:pathLst>
              <a:path w="118535" h="16934">
                <a:moveTo>
                  <a:pt x="0" y="8467"/>
                </a:moveTo>
                <a:lnTo>
                  <a:pt x="0" y="8467"/>
                </a:lnTo>
                <a:lnTo>
                  <a:pt x="0" y="16933"/>
                </a:lnTo>
                <a:lnTo>
                  <a:pt x="8467" y="16933"/>
                </a:lnTo>
                <a:lnTo>
                  <a:pt x="25400" y="16933"/>
                </a:lnTo>
                <a:lnTo>
                  <a:pt x="42334" y="16933"/>
                </a:lnTo>
                <a:lnTo>
                  <a:pt x="67734" y="16933"/>
                </a:lnTo>
                <a:lnTo>
                  <a:pt x="93134" y="8467"/>
                </a:lnTo>
                <a:lnTo>
                  <a:pt x="93134" y="8467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0" name="Freeform 6159"/>
          <p:cNvSpPr/>
          <p:nvPr/>
        </p:nvSpPr>
        <p:spPr>
          <a:xfrm>
            <a:off x="6206067" y="3598333"/>
            <a:ext cx="25401" cy="270935"/>
          </a:xfrm>
          <a:custGeom>
            <a:avLst/>
            <a:gdLst/>
            <a:ahLst/>
            <a:cxnLst/>
            <a:rect l="0" t="0" r="0" b="0"/>
            <a:pathLst>
              <a:path w="25401" h="270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9267"/>
                </a:lnTo>
                <a:lnTo>
                  <a:pt x="0" y="76200"/>
                </a:lnTo>
                <a:lnTo>
                  <a:pt x="0" y="110067"/>
                </a:lnTo>
                <a:lnTo>
                  <a:pt x="0" y="135467"/>
                </a:lnTo>
                <a:lnTo>
                  <a:pt x="0" y="169334"/>
                </a:lnTo>
                <a:lnTo>
                  <a:pt x="0" y="194734"/>
                </a:lnTo>
                <a:lnTo>
                  <a:pt x="8466" y="220134"/>
                </a:lnTo>
                <a:lnTo>
                  <a:pt x="8466" y="237067"/>
                </a:lnTo>
                <a:lnTo>
                  <a:pt x="8466" y="254000"/>
                </a:lnTo>
                <a:lnTo>
                  <a:pt x="16933" y="262467"/>
                </a:lnTo>
                <a:lnTo>
                  <a:pt x="16933" y="270934"/>
                </a:lnTo>
                <a:lnTo>
                  <a:pt x="16933" y="270934"/>
                </a:lnTo>
                <a:lnTo>
                  <a:pt x="25400" y="270934"/>
                </a:lnTo>
                <a:lnTo>
                  <a:pt x="25400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1" name="Freeform 6160"/>
          <p:cNvSpPr/>
          <p:nvPr/>
        </p:nvSpPr>
        <p:spPr>
          <a:xfrm>
            <a:off x="6282267" y="3606800"/>
            <a:ext cx="160867" cy="279401"/>
          </a:xfrm>
          <a:custGeom>
            <a:avLst/>
            <a:gdLst/>
            <a:ahLst/>
            <a:cxnLst/>
            <a:rect l="0" t="0" r="0" b="0"/>
            <a:pathLst>
              <a:path w="160867" h="279401">
                <a:moveTo>
                  <a:pt x="127000" y="25400"/>
                </a:moveTo>
                <a:lnTo>
                  <a:pt x="127000" y="25400"/>
                </a:lnTo>
                <a:lnTo>
                  <a:pt x="127000" y="16933"/>
                </a:lnTo>
                <a:lnTo>
                  <a:pt x="127000" y="16933"/>
                </a:lnTo>
                <a:lnTo>
                  <a:pt x="127000" y="8467"/>
                </a:lnTo>
                <a:lnTo>
                  <a:pt x="118533" y="8467"/>
                </a:lnTo>
                <a:lnTo>
                  <a:pt x="110066" y="0"/>
                </a:lnTo>
                <a:lnTo>
                  <a:pt x="93133" y="0"/>
                </a:lnTo>
                <a:lnTo>
                  <a:pt x="67733" y="0"/>
                </a:lnTo>
                <a:lnTo>
                  <a:pt x="50800" y="8467"/>
                </a:lnTo>
                <a:lnTo>
                  <a:pt x="33866" y="8467"/>
                </a:lnTo>
                <a:lnTo>
                  <a:pt x="16933" y="16933"/>
                </a:lnTo>
                <a:lnTo>
                  <a:pt x="8466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50800"/>
                </a:lnTo>
                <a:lnTo>
                  <a:pt x="8466" y="59267"/>
                </a:lnTo>
                <a:lnTo>
                  <a:pt x="25400" y="76200"/>
                </a:lnTo>
                <a:lnTo>
                  <a:pt x="50800" y="93133"/>
                </a:lnTo>
                <a:lnTo>
                  <a:pt x="67733" y="110067"/>
                </a:lnTo>
                <a:lnTo>
                  <a:pt x="93133" y="135467"/>
                </a:lnTo>
                <a:lnTo>
                  <a:pt x="118533" y="152400"/>
                </a:lnTo>
                <a:lnTo>
                  <a:pt x="135466" y="177800"/>
                </a:lnTo>
                <a:lnTo>
                  <a:pt x="152400" y="203200"/>
                </a:lnTo>
                <a:lnTo>
                  <a:pt x="160866" y="220133"/>
                </a:lnTo>
                <a:lnTo>
                  <a:pt x="160866" y="237067"/>
                </a:lnTo>
                <a:lnTo>
                  <a:pt x="152400" y="254000"/>
                </a:lnTo>
                <a:lnTo>
                  <a:pt x="143933" y="262467"/>
                </a:lnTo>
                <a:lnTo>
                  <a:pt x="127000" y="270933"/>
                </a:lnTo>
                <a:lnTo>
                  <a:pt x="118533" y="279400"/>
                </a:lnTo>
                <a:lnTo>
                  <a:pt x="101600" y="279400"/>
                </a:lnTo>
                <a:lnTo>
                  <a:pt x="84666" y="279400"/>
                </a:lnTo>
                <a:lnTo>
                  <a:pt x="76200" y="270933"/>
                </a:lnTo>
                <a:lnTo>
                  <a:pt x="67733" y="262467"/>
                </a:lnTo>
                <a:lnTo>
                  <a:pt x="59266" y="245533"/>
                </a:lnTo>
                <a:lnTo>
                  <a:pt x="59266" y="228600"/>
                </a:lnTo>
                <a:lnTo>
                  <a:pt x="59266" y="211667"/>
                </a:lnTo>
                <a:lnTo>
                  <a:pt x="59266" y="186267"/>
                </a:lnTo>
                <a:lnTo>
                  <a:pt x="67733" y="169333"/>
                </a:lnTo>
                <a:lnTo>
                  <a:pt x="76200" y="143933"/>
                </a:lnTo>
                <a:lnTo>
                  <a:pt x="93133" y="118533"/>
                </a:lnTo>
                <a:lnTo>
                  <a:pt x="101600" y="101600"/>
                </a:lnTo>
                <a:lnTo>
                  <a:pt x="118533" y="84667"/>
                </a:lnTo>
                <a:lnTo>
                  <a:pt x="127000" y="67733"/>
                </a:lnTo>
                <a:lnTo>
                  <a:pt x="127000" y="67733"/>
                </a:lnTo>
                <a:lnTo>
                  <a:pt x="143933" y="59267"/>
                </a:lnTo>
                <a:lnTo>
                  <a:pt x="143933" y="59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2" name="Freeform 6161"/>
          <p:cNvSpPr/>
          <p:nvPr/>
        </p:nvSpPr>
        <p:spPr>
          <a:xfrm>
            <a:off x="6510866" y="3623733"/>
            <a:ext cx="254002" cy="254001"/>
          </a:xfrm>
          <a:custGeom>
            <a:avLst/>
            <a:gdLst/>
            <a:ahLst/>
            <a:cxnLst/>
            <a:rect l="0" t="0" r="0" b="0"/>
            <a:pathLst>
              <a:path w="254002" h="254001">
                <a:moveTo>
                  <a:pt x="0" y="8467"/>
                </a:moveTo>
                <a:lnTo>
                  <a:pt x="0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42334" y="0"/>
                </a:lnTo>
                <a:lnTo>
                  <a:pt x="59267" y="0"/>
                </a:lnTo>
                <a:lnTo>
                  <a:pt x="84668" y="0"/>
                </a:lnTo>
                <a:lnTo>
                  <a:pt x="101601" y="0"/>
                </a:lnTo>
                <a:lnTo>
                  <a:pt x="118534" y="0"/>
                </a:lnTo>
                <a:lnTo>
                  <a:pt x="135467" y="16934"/>
                </a:lnTo>
                <a:lnTo>
                  <a:pt x="152400" y="33867"/>
                </a:lnTo>
                <a:lnTo>
                  <a:pt x="160868" y="50800"/>
                </a:lnTo>
                <a:lnTo>
                  <a:pt x="160868" y="67734"/>
                </a:lnTo>
                <a:lnTo>
                  <a:pt x="169334" y="93134"/>
                </a:lnTo>
                <a:lnTo>
                  <a:pt x="160868" y="118534"/>
                </a:lnTo>
                <a:lnTo>
                  <a:pt x="160868" y="143934"/>
                </a:lnTo>
                <a:lnTo>
                  <a:pt x="152400" y="169334"/>
                </a:lnTo>
                <a:lnTo>
                  <a:pt x="135467" y="194734"/>
                </a:lnTo>
                <a:lnTo>
                  <a:pt x="127001" y="211667"/>
                </a:lnTo>
                <a:lnTo>
                  <a:pt x="110067" y="228600"/>
                </a:lnTo>
                <a:lnTo>
                  <a:pt x="101601" y="245534"/>
                </a:lnTo>
                <a:lnTo>
                  <a:pt x="84668" y="245534"/>
                </a:lnTo>
                <a:lnTo>
                  <a:pt x="67734" y="254000"/>
                </a:lnTo>
                <a:lnTo>
                  <a:pt x="59267" y="254000"/>
                </a:lnTo>
                <a:lnTo>
                  <a:pt x="50801" y="245534"/>
                </a:lnTo>
                <a:lnTo>
                  <a:pt x="42334" y="237067"/>
                </a:lnTo>
                <a:lnTo>
                  <a:pt x="33867" y="228600"/>
                </a:lnTo>
                <a:lnTo>
                  <a:pt x="33867" y="211667"/>
                </a:lnTo>
                <a:lnTo>
                  <a:pt x="33867" y="194734"/>
                </a:lnTo>
                <a:lnTo>
                  <a:pt x="33867" y="177800"/>
                </a:lnTo>
                <a:lnTo>
                  <a:pt x="42334" y="160867"/>
                </a:lnTo>
                <a:lnTo>
                  <a:pt x="50801" y="152400"/>
                </a:lnTo>
                <a:lnTo>
                  <a:pt x="59267" y="143934"/>
                </a:lnTo>
                <a:lnTo>
                  <a:pt x="76200" y="143934"/>
                </a:lnTo>
                <a:lnTo>
                  <a:pt x="93134" y="152400"/>
                </a:lnTo>
                <a:lnTo>
                  <a:pt x="118534" y="152400"/>
                </a:lnTo>
                <a:lnTo>
                  <a:pt x="143934" y="160867"/>
                </a:lnTo>
                <a:lnTo>
                  <a:pt x="160868" y="177800"/>
                </a:lnTo>
                <a:lnTo>
                  <a:pt x="186267" y="186267"/>
                </a:lnTo>
                <a:lnTo>
                  <a:pt x="211667" y="203200"/>
                </a:lnTo>
                <a:lnTo>
                  <a:pt x="228600" y="211667"/>
                </a:lnTo>
                <a:lnTo>
                  <a:pt x="245534" y="228600"/>
                </a:lnTo>
                <a:lnTo>
                  <a:pt x="254001" y="228600"/>
                </a:lnTo>
                <a:lnTo>
                  <a:pt x="254001" y="237067"/>
                </a:lnTo>
                <a:lnTo>
                  <a:pt x="254001" y="237067"/>
                </a:lnTo>
                <a:lnTo>
                  <a:pt x="254001" y="237067"/>
                </a:lnTo>
                <a:lnTo>
                  <a:pt x="254001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3" name="Freeform 6162"/>
          <p:cNvSpPr/>
          <p:nvPr/>
        </p:nvSpPr>
        <p:spPr>
          <a:xfrm>
            <a:off x="5613400" y="4047067"/>
            <a:ext cx="127001" cy="313267"/>
          </a:xfrm>
          <a:custGeom>
            <a:avLst/>
            <a:gdLst/>
            <a:ahLst/>
            <a:cxnLst/>
            <a:rect l="0" t="0" r="0" b="0"/>
            <a:pathLst>
              <a:path w="127001" h="313267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6"/>
                </a:lnTo>
                <a:lnTo>
                  <a:pt x="127000" y="16933"/>
                </a:lnTo>
                <a:lnTo>
                  <a:pt x="127000" y="25400"/>
                </a:lnTo>
                <a:lnTo>
                  <a:pt x="118533" y="42333"/>
                </a:lnTo>
                <a:lnTo>
                  <a:pt x="118533" y="59266"/>
                </a:lnTo>
                <a:lnTo>
                  <a:pt x="110067" y="84666"/>
                </a:lnTo>
                <a:lnTo>
                  <a:pt x="93133" y="118533"/>
                </a:lnTo>
                <a:lnTo>
                  <a:pt x="84667" y="152400"/>
                </a:lnTo>
                <a:lnTo>
                  <a:pt x="67733" y="186266"/>
                </a:lnTo>
                <a:lnTo>
                  <a:pt x="59267" y="220133"/>
                </a:lnTo>
                <a:lnTo>
                  <a:pt x="42333" y="245533"/>
                </a:lnTo>
                <a:lnTo>
                  <a:pt x="33867" y="270933"/>
                </a:lnTo>
                <a:lnTo>
                  <a:pt x="16933" y="296333"/>
                </a:lnTo>
                <a:lnTo>
                  <a:pt x="16933" y="304800"/>
                </a:lnTo>
                <a:lnTo>
                  <a:pt x="8467" y="313266"/>
                </a:lnTo>
                <a:lnTo>
                  <a:pt x="8467" y="304800"/>
                </a:lnTo>
                <a:lnTo>
                  <a:pt x="8467" y="3048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4" name="Freeform 6163"/>
          <p:cNvSpPr/>
          <p:nvPr/>
        </p:nvSpPr>
        <p:spPr>
          <a:xfrm>
            <a:off x="5571067" y="4080933"/>
            <a:ext cx="186267" cy="296335"/>
          </a:xfrm>
          <a:custGeom>
            <a:avLst/>
            <a:gdLst/>
            <a:ahLst/>
            <a:cxnLst/>
            <a:rect l="0" t="0" r="0" b="0"/>
            <a:pathLst>
              <a:path w="186267" h="2963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16933" y="42334"/>
                </a:lnTo>
                <a:lnTo>
                  <a:pt x="33866" y="67734"/>
                </a:lnTo>
                <a:lnTo>
                  <a:pt x="50800" y="84667"/>
                </a:lnTo>
                <a:lnTo>
                  <a:pt x="67733" y="110067"/>
                </a:lnTo>
                <a:lnTo>
                  <a:pt x="76200" y="135467"/>
                </a:lnTo>
                <a:lnTo>
                  <a:pt x="101600" y="169334"/>
                </a:lnTo>
                <a:lnTo>
                  <a:pt x="110066" y="194734"/>
                </a:lnTo>
                <a:lnTo>
                  <a:pt x="127000" y="220134"/>
                </a:lnTo>
                <a:lnTo>
                  <a:pt x="143933" y="245534"/>
                </a:lnTo>
                <a:lnTo>
                  <a:pt x="152400" y="262467"/>
                </a:lnTo>
                <a:lnTo>
                  <a:pt x="169333" y="279400"/>
                </a:lnTo>
                <a:lnTo>
                  <a:pt x="177800" y="287867"/>
                </a:lnTo>
                <a:lnTo>
                  <a:pt x="177800" y="296334"/>
                </a:lnTo>
                <a:lnTo>
                  <a:pt x="186266" y="296334"/>
                </a:lnTo>
                <a:lnTo>
                  <a:pt x="186266" y="296334"/>
                </a:lnTo>
                <a:lnTo>
                  <a:pt x="186266" y="296334"/>
                </a:lnTo>
                <a:lnTo>
                  <a:pt x="186266" y="296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5" name="Freeform 6164"/>
          <p:cNvSpPr/>
          <p:nvPr/>
        </p:nvSpPr>
        <p:spPr>
          <a:xfrm>
            <a:off x="5816600" y="4199467"/>
            <a:ext cx="160868" cy="1"/>
          </a:xfrm>
          <a:custGeom>
            <a:avLst/>
            <a:gdLst/>
            <a:ahLst/>
            <a:cxnLst/>
            <a:rect l="0" t="0" r="0" b="0"/>
            <a:pathLst>
              <a:path w="160868" h="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84667" y="0"/>
                </a:lnTo>
                <a:lnTo>
                  <a:pt x="101600" y="0"/>
                </a:lnTo>
                <a:lnTo>
                  <a:pt x="127000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6" name="Freeform 6165"/>
          <p:cNvSpPr/>
          <p:nvPr/>
        </p:nvSpPr>
        <p:spPr>
          <a:xfrm>
            <a:off x="5816600" y="4309533"/>
            <a:ext cx="220134" cy="16935"/>
          </a:xfrm>
          <a:custGeom>
            <a:avLst/>
            <a:gdLst/>
            <a:ahLst/>
            <a:cxnLst/>
            <a:rect l="0" t="0" r="0" b="0"/>
            <a:pathLst>
              <a:path w="220134" h="16935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16934"/>
                </a:lnTo>
                <a:lnTo>
                  <a:pt x="42333" y="16934"/>
                </a:lnTo>
                <a:lnTo>
                  <a:pt x="76200" y="16934"/>
                </a:lnTo>
                <a:lnTo>
                  <a:pt x="101600" y="16934"/>
                </a:lnTo>
                <a:lnTo>
                  <a:pt x="143933" y="16934"/>
                </a:lnTo>
                <a:lnTo>
                  <a:pt x="186267" y="8467"/>
                </a:lnTo>
                <a:lnTo>
                  <a:pt x="186267" y="8467"/>
                </a:lnTo>
                <a:lnTo>
                  <a:pt x="220133" y="8467"/>
                </a:lnTo>
                <a:lnTo>
                  <a:pt x="2201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7" name="Freeform 6166"/>
          <p:cNvSpPr/>
          <p:nvPr/>
        </p:nvSpPr>
        <p:spPr>
          <a:xfrm>
            <a:off x="6138333" y="4097867"/>
            <a:ext cx="211668" cy="347134"/>
          </a:xfrm>
          <a:custGeom>
            <a:avLst/>
            <a:gdLst/>
            <a:ahLst/>
            <a:cxnLst/>
            <a:rect l="0" t="0" r="0" b="0"/>
            <a:pathLst>
              <a:path w="211668" h="347134">
                <a:moveTo>
                  <a:pt x="33867" y="42333"/>
                </a:moveTo>
                <a:lnTo>
                  <a:pt x="25400" y="42333"/>
                </a:lnTo>
                <a:lnTo>
                  <a:pt x="25400" y="33866"/>
                </a:lnTo>
                <a:lnTo>
                  <a:pt x="16934" y="33866"/>
                </a:lnTo>
                <a:lnTo>
                  <a:pt x="16934" y="33866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33867" y="16933"/>
                </a:lnTo>
                <a:lnTo>
                  <a:pt x="42334" y="16933"/>
                </a:lnTo>
                <a:lnTo>
                  <a:pt x="67734" y="16933"/>
                </a:lnTo>
                <a:lnTo>
                  <a:pt x="84667" y="16933"/>
                </a:lnTo>
                <a:lnTo>
                  <a:pt x="110067" y="16933"/>
                </a:lnTo>
                <a:lnTo>
                  <a:pt x="127000" y="8466"/>
                </a:lnTo>
                <a:lnTo>
                  <a:pt x="143934" y="8466"/>
                </a:lnTo>
                <a:lnTo>
                  <a:pt x="160867" y="8466"/>
                </a:lnTo>
                <a:lnTo>
                  <a:pt x="177800" y="8466"/>
                </a:lnTo>
                <a:lnTo>
                  <a:pt x="194734" y="0"/>
                </a:lnTo>
                <a:lnTo>
                  <a:pt x="203200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8466"/>
                </a:lnTo>
                <a:lnTo>
                  <a:pt x="211667" y="16933"/>
                </a:lnTo>
                <a:lnTo>
                  <a:pt x="203200" y="25400"/>
                </a:lnTo>
                <a:lnTo>
                  <a:pt x="203200" y="33866"/>
                </a:lnTo>
                <a:lnTo>
                  <a:pt x="203200" y="50800"/>
                </a:lnTo>
                <a:lnTo>
                  <a:pt x="194734" y="67733"/>
                </a:lnTo>
                <a:lnTo>
                  <a:pt x="194734" y="93133"/>
                </a:lnTo>
                <a:lnTo>
                  <a:pt x="186267" y="118533"/>
                </a:lnTo>
                <a:lnTo>
                  <a:pt x="186267" y="143933"/>
                </a:lnTo>
                <a:lnTo>
                  <a:pt x="186267" y="169333"/>
                </a:lnTo>
                <a:lnTo>
                  <a:pt x="177800" y="203200"/>
                </a:lnTo>
                <a:lnTo>
                  <a:pt x="177800" y="228600"/>
                </a:lnTo>
                <a:lnTo>
                  <a:pt x="177800" y="254000"/>
                </a:lnTo>
                <a:lnTo>
                  <a:pt x="177800" y="279400"/>
                </a:lnTo>
                <a:lnTo>
                  <a:pt x="186267" y="296333"/>
                </a:lnTo>
                <a:lnTo>
                  <a:pt x="186267" y="313266"/>
                </a:lnTo>
                <a:lnTo>
                  <a:pt x="186267" y="330200"/>
                </a:lnTo>
                <a:lnTo>
                  <a:pt x="194734" y="338666"/>
                </a:lnTo>
                <a:lnTo>
                  <a:pt x="194734" y="338666"/>
                </a:lnTo>
                <a:lnTo>
                  <a:pt x="194734" y="347133"/>
                </a:lnTo>
                <a:lnTo>
                  <a:pt x="194734" y="347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8" name="Freeform 6167"/>
          <p:cNvSpPr/>
          <p:nvPr/>
        </p:nvSpPr>
        <p:spPr>
          <a:xfrm>
            <a:off x="9000067" y="1388533"/>
            <a:ext cx="228601" cy="338668"/>
          </a:xfrm>
          <a:custGeom>
            <a:avLst/>
            <a:gdLst/>
            <a:ahLst/>
            <a:cxnLst/>
            <a:rect l="0" t="0" r="0" b="0"/>
            <a:pathLst>
              <a:path w="228601" h="338668">
                <a:moveTo>
                  <a:pt x="228600" y="76200"/>
                </a:moveTo>
                <a:lnTo>
                  <a:pt x="228600" y="67734"/>
                </a:lnTo>
                <a:lnTo>
                  <a:pt x="220133" y="67734"/>
                </a:lnTo>
                <a:lnTo>
                  <a:pt x="220133" y="59267"/>
                </a:lnTo>
                <a:lnTo>
                  <a:pt x="220133" y="50800"/>
                </a:lnTo>
                <a:lnTo>
                  <a:pt x="211666" y="33867"/>
                </a:lnTo>
                <a:lnTo>
                  <a:pt x="211666" y="25400"/>
                </a:lnTo>
                <a:lnTo>
                  <a:pt x="203200" y="16934"/>
                </a:lnTo>
                <a:lnTo>
                  <a:pt x="194733" y="8467"/>
                </a:lnTo>
                <a:lnTo>
                  <a:pt x="186267" y="0"/>
                </a:lnTo>
                <a:lnTo>
                  <a:pt x="169333" y="0"/>
                </a:lnTo>
                <a:lnTo>
                  <a:pt x="143933" y="0"/>
                </a:lnTo>
                <a:lnTo>
                  <a:pt x="118533" y="8467"/>
                </a:lnTo>
                <a:lnTo>
                  <a:pt x="101599" y="8467"/>
                </a:lnTo>
                <a:lnTo>
                  <a:pt x="67733" y="16934"/>
                </a:lnTo>
                <a:lnTo>
                  <a:pt x="50800" y="25400"/>
                </a:lnTo>
                <a:lnTo>
                  <a:pt x="25399" y="42334"/>
                </a:lnTo>
                <a:lnTo>
                  <a:pt x="16933" y="50800"/>
                </a:lnTo>
                <a:lnTo>
                  <a:pt x="8466" y="59267"/>
                </a:lnTo>
                <a:lnTo>
                  <a:pt x="0" y="76200"/>
                </a:lnTo>
                <a:lnTo>
                  <a:pt x="8466" y="84667"/>
                </a:lnTo>
                <a:lnTo>
                  <a:pt x="8466" y="93134"/>
                </a:lnTo>
                <a:lnTo>
                  <a:pt x="16933" y="110067"/>
                </a:lnTo>
                <a:lnTo>
                  <a:pt x="33867" y="118534"/>
                </a:lnTo>
                <a:lnTo>
                  <a:pt x="50800" y="135467"/>
                </a:lnTo>
                <a:lnTo>
                  <a:pt x="67733" y="143934"/>
                </a:lnTo>
                <a:lnTo>
                  <a:pt x="93133" y="160867"/>
                </a:lnTo>
                <a:lnTo>
                  <a:pt x="118533" y="169334"/>
                </a:lnTo>
                <a:lnTo>
                  <a:pt x="135466" y="186267"/>
                </a:lnTo>
                <a:lnTo>
                  <a:pt x="152400" y="203200"/>
                </a:lnTo>
                <a:lnTo>
                  <a:pt x="160866" y="220134"/>
                </a:lnTo>
                <a:lnTo>
                  <a:pt x="169333" y="245534"/>
                </a:lnTo>
                <a:lnTo>
                  <a:pt x="169333" y="262467"/>
                </a:lnTo>
                <a:lnTo>
                  <a:pt x="169333" y="287867"/>
                </a:lnTo>
                <a:lnTo>
                  <a:pt x="160866" y="296334"/>
                </a:lnTo>
                <a:lnTo>
                  <a:pt x="143933" y="313267"/>
                </a:lnTo>
                <a:lnTo>
                  <a:pt x="135466" y="321734"/>
                </a:lnTo>
                <a:lnTo>
                  <a:pt x="118533" y="330200"/>
                </a:lnTo>
                <a:lnTo>
                  <a:pt x="110067" y="338667"/>
                </a:lnTo>
                <a:lnTo>
                  <a:pt x="93133" y="338667"/>
                </a:lnTo>
                <a:lnTo>
                  <a:pt x="84666" y="338667"/>
                </a:lnTo>
                <a:lnTo>
                  <a:pt x="67733" y="338667"/>
                </a:lnTo>
                <a:lnTo>
                  <a:pt x="59266" y="330200"/>
                </a:lnTo>
                <a:lnTo>
                  <a:pt x="50800" y="321734"/>
                </a:lnTo>
                <a:lnTo>
                  <a:pt x="42333" y="304800"/>
                </a:lnTo>
                <a:lnTo>
                  <a:pt x="42333" y="296334"/>
                </a:lnTo>
                <a:lnTo>
                  <a:pt x="50800" y="270934"/>
                </a:lnTo>
                <a:lnTo>
                  <a:pt x="50800" y="254000"/>
                </a:lnTo>
                <a:lnTo>
                  <a:pt x="67733" y="228600"/>
                </a:lnTo>
                <a:lnTo>
                  <a:pt x="76200" y="211667"/>
                </a:lnTo>
                <a:lnTo>
                  <a:pt x="93133" y="186267"/>
                </a:lnTo>
                <a:lnTo>
                  <a:pt x="118533" y="169334"/>
                </a:lnTo>
                <a:lnTo>
                  <a:pt x="135466" y="143934"/>
                </a:lnTo>
                <a:lnTo>
                  <a:pt x="152400" y="135467"/>
                </a:lnTo>
                <a:lnTo>
                  <a:pt x="169333" y="118534"/>
                </a:lnTo>
                <a:lnTo>
                  <a:pt x="186267" y="110067"/>
                </a:lnTo>
                <a:lnTo>
                  <a:pt x="194733" y="101600"/>
                </a:lnTo>
                <a:lnTo>
                  <a:pt x="203200" y="101600"/>
                </a:lnTo>
                <a:lnTo>
                  <a:pt x="211666" y="93134"/>
                </a:lnTo>
                <a:lnTo>
                  <a:pt x="211666" y="84667"/>
                </a:lnTo>
                <a:lnTo>
                  <a:pt x="203200" y="76200"/>
                </a:lnTo>
                <a:lnTo>
                  <a:pt x="203200" y="76200"/>
                </a:lnTo>
                <a:lnTo>
                  <a:pt x="203200" y="76200"/>
                </a:lnTo>
                <a:lnTo>
                  <a:pt x="203200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9" name="Freeform 6168"/>
          <p:cNvSpPr/>
          <p:nvPr/>
        </p:nvSpPr>
        <p:spPr>
          <a:xfrm>
            <a:off x="9279467" y="1337733"/>
            <a:ext cx="169334" cy="465668"/>
          </a:xfrm>
          <a:custGeom>
            <a:avLst/>
            <a:gdLst/>
            <a:ahLst/>
            <a:cxnLst/>
            <a:rect l="0" t="0" r="0" b="0"/>
            <a:pathLst>
              <a:path w="169334" h="465668">
                <a:moveTo>
                  <a:pt x="169333" y="0"/>
                </a:moveTo>
                <a:lnTo>
                  <a:pt x="169333" y="0"/>
                </a:lnTo>
                <a:lnTo>
                  <a:pt x="169333" y="0"/>
                </a:lnTo>
                <a:lnTo>
                  <a:pt x="160866" y="0"/>
                </a:lnTo>
                <a:lnTo>
                  <a:pt x="160866" y="0"/>
                </a:lnTo>
                <a:lnTo>
                  <a:pt x="152400" y="0"/>
                </a:lnTo>
                <a:lnTo>
                  <a:pt x="143933" y="8467"/>
                </a:lnTo>
                <a:lnTo>
                  <a:pt x="143933" y="16934"/>
                </a:lnTo>
                <a:lnTo>
                  <a:pt x="126999" y="25400"/>
                </a:lnTo>
                <a:lnTo>
                  <a:pt x="118533" y="42334"/>
                </a:lnTo>
                <a:lnTo>
                  <a:pt x="101600" y="59267"/>
                </a:lnTo>
                <a:lnTo>
                  <a:pt x="93133" y="84667"/>
                </a:lnTo>
                <a:lnTo>
                  <a:pt x="76200" y="110067"/>
                </a:lnTo>
                <a:lnTo>
                  <a:pt x="59267" y="135467"/>
                </a:lnTo>
                <a:lnTo>
                  <a:pt x="50799" y="169334"/>
                </a:lnTo>
                <a:lnTo>
                  <a:pt x="33866" y="203200"/>
                </a:lnTo>
                <a:lnTo>
                  <a:pt x="16933" y="237067"/>
                </a:lnTo>
                <a:lnTo>
                  <a:pt x="8466" y="270934"/>
                </a:lnTo>
                <a:lnTo>
                  <a:pt x="0" y="304800"/>
                </a:lnTo>
                <a:lnTo>
                  <a:pt x="0" y="330200"/>
                </a:lnTo>
                <a:lnTo>
                  <a:pt x="0" y="355600"/>
                </a:lnTo>
                <a:lnTo>
                  <a:pt x="0" y="381000"/>
                </a:lnTo>
                <a:lnTo>
                  <a:pt x="8466" y="397934"/>
                </a:lnTo>
                <a:lnTo>
                  <a:pt x="16933" y="414867"/>
                </a:lnTo>
                <a:lnTo>
                  <a:pt x="33866" y="431800"/>
                </a:lnTo>
                <a:lnTo>
                  <a:pt x="42333" y="440267"/>
                </a:lnTo>
                <a:lnTo>
                  <a:pt x="42333" y="448734"/>
                </a:lnTo>
                <a:lnTo>
                  <a:pt x="50799" y="457200"/>
                </a:lnTo>
                <a:lnTo>
                  <a:pt x="50799" y="457200"/>
                </a:lnTo>
                <a:lnTo>
                  <a:pt x="59267" y="457200"/>
                </a:lnTo>
                <a:lnTo>
                  <a:pt x="59267" y="465667"/>
                </a:lnTo>
                <a:lnTo>
                  <a:pt x="59267" y="465667"/>
                </a:lnTo>
                <a:lnTo>
                  <a:pt x="59267" y="465667"/>
                </a:lnTo>
                <a:lnTo>
                  <a:pt x="59267" y="465667"/>
                </a:lnTo>
                <a:lnTo>
                  <a:pt x="59267" y="465667"/>
                </a:lnTo>
                <a:lnTo>
                  <a:pt x="59267" y="465667"/>
                </a:lnTo>
                <a:lnTo>
                  <a:pt x="59267" y="465667"/>
                </a:lnTo>
                <a:lnTo>
                  <a:pt x="59267" y="465667"/>
                </a:lnTo>
                <a:lnTo>
                  <a:pt x="59267" y="465667"/>
                </a:lnTo>
                <a:lnTo>
                  <a:pt x="59267" y="465667"/>
                </a:lnTo>
                <a:lnTo>
                  <a:pt x="59267" y="465667"/>
                </a:lnTo>
                <a:lnTo>
                  <a:pt x="59267" y="457200"/>
                </a:lnTo>
                <a:lnTo>
                  <a:pt x="59267" y="457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0" name="Freeform 6169"/>
          <p:cNvSpPr/>
          <p:nvPr/>
        </p:nvSpPr>
        <p:spPr>
          <a:xfrm>
            <a:off x="9398000" y="1498600"/>
            <a:ext cx="194734" cy="245534"/>
          </a:xfrm>
          <a:custGeom>
            <a:avLst/>
            <a:gdLst/>
            <a:ahLst/>
            <a:cxnLst/>
            <a:rect l="0" t="0" r="0" b="0"/>
            <a:pathLst>
              <a:path w="194734" h="245534">
                <a:moveTo>
                  <a:pt x="0" y="8467"/>
                </a:moveTo>
                <a:lnTo>
                  <a:pt x="0" y="8467"/>
                </a:ln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84666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52400" y="8467"/>
                </a:lnTo>
                <a:lnTo>
                  <a:pt x="160866" y="0"/>
                </a:lnTo>
                <a:lnTo>
                  <a:pt x="177800" y="0"/>
                </a:lnTo>
                <a:lnTo>
                  <a:pt x="186267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  <a:lnTo>
                  <a:pt x="186267" y="8467"/>
                </a:lnTo>
                <a:lnTo>
                  <a:pt x="177800" y="25400"/>
                </a:lnTo>
                <a:lnTo>
                  <a:pt x="169334" y="42333"/>
                </a:lnTo>
                <a:lnTo>
                  <a:pt x="160866" y="67733"/>
                </a:lnTo>
                <a:lnTo>
                  <a:pt x="152400" y="101600"/>
                </a:lnTo>
                <a:lnTo>
                  <a:pt x="135467" y="135467"/>
                </a:lnTo>
                <a:lnTo>
                  <a:pt x="127000" y="169333"/>
                </a:lnTo>
                <a:lnTo>
                  <a:pt x="118533" y="203200"/>
                </a:lnTo>
                <a:lnTo>
                  <a:pt x="110067" y="220133"/>
                </a:lnTo>
                <a:lnTo>
                  <a:pt x="110067" y="237067"/>
                </a:lnTo>
                <a:lnTo>
                  <a:pt x="110067" y="245533"/>
                </a:lnTo>
                <a:lnTo>
                  <a:pt x="110067" y="245533"/>
                </a:lnTo>
                <a:lnTo>
                  <a:pt x="118533" y="245533"/>
                </a:lnTo>
                <a:lnTo>
                  <a:pt x="118533" y="245533"/>
                </a:lnTo>
                <a:lnTo>
                  <a:pt x="127000" y="237067"/>
                </a:lnTo>
                <a:lnTo>
                  <a:pt x="12700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1" name="Freeform 6170"/>
          <p:cNvSpPr/>
          <p:nvPr/>
        </p:nvSpPr>
        <p:spPr>
          <a:xfrm>
            <a:off x="9618133" y="1363133"/>
            <a:ext cx="152402" cy="423335"/>
          </a:xfrm>
          <a:custGeom>
            <a:avLst/>
            <a:gdLst/>
            <a:ahLst/>
            <a:cxnLst/>
            <a:rect l="0" t="0" r="0" b="0"/>
            <a:pathLst>
              <a:path w="152402" h="423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6933" y="0"/>
                </a:lnTo>
                <a:lnTo>
                  <a:pt x="25401" y="0"/>
                </a:lnTo>
                <a:lnTo>
                  <a:pt x="42334" y="0"/>
                </a:lnTo>
                <a:lnTo>
                  <a:pt x="67734" y="16934"/>
                </a:lnTo>
                <a:lnTo>
                  <a:pt x="93133" y="25400"/>
                </a:lnTo>
                <a:lnTo>
                  <a:pt x="110067" y="50800"/>
                </a:lnTo>
                <a:lnTo>
                  <a:pt x="127000" y="67734"/>
                </a:lnTo>
                <a:lnTo>
                  <a:pt x="143934" y="101600"/>
                </a:lnTo>
                <a:lnTo>
                  <a:pt x="152401" y="135467"/>
                </a:lnTo>
                <a:lnTo>
                  <a:pt x="152401" y="169334"/>
                </a:lnTo>
                <a:lnTo>
                  <a:pt x="152401" y="211667"/>
                </a:lnTo>
                <a:lnTo>
                  <a:pt x="152401" y="245534"/>
                </a:lnTo>
                <a:lnTo>
                  <a:pt x="143934" y="287867"/>
                </a:lnTo>
                <a:lnTo>
                  <a:pt x="127000" y="313267"/>
                </a:lnTo>
                <a:lnTo>
                  <a:pt x="118534" y="347134"/>
                </a:lnTo>
                <a:lnTo>
                  <a:pt x="101601" y="364067"/>
                </a:lnTo>
                <a:lnTo>
                  <a:pt x="84667" y="381000"/>
                </a:lnTo>
                <a:lnTo>
                  <a:pt x="67734" y="397934"/>
                </a:lnTo>
                <a:lnTo>
                  <a:pt x="59267" y="406400"/>
                </a:lnTo>
                <a:lnTo>
                  <a:pt x="42334" y="414867"/>
                </a:lnTo>
                <a:lnTo>
                  <a:pt x="33867" y="423334"/>
                </a:lnTo>
                <a:lnTo>
                  <a:pt x="33867" y="423334"/>
                </a:lnTo>
                <a:lnTo>
                  <a:pt x="33867" y="423334"/>
                </a:lnTo>
                <a:lnTo>
                  <a:pt x="33867" y="423334"/>
                </a:lnTo>
                <a:lnTo>
                  <a:pt x="33867" y="423334"/>
                </a:lnTo>
                <a:lnTo>
                  <a:pt x="33867" y="423334"/>
                </a:lnTo>
                <a:lnTo>
                  <a:pt x="42334" y="414867"/>
                </a:lnTo>
                <a:lnTo>
                  <a:pt x="42334" y="414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2" name="Freeform 6171"/>
          <p:cNvSpPr/>
          <p:nvPr/>
        </p:nvSpPr>
        <p:spPr>
          <a:xfrm>
            <a:off x="9838267" y="1566333"/>
            <a:ext cx="211667" cy="8468"/>
          </a:xfrm>
          <a:custGeom>
            <a:avLst/>
            <a:gdLst/>
            <a:ahLst/>
            <a:cxnLst/>
            <a:rect l="0" t="0" r="0" b="0"/>
            <a:pathLst>
              <a:path w="211667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25399" y="8467"/>
                </a:lnTo>
                <a:lnTo>
                  <a:pt x="33867" y="0"/>
                </a:lnTo>
                <a:lnTo>
                  <a:pt x="59266" y="0"/>
                </a:lnTo>
                <a:lnTo>
                  <a:pt x="84667" y="0"/>
                </a:lnTo>
                <a:lnTo>
                  <a:pt x="101599" y="0"/>
                </a:lnTo>
                <a:lnTo>
                  <a:pt x="135466" y="0"/>
                </a:lnTo>
                <a:lnTo>
                  <a:pt x="152400" y="0"/>
                </a:lnTo>
                <a:lnTo>
                  <a:pt x="169333" y="0"/>
                </a:lnTo>
                <a:lnTo>
                  <a:pt x="186267" y="0"/>
                </a:lnTo>
                <a:lnTo>
                  <a:pt x="194733" y="0"/>
                </a:lnTo>
                <a:lnTo>
                  <a:pt x="203199" y="0"/>
                </a:lnTo>
                <a:lnTo>
                  <a:pt x="203199" y="0"/>
                </a:lnTo>
                <a:lnTo>
                  <a:pt x="203199" y="0"/>
                </a:lnTo>
                <a:lnTo>
                  <a:pt x="211666" y="0"/>
                </a:lnTo>
                <a:lnTo>
                  <a:pt x="2116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3" name="Freeform 6172"/>
          <p:cNvSpPr/>
          <p:nvPr/>
        </p:nvSpPr>
        <p:spPr>
          <a:xfrm>
            <a:off x="10109200" y="1430867"/>
            <a:ext cx="211667" cy="135467"/>
          </a:xfrm>
          <a:custGeom>
            <a:avLst/>
            <a:gdLst/>
            <a:ahLst/>
            <a:cxnLst/>
            <a:rect l="0" t="0" r="0" b="0"/>
            <a:pathLst>
              <a:path w="211667" h="135467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33866"/>
                </a:lnTo>
                <a:lnTo>
                  <a:pt x="8466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16933" y="110066"/>
                </a:lnTo>
                <a:lnTo>
                  <a:pt x="25400" y="118533"/>
                </a:lnTo>
                <a:lnTo>
                  <a:pt x="42334" y="118533"/>
                </a:lnTo>
                <a:lnTo>
                  <a:pt x="67734" y="127000"/>
                </a:lnTo>
                <a:lnTo>
                  <a:pt x="93133" y="127000"/>
                </a:lnTo>
                <a:lnTo>
                  <a:pt x="118534" y="135466"/>
                </a:lnTo>
                <a:lnTo>
                  <a:pt x="143934" y="135466"/>
                </a:lnTo>
                <a:lnTo>
                  <a:pt x="160866" y="135466"/>
                </a:lnTo>
                <a:lnTo>
                  <a:pt x="177800" y="135466"/>
                </a:lnTo>
                <a:lnTo>
                  <a:pt x="194734" y="135466"/>
                </a:lnTo>
                <a:lnTo>
                  <a:pt x="203200" y="135466"/>
                </a:lnTo>
                <a:lnTo>
                  <a:pt x="211666" y="135466"/>
                </a:lnTo>
                <a:lnTo>
                  <a:pt x="211666" y="135466"/>
                </a:lnTo>
                <a:lnTo>
                  <a:pt x="211666" y="135466"/>
                </a:lnTo>
                <a:lnTo>
                  <a:pt x="211666" y="135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4" name="Freeform 6173"/>
          <p:cNvSpPr/>
          <p:nvPr/>
        </p:nvSpPr>
        <p:spPr>
          <a:xfrm>
            <a:off x="10219267" y="1388533"/>
            <a:ext cx="50800" cy="372535"/>
          </a:xfrm>
          <a:custGeom>
            <a:avLst/>
            <a:gdLst/>
            <a:ahLst/>
            <a:cxnLst/>
            <a:rect l="0" t="0" r="0" b="0"/>
            <a:pathLst>
              <a:path w="50800" h="372535">
                <a:moveTo>
                  <a:pt x="50799" y="0"/>
                </a:moveTo>
                <a:lnTo>
                  <a:pt x="50799" y="0"/>
                </a:lnTo>
                <a:lnTo>
                  <a:pt x="50799" y="8467"/>
                </a:lnTo>
                <a:lnTo>
                  <a:pt x="50799" y="8467"/>
                </a:lnTo>
                <a:lnTo>
                  <a:pt x="50799" y="25400"/>
                </a:lnTo>
                <a:lnTo>
                  <a:pt x="50799" y="42334"/>
                </a:lnTo>
                <a:lnTo>
                  <a:pt x="50799" y="59267"/>
                </a:lnTo>
                <a:lnTo>
                  <a:pt x="50799" y="84667"/>
                </a:lnTo>
                <a:lnTo>
                  <a:pt x="42333" y="118534"/>
                </a:lnTo>
                <a:lnTo>
                  <a:pt x="33867" y="160867"/>
                </a:lnTo>
                <a:lnTo>
                  <a:pt x="25399" y="203200"/>
                </a:lnTo>
                <a:lnTo>
                  <a:pt x="16933" y="237067"/>
                </a:lnTo>
                <a:lnTo>
                  <a:pt x="16933" y="279400"/>
                </a:lnTo>
                <a:lnTo>
                  <a:pt x="8467" y="313267"/>
                </a:lnTo>
                <a:lnTo>
                  <a:pt x="0" y="338667"/>
                </a:lnTo>
                <a:lnTo>
                  <a:pt x="8467" y="355600"/>
                </a:lnTo>
                <a:lnTo>
                  <a:pt x="8467" y="364067"/>
                </a:lnTo>
                <a:lnTo>
                  <a:pt x="16933" y="372534"/>
                </a:lnTo>
                <a:lnTo>
                  <a:pt x="25399" y="372534"/>
                </a:lnTo>
                <a:lnTo>
                  <a:pt x="25399" y="372534"/>
                </a:lnTo>
                <a:lnTo>
                  <a:pt x="33867" y="364067"/>
                </a:lnTo>
                <a:lnTo>
                  <a:pt x="33867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5" name="Freeform 6174"/>
          <p:cNvSpPr/>
          <p:nvPr/>
        </p:nvSpPr>
        <p:spPr>
          <a:xfrm>
            <a:off x="10456334" y="1566333"/>
            <a:ext cx="152401" cy="1"/>
          </a:xfrm>
          <a:custGeom>
            <a:avLst/>
            <a:gdLst/>
            <a:ahLst/>
            <a:cxnLst/>
            <a:rect l="0" t="0" r="0" b="0"/>
            <a:pathLst>
              <a:path w="152401" h="1">
                <a:moveTo>
                  <a:pt x="0" y="0"/>
                </a:moveTo>
                <a:lnTo>
                  <a:pt x="8466" y="0"/>
                </a:lnTo>
                <a:lnTo>
                  <a:pt x="16932" y="0"/>
                </a:lnTo>
                <a:lnTo>
                  <a:pt x="25400" y="0"/>
                </a:lnTo>
                <a:lnTo>
                  <a:pt x="50799" y="0"/>
                </a:lnTo>
                <a:lnTo>
                  <a:pt x="59266" y="0"/>
                </a:lnTo>
                <a:lnTo>
                  <a:pt x="76200" y="0"/>
                </a:lnTo>
                <a:lnTo>
                  <a:pt x="93132" y="0"/>
                </a:lnTo>
                <a:lnTo>
                  <a:pt x="110066" y="0"/>
                </a:lnTo>
                <a:lnTo>
                  <a:pt x="135466" y="0"/>
                </a:lnTo>
                <a:lnTo>
                  <a:pt x="135466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6" name="Freeform 6175"/>
          <p:cNvSpPr/>
          <p:nvPr/>
        </p:nvSpPr>
        <p:spPr>
          <a:xfrm>
            <a:off x="10456334" y="1667933"/>
            <a:ext cx="160867" cy="8468"/>
          </a:xfrm>
          <a:custGeom>
            <a:avLst/>
            <a:gdLst/>
            <a:ahLst/>
            <a:cxnLst/>
            <a:rect l="0" t="0" r="0" b="0"/>
            <a:pathLst>
              <a:path w="160867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25400" y="8467"/>
                </a:lnTo>
                <a:lnTo>
                  <a:pt x="42332" y="8467"/>
                </a:lnTo>
                <a:lnTo>
                  <a:pt x="67733" y="8467"/>
                </a:lnTo>
                <a:lnTo>
                  <a:pt x="101600" y="8467"/>
                </a:lnTo>
                <a:lnTo>
                  <a:pt x="135466" y="8467"/>
                </a:lnTo>
                <a:lnTo>
                  <a:pt x="135466" y="8467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7" name="Freeform 6176"/>
          <p:cNvSpPr/>
          <p:nvPr/>
        </p:nvSpPr>
        <p:spPr>
          <a:xfrm>
            <a:off x="10828867" y="1464733"/>
            <a:ext cx="347134" cy="397935"/>
          </a:xfrm>
          <a:custGeom>
            <a:avLst/>
            <a:gdLst/>
            <a:ahLst/>
            <a:cxnLst/>
            <a:rect l="0" t="0" r="0" b="0"/>
            <a:pathLst>
              <a:path w="347134" h="397935">
                <a:moveTo>
                  <a:pt x="228600" y="16934"/>
                </a:moveTo>
                <a:lnTo>
                  <a:pt x="228600" y="16934"/>
                </a:lnTo>
                <a:lnTo>
                  <a:pt x="228600" y="8467"/>
                </a:lnTo>
                <a:lnTo>
                  <a:pt x="237067" y="8467"/>
                </a:lnTo>
                <a:lnTo>
                  <a:pt x="237067" y="0"/>
                </a:lnTo>
                <a:lnTo>
                  <a:pt x="237067" y="0"/>
                </a:lnTo>
                <a:lnTo>
                  <a:pt x="228600" y="0"/>
                </a:lnTo>
                <a:lnTo>
                  <a:pt x="211666" y="0"/>
                </a:lnTo>
                <a:lnTo>
                  <a:pt x="186267" y="0"/>
                </a:lnTo>
                <a:lnTo>
                  <a:pt x="169333" y="8467"/>
                </a:lnTo>
                <a:lnTo>
                  <a:pt x="135466" y="16934"/>
                </a:lnTo>
                <a:lnTo>
                  <a:pt x="101599" y="25400"/>
                </a:lnTo>
                <a:lnTo>
                  <a:pt x="67733" y="33867"/>
                </a:lnTo>
                <a:lnTo>
                  <a:pt x="42333" y="42334"/>
                </a:lnTo>
                <a:lnTo>
                  <a:pt x="16933" y="42334"/>
                </a:lnTo>
                <a:lnTo>
                  <a:pt x="8467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25399" y="59267"/>
                </a:lnTo>
                <a:lnTo>
                  <a:pt x="25399" y="67734"/>
                </a:lnTo>
                <a:lnTo>
                  <a:pt x="33867" y="76200"/>
                </a:lnTo>
                <a:lnTo>
                  <a:pt x="33867" y="93134"/>
                </a:lnTo>
                <a:lnTo>
                  <a:pt x="25399" y="101600"/>
                </a:lnTo>
                <a:lnTo>
                  <a:pt x="33867" y="127000"/>
                </a:lnTo>
                <a:lnTo>
                  <a:pt x="25399" y="143934"/>
                </a:lnTo>
                <a:lnTo>
                  <a:pt x="33867" y="160867"/>
                </a:lnTo>
                <a:lnTo>
                  <a:pt x="33867" y="169334"/>
                </a:lnTo>
                <a:lnTo>
                  <a:pt x="33867" y="177800"/>
                </a:lnTo>
                <a:lnTo>
                  <a:pt x="42333" y="186267"/>
                </a:lnTo>
                <a:lnTo>
                  <a:pt x="42333" y="186267"/>
                </a:lnTo>
                <a:lnTo>
                  <a:pt x="59266" y="194734"/>
                </a:lnTo>
                <a:lnTo>
                  <a:pt x="67733" y="194734"/>
                </a:lnTo>
                <a:lnTo>
                  <a:pt x="76200" y="194734"/>
                </a:lnTo>
                <a:lnTo>
                  <a:pt x="93133" y="186267"/>
                </a:lnTo>
                <a:lnTo>
                  <a:pt x="101599" y="186267"/>
                </a:lnTo>
                <a:lnTo>
                  <a:pt x="118533" y="177800"/>
                </a:lnTo>
                <a:lnTo>
                  <a:pt x="143933" y="169334"/>
                </a:lnTo>
                <a:lnTo>
                  <a:pt x="169333" y="160867"/>
                </a:lnTo>
                <a:lnTo>
                  <a:pt x="194733" y="160867"/>
                </a:lnTo>
                <a:lnTo>
                  <a:pt x="220133" y="152400"/>
                </a:lnTo>
                <a:lnTo>
                  <a:pt x="245533" y="152400"/>
                </a:lnTo>
                <a:lnTo>
                  <a:pt x="279399" y="160867"/>
                </a:lnTo>
                <a:lnTo>
                  <a:pt x="296333" y="177800"/>
                </a:lnTo>
                <a:lnTo>
                  <a:pt x="313267" y="186267"/>
                </a:lnTo>
                <a:lnTo>
                  <a:pt x="330199" y="211667"/>
                </a:lnTo>
                <a:lnTo>
                  <a:pt x="338667" y="228600"/>
                </a:lnTo>
                <a:lnTo>
                  <a:pt x="347133" y="254000"/>
                </a:lnTo>
                <a:lnTo>
                  <a:pt x="347133" y="279400"/>
                </a:lnTo>
                <a:lnTo>
                  <a:pt x="347133" y="296334"/>
                </a:lnTo>
                <a:lnTo>
                  <a:pt x="338667" y="321734"/>
                </a:lnTo>
                <a:lnTo>
                  <a:pt x="321733" y="338667"/>
                </a:lnTo>
                <a:lnTo>
                  <a:pt x="304800" y="355600"/>
                </a:lnTo>
                <a:lnTo>
                  <a:pt x="287866" y="364067"/>
                </a:lnTo>
                <a:lnTo>
                  <a:pt x="270933" y="381000"/>
                </a:lnTo>
                <a:lnTo>
                  <a:pt x="245533" y="381000"/>
                </a:lnTo>
                <a:lnTo>
                  <a:pt x="228600" y="389467"/>
                </a:lnTo>
                <a:lnTo>
                  <a:pt x="203199" y="397934"/>
                </a:lnTo>
                <a:lnTo>
                  <a:pt x="186267" y="397934"/>
                </a:lnTo>
                <a:lnTo>
                  <a:pt x="177799" y="389467"/>
                </a:lnTo>
                <a:lnTo>
                  <a:pt x="160867" y="389467"/>
                </a:lnTo>
                <a:lnTo>
                  <a:pt x="152400" y="372534"/>
                </a:lnTo>
                <a:lnTo>
                  <a:pt x="143933" y="364067"/>
                </a:lnTo>
                <a:lnTo>
                  <a:pt x="143933" y="364067"/>
                </a:lnTo>
                <a:lnTo>
                  <a:pt x="143933" y="347134"/>
                </a:lnTo>
                <a:lnTo>
                  <a:pt x="143933" y="347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8" name="Freeform 6177"/>
          <p:cNvSpPr/>
          <p:nvPr/>
        </p:nvSpPr>
        <p:spPr>
          <a:xfrm>
            <a:off x="11218334" y="1549400"/>
            <a:ext cx="321733" cy="296334"/>
          </a:xfrm>
          <a:custGeom>
            <a:avLst/>
            <a:gdLst/>
            <a:ahLst/>
            <a:cxnLst/>
            <a:rect l="0" t="0" r="0" b="0"/>
            <a:pathLst>
              <a:path w="321733" h="296334">
                <a:moveTo>
                  <a:pt x="76200" y="25400"/>
                </a:moveTo>
                <a:lnTo>
                  <a:pt x="76200" y="25400"/>
                </a:lnTo>
                <a:lnTo>
                  <a:pt x="84666" y="25400"/>
                </a:lnTo>
                <a:lnTo>
                  <a:pt x="93132" y="25400"/>
                </a:lnTo>
                <a:lnTo>
                  <a:pt x="110066" y="16933"/>
                </a:lnTo>
                <a:lnTo>
                  <a:pt x="118532" y="8467"/>
                </a:lnTo>
                <a:lnTo>
                  <a:pt x="126999" y="8467"/>
                </a:lnTo>
                <a:lnTo>
                  <a:pt x="143933" y="0"/>
                </a:lnTo>
                <a:lnTo>
                  <a:pt x="160866" y="8467"/>
                </a:lnTo>
                <a:lnTo>
                  <a:pt x="169332" y="8467"/>
                </a:lnTo>
                <a:lnTo>
                  <a:pt x="177800" y="16933"/>
                </a:lnTo>
                <a:lnTo>
                  <a:pt x="194732" y="25400"/>
                </a:lnTo>
                <a:lnTo>
                  <a:pt x="203199" y="33867"/>
                </a:lnTo>
                <a:lnTo>
                  <a:pt x="211666" y="42333"/>
                </a:lnTo>
                <a:lnTo>
                  <a:pt x="211666" y="59267"/>
                </a:lnTo>
                <a:lnTo>
                  <a:pt x="203199" y="67733"/>
                </a:lnTo>
                <a:lnTo>
                  <a:pt x="186266" y="84667"/>
                </a:lnTo>
                <a:lnTo>
                  <a:pt x="169332" y="101600"/>
                </a:lnTo>
                <a:lnTo>
                  <a:pt x="143933" y="118533"/>
                </a:lnTo>
                <a:lnTo>
                  <a:pt x="110066" y="143933"/>
                </a:lnTo>
                <a:lnTo>
                  <a:pt x="76200" y="160867"/>
                </a:lnTo>
                <a:lnTo>
                  <a:pt x="50799" y="186267"/>
                </a:lnTo>
                <a:lnTo>
                  <a:pt x="25400" y="203200"/>
                </a:lnTo>
                <a:lnTo>
                  <a:pt x="16932" y="220133"/>
                </a:lnTo>
                <a:lnTo>
                  <a:pt x="8466" y="228600"/>
                </a:lnTo>
                <a:lnTo>
                  <a:pt x="0" y="245533"/>
                </a:lnTo>
                <a:lnTo>
                  <a:pt x="0" y="254000"/>
                </a:lnTo>
                <a:lnTo>
                  <a:pt x="8466" y="262467"/>
                </a:lnTo>
                <a:lnTo>
                  <a:pt x="16932" y="270933"/>
                </a:lnTo>
                <a:lnTo>
                  <a:pt x="25400" y="279400"/>
                </a:lnTo>
                <a:lnTo>
                  <a:pt x="50799" y="287867"/>
                </a:lnTo>
                <a:lnTo>
                  <a:pt x="67733" y="296333"/>
                </a:lnTo>
                <a:lnTo>
                  <a:pt x="93132" y="296333"/>
                </a:lnTo>
                <a:lnTo>
                  <a:pt x="126999" y="296333"/>
                </a:lnTo>
                <a:lnTo>
                  <a:pt x="160866" y="296333"/>
                </a:lnTo>
                <a:lnTo>
                  <a:pt x="194732" y="287867"/>
                </a:lnTo>
                <a:lnTo>
                  <a:pt x="220133" y="279400"/>
                </a:lnTo>
                <a:lnTo>
                  <a:pt x="245532" y="262467"/>
                </a:lnTo>
                <a:lnTo>
                  <a:pt x="270932" y="245533"/>
                </a:lnTo>
                <a:lnTo>
                  <a:pt x="287866" y="220133"/>
                </a:lnTo>
                <a:lnTo>
                  <a:pt x="296333" y="194733"/>
                </a:lnTo>
                <a:lnTo>
                  <a:pt x="304800" y="169333"/>
                </a:lnTo>
                <a:lnTo>
                  <a:pt x="313266" y="143933"/>
                </a:lnTo>
                <a:lnTo>
                  <a:pt x="313266" y="143933"/>
                </a:lnTo>
                <a:lnTo>
                  <a:pt x="321732" y="127000"/>
                </a:lnTo>
                <a:lnTo>
                  <a:pt x="321732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9" name="Freeform 6178"/>
          <p:cNvSpPr/>
          <p:nvPr/>
        </p:nvSpPr>
        <p:spPr>
          <a:xfrm>
            <a:off x="11573933" y="1405467"/>
            <a:ext cx="84668" cy="118534"/>
          </a:xfrm>
          <a:custGeom>
            <a:avLst/>
            <a:gdLst/>
            <a:ahLst/>
            <a:cxnLst/>
            <a:rect l="0" t="0" r="0" b="0"/>
            <a:pathLst>
              <a:path w="84668" h="118534">
                <a:moveTo>
                  <a:pt x="16934" y="76200"/>
                </a:moveTo>
                <a:lnTo>
                  <a:pt x="16934" y="76200"/>
                </a:lnTo>
                <a:lnTo>
                  <a:pt x="16934" y="76200"/>
                </a:lnTo>
                <a:lnTo>
                  <a:pt x="25401" y="76200"/>
                </a:lnTo>
                <a:lnTo>
                  <a:pt x="25401" y="67733"/>
                </a:lnTo>
                <a:lnTo>
                  <a:pt x="25401" y="67733"/>
                </a:lnTo>
                <a:lnTo>
                  <a:pt x="25401" y="59266"/>
                </a:lnTo>
                <a:lnTo>
                  <a:pt x="25401" y="59266"/>
                </a:lnTo>
                <a:lnTo>
                  <a:pt x="25401" y="59266"/>
                </a:lnTo>
                <a:lnTo>
                  <a:pt x="25401" y="59266"/>
                </a:lnTo>
                <a:lnTo>
                  <a:pt x="16934" y="59266"/>
                </a:lnTo>
                <a:lnTo>
                  <a:pt x="16934" y="59266"/>
                </a:lnTo>
                <a:lnTo>
                  <a:pt x="16934" y="67733"/>
                </a:lnTo>
                <a:lnTo>
                  <a:pt x="8467" y="76200"/>
                </a:lnTo>
                <a:lnTo>
                  <a:pt x="16934" y="84666"/>
                </a:lnTo>
                <a:lnTo>
                  <a:pt x="25401" y="101600"/>
                </a:lnTo>
                <a:lnTo>
                  <a:pt x="25401" y="110066"/>
                </a:lnTo>
                <a:lnTo>
                  <a:pt x="42333" y="110066"/>
                </a:lnTo>
                <a:lnTo>
                  <a:pt x="50801" y="118533"/>
                </a:lnTo>
                <a:lnTo>
                  <a:pt x="59267" y="118533"/>
                </a:lnTo>
                <a:lnTo>
                  <a:pt x="67733" y="110066"/>
                </a:lnTo>
                <a:lnTo>
                  <a:pt x="76200" y="101600"/>
                </a:lnTo>
                <a:lnTo>
                  <a:pt x="76200" y="93133"/>
                </a:lnTo>
                <a:lnTo>
                  <a:pt x="84667" y="76200"/>
                </a:lnTo>
                <a:lnTo>
                  <a:pt x="76200" y="67733"/>
                </a:lnTo>
                <a:lnTo>
                  <a:pt x="76200" y="50800"/>
                </a:lnTo>
                <a:lnTo>
                  <a:pt x="67733" y="33866"/>
                </a:lnTo>
                <a:lnTo>
                  <a:pt x="59267" y="25400"/>
                </a:lnTo>
                <a:lnTo>
                  <a:pt x="50801" y="16933"/>
                </a:lnTo>
                <a:lnTo>
                  <a:pt x="33867" y="8466"/>
                </a:lnTo>
                <a:lnTo>
                  <a:pt x="16934" y="0"/>
                </a:lnTo>
                <a:lnTo>
                  <a:pt x="16934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0" name="Freeform 6179"/>
          <p:cNvSpPr/>
          <p:nvPr/>
        </p:nvSpPr>
        <p:spPr>
          <a:xfrm>
            <a:off x="2810933" y="3158067"/>
            <a:ext cx="93135" cy="8467"/>
          </a:xfrm>
          <a:custGeom>
            <a:avLst/>
            <a:gdLst/>
            <a:ahLst/>
            <a:cxnLst/>
            <a:rect l="0" t="0" r="0" b="0"/>
            <a:pathLst>
              <a:path w="93135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0"/>
                </a:lnTo>
                <a:lnTo>
                  <a:pt x="59267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93134" y="8466"/>
                </a:lnTo>
                <a:lnTo>
                  <a:pt x="93134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1" name="Freeform 6180"/>
          <p:cNvSpPr/>
          <p:nvPr/>
        </p:nvSpPr>
        <p:spPr>
          <a:xfrm>
            <a:off x="2844800" y="3242733"/>
            <a:ext cx="118534" cy="1"/>
          </a:xfrm>
          <a:custGeom>
            <a:avLst/>
            <a:gdLst/>
            <a:ahLst/>
            <a:cxnLst/>
            <a:rect l="0" t="0" r="0" b="0"/>
            <a:pathLst>
              <a:path w="118534" h="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01600" y="0"/>
                </a:lnTo>
                <a:lnTo>
                  <a:pt x="101600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2" name="Freeform 6181"/>
          <p:cNvSpPr/>
          <p:nvPr/>
        </p:nvSpPr>
        <p:spPr>
          <a:xfrm>
            <a:off x="3056467" y="3132667"/>
            <a:ext cx="143934" cy="194734"/>
          </a:xfrm>
          <a:custGeom>
            <a:avLst/>
            <a:gdLst/>
            <a:ahLst/>
            <a:cxnLst/>
            <a:rect l="0" t="0" r="0" b="0"/>
            <a:pathLst>
              <a:path w="143934" h="194734">
                <a:moveTo>
                  <a:pt x="135466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10066" y="0"/>
                </a:lnTo>
                <a:lnTo>
                  <a:pt x="101600" y="0"/>
                </a:lnTo>
                <a:lnTo>
                  <a:pt x="93133" y="8466"/>
                </a:lnTo>
                <a:lnTo>
                  <a:pt x="84666" y="8466"/>
                </a:lnTo>
                <a:lnTo>
                  <a:pt x="76200" y="8466"/>
                </a:lnTo>
                <a:lnTo>
                  <a:pt x="59266" y="8466"/>
                </a:lnTo>
                <a:lnTo>
                  <a:pt x="50800" y="8466"/>
                </a:lnTo>
                <a:lnTo>
                  <a:pt x="42333" y="16933"/>
                </a:lnTo>
                <a:lnTo>
                  <a:pt x="33866" y="16933"/>
                </a:lnTo>
                <a:lnTo>
                  <a:pt x="25400" y="16933"/>
                </a:lnTo>
                <a:lnTo>
                  <a:pt x="16933" y="25400"/>
                </a:lnTo>
                <a:lnTo>
                  <a:pt x="8466" y="33866"/>
                </a:lnTo>
                <a:lnTo>
                  <a:pt x="8466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8466" y="93133"/>
                </a:lnTo>
                <a:lnTo>
                  <a:pt x="8466" y="101600"/>
                </a:lnTo>
                <a:lnTo>
                  <a:pt x="16933" y="101600"/>
                </a:lnTo>
                <a:lnTo>
                  <a:pt x="25400" y="101600"/>
                </a:lnTo>
                <a:lnTo>
                  <a:pt x="33866" y="101600"/>
                </a:lnTo>
                <a:lnTo>
                  <a:pt x="50800" y="101600"/>
                </a:lnTo>
                <a:lnTo>
                  <a:pt x="59266" y="101600"/>
                </a:lnTo>
                <a:lnTo>
                  <a:pt x="76200" y="101600"/>
                </a:lnTo>
                <a:lnTo>
                  <a:pt x="84666" y="101600"/>
                </a:lnTo>
                <a:lnTo>
                  <a:pt x="101600" y="110066"/>
                </a:lnTo>
                <a:lnTo>
                  <a:pt x="118533" y="110066"/>
                </a:lnTo>
                <a:lnTo>
                  <a:pt x="127000" y="118533"/>
                </a:lnTo>
                <a:lnTo>
                  <a:pt x="135466" y="118533"/>
                </a:lnTo>
                <a:lnTo>
                  <a:pt x="143933" y="127000"/>
                </a:lnTo>
                <a:lnTo>
                  <a:pt x="143933" y="135466"/>
                </a:lnTo>
                <a:lnTo>
                  <a:pt x="143933" y="143933"/>
                </a:lnTo>
                <a:lnTo>
                  <a:pt x="143933" y="152400"/>
                </a:lnTo>
                <a:lnTo>
                  <a:pt x="135466" y="160866"/>
                </a:lnTo>
                <a:lnTo>
                  <a:pt x="127000" y="169333"/>
                </a:lnTo>
                <a:lnTo>
                  <a:pt x="118533" y="177800"/>
                </a:lnTo>
                <a:lnTo>
                  <a:pt x="110066" y="186266"/>
                </a:lnTo>
                <a:lnTo>
                  <a:pt x="93133" y="186266"/>
                </a:lnTo>
                <a:lnTo>
                  <a:pt x="76200" y="194733"/>
                </a:lnTo>
                <a:lnTo>
                  <a:pt x="59266" y="194733"/>
                </a:lnTo>
                <a:lnTo>
                  <a:pt x="50800" y="194733"/>
                </a:lnTo>
                <a:lnTo>
                  <a:pt x="33866" y="194733"/>
                </a:lnTo>
                <a:lnTo>
                  <a:pt x="25400" y="186266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69333"/>
                </a:lnTo>
                <a:lnTo>
                  <a:pt x="16933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3" name="Freeform 6182"/>
          <p:cNvSpPr/>
          <p:nvPr/>
        </p:nvSpPr>
        <p:spPr>
          <a:xfrm>
            <a:off x="3217333" y="3141133"/>
            <a:ext cx="143935" cy="186268"/>
          </a:xfrm>
          <a:custGeom>
            <a:avLst/>
            <a:gdLst/>
            <a:ahLst/>
            <a:cxnLst/>
            <a:rect l="0" t="0" r="0" b="0"/>
            <a:pathLst>
              <a:path w="143935" h="1862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8467"/>
                </a:lnTo>
                <a:lnTo>
                  <a:pt x="67734" y="8467"/>
                </a:lnTo>
                <a:lnTo>
                  <a:pt x="76200" y="16934"/>
                </a:lnTo>
                <a:lnTo>
                  <a:pt x="84667" y="25400"/>
                </a:lnTo>
                <a:lnTo>
                  <a:pt x="93134" y="25400"/>
                </a:lnTo>
                <a:lnTo>
                  <a:pt x="93134" y="42334"/>
                </a:lnTo>
                <a:lnTo>
                  <a:pt x="93134" y="50800"/>
                </a:lnTo>
                <a:lnTo>
                  <a:pt x="93134" y="59267"/>
                </a:lnTo>
                <a:lnTo>
                  <a:pt x="84667" y="67734"/>
                </a:lnTo>
                <a:lnTo>
                  <a:pt x="84667" y="84667"/>
                </a:lnTo>
                <a:lnTo>
                  <a:pt x="76200" y="93134"/>
                </a:lnTo>
                <a:lnTo>
                  <a:pt x="67734" y="101600"/>
                </a:lnTo>
                <a:lnTo>
                  <a:pt x="67734" y="110067"/>
                </a:lnTo>
                <a:lnTo>
                  <a:pt x="59267" y="127000"/>
                </a:lnTo>
                <a:lnTo>
                  <a:pt x="50800" y="135467"/>
                </a:lnTo>
                <a:lnTo>
                  <a:pt x="50800" y="143934"/>
                </a:lnTo>
                <a:lnTo>
                  <a:pt x="42334" y="152400"/>
                </a:lnTo>
                <a:lnTo>
                  <a:pt x="42334" y="160867"/>
                </a:lnTo>
                <a:lnTo>
                  <a:pt x="42334" y="169334"/>
                </a:lnTo>
                <a:lnTo>
                  <a:pt x="50800" y="169334"/>
                </a:lnTo>
                <a:lnTo>
                  <a:pt x="59267" y="177800"/>
                </a:lnTo>
                <a:lnTo>
                  <a:pt x="67734" y="177800"/>
                </a:lnTo>
                <a:lnTo>
                  <a:pt x="76200" y="177800"/>
                </a:lnTo>
                <a:lnTo>
                  <a:pt x="93134" y="186267"/>
                </a:lnTo>
                <a:lnTo>
                  <a:pt x="110067" y="177800"/>
                </a:lnTo>
                <a:lnTo>
                  <a:pt x="127000" y="177800"/>
                </a:lnTo>
                <a:lnTo>
                  <a:pt x="135467" y="169334"/>
                </a:lnTo>
                <a:lnTo>
                  <a:pt x="135467" y="169334"/>
                </a:lnTo>
                <a:lnTo>
                  <a:pt x="143934" y="160867"/>
                </a:lnTo>
                <a:lnTo>
                  <a:pt x="143934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4" name="Freeform 6183"/>
          <p:cNvSpPr/>
          <p:nvPr/>
        </p:nvSpPr>
        <p:spPr>
          <a:xfrm>
            <a:off x="3378200" y="3056467"/>
            <a:ext cx="76201" cy="67734"/>
          </a:xfrm>
          <a:custGeom>
            <a:avLst/>
            <a:gdLst/>
            <a:ahLst/>
            <a:cxnLst/>
            <a:rect l="0" t="0" r="0" b="0"/>
            <a:pathLst>
              <a:path w="76201" h="67734">
                <a:moveTo>
                  <a:pt x="16933" y="8466"/>
                </a:moveTo>
                <a:lnTo>
                  <a:pt x="16933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16933" y="42333"/>
                </a:lnTo>
                <a:lnTo>
                  <a:pt x="16933" y="50800"/>
                </a:lnTo>
                <a:lnTo>
                  <a:pt x="25400" y="59266"/>
                </a:lnTo>
                <a:lnTo>
                  <a:pt x="33867" y="67733"/>
                </a:lnTo>
                <a:lnTo>
                  <a:pt x="50800" y="67733"/>
                </a:lnTo>
                <a:lnTo>
                  <a:pt x="59267" y="67733"/>
                </a:lnTo>
                <a:lnTo>
                  <a:pt x="59267" y="59266"/>
                </a:lnTo>
                <a:lnTo>
                  <a:pt x="67733" y="59266"/>
                </a:lnTo>
                <a:lnTo>
                  <a:pt x="76200" y="42333"/>
                </a:lnTo>
                <a:lnTo>
                  <a:pt x="76200" y="33866"/>
                </a:lnTo>
                <a:lnTo>
                  <a:pt x="76200" y="25400"/>
                </a:lnTo>
                <a:lnTo>
                  <a:pt x="67733" y="16933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5" name="Freeform 6184"/>
          <p:cNvSpPr/>
          <p:nvPr/>
        </p:nvSpPr>
        <p:spPr>
          <a:xfrm>
            <a:off x="7569200" y="3801533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50800" y="50800"/>
                </a:moveTo>
                <a:lnTo>
                  <a:pt x="50800" y="50800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25400"/>
                </a:lnTo>
                <a:lnTo>
                  <a:pt x="50800" y="16934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0"/>
                </a:lnTo>
                <a:lnTo>
                  <a:pt x="84666" y="0"/>
                </a:lnTo>
                <a:lnTo>
                  <a:pt x="93134" y="0"/>
                </a:lnTo>
                <a:lnTo>
                  <a:pt x="110067" y="0"/>
                </a:lnTo>
                <a:lnTo>
                  <a:pt x="110067" y="8467"/>
                </a:lnTo>
                <a:lnTo>
                  <a:pt x="118533" y="16934"/>
                </a:lnTo>
                <a:lnTo>
                  <a:pt x="127000" y="25400"/>
                </a:lnTo>
                <a:lnTo>
                  <a:pt x="127000" y="42334"/>
                </a:lnTo>
                <a:lnTo>
                  <a:pt x="127000" y="59267"/>
                </a:lnTo>
                <a:lnTo>
                  <a:pt x="127000" y="76200"/>
                </a:lnTo>
                <a:lnTo>
                  <a:pt x="127000" y="93134"/>
                </a:lnTo>
                <a:lnTo>
                  <a:pt x="127000" y="118534"/>
                </a:lnTo>
                <a:lnTo>
                  <a:pt x="127000" y="135467"/>
                </a:lnTo>
                <a:lnTo>
                  <a:pt x="118533" y="152400"/>
                </a:lnTo>
                <a:lnTo>
                  <a:pt x="110067" y="160867"/>
                </a:lnTo>
                <a:lnTo>
                  <a:pt x="101600" y="177800"/>
                </a:lnTo>
                <a:lnTo>
                  <a:pt x="84666" y="186267"/>
                </a:lnTo>
                <a:lnTo>
                  <a:pt x="76200" y="194734"/>
                </a:lnTo>
                <a:lnTo>
                  <a:pt x="67733" y="203200"/>
                </a:lnTo>
                <a:lnTo>
                  <a:pt x="50800" y="203200"/>
                </a:lnTo>
                <a:lnTo>
                  <a:pt x="42333" y="203200"/>
                </a:lnTo>
                <a:lnTo>
                  <a:pt x="33867" y="203200"/>
                </a:lnTo>
                <a:lnTo>
                  <a:pt x="25400" y="194734"/>
                </a:lnTo>
                <a:lnTo>
                  <a:pt x="16934" y="186267"/>
                </a:lnTo>
                <a:lnTo>
                  <a:pt x="8466" y="177800"/>
                </a:lnTo>
                <a:lnTo>
                  <a:pt x="0" y="169334"/>
                </a:lnTo>
                <a:lnTo>
                  <a:pt x="0" y="160867"/>
                </a:lnTo>
                <a:lnTo>
                  <a:pt x="0" y="143934"/>
                </a:lnTo>
                <a:lnTo>
                  <a:pt x="0" y="143934"/>
                </a:lnTo>
                <a:lnTo>
                  <a:pt x="0" y="135467"/>
                </a:lnTo>
                <a:lnTo>
                  <a:pt x="8466" y="127000"/>
                </a:lnTo>
                <a:lnTo>
                  <a:pt x="16934" y="127000"/>
                </a:lnTo>
                <a:lnTo>
                  <a:pt x="33867" y="127000"/>
                </a:lnTo>
                <a:lnTo>
                  <a:pt x="50800" y="127000"/>
                </a:lnTo>
                <a:lnTo>
                  <a:pt x="67733" y="135467"/>
                </a:lnTo>
                <a:lnTo>
                  <a:pt x="76200" y="143934"/>
                </a:lnTo>
                <a:lnTo>
                  <a:pt x="93134" y="152400"/>
                </a:lnTo>
                <a:lnTo>
                  <a:pt x="110067" y="160867"/>
                </a:lnTo>
                <a:lnTo>
                  <a:pt x="118533" y="177800"/>
                </a:lnTo>
                <a:lnTo>
                  <a:pt x="127000" y="186267"/>
                </a:lnTo>
                <a:lnTo>
                  <a:pt x="135467" y="203200"/>
                </a:lnTo>
                <a:lnTo>
                  <a:pt x="143933" y="211667"/>
                </a:lnTo>
                <a:lnTo>
                  <a:pt x="143933" y="220134"/>
                </a:lnTo>
                <a:lnTo>
                  <a:pt x="143933" y="220134"/>
                </a:lnTo>
                <a:lnTo>
                  <a:pt x="143933" y="220134"/>
                </a:lnTo>
                <a:lnTo>
                  <a:pt x="152400" y="228600"/>
                </a:lnTo>
                <a:lnTo>
                  <a:pt x="15240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6" name="Freeform 6185"/>
          <p:cNvSpPr/>
          <p:nvPr/>
        </p:nvSpPr>
        <p:spPr>
          <a:xfrm>
            <a:off x="7763933" y="3818467"/>
            <a:ext cx="101601" cy="194734"/>
          </a:xfrm>
          <a:custGeom>
            <a:avLst/>
            <a:gdLst/>
            <a:ahLst/>
            <a:cxnLst/>
            <a:rect l="0" t="0" r="0" b="0"/>
            <a:pathLst>
              <a:path w="101601" h="194734">
                <a:moveTo>
                  <a:pt x="42333" y="8466"/>
                </a:moveTo>
                <a:lnTo>
                  <a:pt x="42333" y="8466"/>
                </a:lnTo>
                <a:lnTo>
                  <a:pt x="42333" y="8466"/>
                </a:lnTo>
                <a:lnTo>
                  <a:pt x="33867" y="16933"/>
                </a:lnTo>
                <a:lnTo>
                  <a:pt x="33867" y="16933"/>
                </a:lnTo>
                <a:lnTo>
                  <a:pt x="25400" y="16933"/>
                </a:lnTo>
                <a:lnTo>
                  <a:pt x="16934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8467" y="160866"/>
                </a:lnTo>
                <a:lnTo>
                  <a:pt x="16934" y="169333"/>
                </a:lnTo>
                <a:lnTo>
                  <a:pt x="25400" y="177800"/>
                </a:lnTo>
                <a:lnTo>
                  <a:pt x="33867" y="186266"/>
                </a:lnTo>
                <a:lnTo>
                  <a:pt x="50801" y="194733"/>
                </a:lnTo>
                <a:lnTo>
                  <a:pt x="59267" y="194733"/>
                </a:lnTo>
                <a:lnTo>
                  <a:pt x="76200" y="194733"/>
                </a:lnTo>
                <a:lnTo>
                  <a:pt x="84667" y="194733"/>
                </a:lnTo>
                <a:lnTo>
                  <a:pt x="93134" y="186266"/>
                </a:lnTo>
                <a:lnTo>
                  <a:pt x="101600" y="177800"/>
                </a:lnTo>
                <a:lnTo>
                  <a:pt x="101600" y="160866"/>
                </a:lnTo>
                <a:lnTo>
                  <a:pt x="101600" y="143933"/>
                </a:lnTo>
                <a:lnTo>
                  <a:pt x="101600" y="127000"/>
                </a:lnTo>
                <a:lnTo>
                  <a:pt x="101600" y="101600"/>
                </a:lnTo>
                <a:lnTo>
                  <a:pt x="93134" y="84666"/>
                </a:lnTo>
                <a:lnTo>
                  <a:pt x="84667" y="67733"/>
                </a:lnTo>
                <a:lnTo>
                  <a:pt x="76200" y="50800"/>
                </a:lnTo>
                <a:lnTo>
                  <a:pt x="76200" y="33866"/>
                </a:lnTo>
                <a:lnTo>
                  <a:pt x="59267" y="25400"/>
                </a:lnTo>
                <a:lnTo>
                  <a:pt x="50801" y="16933"/>
                </a:lnTo>
                <a:lnTo>
                  <a:pt x="42333" y="8466"/>
                </a:lnTo>
                <a:lnTo>
                  <a:pt x="42333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7" name="Freeform 6186"/>
          <p:cNvSpPr/>
          <p:nvPr/>
        </p:nvSpPr>
        <p:spPr>
          <a:xfrm>
            <a:off x="7958666" y="3742267"/>
            <a:ext cx="76201" cy="321734"/>
          </a:xfrm>
          <a:custGeom>
            <a:avLst/>
            <a:gdLst/>
            <a:ahLst/>
            <a:cxnLst/>
            <a:rect l="0" t="0" r="0" b="0"/>
            <a:pathLst>
              <a:path w="76201" h="321734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25401" y="8466"/>
                </a:lnTo>
                <a:lnTo>
                  <a:pt x="25401" y="8466"/>
                </a:lnTo>
                <a:lnTo>
                  <a:pt x="25401" y="8466"/>
                </a:lnTo>
                <a:lnTo>
                  <a:pt x="16934" y="16933"/>
                </a:lnTo>
                <a:lnTo>
                  <a:pt x="16934" y="33866"/>
                </a:lnTo>
                <a:lnTo>
                  <a:pt x="16934" y="50800"/>
                </a:lnTo>
                <a:lnTo>
                  <a:pt x="8468" y="67733"/>
                </a:lnTo>
                <a:lnTo>
                  <a:pt x="8468" y="93133"/>
                </a:lnTo>
                <a:lnTo>
                  <a:pt x="0" y="127000"/>
                </a:lnTo>
                <a:lnTo>
                  <a:pt x="0" y="152400"/>
                </a:lnTo>
                <a:lnTo>
                  <a:pt x="8468" y="177800"/>
                </a:lnTo>
                <a:lnTo>
                  <a:pt x="8468" y="203200"/>
                </a:lnTo>
                <a:lnTo>
                  <a:pt x="8468" y="237066"/>
                </a:lnTo>
                <a:lnTo>
                  <a:pt x="16934" y="254000"/>
                </a:lnTo>
                <a:lnTo>
                  <a:pt x="16934" y="270933"/>
                </a:lnTo>
                <a:lnTo>
                  <a:pt x="25401" y="287866"/>
                </a:lnTo>
                <a:lnTo>
                  <a:pt x="42334" y="304800"/>
                </a:lnTo>
                <a:lnTo>
                  <a:pt x="59267" y="313266"/>
                </a:lnTo>
                <a:lnTo>
                  <a:pt x="67734" y="321733"/>
                </a:lnTo>
                <a:lnTo>
                  <a:pt x="67734" y="321733"/>
                </a:lnTo>
                <a:lnTo>
                  <a:pt x="76200" y="321733"/>
                </a:lnTo>
                <a:lnTo>
                  <a:pt x="76200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8" name="Freeform 6187"/>
          <p:cNvSpPr/>
          <p:nvPr/>
        </p:nvSpPr>
        <p:spPr>
          <a:xfrm>
            <a:off x="8026400" y="3835400"/>
            <a:ext cx="110068" cy="152401"/>
          </a:xfrm>
          <a:custGeom>
            <a:avLst/>
            <a:gdLst/>
            <a:ahLst/>
            <a:cxnLst/>
            <a:rect l="0" t="0" r="0" b="0"/>
            <a:pathLst>
              <a:path w="110068" h="152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42333" y="16933"/>
                </a:lnTo>
                <a:lnTo>
                  <a:pt x="50800" y="16933"/>
                </a:lnTo>
                <a:lnTo>
                  <a:pt x="59267" y="16933"/>
                </a:lnTo>
                <a:lnTo>
                  <a:pt x="76200" y="8467"/>
                </a:lnTo>
                <a:lnTo>
                  <a:pt x="84666" y="8467"/>
                </a:lnTo>
                <a:lnTo>
                  <a:pt x="93134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8467"/>
                </a:lnTo>
                <a:lnTo>
                  <a:pt x="110067" y="16933"/>
                </a:lnTo>
                <a:lnTo>
                  <a:pt x="110067" y="25400"/>
                </a:lnTo>
                <a:lnTo>
                  <a:pt x="110067" y="33867"/>
                </a:lnTo>
                <a:lnTo>
                  <a:pt x="110067" y="50800"/>
                </a:lnTo>
                <a:lnTo>
                  <a:pt x="110067" y="67733"/>
                </a:lnTo>
                <a:lnTo>
                  <a:pt x="110067" y="84667"/>
                </a:lnTo>
                <a:lnTo>
                  <a:pt x="110067" y="93133"/>
                </a:lnTo>
                <a:lnTo>
                  <a:pt x="101600" y="110067"/>
                </a:lnTo>
                <a:lnTo>
                  <a:pt x="101600" y="127000"/>
                </a:lnTo>
                <a:lnTo>
                  <a:pt x="101600" y="143933"/>
                </a:lnTo>
                <a:lnTo>
                  <a:pt x="101600" y="152400"/>
                </a:lnTo>
                <a:lnTo>
                  <a:pt x="101600" y="152400"/>
                </a:lnTo>
                <a:lnTo>
                  <a:pt x="101600" y="152400"/>
                </a:lnTo>
                <a:lnTo>
                  <a:pt x="101600" y="152400"/>
                </a:lnTo>
                <a:lnTo>
                  <a:pt x="110067" y="152400"/>
                </a:lnTo>
                <a:lnTo>
                  <a:pt x="110067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9" name="Freeform 6188"/>
          <p:cNvSpPr/>
          <p:nvPr/>
        </p:nvSpPr>
        <p:spPr>
          <a:xfrm>
            <a:off x="8161867" y="3691467"/>
            <a:ext cx="143934" cy="397934"/>
          </a:xfrm>
          <a:custGeom>
            <a:avLst/>
            <a:gdLst/>
            <a:ahLst/>
            <a:cxnLst/>
            <a:rect l="0" t="0" r="0" b="0"/>
            <a:pathLst>
              <a:path w="143934" h="397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6"/>
                </a:lnTo>
                <a:lnTo>
                  <a:pt x="25399" y="8466"/>
                </a:lnTo>
                <a:lnTo>
                  <a:pt x="42333" y="25400"/>
                </a:lnTo>
                <a:lnTo>
                  <a:pt x="59266" y="33866"/>
                </a:lnTo>
                <a:lnTo>
                  <a:pt x="76200" y="50800"/>
                </a:lnTo>
                <a:lnTo>
                  <a:pt x="93133" y="76200"/>
                </a:lnTo>
                <a:lnTo>
                  <a:pt x="110067" y="101600"/>
                </a:lnTo>
                <a:lnTo>
                  <a:pt x="118533" y="135466"/>
                </a:lnTo>
                <a:lnTo>
                  <a:pt x="127000" y="160866"/>
                </a:lnTo>
                <a:lnTo>
                  <a:pt x="143933" y="194733"/>
                </a:lnTo>
                <a:lnTo>
                  <a:pt x="143933" y="228600"/>
                </a:lnTo>
                <a:lnTo>
                  <a:pt x="135466" y="254000"/>
                </a:lnTo>
                <a:lnTo>
                  <a:pt x="135466" y="287866"/>
                </a:lnTo>
                <a:lnTo>
                  <a:pt x="127000" y="313266"/>
                </a:lnTo>
                <a:lnTo>
                  <a:pt x="110067" y="338666"/>
                </a:lnTo>
                <a:lnTo>
                  <a:pt x="93133" y="355600"/>
                </a:lnTo>
                <a:lnTo>
                  <a:pt x="84666" y="381000"/>
                </a:lnTo>
                <a:lnTo>
                  <a:pt x="84666" y="381000"/>
                </a:lnTo>
                <a:lnTo>
                  <a:pt x="67733" y="397933"/>
                </a:lnTo>
                <a:lnTo>
                  <a:pt x="67733" y="397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0" name="Freeform 6189"/>
          <p:cNvSpPr/>
          <p:nvPr/>
        </p:nvSpPr>
        <p:spPr>
          <a:xfrm>
            <a:off x="7840133" y="4182533"/>
            <a:ext cx="33868" cy="194735"/>
          </a:xfrm>
          <a:custGeom>
            <a:avLst/>
            <a:gdLst/>
            <a:ahLst/>
            <a:cxnLst/>
            <a:rect l="0" t="0" r="0" b="0"/>
            <a:pathLst>
              <a:path w="33868" h="194735">
                <a:moveTo>
                  <a:pt x="0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25400"/>
                </a:lnTo>
                <a:lnTo>
                  <a:pt x="25400" y="42334"/>
                </a:lnTo>
                <a:lnTo>
                  <a:pt x="25400" y="59267"/>
                </a:lnTo>
                <a:lnTo>
                  <a:pt x="25400" y="76200"/>
                </a:lnTo>
                <a:lnTo>
                  <a:pt x="33867" y="101600"/>
                </a:lnTo>
                <a:lnTo>
                  <a:pt x="33867" y="118534"/>
                </a:lnTo>
                <a:lnTo>
                  <a:pt x="33867" y="135467"/>
                </a:lnTo>
                <a:lnTo>
                  <a:pt x="33867" y="152400"/>
                </a:lnTo>
                <a:lnTo>
                  <a:pt x="33867" y="169334"/>
                </a:lnTo>
                <a:lnTo>
                  <a:pt x="33867" y="177800"/>
                </a:lnTo>
                <a:lnTo>
                  <a:pt x="33867" y="186267"/>
                </a:lnTo>
                <a:lnTo>
                  <a:pt x="33867" y="186267"/>
                </a:lnTo>
                <a:lnTo>
                  <a:pt x="33867" y="194734"/>
                </a:lnTo>
                <a:lnTo>
                  <a:pt x="33867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1" name="Freeform 6190"/>
          <p:cNvSpPr/>
          <p:nvPr/>
        </p:nvSpPr>
        <p:spPr>
          <a:xfrm>
            <a:off x="7941733" y="4191000"/>
            <a:ext cx="169334" cy="76201"/>
          </a:xfrm>
          <a:custGeom>
            <a:avLst/>
            <a:gdLst/>
            <a:ahLst/>
            <a:cxnLst/>
            <a:rect l="0" t="0" r="0" b="0"/>
            <a:pathLst>
              <a:path w="169334" h="76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8467" y="42333"/>
                </a:lnTo>
                <a:lnTo>
                  <a:pt x="16933" y="50800"/>
                </a:lnTo>
                <a:lnTo>
                  <a:pt x="25401" y="59267"/>
                </a:lnTo>
                <a:lnTo>
                  <a:pt x="33867" y="59267"/>
                </a:lnTo>
                <a:lnTo>
                  <a:pt x="50800" y="67733"/>
                </a:lnTo>
                <a:lnTo>
                  <a:pt x="67734" y="76200"/>
                </a:lnTo>
                <a:lnTo>
                  <a:pt x="76200" y="76200"/>
                </a:lnTo>
                <a:lnTo>
                  <a:pt x="93133" y="76200"/>
                </a:lnTo>
                <a:lnTo>
                  <a:pt x="110067" y="76200"/>
                </a:lnTo>
                <a:lnTo>
                  <a:pt x="127000" y="76200"/>
                </a:lnTo>
                <a:lnTo>
                  <a:pt x="143934" y="76200"/>
                </a:lnTo>
                <a:lnTo>
                  <a:pt x="152400" y="67733"/>
                </a:lnTo>
                <a:lnTo>
                  <a:pt x="152400" y="67733"/>
                </a:lnTo>
                <a:lnTo>
                  <a:pt x="169333" y="59267"/>
                </a:lnTo>
                <a:lnTo>
                  <a:pt x="169333" y="59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2" name="Freeform 6191"/>
          <p:cNvSpPr/>
          <p:nvPr/>
        </p:nvSpPr>
        <p:spPr>
          <a:xfrm>
            <a:off x="8051800" y="4131733"/>
            <a:ext cx="16934" cy="254001"/>
          </a:xfrm>
          <a:custGeom>
            <a:avLst/>
            <a:gdLst/>
            <a:ahLst/>
            <a:cxnLst/>
            <a:rect l="0" t="0" r="0" b="0"/>
            <a:pathLst>
              <a:path w="16934" h="254001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84667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20134"/>
                </a:lnTo>
                <a:lnTo>
                  <a:pt x="8467" y="237067"/>
                </a:lnTo>
                <a:lnTo>
                  <a:pt x="8467" y="245534"/>
                </a:lnTo>
                <a:lnTo>
                  <a:pt x="16933" y="254000"/>
                </a:lnTo>
                <a:lnTo>
                  <a:pt x="16933" y="254000"/>
                </a:lnTo>
                <a:lnTo>
                  <a:pt x="16933" y="254000"/>
                </a:lnTo>
                <a:lnTo>
                  <a:pt x="16933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3" name="Freeform 6192"/>
          <p:cNvSpPr/>
          <p:nvPr/>
        </p:nvSpPr>
        <p:spPr>
          <a:xfrm>
            <a:off x="8161867" y="4182533"/>
            <a:ext cx="110068" cy="228601"/>
          </a:xfrm>
          <a:custGeom>
            <a:avLst/>
            <a:gdLst/>
            <a:ahLst/>
            <a:cxnLst/>
            <a:rect l="0" t="0" r="0" b="0"/>
            <a:pathLst>
              <a:path w="110068" h="228601">
                <a:moveTo>
                  <a:pt x="42333" y="25400"/>
                </a:move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33867" y="33867"/>
                </a:lnTo>
                <a:lnTo>
                  <a:pt x="33867" y="42334"/>
                </a:lnTo>
                <a:lnTo>
                  <a:pt x="25399" y="59267"/>
                </a:lnTo>
                <a:lnTo>
                  <a:pt x="16933" y="84667"/>
                </a:lnTo>
                <a:lnTo>
                  <a:pt x="8466" y="101600"/>
                </a:lnTo>
                <a:lnTo>
                  <a:pt x="8466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0" y="186267"/>
                </a:lnTo>
                <a:lnTo>
                  <a:pt x="8466" y="194734"/>
                </a:lnTo>
                <a:lnTo>
                  <a:pt x="8466" y="211667"/>
                </a:lnTo>
                <a:lnTo>
                  <a:pt x="16933" y="220134"/>
                </a:lnTo>
                <a:lnTo>
                  <a:pt x="25399" y="220134"/>
                </a:lnTo>
                <a:lnTo>
                  <a:pt x="42333" y="228600"/>
                </a:lnTo>
                <a:lnTo>
                  <a:pt x="59266" y="228600"/>
                </a:lnTo>
                <a:lnTo>
                  <a:pt x="67733" y="220134"/>
                </a:lnTo>
                <a:lnTo>
                  <a:pt x="76200" y="211667"/>
                </a:lnTo>
                <a:lnTo>
                  <a:pt x="84666" y="203200"/>
                </a:lnTo>
                <a:lnTo>
                  <a:pt x="93133" y="194734"/>
                </a:lnTo>
                <a:lnTo>
                  <a:pt x="101599" y="177800"/>
                </a:lnTo>
                <a:lnTo>
                  <a:pt x="110067" y="160867"/>
                </a:lnTo>
                <a:lnTo>
                  <a:pt x="110067" y="135467"/>
                </a:lnTo>
                <a:lnTo>
                  <a:pt x="110067" y="118534"/>
                </a:lnTo>
                <a:lnTo>
                  <a:pt x="101599" y="101600"/>
                </a:lnTo>
                <a:lnTo>
                  <a:pt x="93133" y="84667"/>
                </a:lnTo>
                <a:lnTo>
                  <a:pt x="84666" y="67734"/>
                </a:lnTo>
                <a:lnTo>
                  <a:pt x="76200" y="50800"/>
                </a:lnTo>
                <a:lnTo>
                  <a:pt x="67733" y="42334"/>
                </a:lnTo>
                <a:lnTo>
                  <a:pt x="59266" y="25400"/>
                </a:lnTo>
                <a:lnTo>
                  <a:pt x="42333" y="16934"/>
                </a:lnTo>
                <a:lnTo>
                  <a:pt x="42333" y="8467"/>
                </a:lnTo>
                <a:lnTo>
                  <a:pt x="33867" y="8467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4" name="Freeform 6193"/>
          <p:cNvSpPr/>
          <p:nvPr/>
        </p:nvSpPr>
        <p:spPr>
          <a:xfrm>
            <a:off x="3352800" y="4656667"/>
            <a:ext cx="16934" cy="524934"/>
          </a:xfrm>
          <a:custGeom>
            <a:avLst/>
            <a:gdLst/>
            <a:ahLst/>
            <a:cxnLst/>
            <a:rect l="0" t="0" r="0" b="0"/>
            <a:pathLst>
              <a:path w="16934" h="524934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8467" y="16933"/>
                </a:lnTo>
                <a:lnTo>
                  <a:pt x="16933" y="33866"/>
                </a:lnTo>
                <a:lnTo>
                  <a:pt x="16933" y="59266"/>
                </a:lnTo>
                <a:lnTo>
                  <a:pt x="16933" y="84666"/>
                </a:lnTo>
                <a:lnTo>
                  <a:pt x="16933" y="118533"/>
                </a:lnTo>
                <a:lnTo>
                  <a:pt x="16933" y="160866"/>
                </a:lnTo>
                <a:lnTo>
                  <a:pt x="16933" y="203200"/>
                </a:lnTo>
                <a:lnTo>
                  <a:pt x="8467" y="254000"/>
                </a:lnTo>
                <a:lnTo>
                  <a:pt x="8467" y="304800"/>
                </a:lnTo>
                <a:lnTo>
                  <a:pt x="8467" y="355600"/>
                </a:lnTo>
                <a:lnTo>
                  <a:pt x="0" y="414866"/>
                </a:lnTo>
                <a:lnTo>
                  <a:pt x="0" y="457200"/>
                </a:lnTo>
                <a:lnTo>
                  <a:pt x="0" y="491066"/>
                </a:lnTo>
                <a:lnTo>
                  <a:pt x="0" y="508000"/>
                </a:lnTo>
                <a:lnTo>
                  <a:pt x="0" y="516466"/>
                </a:lnTo>
                <a:lnTo>
                  <a:pt x="0" y="524933"/>
                </a:lnTo>
                <a:lnTo>
                  <a:pt x="0" y="516466"/>
                </a:lnTo>
                <a:lnTo>
                  <a:pt x="0" y="516466"/>
                </a:lnTo>
                <a:lnTo>
                  <a:pt x="0" y="508000"/>
                </a:lnTo>
                <a:lnTo>
                  <a:pt x="0" y="508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5" name="Freeform 6194"/>
          <p:cNvSpPr/>
          <p:nvPr/>
        </p:nvSpPr>
        <p:spPr>
          <a:xfrm>
            <a:off x="3412067" y="4715933"/>
            <a:ext cx="203201" cy="423335"/>
          </a:xfrm>
          <a:custGeom>
            <a:avLst/>
            <a:gdLst/>
            <a:ahLst/>
            <a:cxnLst/>
            <a:rect l="0" t="0" r="0" b="0"/>
            <a:pathLst>
              <a:path w="203201" h="423335">
                <a:moveTo>
                  <a:pt x="186266" y="16934"/>
                </a:moveTo>
                <a:lnTo>
                  <a:pt x="186266" y="8467"/>
                </a:lnTo>
                <a:lnTo>
                  <a:pt x="186266" y="8467"/>
                </a:lnTo>
                <a:lnTo>
                  <a:pt x="186266" y="8467"/>
                </a:lnTo>
                <a:lnTo>
                  <a:pt x="177800" y="0"/>
                </a:lnTo>
                <a:lnTo>
                  <a:pt x="160866" y="0"/>
                </a:lnTo>
                <a:lnTo>
                  <a:pt x="152400" y="0"/>
                </a:lnTo>
                <a:lnTo>
                  <a:pt x="135466" y="8467"/>
                </a:lnTo>
                <a:lnTo>
                  <a:pt x="110066" y="16934"/>
                </a:lnTo>
                <a:lnTo>
                  <a:pt x="93133" y="25400"/>
                </a:lnTo>
                <a:lnTo>
                  <a:pt x="67733" y="33867"/>
                </a:lnTo>
                <a:lnTo>
                  <a:pt x="50800" y="42334"/>
                </a:lnTo>
                <a:lnTo>
                  <a:pt x="25400" y="59267"/>
                </a:lnTo>
                <a:lnTo>
                  <a:pt x="16933" y="67734"/>
                </a:lnTo>
                <a:lnTo>
                  <a:pt x="0" y="84667"/>
                </a:lnTo>
                <a:lnTo>
                  <a:pt x="0" y="93134"/>
                </a:lnTo>
                <a:lnTo>
                  <a:pt x="8466" y="110067"/>
                </a:lnTo>
                <a:lnTo>
                  <a:pt x="16933" y="127000"/>
                </a:lnTo>
                <a:lnTo>
                  <a:pt x="33866" y="143934"/>
                </a:lnTo>
                <a:lnTo>
                  <a:pt x="59266" y="169334"/>
                </a:lnTo>
                <a:lnTo>
                  <a:pt x="84666" y="194734"/>
                </a:lnTo>
                <a:lnTo>
                  <a:pt x="110066" y="220134"/>
                </a:lnTo>
                <a:lnTo>
                  <a:pt x="135466" y="245534"/>
                </a:lnTo>
                <a:lnTo>
                  <a:pt x="160866" y="279400"/>
                </a:lnTo>
                <a:lnTo>
                  <a:pt x="169333" y="304800"/>
                </a:lnTo>
                <a:lnTo>
                  <a:pt x="186266" y="330200"/>
                </a:lnTo>
                <a:lnTo>
                  <a:pt x="186266" y="355600"/>
                </a:lnTo>
                <a:lnTo>
                  <a:pt x="186266" y="381000"/>
                </a:lnTo>
                <a:lnTo>
                  <a:pt x="177800" y="397934"/>
                </a:lnTo>
                <a:lnTo>
                  <a:pt x="160866" y="414867"/>
                </a:lnTo>
                <a:lnTo>
                  <a:pt x="152400" y="414867"/>
                </a:lnTo>
                <a:lnTo>
                  <a:pt x="135466" y="423334"/>
                </a:lnTo>
                <a:lnTo>
                  <a:pt x="110066" y="423334"/>
                </a:lnTo>
                <a:lnTo>
                  <a:pt x="101600" y="414867"/>
                </a:lnTo>
                <a:lnTo>
                  <a:pt x="84666" y="406400"/>
                </a:lnTo>
                <a:lnTo>
                  <a:pt x="76200" y="389467"/>
                </a:lnTo>
                <a:lnTo>
                  <a:pt x="59266" y="364067"/>
                </a:lnTo>
                <a:lnTo>
                  <a:pt x="59266" y="338667"/>
                </a:lnTo>
                <a:lnTo>
                  <a:pt x="59266" y="313267"/>
                </a:lnTo>
                <a:lnTo>
                  <a:pt x="59266" y="279400"/>
                </a:lnTo>
                <a:lnTo>
                  <a:pt x="67733" y="237067"/>
                </a:lnTo>
                <a:lnTo>
                  <a:pt x="76200" y="203200"/>
                </a:lnTo>
                <a:lnTo>
                  <a:pt x="93133" y="160867"/>
                </a:lnTo>
                <a:lnTo>
                  <a:pt x="101600" y="127000"/>
                </a:lnTo>
                <a:lnTo>
                  <a:pt x="127000" y="101600"/>
                </a:lnTo>
                <a:lnTo>
                  <a:pt x="143933" y="76200"/>
                </a:lnTo>
                <a:lnTo>
                  <a:pt x="152400" y="67734"/>
                </a:lnTo>
                <a:lnTo>
                  <a:pt x="169333" y="50800"/>
                </a:lnTo>
                <a:lnTo>
                  <a:pt x="186266" y="42334"/>
                </a:lnTo>
                <a:lnTo>
                  <a:pt x="194733" y="33867"/>
                </a:lnTo>
                <a:lnTo>
                  <a:pt x="194733" y="33867"/>
                </a:lnTo>
                <a:lnTo>
                  <a:pt x="203200" y="33867"/>
                </a:lnTo>
                <a:lnTo>
                  <a:pt x="203200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6" name="Freeform 6195"/>
          <p:cNvSpPr/>
          <p:nvPr/>
        </p:nvSpPr>
        <p:spPr>
          <a:xfrm>
            <a:off x="3657600" y="4792133"/>
            <a:ext cx="160868" cy="372535"/>
          </a:xfrm>
          <a:custGeom>
            <a:avLst/>
            <a:gdLst/>
            <a:ahLst/>
            <a:cxnLst/>
            <a:rect l="0" t="0" r="0" b="0"/>
            <a:pathLst>
              <a:path w="160868" h="372535">
                <a:moveTo>
                  <a:pt x="50800" y="0"/>
                </a:moveTo>
                <a:lnTo>
                  <a:pt x="50800" y="0"/>
                </a:lnTo>
                <a:lnTo>
                  <a:pt x="50800" y="8467"/>
                </a:lnTo>
                <a:lnTo>
                  <a:pt x="50800" y="16934"/>
                </a:lnTo>
                <a:lnTo>
                  <a:pt x="50800" y="33867"/>
                </a:lnTo>
                <a:lnTo>
                  <a:pt x="50800" y="50800"/>
                </a:lnTo>
                <a:lnTo>
                  <a:pt x="42333" y="67734"/>
                </a:lnTo>
                <a:lnTo>
                  <a:pt x="33867" y="93134"/>
                </a:lnTo>
                <a:lnTo>
                  <a:pt x="25400" y="118534"/>
                </a:lnTo>
                <a:lnTo>
                  <a:pt x="25400" y="152400"/>
                </a:lnTo>
                <a:lnTo>
                  <a:pt x="8467" y="186267"/>
                </a:lnTo>
                <a:lnTo>
                  <a:pt x="0" y="220134"/>
                </a:lnTo>
                <a:lnTo>
                  <a:pt x="0" y="254000"/>
                </a:lnTo>
                <a:lnTo>
                  <a:pt x="0" y="287867"/>
                </a:lnTo>
                <a:lnTo>
                  <a:pt x="0" y="313267"/>
                </a:lnTo>
                <a:lnTo>
                  <a:pt x="8467" y="330200"/>
                </a:lnTo>
                <a:lnTo>
                  <a:pt x="25400" y="347134"/>
                </a:lnTo>
                <a:lnTo>
                  <a:pt x="33867" y="355600"/>
                </a:lnTo>
                <a:lnTo>
                  <a:pt x="59267" y="364067"/>
                </a:lnTo>
                <a:lnTo>
                  <a:pt x="76200" y="372534"/>
                </a:lnTo>
                <a:lnTo>
                  <a:pt x="101600" y="364067"/>
                </a:lnTo>
                <a:lnTo>
                  <a:pt x="118533" y="355600"/>
                </a:lnTo>
                <a:lnTo>
                  <a:pt x="127000" y="347134"/>
                </a:lnTo>
                <a:lnTo>
                  <a:pt x="143933" y="330200"/>
                </a:lnTo>
                <a:lnTo>
                  <a:pt x="152400" y="304800"/>
                </a:lnTo>
                <a:lnTo>
                  <a:pt x="160867" y="279400"/>
                </a:lnTo>
                <a:lnTo>
                  <a:pt x="160867" y="254000"/>
                </a:lnTo>
                <a:lnTo>
                  <a:pt x="160867" y="220134"/>
                </a:lnTo>
                <a:lnTo>
                  <a:pt x="160867" y="186267"/>
                </a:lnTo>
                <a:lnTo>
                  <a:pt x="152400" y="152400"/>
                </a:lnTo>
                <a:lnTo>
                  <a:pt x="135467" y="118534"/>
                </a:lnTo>
                <a:lnTo>
                  <a:pt x="118533" y="93134"/>
                </a:lnTo>
                <a:lnTo>
                  <a:pt x="110067" y="67734"/>
                </a:lnTo>
                <a:lnTo>
                  <a:pt x="101600" y="50800"/>
                </a:lnTo>
                <a:lnTo>
                  <a:pt x="84667" y="33867"/>
                </a:lnTo>
                <a:lnTo>
                  <a:pt x="84667" y="25400"/>
                </a:lnTo>
                <a:lnTo>
                  <a:pt x="76200" y="8467"/>
                </a:lnTo>
                <a:lnTo>
                  <a:pt x="76200" y="8467"/>
                </a:lnTo>
                <a:lnTo>
                  <a:pt x="67733" y="0"/>
                </a:lnTo>
                <a:lnTo>
                  <a:pt x="677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7" name="Freeform 6196"/>
          <p:cNvSpPr/>
          <p:nvPr/>
        </p:nvSpPr>
        <p:spPr>
          <a:xfrm>
            <a:off x="3852333" y="4944533"/>
            <a:ext cx="186268" cy="33868"/>
          </a:xfrm>
          <a:custGeom>
            <a:avLst/>
            <a:gdLst/>
            <a:ahLst/>
            <a:cxnLst/>
            <a:rect l="0" t="0" r="0" b="0"/>
            <a:pathLst>
              <a:path w="186268" h="33868">
                <a:moveTo>
                  <a:pt x="0" y="0"/>
                </a:moveTo>
                <a:lnTo>
                  <a:pt x="8467" y="8467"/>
                </a:lnTo>
                <a:lnTo>
                  <a:pt x="16934" y="8467"/>
                </a:lnTo>
                <a:lnTo>
                  <a:pt x="25400" y="16934"/>
                </a:lnTo>
                <a:lnTo>
                  <a:pt x="33867" y="25400"/>
                </a:lnTo>
                <a:lnTo>
                  <a:pt x="50800" y="33867"/>
                </a:lnTo>
                <a:lnTo>
                  <a:pt x="76200" y="33867"/>
                </a:lnTo>
                <a:lnTo>
                  <a:pt x="101600" y="33867"/>
                </a:lnTo>
                <a:lnTo>
                  <a:pt x="127000" y="33867"/>
                </a:lnTo>
                <a:lnTo>
                  <a:pt x="143934" y="33867"/>
                </a:lnTo>
                <a:lnTo>
                  <a:pt x="169334" y="25400"/>
                </a:lnTo>
                <a:lnTo>
                  <a:pt x="169334" y="25400"/>
                </a:lnTo>
                <a:lnTo>
                  <a:pt x="186267" y="16934"/>
                </a:lnTo>
                <a:lnTo>
                  <a:pt x="186267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8" name="Freeform 6197"/>
          <p:cNvSpPr/>
          <p:nvPr/>
        </p:nvSpPr>
        <p:spPr>
          <a:xfrm>
            <a:off x="4216400" y="4792133"/>
            <a:ext cx="25401" cy="431801"/>
          </a:xfrm>
          <a:custGeom>
            <a:avLst/>
            <a:gdLst/>
            <a:ahLst/>
            <a:cxnLst/>
            <a:rect l="0" t="0" r="0" b="0"/>
            <a:pathLst>
              <a:path w="25401" h="431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67734"/>
                </a:lnTo>
                <a:lnTo>
                  <a:pt x="8467" y="93134"/>
                </a:lnTo>
                <a:lnTo>
                  <a:pt x="8467" y="118534"/>
                </a:lnTo>
                <a:lnTo>
                  <a:pt x="8467" y="152400"/>
                </a:lnTo>
                <a:lnTo>
                  <a:pt x="8467" y="186267"/>
                </a:lnTo>
                <a:lnTo>
                  <a:pt x="8467" y="220134"/>
                </a:lnTo>
                <a:lnTo>
                  <a:pt x="8467" y="254000"/>
                </a:lnTo>
                <a:lnTo>
                  <a:pt x="8467" y="287867"/>
                </a:lnTo>
                <a:lnTo>
                  <a:pt x="8467" y="321734"/>
                </a:lnTo>
                <a:lnTo>
                  <a:pt x="8467" y="347134"/>
                </a:lnTo>
                <a:lnTo>
                  <a:pt x="8467" y="372534"/>
                </a:lnTo>
                <a:lnTo>
                  <a:pt x="8467" y="397934"/>
                </a:lnTo>
                <a:lnTo>
                  <a:pt x="8467" y="414867"/>
                </a:lnTo>
                <a:lnTo>
                  <a:pt x="16933" y="423334"/>
                </a:lnTo>
                <a:lnTo>
                  <a:pt x="16933" y="431800"/>
                </a:lnTo>
                <a:lnTo>
                  <a:pt x="16933" y="423334"/>
                </a:lnTo>
                <a:lnTo>
                  <a:pt x="25400" y="414867"/>
                </a:lnTo>
                <a:lnTo>
                  <a:pt x="25400" y="414867"/>
                </a:lnTo>
                <a:lnTo>
                  <a:pt x="25400" y="397934"/>
                </a:lnTo>
                <a:lnTo>
                  <a:pt x="25400" y="397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9" name="Freeform 6198"/>
          <p:cNvSpPr/>
          <p:nvPr/>
        </p:nvSpPr>
        <p:spPr>
          <a:xfrm>
            <a:off x="4351867" y="4809067"/>
            <a:ext cx="245534" cy="211667"/>
          </a:xfrm>
          <a:custGeom>
            <a:avLst/>
            <a:gdLst/>
            <a:ahLst/>
            <a:cxnLst/>
            <a:rect l="0" t="0" r="0" b="0"/>
            <a:pathLst>
              <a:path w="245534" h="211667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8466" y="50800"/>
                </a:lnTo>
                <a:lnTo>
                  <a:pt x="8466" y="67733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35466"/>
                </a:lnTo>
                <a:lnTo>
                  <a:pt x="8466" y="152400"/>
                </a:lnTo>
                <a:lnTo>
                  <a:pt x="8466" y="160866"/>
                </a:lnTo>
                <a:lnTo>
                  <a:pt x="25400" y="177800"/>
                </a:lnTo>
                <a:lnTo>
                  <a:pt x="33866" y="186266"/>
                </a:lnTo>
                <a:lnTo>
                  <a:pt x="50800" y="194733"/>
                </a:lnTo>
                <a:lnTo>
                  <a:pt x="67733" y="194733"/>
                </a:lnTo>
                <a:lnTo>
                  <a:pt x="93133" y="203200"/>
                </a:lnTo>
                <a:lnTo>
                  <a:pt x="118533" y="211666"/>
                </a:lnTo>
                <a:lnTo>
                  <a:pt x="143933" y="211666"/>
                </a:lnTo>
                <a:lnTo>
                  <a:pt x="169333" y="211666"/>
                </a:lnTo>
                <a:lnTo>
                  <a:pt x="194733" y="211666"/>
                </a:lnTo>
                <a:lnTo>
                  <a:pt x="220133" y="203200"/>
                </a:lnTo>
                <a:lnTo>
                  <a:pt x="228600" y="194733"/>
                </a:lnTo>
                <a:lnTo>
                  <a:pt x="228600" y="194733"/>
                </a:lnTo>
                <a:lnTo>
                  <a:pt x="245533" y="177800"/>
                </a:lnTo>
                <a:lnTo>
                  <a:pt x="245533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0" name="Freeform 6199"/>
          <p:cNvSpPr/>
          <p:nvPr/>
        </p:nvSpPr>
        <p:spPr>
          <a:xfrm>
            <a:off x="4445000" y="4792133"/>
            <a:ext cx="59268" cy="448735"/>
          </a:xfrm>
          <a:custGeom>
            <a:avLst/>
            <a:gdLst/>
            <a:ahLst/>
            <a:cxnLst/>
            <a:rect l="0" t="0" r="0" b="0"/>
            <a:pathLst>
              <a:path w="59268" h="448735">
                <a:moveTo>
                  <a:pt x="33867" y="0"/>
                </a:moveTo>
                <a:lnTo>
                  <a:pt x="33867" y="0"/>
                </a:lnTo>
                <a:lnTo>
                  <a:pt x="33867" y="8467"/>
                </a:lnTo>
                <a:lnTo>
                  <a:pt x="25400" y="16934"/>
                </a:lnTo>
                <a:lnTo>
                  <a:pt x="33867" y="42334"/>
                </a:lnTo>
                <a:lnTo>
                  <a:pt x="33867" y="67734"/>
                </a:lnTo>
                <a:lnTo>
                  <a:pt x="25400" y="110067"/>
                </a:lnTo>
                <a:lnTo>
                  <a:pt x="25400" y="143934"/>
                </a:lnTo>
                <a:lnTo>
                  <a:pt x="16933" y="186267"/>
                </a:lnTo>
                <a:lnTo>
                  <a:pt x="16933" y="228600"/>
                </a:lnTo>
                <a:lnTo>
                  <a:pt x="8467" y="279400"/>
                </a:lnTo>
                <a:lnTo>
                  <a:pt x="8467" y="321734"/>
                </a:lnTo>
                <a:lnTo>
                  <a:pt x="0" y="372534"/>
                </a:lnTo>
                <a:lnTo>
                  <a:pt x="0" y="406400"/>
                </a:lnTo>
                <a:lnTo>
                  <a:pt x="0" y="431800"/>
                </a:lnTo>
                <a:lnTo>
                  <a:pt x="8467" y="448734"/>
                </a:lnTo>
                <a:lnTo>
                  <a:pt x="8467" y="448734"/>
                </a:lnTo>
                <a:lnTo>
                  <a:pt x="25400" y="448734"/>
                </a:lnTo>
                <a:lnTo>
                  <a:pt x="33867" y="440267"/>
                </a:lnTo>
                <a:lnTo>
                  <a:pt x="42333" y="423334"/>
                </a:lnTo>
                <a:lnTo>
                  <a:pt x="42333" y="423334"/>
                </a:lnTo>
                <a:lnTo>
                  <a:pt x="59267" y="397934"/>
                </a:lnTo>
                <a:lnTo>
                  <a:pt x="59267" y="397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1" name="Freeform 6200"/>
          <p:cNvSpPr/>
          <p:nvPr/>
        </p:nvSpPr>
        <p:spPr>
          <a:xfrm>
            <a:off x="4605867" y="4834467"/>
            <a:ext cx="169334" cy="355601"/>
          </a:xfrm>
          <a:custGeom>
            <a:avLst/>
            <a:gdLst/>
            <a:ahLst/>
            <a:cxnLst/>
            <a:rect l="0" t="0" r="0" b="0"/>
            <a:pathLst>
              <a:path w="169334" h="355601">
                <a:moveTo>
                  <a:pt x="67733" y="33866"/>
                </a:moveTo>
                <a:lnTo>
                  <a:pt x="76200" y="33866"/>
                </a:lnTo>
                <a:lnTo>
                  <a:pt x="76200" y="33866"/>
                </a:lnTo>
                <a:lnTo>
                  <a:pt x="76200" y="33866"/>
                </a:lnTo>
                <a:lnTo>
                  <a:pt x="76200" y="33866"/>
                </a:lnTo>
                <a:lnTo>
                  <a:pt x="67733" y="33866"/>
                </a:lnTo>
                <a:lnTo>
                  <a:pt x="67733" y="42333"/>
                </a:lnTo>
                <a:lnTo>
                  <a:pt x="59266" y="59266"/>
                </a:lnTo>
                <a:lnTo>
                  <a:pt x="50800" y="76200"/>
                </a:lnTo>
                <a:lnTo>
                  <a:pt x="33866" y="101600"/>
                </a:lnTo>
                <a:lnTo>
                  <a:pt x="25400" y="135466"/>
                </a:lnTo>
                <a:lnTo>
                  <a:pt x="16933" y="169333"/>
                </a:lnTo>
                <a:lnTo>
                  <a:pt x="8466" y="203200"/>
                </a:lnTo>
                <a:lnTo>
                  <a:pt x="0" y="237066"/>
                </a:lnTo>
                <a:lnTo>
                  <a:pt x="0" y="262466"/>
                </a:lnTo>
                <a:lnTo>
                  <a:pt x="8466" y="287866"/>
                </a:lnTo>
                <a:lnTo>
                  <a:pt x="16933" y="313266"/>
                </a:lnTo>
                <a:lnTo>
                  <a:pt x="25400" y="330200"/>
                </a:lnTo>
                <a:lnTo>
                  <a:pt x="42333" y="347133"/>
                </a:lnTo>
                <a:lnTo>
                  <a:pt x="59266" y="355600"/>
                </a:lnTo>
                <a:lnTo>
                  <a:pt x="84666" y="355600"/>
                </a:lnTo>
                <a:lnTo>
                  <a:pt x="101600" y="355600"/>
                </a:lnTo>
                <a:lnTo>
                  <a:pt x="118533" y="338666"/>
                </a:lnTo>
                <a:lnTo>
                  <a:pt x="135466" y="330200"/>
                </a:lnTo>
                <a:lnTo>
                  <a:pt x="152400" y="304800"/>
                </a:lnTo>
                <a:lnTo>
                  <a:pt x="160866" y="279400"/>
                </a:lnTo>
                <a:lnTo>
                  <a:pt x="169333" y="245533"/>
                </a:lnTo>
                <a:lnTo>
                  <a:pt x="169333" y="211666"/>
                </a:lnTo>
                <a:lnTo>
                  <a:pt x="169333" y="177800"/>
                </a:lnTo>
                <a:lnTo>
                  <a:pt x="160866" y="143933"/>
                </a:lnTo>
                <a:lnTo>
                  <a:pt x="152400" y="118533"/>
                </a:lnTo>
                <a:lnTo>
                  <a:pt x="135466" y="93133"/>
                </a:lnTo>
                <a:lnTo>
                  <a:pt x="118533" y="76200"/>
                </a:lnTo>
                <a:lnTo>
                  <a:pt x="101600" y="50800"/>
                </a:lnTo>
                <a:lnTo>
                  <a:pt x="84666" y="33866"/>
                </a:lnTo>
                <a:lnTo>
                  <a:pt x="67733" y="25400"/>
                </a:lnTo>
                <a:lnTo>
                  <a:pt x="59266" y="16933"/>
                </a:lnTo>
                <a:lnTo>
                  <a:pt x="42333" y="8466"/>
                </a:lnTo>
                <a:lnTo>
                  <a:pt x="42333" y="8466"/>
                </a:lnTo>
                <a:lnTo>
                  <a:pt x="42333" y="0"/>
                </a:lnTo>
                <a:lnTo>
                  <a:pt x="423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2" name="Freeform 6201"/>
          <p:cNvSpPr/>
          <p:nvPr/>
        </p:nvSpPr>
        <p:spPr>
          <a:xfrm>
            <a:off x="4876800" y="5003800"/>
            <a:ext cx="118534" cy="25401"/>
          </a:xfrm>
          <a:custGeom>
            <a:avLst/>
            <a:gdLst/>
            <a:ahLst/>
            <a:cxnLst/>
            <a:rect l="0" t="0" r="0" b="0"/>
            <a:pathLst>
              <a:path w="118534" h="25401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76200" y="25400"/>
                </a:lnTo>
                <a:lnTo>
                  <a:pt x="93133" y="25400"/>
                </a:lnTo>
                <a:lnTo>
                  <a:pt x="101600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18533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3" name="Freeform 6202"/>
          <p:cNvSpPr/>
          <p:nvPr/>
        </p:nvSpPr>
        <p:spPr>
          <a:xfrm>
            <a:off x="4876800" y="5096933"/>
            <a:ext cx="135468" cy="33868"/>
          </a:xfrm>
          <a:custGeom>
            <a:avLst/>
            <a:gdLst/>
            <a:ahLst/>
            <a:cxnLst/>
            <a:rect l="0" t="0" r="0" b="0"/>
            <a:pathLst>
              <a:path w="135468" h="33868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33867"/>
                </a:lnTo>
                <a:lnTo>
                  <a:pt x="33867" y="33867"/>
                </a:lnTo>
                <a:lnTo>
                  <a:pt x="59267" y="33867"/>
                </a:lnTo>
                <a:lnTo>
                  <a:pt x="84667" y="25400"/>
                </a:lnTo>
                <a:lnTo>
                  <a:pt x="110067" y="16934"/>
                </a:lnTo>
                <a:lnTo>
                  <a:pt x="110067" y="16934"/>
                </a:lnTo>
                <a:lnTo>
                  <a:pt x="135467" y="16934"/>
                </a:lnTo>
                <a:lnTo>
                  <a:pt x="135467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4" name="Freeform 6203"/>
          <p:cNvSpPr/>
          <p:nvPr/>
        </p:nvSpPr>
        <p:spPr>
          <a:xfrm>
            <a:off x="5173133" y="4919133"/>
            <a:ext cx="254001" cy="203201"/>
          </a:xfrm>
          <a:custGeom>
            <a:avLst/>
            <a:gdLst/>
            <a:ahLst/>
            <a:cxnLst/>
            <a:rect l="0" t="0" r="0" b="0"/>
            <a:pathLst>
              <a:path w="254001" h="2032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33867"/>
                </a:lnTo>
                <a:lnTo>
                  <a:pt x="16934" y="50800"/>
                </a:lnTo>
                <a:lnTo>
                  <a:pt x="16934" y="67734"/>
                </a:lnTo>
                <a:lnTo>
                  <a:pt x="8467" y="93134"/>
                </a:lnTo>
                <a:lnTo>
                  <a:pt x="8467" y="118534"/>
                </a:lnTo>
                <a:lnTo>
                  <a:pt x="8467" y="135467"/>
                </a:lnTo>
                <a:lnTo>
                  <a:pt x="0" y="152400"/>
                </a:lnTo>
                <a:lnTo>
                  <a:pt x="0" y="160867"/>
                </a:lnTo>
                <a:lnTo>
                  <a:pt x="0" y="169334"/>
                </a:lnTo>
                <a:lnTo>
                  <a:pt x="0" y="177800"/>
                </a:lnTo>
                <a:lnTo>
                  <a:pt x="8467" y="177800"/>
                </a:lnTo>
                <a:lnTo>
                  <a:pt x="16934" y="186267"/>
                </a:lnTo>
                <a:lnTo>
                  <a:pt x="25400" y="186267"/>
                </a:lnTo>
                <a:lnTo>
                  <a:pt x="42334" y="194734"/>
                </a:lnTo>
                <a:lnTo>
                  <a:pt x="67734" y="194734"/>
                </a:lnTo>
                <a:lnTo>
                  <a:pt x="84667" y="194734"/>
                </a:lnTo>
                <a:lnTo>
                  <a:pt x="118534" y="203200"/>
                </a:lnTo>
                <a:lnTo>
                  <a:pt x="143934" y="203200"/>
                </a:lnTo>
                <a:lnTo>
                  <a:pt x="177800" y="203200"/>
                </a:lnTo>
                <a:lnTo>
                  <a:pt x="203200" y="203200"/>
                </a:lnTo>
                <a:lnTo>
                  <a:pt x="228600" y="194734"/>
                </a:lnTo>
                <a:lnTo>
                  <a:pt x="237067" y="194734"/>
                </a:lnTo>
                <a:lnTo>
                  <a:pt x="237067" y="194734"/>
                </a:lnTo>
                <a:lnTo>
                  <a:pt x="254000" y="186267"/>
                </a:lnTo>
                <a:lnTo>
                  <a:pt x="254000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5" name="Freeform 6204"/>
          <p:cNvSpPr/>
          <p:nvPr/>
        </p:nvSpPr>
        <p:spPr>
          <a:xfrm>
            <a:off x="5266267" y="4859867"/>
            <a:ext cx="59267" cy="448734"/>
          </a:xfrm>
          <a:custGeom>
            <a:avLst/>
            <a:gdLst/>
            <a:ahLst/>
            <a:cxnLst/>
            <a:rect l="0" t="0" r="0" b="0"/>
            <a:pathLst>
              <a:path w="59267" h="448734">
                <a:moveTo>
                  <a:pt x="59266" y="0"/>
                </a:moveTo>
                <a:lnTo>
                  <a:pt x="59266" y="8466"/>
                </a:lnTo>
                <a:lnTo>
                  <a:pt x="50800" y="8466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50800"/>
                </a:lnTo>
                <a:lnTo>
                  <a:pt x="50800" y="76200"/>
                </a:lnTo>
                <a:lnTo>
                  <a:pt x="42333" y="110066"/>
                </a:lnTo>
                <a:lnTo>
                  <a:pt x="42333" y="143933"/>
                </a:lnTo>
                <a:lnTo>
                  <a:pt x="42333" y="194733"/>
                </a:lnTo>
                <a:lnTo>
                  <a:pt x="33866" y="237066"/>
                </a:lnTo>
                <a:lnTo>
                  <a:pt x="25400" y="279400"/>
                </a:lnTo>
                <a:lnTo>
                  <a:pt x="16933" y="330200"/>
                </a:lnTo>
                <a:lnTo>
                  <a:pt x="8466" y="364066"/>
                </a:lnTo>
                <a:lnTo>
                  <a:pt x="8466" y="397933"/>
                </a:lnTo>
                <a:lnTo>
                  <a:pt x="0" y="423333"/>
                </a:lnTo>
                <a:lnTo>
                  <a:pt x="0" y="440266"/>
                </a:lnTo>
                <a:lnTo>
                  <a:pt x="8466" y="448733"/>
                </a:lnTo>
                <a:lnTo>
                  <a:pt x="16933" y="448733"/>
                </a:lnTo>
                <a:lnTo>
                  <a:pt x="25400" y="440266"/>
                </a:lnTo>
                <a:lnTo>
                  <a:pt x="25400" y="440266"/>
                </a:lnTo>
                <a:lnTo>
                  <a:pt x="33866" y="431800"/>
                </a:lnTo>
                <a:lnTo>
                  <a:pt x="33866" y="431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6" name="Freeform 6205"/>
          <p:cNvSpPr/>
          <p:nvPr/>
        </p:nvSpPr>
        <p:spPr>
          <a:xfrm>
            <a:off x="5418667" y="4986867"/>
            <a:ext cx="160867" cy="313267"/>
          </a:xfrm>
          <a:custGeom>
            <a:avLst/>
            <a:gdLst/>
            <a:ahLst/>
            <a:cxnLst/>
            <a:rect l="0" t="0" r="0" b="0"/>
            <a:pathLst>
              <a:path w="160867" h="313267">
                <a:moveTo>
                  <a:pt x="110066" y="0"/>
                </a:moveTo>
                <a:lnTo>
                  <a:pt x="101600" y="0"/>
                </a:lnTo>
                <a:lnTo>
                  <a:pt x="101600" y="8466"/>
                </a:lnTo>
                <a:lnTo>
                  <a:pt x="84666" y="8466"/>
                </a:lnTo>
                <a:lnTo>
                  <a:pt x="67733" y="25400"/>
                </a:lnTo>
                <a:lnTo>
                  <a:pt x="59266" y="42333"/>
                </a:lnTo>
                <a:lnTo>
                  <a:pt x="42333" y="59266"/>
                </a:lnTo>
                <a:lnTo>
                  <a:pt x="33866" y="93133"/>
                </a:lnTo>
                <a:lnTo>
                  <a:pt x="16933" y="127000"/>
                </a:lnTo>
                <a:lnTo>
                  <a:pt x="8466" y="160866"/>
                </a:lnTo>
                <a:lnTo>
                  <a:pt x="0" y="186266"/>
                </a:lnTo>
                <a:lnTo>
                  <a:pt x="0" y="211666"/>
                </a:lnTo>
                <a:lnTo>
                  <a:pt x="8466" y="237066"/>
                </a:lnTo>
                <a:lnTo>
                  <a:pt x="8466" y="254000"/>
                </a:lnTo>
                <a:lnTo>
                  <a:pt x="25400" y="279400"/>
                </a:lnTo>
                <a:lnTo>
                  <a:pt x="33866" y="287866"/>
                </a:lnTo>
                <a:lnTo>
                  <a:pt x="50800" y="296333"/>
                </a:lnTo>
                <a:lnTo>
                  <a:pt x="67733" y="304800"/>
                </a:lnTo>
                <a:lnTo>
                  <a:pt x="84666" y="313266"/>
                </a:lnTo>
                <a:lnTo>
                  <a:pt x="101600" y="304800"/>
                </a:lnTo>
                <a:lnTo>
                  <a:pt x="110066" y="296333"/>
                </a:lnTo>
                <a:lnTo>
                  <a:pt x="127000" y="279400"/>
                </a:lnTo>
                <a:lnTo>
                  <a:pt x="143933" y="262466"/>
                </a:lnTo>
                <a:lnTo>
                  <a:pt x="152400" y="237066"/>
                </a:lnTo>
                <a:lnTo>
                  <a:pt x="160866" y="203200"/>
                </a:lnTo>
                <a:lnTo>
                  <a:pt x="160866" y="177800"/>
                </a:lnTo>
                <a:lnTo>
                  <a:pt x="152400" y="143933"/>
                </a:lnTo>
                <a:lnTo>
                  <a:pt x="143933" y="118533"/>
                </a:lnTo>
                <a:lnTo>
                  <a:pt x="135466" y="93133"/>
                </a:lnTo>
                <a:lnTo>
                  <a:pt x="118533" y="67733"/>
                </a:lnTo>
                <a:lnTo>
                  <a:pt x="101600" y="50800"/>
                </a:lnTo>
                <a:lnTo>
                  <a:pt x="84666" y="42333"/>
                </a:lnTo>
                <a:lnTo>
                  <a:pt x="76200" y="33866"/>
                </a:lnTo>
                <a:lnTo>
                  <a:pt x="67733" y="25400"/>
                </a:lnTo>
                <a:lnTo>
                  <a:pt x="67733" y="16933"/>
                </a:lnTo>
                <a:lnTo>
                  <a:pt x="67733" y="8466"/>
                </a:lnTo>
                <a:lnTo>
                  <a:pt x="67733" y="8466"/>
                </a:lnTo>
                <a:lnTo>
                  <a:pt x="67733" y="8466"/>
                </a:lnTo>
                <a:lnTo>
                  <a:pt x="67733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7" name="Freeform 6206"/>
          <p:cNvSpPr/>
          <p:nvPr/>
        </p:nvSpPr>
        <p:spPr>
          <a:xfrm>
            <a:off x="5630333" y="4944533"/>
            <a:ext cx="101601" cy="127001"/>
          </a:xfrm>
          <a:custGeom>
            <a:avLst/>
            <a:gdLst/>
            <a:ahLst/>
            <a:cxnLst/>
            <a:rect l="0" t="0" r="0" b="0"/>
            <a:pathLst>
              <a:path w="101601" h="127001">
                <a:moveTo>
                  <a:pt x="16934" y="33867"/>
                </a:move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8467" y="101600"/>
                </a:lnTo>
                <a:lnTo>
                  <a:pt x="16934" y="110067"/>
                </a:lnTo>
                <a:lnTo>
                  <a:pt x="33867" y="118534"/>
                </a:lnTo>
                <a:lnTo>
                  <a:pt x="42334" y="127000"/>
                </a:lnTo>
                <a:lnTo>
                  <a:pt x="59267" y="127000"/>
                </a:lnTo>
                <a:lnTo>
                  <a:pt x="76200" y="127000"/>
                </a:lnTo>
                <a:lnTo>
                  <a:pt x="84667" y="118534"/>
                </a:lnTo>
                <a:lnTo>
                  <a:pt x="93134" y="110067"/>
                </a:lnTo>
                <a:lnTo>
                  <a:pt x="101600" y="93134"/>
                </a:lnTo>
                <a:lnTo>
                  <a:pt x="93134" y="76200"/>
                </a:lnTo>
                <a:lnTo>
                  <a:pt x="93134" y="59267"/>
                </a:lnTo>
                <a:lnTo>
                  <a:pt x="76200" y="50800"/>
                </a:lnTo>
                <a:lnTo>
                  <a:pt x="59267" y="33867"/>
                </a:lnTo>
                <a:lnTo>
                  <a:pt x="33867" y="16934"/>
                </a:lnTo>
                <a:lnTo>
                  <a:pt x="33867" y="16934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8" name="Freeform 6207"/>
          <p:cNvSpPr/>
          <p:nvPr/>
        </p:nvSpPr>
        <p:spPr>
          <a:xfrm>
            <a:off x="2963333" y="3649133"/>
            <a:ext cx="110068" cy="25401"/>
          </a:xfrm>
          <a:custGeom>
            <a:avLst/>
            <a:gdLst/>
            <a:ahLst/>
            <a:cxnLst/>
            <a:rect l="0" t="0" r="0" b="0"/>
            <a:pathLst>
              <a:path w="110068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67734" y="16934"/>
                </a:lnTo>
                <a:lnTo>
                  <a:pt x="84667" y="16934"/>
                </a:lnTo>
                <a:lnTo>
                  <a:pt x="93134" y="16934"/>
                </a:lnTo>
                <a:lnTo>
                  <a:pt x="101600" y="25400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0067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9" name="Freeform 6208"/>
          <p:cNvSpPr/>
          <p:nvPr/>
        </p:nvSpPr>
        <p:spPr>
          <a:xfrm>
            <a:off x="3005667" y="3750733"/>
            <a:ext cx="84667" cy="8468"/>
          </a:xfrm>
          <a:custGeom>
            <a:avLst/>
            <a:gdLst/>
            <a:ahLst/>
            <a:cxnLst/>
            <a:rect l="0" t="0" r="0" b="0"/>
            <a:pathLst>
              <a:path w="84667" h="8468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84666" y="0"/>
                </a:lnTo>
                <a:lnTo>
                  <a:pt x="846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0" name="Freeform 6209"/>
          <p:cNvSpPr/>
          <p:nvPr/>
        </p:nvSpPr>
        <p:spPr>
          <a:xfrm>
            <a:off x="3251200" y="3589867"/>
            <a:ext cx="186268" cy="186267"/>
          </a:xfrm>
          <a:custGeom>
            <a:avLst/>
            <a:gdLst/>
            <a:ahLst/>
            <a:cxnLst/>
            <a:rect l="0" t="0" r="0" b="0"/>
            <a:pathLst>
              <a:path w="186268" h="186267">
                <a:moveTo>
                  <a:pt x="8467" y="0"/>
                </a:move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8467" y="127000"/>
                </a:lnTo>
                <a:lnTo>
                  <a:pt x="16933" y="135466"/>
                </a:lnTo>
                <a:lnTo>
                  <a:pt x="25400" y="143933"/>
                </a:lnTo>
                <a:lnTo>
                  <a:pt x="42333" y="152400"/>
                </a:lnTo>
                <a:lnTo>
                  <a:pt x="59267" y="160866"/>
                </a:lnTo>
                <a:lnTo>
                  <a:pt x="84667" y="160866"/>
                </a:lnTo>
                <a:lnTo>
                  <a:pt x="101600" y="169333"/>
                </a:lnTo>
                <a:lnTo>
                  <a:pt x="127000" y="177800"/>
                </a:lnTo>
                <a:lnTo>
                  <a:pt x="143933" y="186266"/>
                </a:lnTo>
                <a:lnTo>
                  <a:pt x="160867" y="186266"/>
                </a:lnTo>
                <a:lnTo>
                  <a:pt x="177800" y="186266"/>
                </a:lnTo>
                <a:lnTo>
                  <a:pt x="186267" y="186266"/>
                </a:lnTo>
                <a:lnTo>
                  <a:pt x="186267" y="186266"/>
                </a:lnTo>
                <a:lnTo>
                  <a:pt x="186267" y="186266"/>
                </a:lnTo>
                <a:lnTo>
                  <a:pt x="186267" y="186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1" name="Freeform 6210"/>
          <p:cNvSpPr/>
          <p:nvPr/>
        </p:nvSpPr>
        <p:spPr>
          <a:xfrm>
            <a:off x="3318933" y="3556000"/>
            <a:ext cx="50801" cy="372534"/>
          </a:xfrm>
          <a:custGeom>
            <a:avLst/>
            <a:gdLst/>
            <a:ahLst/>
            <a:cxnLst/>
            <a:rect l="0" t="0" r="0" b="0"/>
            <a:pathLst>
              <a:path w="50801" h="372534">
                <a:moveTo>
                  <a:pt x="50800" y="0"/>
                </a:moveTo>
                <a:lnTo>
                  <a:pt x="50800" y="0"/>
                </a:lnTo>
                <a:lnTo>
                  <a:pt x="50800" y="8467"/>
                </a:lnTo>
                <a:lnTo>
                  <a:pt x="50800" y="16933"/>
                </a:lnTo>
                <a:lnTo>
                  <a:pt x="50800" y="33867"/>
                </a:lnTo>
                <a:lnTo>
                  <a:pt x="42334" y="50800"/>
                </a:lnTo>
                <a:lnTo>
                  <a:pt x="42334" y="84667"/>
                </a:lnTo>
                <a:lnTo>
                  <a:pt x="33867" y="110067"/>
                </a:lnTo>
                <a:lnTo>
                  <a:pt x="33867" y="143933"/>
                </a:lnTo>
                <a:lnTo>
                  <a:pt x="25400" y="177800"/>
                </a:lnTo>
                <a:lnTo>
                  <a:pt x="16934" y="211667"/>
                </a:lnTo>
                <a:lnTo>
                  <a:pt x="16934" y="245533"/>
                </a:lnTo>
                <a:lnTo>
                  <a:pt x="8467" y="279400"/>
                </a:lnTo>
                <a:lnTo>
                  <a:pt x="8467" y="313267"/>
                </a:lnTo>
                <a:lnTo>
                  <a:pt x="0" y="338667"/>
                </a:lnTo>
                <a:lnTo>
                  <a:pt x="8467" y="355600"/>
                </a:lnTo>
                <a:lnTo>
                  <a:pt x="8467" y="364067"/>
                </a:lnTo>
                <a:lnTo>
                  <a:pt x="16934" y="372533"/>
                </a:lnTo>
                <a:lnTo>
                  <a:pt x="25400" y="364067"/>
                </a:lnTo>
                <a:lnTo>
                  <a:pt x="25400" y="364067"/>
                </a:lnTo>
                <a:lnTo>
                  <a:pt x="25400" y="364067"/>
                </a:lnTo>
                <a:lnTo>
                  <a:pt x="25400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2" name="Freeform 6211"/>
          <p:cNvSpPr/>
          <p:nvPr/>
        </p:nvSpPr>
        <p:spPr>
          <a:xfrm>
            <a:off x="3471333" y="3640667"/>
            <a:ext cx="135468" cy="279401"/>
          </a:xfrm>
          <a:custGeom>
            <a:avLst/>
            <a:gdLst/>
            <a:ahLst/>
            <a:cxnLst/>
            <a:rect l="0" t="0" r="0" b="0"/>
            <a:pathLst>
              <a:path w="135468" h="279401">
                <a:moveTo>
                  <a:pt x="67734" y="0"/>
                </a:moveTo>
                <a:lnTo>
                  <a:pt x="67734" y="0"/>
                </a:lnTo>
                <a:lnTo>
                  <a:pt x="59267" y="8466"/>
                </a:lnTo>
                <a:lnTo>
                  <a:pt x="50800" y="16933"/>
                </a:lnTo>
                <a:lnTo>
                  <a:pt x="50800" y="25400"/>
                </a:lnTo>
                <a:lnTo>
                  <a:pt x="42334" y="33866"/>
                </a:lnTo>
                <a:lnTo>
                  <a:pt x="33867" y="59266"/>
                </a:lnTo>
                <a:lnTo>
                  <a:pt x="25400" y="76200"/>
                </a:lnTo>
                <a:lnTo>
                  <a:pt x="16934" y="101600"/>
                </a:lnTo>
                <a:lnTo>
                  <a:pt x="8467" y="135466"/>
                </a:lnTo>
                <a:lnTo>
                  <a:pt x="0" y="169333"/>
                </a:lnTo>
                <a:lnTo>
                  <a:pt x="0" y="194733"/>
                </a:lnTo>
                <a:lnTo>
                  <a:pt x="8467" y="220133"/>
                </a:lnTo>
                <a:lnTo>
                  <a:pt x="16934" y="245533"/>
                </a:lnTo>
                <a:lnTo>
                  <a:pt x="25400" y="254000"/>
                </a:lnTo>
                <a:lnTo>
                  <a:pt x="42334" y="270933"/>
                </a:lnTo>
                <a:lnTo>
                  <a:pt x="59267" y="270933"/>
                </a:lnTo>
                <a:lnTo>
                  <a:pt x="76200" y="279400"/>
                </a:lnTo>
                <a:lnTo>
                  <a:pt x="93134" y="270933"/>
                </a:lnTo>
                <a:lnTo>
                  <a:pt x="101600" y="262466"/>
                </a:lnTo>
                <a:lnTo>
                  <a:pt x="118534" y="254000"/>
                </a:lnTo>
                <a:lnTo>
                  <a:pt x="127000" y="245533"/>
                </a:lnTo>
                <a:lnTo>
                  <a:pt x="127000" y="228600"/>
                </a:lnTo>
                <a:lnTo>
                  <a:pt x="135467" y="203200"/>
                </a:lnTo>
                <a:lnTo>
                  <a:pt x="135467" y="177800"/>
                </a:lnTo>
                <a:lnTo>
                  <a:pt x="127000" y="143933"/>
                </a:lnTo>
                <a:lnTo>
                  <a:pt x="110067" y="118533"/>
                </a:lnTo>
                <a:lnTo>
                  <a:pt x="101600" y="101600"/>
                </a:lnTo>
                <a:lnTo>
                  <a:pt x="84667" y="84666"/>
                </a:lnTo>
                <a:lnTo>
                  <a:pt x="67734" y="76200"/>
                </a:lnTo>
                <a:lnTo>
                  <a:pt x="50800" y="67733"/>
                </a:lnTo>
                <a:lnTo>
                  <a:pt x="33867" y="59266"/>
                </a:lnTo>
                <a:lnTo>
                  <a:pt x="25400" y="50800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33866"/>
                </a:lnTo>
                <a:lnTo>
                  <a:pt x="25400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3" name="Freeform 6212"/>
          <p:cNvSpPr/>
          <p:nvPr/>
        </p:nvSpPr>
        <p:spPr>
          <a:xfrm>
            <a:off x="3598333" y="3581400"/>
            <a:ext cx="93135" cy="59268"/>
          </a:xfrm>
          <a:custGeom>
            <a:avLst/>
            <a:gdLst/>
            <a:ahLst/>
            <a:cxnLst/>
            <a:rect l="0" t="0" r="0" b="0"/>
            <a:pathLst>
              <a:path w="93135" h="59268">
                <a:moveTo>
                  <a:pt x="25400" y="0"/>
                </a:moveTo>
                <a:lnTo>
                  <a:pt x="16934" y="0"/>
                </a:lnTo>
                <a:lnTo>
                  <a:pt x="16934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0" y="25400"/>
                </a:lnTo>
                <a:lnTo>
                  <a:pt x="0" y="33867"/>
                </a:lnTo>
                <a:lnTo>
                  <a:pt x="8467" y="42333"/>
                </a:lnTo>
                <a:lnTo>
                  <a:pt x="16934" y="50800"/>
                </a:lnTo>
                <a:lnTo>
                  <a:pt x="25400" y="50800"/>
                </a:lnTo>
                <a:lnTo>
                  <a:pt x="42334" y="59267"/>
                </a:lnTo>
                <a:lnTo>
                  <a:pt x="59267" y="50800"/>
                </a:lnTo>
                <a:lnTo>
                  <a:pt x="76200" y="50800"/>
                </a:lnTo>
                <a:lnTo>
                  <a:pt x="84667" y="42333"/>
                </a:lnTo>
                <a:lnTo>
                  <a:pt x="93134" y="33867"/>
                </a:lnTo>
                <a:lnTo>
                  <a:pt x="93134" y="25400"/>
                </a:lnTo>
                <a:lnTo>
                  <a:pt x="93134" y="16933"/>
                </a:lnTo>
                <a:lnTo>
                  <a:pt x="84667" y="16933"/>
                </a:lnTo>
                <a:lnTo>
                  <a:pt x="84667" y="16933"/>
                </a:lnTo>
                <a:lnTo>
                  <a:pt x="67734" y="8467"/>
                </a:lnTo>
                <a:lnTo>
                  <a:pt x="67734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4" name="Freeform 6213"/>
          <p:cNvSpPr/>
          <p:nvPr/>
        </p:nvSpPr>
        <p:spPr>
          <a:xfrm>
            <a:off x="3581400" y="3564467"/>
            <a:ext cx="84668" cy="25401"/>
          </a:xfrm>
          <a:custGeom>
            <a:avLst/>
            <a:gdLst/>
            <a:ahLst/>
            <a:cxnLst/>
            <a:rect l="0" t="0" r="0" b="0"/>
            <a:pathLst>
              <a:path w="84668" h="25401">
                <a:moveTo>
                  <a:pt x="42333" y="16933"/>
                </a:moveTo>
                <a:lnTo>
                  <a:pt x="42333" y="16933"/>
                </a:lnTo>
                <a:lnTo>
                  <a:pt x="42333" y="16933"/>
                </a:lnTo>
                <a:lnTo>
                  <a:pt x="42333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67733" y="25400"/>
                </a:lnTo>
                <a:lnTo>
                  <a:pt x="67733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84667" y="16933"/>
                </a:lnTo>
                <a:lnTo>
                  <a:pt x="84667" y="16933"/>
                </a:lnTo>
                <a:lnTo>
                  <a:pt x="84667" y="16933"/>
                </a:lnTo>
                <a:lnTo>
                  <a:pt x="84667" y="16933"/>
                </a:lnTo>
                <a:lnTo>
                  <a:pt x="84667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67733" y="8466"/>
                </a:ln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6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altLang="en-US" b="1" u="sng"/>
              <a:t>Arcs of a Circle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16062"/>
            <a:ext cx="11977352" cy="4351338"/>
          </a:xfrm>
        </p:spPr>
        <p:txBody>
          <a:bodyPr/>
          <a:lstStyle/>
          <a:p>
            <a:r>
              <a:rPr lang="en-US" altLang="en-US"/>
              <a:t>A central angle separates the circle into two parts, each of which is an _______.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891" y="2087776"/>
            <a:ext cx="2925650" cy="3483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900" y="2303051"/>
            <a:ext cx="2833058" cy="3115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1" y="2408942"/>
            <a:ext cx="2589726" cy="3458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10684934" y="1549400"/>
            <a:ext cx="296334" cy="296334"/>
          </a:xfrm>
          <a:custGeom>
            <a:avLst/>
            <a:gdLst/>
            <a:ahLst/>
            <a:cxnLst/>
            <a:rect l="0" t="0" r="0" b="0"/>
            <a:pathLst>
              <a:path w="296334" h="296334">
                <a:moveTo>
                  <a:pt x="160866" y="93133"/>
                </a:moveTo>
                <a:lnTo>
                  <a:pt x="160866" y="93133"/>
                </a:lnTo>
                <a:lnTo>
                  <a:pt x="160866" y="93133"/>
                </a:lnTo>
                <a:lnTo>
                  <a:pt x="160866" y="84667"/>
                </a:lnTo>
                <a:lnTo>
                  <a:pt x="160866" y="84667"/>
                </a:lnTo>
                <a:lnTo>
                  <a:pt x="169332" y="76200"/>
                </a:lnTo>
                <a:lnTo>
                  <a:pt x="169332" y="59267"/>
                </a:lnTo>
                <a:lnTo>
                  <a:pt x="169332" y="50800"/>
                </a:lnTo>
                <a:lnTo>
                  <a:pt x="169332" y="42333"/>
                </a:lnTo>
                <a:lnTo>
                  <a:pt x="160866" y="33867"/>
                </a:lnTo>
                <a:lnTo>
                  <a:pt x="160866" y="16933"/>
                </a:lnTo>
                <a:lnTo>
                  <a:pt x="152400" y="8467"/>
                </a:lnTo>
                <a:lnTo>
                  <a:pt x="152400" y="8467"/>
                </a:lnTo>
                <a:lnTo>
                  <a:pt x="135466" y="0"/>
                </a:lnTo>
                <a:lnTo>
                  <a:pt x="126999" y="8467"/>
                </a:lnTo>
                <a:lnTo>
                  <a:pt x="118532" y="8467"/>
                </a:lnTo>
                <a:lnTo>
                  <a:pt x="101600" y="16933"/>
                </a:lnTo>
                <a:lnTo>
                  <a:pt x="84666" y="33867"/>
                </a:lnTo>
                <a:lnTo>
                  <a:pt x="67733" y="42333"/>
                </a:lnTo>
                <a:lnTo>
                  <a:pt x="59266" y="59267"/>
                </a:lnTo>
                <a:lnTo>
                  <a:pt x="42332" y="76200"/>
                </a:lnTo>
                <a:lnTo>
                  <a:pt x="25400" y="101600"/>
                </a:lnTo>
                <a:lnTo>
                  <a:pt x="16932" y="127000"/>
                </a:lnTo>
                <a:lnTo>
                  <a:pt x="8466" y="152400"/>
                </a:lnTo>
                <a:lnTo>
                  <a:pt x="8466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8466" y="237067"/>
                </a:lnTo>
                <a:lnTo>
                  <a:pt x="8466" y="254000"/>
                </a:lnTo>
                <a:lnTo>
                  <a:pt x="16932" y="270933"/>
                </a:lnTo>
                <a:lnTo>
                  <a:pt x="25400" y="279400"/>
                </a:lnTo>
                <a:lnTo>
                  <a:pt x="42332" y="287867"/>
                </a:lnTo>
                <a:lnTo>
                  <a:pt x="50799" y="296333"/>
                </a:lnTo>
                <a:lnTo>
                  <a:pt x="67733" y="296333"/>
                </a:lnTo>
                <a:lnTo>
                  <a:pt x="76200" y="287867"/>
                </a:lnTo>
                <a:lnTo>
                  <a:pt x="93132" y="279400"/>
                </a:lnTo>
                <a:lnTo>
                  <a:pt x="101600" y="270933"/>
                </a:lnTo>
                <a:lnTo>
                  <a:pt x="118532" y="262467"/>
                </a:lnTo>
                <a:lnTo>
                  <a:pt x="126999" y="237067"/>
                </a:lnTo>
                <a:lnTo>
                  <a:pt x="143933" y="220133"/>
                </a:lnTo>
                <a:lnTo>
                  <a:pt x="152400" y="203200"/>
                </a:lnTo>
                <a:lnTo>
                  <a:pt x="160866" y="177800"/>
                </a:lnTo>
                <a:lnTo>
                  <a:pt x="169332" y="160867"/>
                </a:lnTo>
                <a:lnTo>
                  <a:pt x="177800" y="135467"/>
                </a:lnTo>
                <a:lnTo>
                  <a:pt x="177800" y="118533"/>
                </a:lnTo>
                <a:lnTo>
                  <a:pt x="186266" y="101600"/>
                </a:lnTo>
                <a:lnTo>
                  <a:pt x="186266" y="84667"/>
                </a:lnTo>
                <a:lnTo>
                  <a:pt x="186266" y="67733"/>
                </a:lnTo>
                <a:lnTo>
                  <a:pt x="194732" y="59267"/>
                </a:lnTo>
                <a:lnTo>
                  <a:pt x="194732" y="50800"/>
                </a:lnTo>
                <a:lnTo>
                  <a:pt x="194732" y="50800"/>
                </a:lnTo>
                <a:lnTo>
                  <a:pt x="194732" y="50800"/>
                </a:lnTo>
                <a:lnTo>
                  <a:pt x="194732" y="50800"/>
                </a:lnTo>
                <a:lnTo>
                  <a:pt x="186266" y="50800"/>
                </a:lnTo>
                <a:lnTo>
                  <a:pt x="186266" y="50800"/>
                </a:lnTo>
                <a:lnTo>
                  <a:pt x="186266" y="59267"/>
                </a:lnTo>
                <a:lnTo>
                  <a:pt x="186266" y="67733"/>
                </a:lnTo>
                <a:lnTo>
                  <a:pt x="177800" y="84667"/>
                </a:lnTo>
                <a:lnTo>
                  <a:pt x="177800" y="101600"/>
                </a:lnTo>
                <a:lnTo>
                  <a:pt x="177800" y="118533"/>
                </a:lnTo>
                <a:lnTo>
                  <a:pt x="177800" y="135467"/>
                </a:lnTo>
                <a:lnTo>
                  <a:pt x="177800" y="152400"/>
                </a:lnTo>
                <a:lnTo>
                  <a:pt x="177800" y="177800"/>
                </a:lnTo>
                <a:lnTo>
                  <a:pt x="186266" y="194733"/>
                </a:lnTo>
                <a:lnTo>
                  <a:pt x="186266" y="220133"/>
                </a:lnTo>
                <a:lnTo>
                  <a:pt x="194732" y="228600"/>
                </a:lnTo>
                <a:lnTo>
                  <a:pt x="203199" y="245533"/>
                </a:lnTo>
                <a:lnTo>
                  <a:pt x="211666" y="262467"/>
                </a:lnTo>
                <a:lnTo>
                  <a:pt x="220133" y="270933"/>
                </a:lnTo>
                <a:lnTo>
                  <a:pt x="228600" y="270933"/>
                </a:lnTo>
                <a:lnTo>
                  <a:pt x="237066" y="279400"/>
                </a:lnTo>
                <a:lnTo>
                  <a:pt x="254000" y="279400"/>
                </a:lnTo>
                <a:lnTo>
                  <a:pt x="270932" y="270933"/>
                </a:lnTo>
                <a:lnTo>
                  <a:pt x="279399" y="262467"/>
                </a:lnTo>
                <a:lnTo>
                  <a:pt x="287866" y="245533"/>
                </a:lnTo>
                <a:lnTo>
                  <a:pt x="287866" y="245533"/>
                </a:lnTo>
                <a:lnTo>
                  <a:pt x="296333" y="228600"/>
                </a:lnTo>
                <a:lnTo>
                  <a:pt x="296333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1032066" y="1591733"/>
            <a:ext cx="211669" cy="254001"/>
          </a:xfrm>
          <a:custGeom>
            <a:avLst/>
            <a:gdLst/>
            <a:ahLst/>
            <a:cxnLst/>
            <a:rect l="0" t="0" r="0" b="0"/>
            <a:pathLst>
              <a:path w="211669" h="2540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10067"/>
                </a:lnTo>
                <a:lnTo>
                  <a:pt x="0" y="143934"/>
                </a:lnTo>
                <a:lnTo>
                  <a:pt x="0" y="169334"/>
                </a:lnTo>
                <a:lnTo>
                  <a:pt x="0" y="194734"/>
                </a:lnTo>
                <a:lnTo>
                  <a:pt x="0" y="220134"/>
                </a:lnTo>
                <a:lnTo>
                  <a:pt x="0" y="237067"/>
                </a:lnTo>
                <a:lnTo>
                  <a:pt x="0" y="245534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8467" y="245534"/>
                </a:lnTo>
                <a:lnTo>
                  <a:pt x="8467" y="237067"/>
                </a:lnTo>
                <a:lnTo>
                  <a:pt x="16934" y="220134"/>
                </a:lnTo>
                <a:lnTo>
                  <a:pt x="25401" y="194734"/>
                </a:lnTo>
                <a:lnTo>
                  <a:pt x="25401" y="169334"/>
                </a:lnTo>
                <a:lnTo>
                  <a:pt x="33868" y="143934"/>
                </a:lnTo>
                <a:lnTo>
                  <a:pt x="42334" y="118534"/>
                </a:lnTo>
                <a:lnTo>
                  <a:pt x="50800" y="93134"/>
                </a:lnTo>
                <a:lnTo>
                  <a:pt x="59268" y="67734"/>
                </a:lnTo>
                <a:lnTo>
                  <a:pt x="76200" y="42334"/>
                </a:lnTo>
                <a:lnTo>
                  <a:pt x="93134" y="25400"/>
                </a:lnTo>
                <a:lnTo>
                  <a:pt x="110068" y="8467"/>
                </a:lnTo>
                <a:lnTo>
                  <a:pt x="127000" y="0"/>
                </a:lnTo>
                <a:lnTo>
                  <a:pt x="143934" y="0"/>
                </a:lnTo>
                <a:lnTo>
                  <a:pt x="160867" y="0"/>
                </a:lnTo>
                <a:lnTo>
                  <a:pt x="186268" y="0"/>
                </a:lnTo>
                <a:lnTo>
                  <a:pt x="194734" y="8467"/>
                </a:lnTo>
                <a:lnTo>
                  <a:pt x="211668" y="8467"/>
                </a:lnTo>
                <a:lnTo>
                  <a:pt x="211668" y="8467"/>
                </a:lnTo>
                <a:lnTo>
                  <a:pt x="211668" y="8467"/>
                </a:lnTo>
                <a:lnTo>
                  <a:pt x="211668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1209867" y="1600200"/>
            <a:ext cx="228601" cy="245534"/>
          </a:xfrm>
          <a:custGeom>
            <a:avLst/>
            <a:gdLst/>
            <a:ahLst/>
            <a:cxnLst/>
            <a:rect l="0" t="0" r="0" b="0"/>
            <a:pathLst>
              <a:path w="228601" h="245534">
                <a:moveTo>
                  <a:pt x="203199" y="16933"/>
                </a:moveTo>
                <a:lnTo>
                  <a:pt x="203199" y="8467"/>
                </a:lnTo>
                <a:lnTo>
                  <a:pt x="194733" y="8467"/>
                </a:lnTo>
                <a:lnTo>
                  <a:pt x="194733" y="8467"/>
                </a:lnTo>
                <a:lnTo>
                  <a:pt x="177799" y="0"/>
                </a:lnTo>
                <a:lnTo>
                  <a:pt x="169333" y="0"/>
                </a:lnTo>
                <a:lnTo>
                  <a:pt x="152400" y="0"/>
                </a:lnTo>
                <a:lnTo>
                  <a:pt x="135466" y="8467"/>
                </a:lnTo>
                <a:lnTo>
                  <a:pt x="126999" y="16933"/>
                </a:lnTo>
                <a:lnTo>
                  <a:pt x="101599" y="25400"/>
                </a:lnTo>
                <a:lnTo>
                  <a:pt x="84667" y="42333"/>
                </a:lnTo>
                <a:lnTo>
                  <a:pt x="67733" y="59267"/>
                </a:lnTo>
                <a:lnTo>
                  <a:pt x="50799" y="76200"/>
                </a:lnTo>
                <a:lnTo>
                  <a:pt x="33867" y="101600"/>
                </a:lnTo>
                <a:lnTo>
                  <a:pt x="16933" y="127000"/>
                </a:lnTo>
                <a:lnTo>
                  <a:pt x="8467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8467" y="211667"/>
                </a:lnTo>
                <a:lnTo>
                  <a:pt x="16933" y="228600"/>
                </a:lnTo>
                <a:lnTo>
                  <a:pt x="33867" y="237067"/>
                </a:lnTo>
                <a:lnTo>
                  <a:pt x="59266" y="245533"/>
                </a:lnTo>
                <a:lnTo>
                  <a:pt x="84667" y="245533"/>
                </a:lnTo>
                <a:lnTo>
                  <a:pt x="118533" y="237067"/>
                </a:lnTo>
                <a:lnTo>
                  <a:pt x="143933" y="228600"/>
                </a:lnTo>
                <a:lnTo>
                  <a:pt x="177799" y="211667"/>
                </a:lnTo>
                <a:lnTo>
                  <a:pt x="194733" y="194733"/>
                </a:lnTo>
                <a:lnTo>
                  <a:pt x="220133" y="177800"/>
                </a:lnTo>
                <a:lnTo>
                  <a:pt x="220133" y="177800"/>
                </a:lnTo>
                <a:lnTo>
                  <a:pt x="228600" y="169333"/>
                </a:lnTo>
                <a:lnTo>
                  <a:pt x="228600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210733" y="2379133"/>
            <a:ext cx="228601" cy="355601"/>
          </a:xfrm>
          <a:custGeom>
            <a:avLst/>
            <a:gdLst/>
            <a:ahLst/>
            <a:cxnLst/>
            <a:rect l="0" t="0" r="0" b="0"/>
            <a:pathLst>
              <a:path w="228601" h="355601">
                <a:moveTo>
                  <a:pt x="42334" y="8467"/>
                </a:moveTo>
                <a:lnTo>
                  <a:pt x="42334" y="8467"/>
                </a:lnTo>
                <a:lnTo>
                  <a:pt x="42334" y="8467"/>
                </a:lnTo>
                <a:lnTo>
                  <a:pt x="42334" y="16934"/>
                </a:lnTo>
                <a:lnTo>
                  <a:pt x="42334" y="25400"/>
                </a:lnTo>
                <a:lnTo>
                  <a:pt x="50800" y="42334"/>
                </a:lnTo>
                <a:lnTo>
                  <a:pt x="50800" y="59267"/>
                </a:lnTo>
                <a:lnTo>
                  <a:pt x="50800" y="76200"/>
                </a:lnTo>
                <a:lnTo>
                  <a:pt x="50800" y="93134"/>
                </a:lnTo>
                <a:lnTo>
                  <a:pt x="59267" y="118534"/>
                </a:lnTo>
                <a:lnTo>
                  <a:pt x="59267" y="135467"/>
                </a:lnTo>
                <a:lnTo>
                  <a:pt x="50800" y="169334"/>
                </a:lnTo>
                <a:lnTo>
                  <a:pt x="50800" y="194734"/>
                </a:lnTo>
                <a:lnTo>
                  <a:pt x="42334" y="220134"/>
                </a:lnTo>
                <a:lnTo>
                  <a:pt x="42334" y="245534"/>
                </a:lnTo>
                <a:lnTo>
                  <a:pt x="33867" y="279400"/>
                </a:lnTo>
                <a:lnTo>
                  <a:pt x="33867" y="296334"/>
                </a:lnTo>
                <a:lnTo>
                  <a:pt x="25400" y="321734"/>
                </a:lnTo>
                <a:lnTo>
                  <a:pt x="25400" y="338667"/>
                </a:lnTo>
                <a:lnTo>
                  <a:pt x="25400" y="347134"/>
                </a:lnTo>
                <a:lnTo>
                  <a:pt x="25400" y="355600"/>
                </a:lnTo>
                <a:lnTo>
                  <a:pt x="16934" y="355600"/>
                </a:lnTo>
                <a:lnTo>
                  <a:pt x="16934" y="355600"/>
                </a:lnTo>
                <a:lnTo>
                  <a:pt x="16934" y="355600"/>
                </a:lnTo>
                <a:lnTo>
                  <a:pt x="16934" y="347134"/>
                </a:lnTo>
                <a:lnTo>
                  <a:pt x="16934" y="338667"/>
                </a:lnTo>
                <a:lnTo>
                  <a:pt x="8467" y="321734"/>
                </a:lnTo>
                <a:lnTo>
                  <a:pt x="8467" y="304800"/>
                </a:lnTo>
                <a:lnTo>
                  <a:pt x="8467" y="279400"/>
                </a:lnTo>
                <a:lnTo>
                  <a:pt x="8467" y="262467"/>
                </a:lnTo>
                <a:lnTo>
                  <a:pt x="8467" y="237067"/>
                </a:lnTo>
                <a:lnTo>
                  <a:pt x="0" y="211667"/>
                </a:lnTo>
                <a:lnTo>
                  <a:pt x="0" y="186267"/>
                </a:lnTo>
                <a:lnTo>
                  <a:pt x="8467" y="160867"/>
                </a:lnTo>
                <a:lnTo>
                  <a:pt x="8467" y="135467"/>
                </a:lnTo>
                <a:lnTo>
                  <a:pt x="8467" y="110067"/>
                </a:lnTo>
                <a:lnTo>
                  <a:pt x="16934" y="93134"/>
                </a:lnTo>
                <a:lnTo>
                  <a:pt x="25400" y="67734"/>
                </a:lnTo>
                <a:lnTo>
                  <a:pt x="33867" y="50800"/>
                </a:lnTo>
                <a:lnTo>
                  <a:pt x="42334" y="33867"/>
                </a:lnTo>
                <a:lnTo>
                  <a:pt x="59267" y="25400"/>
                </a:lnTo>
                <a:lnTo>
                  <a:pt x="76200" y="16934"/>
                </a:lnTo>
                <a:lnTo>
                  <a:pt x="93134" y="8467"/>
                </a:lnTo>
                <a:lnTo>
                  <a:pt x="110067" y="0"/>
                </a:lnTo>
                <a:lnTo>
                  <a:pt x="127000" y="0"/>
                </a:lnTo>
                <a:lnTo>
                  <a:pt x="143934" y="8467"/>
                </a:lnTo>
                <a:lnTo>
                  <a:pt x="152400" y="8467"/>
                </a:lnTo>
                <a:lnTo>
                  <a:pt x="169334" y="25400"/>
                </a:lnTo>
                <a:lnTo>
                  <a:pt x="177800" y="33867"/>
                </a:lnTo>
                <a:lnTo>
                  <a:pt x="186267" y="59267"/>
                </a:lnTo>
                <a:lnTo>
                  <a:pt x="203200" y="76200"/>
                </a:lnTo>
                <a:lnTo>
                  <a:pt x="211667" y="101600"/>
                </a:lnTo>
                <a:lnTo>
                  <a:pt x="220134" y="127000"/>
                </a:lnTo>
                <a:lnTo>
                  <a:pt x="220134" y="143934"/>
                </a:lnTo>
                <a:lnTo>
                  <a:pt x="228600" y="169334"/>
                </a:lnTo>
                <a:lnTo>
                  <a:pt x="228600" y="194734"/>
                </a:lnTo>
                <a:lnTo>
                  <a:pt x="228600" y="220134"/>
                </a:lnTo>
                <a:lnTo>
                  <a:pt x="228600" y="245534"/>
                </a:lnTo>
                <a:lnTo>
                  <a:pt x="228600" y="270934"/>
                </a:lnTo>
                <a:lnTo>
                  <a:pt x="228600" y="287867"/>
                </a:lnTo>
                <a:lnTo>
                  <a:pt x="228600" y="304800"/>
                </a:lnTo>
                <a:lnTo>
                  <a:pt x="228600" y="313267"/>
                </a:lnTo>
                <a:lnTo>
                  <a:pt x="228600" y="313267"/>
                </a:lnTo>
                <a:lnTo>
                  <a:pt x="228600" y="321734"/>
                </a:lnTo>
                <a:lnTo>
                  <a:pt x="228600" y="321734"/>
                </a:lnTo>
                <a:lnTo>
                  <a:pt x="228600" y="321734"/>
                </a:lnTo>
                <a:lnTo>
                  <a:pt x="220134" y="321734"/>
                </a:lnTo>
                <a:lnTo>
                  <a:pt x="220134" y="321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219200" y="2565400"/>
            <a:ext cx="220134" cy="16934"/>
          </a:xfrm>
          <a:custGeom>
            <a:avLst/>
            <a:gdLst/>
            <a:ahLst/>
            <a:cxnLst/>
            <a:rect l="0" t="0" r="0" b="0"/>
            <a:pathLst>
              <a:path w="220134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8467" y="8467"/>
                </a:lnTo>
                <a:lnTo>
                  <a:pt x="16933" y="0"/>
                </a:lnTo>
                <a:lnTo>
                  <a:pt x="33867" y="0"/>
                </a:lnTo>
                <a:lnTo>
                  <a:pt x="59267" y="0"/>
                </a:lnTo>
                <a:lnTo>
                  <a:pt x="76200" y="0"/>
                </a:lnTo>
                <a:lnTo>
                  <a:pt x="101600" y="0"/>
                </a:lnTo>
                <a:lnTo>
                  <a:pt x="118533" y="0"/>
                </a:lnTo>
                <a:lnTo>
                  <a:pt x="143933" y="0"/>
                </a:lnTo>
                <a:lnTo>
                  <a:pt x="169333" y="0"/>
                </a:lnTo>
                <a:lnTo>
                  <a:pt x="203200" y="0"/>
                </a:lnTo>
                <a:lnTo>
                  <a:pt x="203200" y="0"/>
                </a:lnTo>
                <a:lnTo>
                  <a:pt x="220133" y="0"/>
                </a:lnTo>
                <a:lnTo>
                  <a:pt x="2201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557867" y="2379133"/>
            <a:ext cx="254001" cy="347135"/>
          </a:xfrm>
          <a:custGeom>
            <a:avLst/>
            <a:gdLst/>
            <a:ahLst/>
            <a:cxnLst/>
            <a:rect l="0" t="0" r="0" b="0"/>
            <a:pathLst>
              <a:path w="254001" h="347135">
                <a:moveTo>
                  <a:pt x="220133" y="76200"/>
                </a:moveTo>
                <a:lnTo>
                  <a:pt x="220133" y="76200"/>
                </a:lnTo>
                <a:lnTo>
                  <a:pt x="220133" y="67734"/>
                </a:lnTo>
                <a:lnTo>
                  <a:pt x="220133" y="59267"/>
                </a:lnTo>
                <a:lnTo>
                  <a:pt x="220133" y="50800"/>
                </a:lnTo>
                <a:lnTo>
                  <a:pt x="220133" y="42334"/>
                </a:lnTo>
                <a:lnTo>
                  <a:pt x="220133" y="33867"/>
                </a:lnTo>
                <a:lnTo>
                  <a:pt x="211666" y="25400"/>
                </a:lnTo>
                <a:lnTo>
                  <a:pt x="211666" y="16934"/>
                </a:lnTo>
                <a:lnTo>
                  <a:pt x="203200" y="8467"/>
                </a:lnTo>
                <a:lnTo>
                  <a:pt x="194733" y="0"/>
                </a:lnTo>
                <a:lnTo>
                  <a:pt x="177800" y="0"/>
                </a:lnTo>
                <a:lnTo>
                  <a:pt x="169333" y="0"/>
                </a:lnTo>
                <a:lnTo>
                  <a:pt x="152400" y="0"/>
                </a:lnTo>
                <a:lnTo>
                  <a:pt x="135466" y="0"/>
                </a:lnTo>
                <a:lnTo>
                  <a:pt x="118533" y="8467"/>
                </a:lnTo>
                <a:lnTo>
                  <a:pt x="101600" y="16934"/>
                </a:lnTo>
                <a:lnTo>
                  <a:pt x="93133" y="25400"/>
                </a:lnTo>
                <a:lnTo>
                  <a:pt x="76200" y="42334"/>
                </a:lnTo>
                <a:lnTo>
                  <a:pt x="59266" y="59267"/>
                </a:lnTo>
                <a:lnTo>
                  <a:pt x="42333" y="76200"/>
                </a:lnTo>
                <a:lnTo>
                  <a:pt x="33866" y="93134"/>
                </a:lnTo>
                <a:lnTo>
                  <a:pt x="16933" y="110067"/>
                </a:lnTo>
                <a:lnTo>
                  <a:pt x="8466" y="135467"/>
                </a:lnTo>
                <a:lnTo>
                  <a:pt x="8466" y="160867"/>
                </a:lnTo>
                <a:lnTo>
                  <a:pt x="0" y="177800"/>
                </a:lnTo>
                <a:lnTo>
                  <a:pt x="0" y="203200"/>
                </a:lnTo>
                <a:lnTo>
                  <a:pt x="8466" y="228600"/>
                </a:lnTo>
                <a:lnTo>
                  <a:pt x="8466" y="254000"/>
                </a:lnTo>
                <a:lnTo>
                  <a:pt x="16933" y="270934"/>
                </a:lnTo>
                <a:lnTo>
                  <a:pt x="33866" y="287867"/>
                </a:lnTo>
                <a:lnTo>
                  <a:pt x="42333" y="304800"/>
                </a:lnTo>
                <a:lnTo>
                  <a:pt x="59266" y="313267"/>
                </a:lnTo>
                <a:lnTo>
                  <a:pt x="84666" y="321734"/>
                </a:lnTo>
                <a:lnTo>
                  <a:pt x="101600" y="330200"/>
                </a:lnTo>
                <a:lnTo>
                  <a:pt x="118533" y="338667"/>
                </a:lnTo>
                <a:lnTo>
                  <a:pt x="143933" y="338667"/>
                </a:lnTo>
                <a:lnTo>
                  <a:pt x="160866" y="347134"/>
                </a:lnTo>
                <a:lnTo>
                  <a:pt x="186266" y="347134"/>
                </a:lnTo>
                <a:lnTo>
                  <a:pt x="194733" y="347134"/>
                </a:lnTo>
                <a:lnTo>
                  <a:pt x="211666" y="347134"/>
                </a:lnTo>
                <a:lnTo>
                  <a:pt x="228600" y="347134"/>
                </a:lnTo>
                <a:lnTo>
                  <a:pt x="237066" y="347134"/>
                </a:lnTo>
                <a:lnTo>
                  <a:pt x="245533" y="347134"/>
                </a:lnTo>
                <a:lnTo>
                  <a:pt x="254000" y="347134"/>
                </a:lnTo>
                <a:lnTo>
                  <a:pt x="254000" y="347134"/>
                </a:lnTo>
                <a:lnTo>
                  <a:pt x="254000" y="347134"/>
                </a:lnTo>
                <a:lnTo>
                  <a:pt x="254000" y="347134"/>
                </a:lnTo>
                <a:lnTo>
                  <a:pt x="254000" y="338667"/>
                </a:lnTo>
                <a:lnTo>
                  <a:pt x="254000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261533" y="2057400"/>
            <a:ext cx="558801" cy="169334"/>
          </a:xfrm>
          <a:custGeom>
            <a:avLst/>
            <a:gdLst/>
            <a:ahLst/>
            <a:cxnLst/>
            <a:rect l="0" t="0" r="0" b="0"/>
            <a:pathLst>
              <a:path w="558801" h="169334">
                <a:moveTo>
                  <a:pt x="25400" y="152400"/>
                </a:moveTo>
                <a:lnTo>
                  <a:pt x="25400" y="160867"/>
                </a:lnTo>
                <a:lnTo>
                  <a:pt x="16934" y="160867"/>
                </a:lnTo>
                <a:lnTo>
                  <a:pt x="16934" y="160867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9333"/>
                </a:lnTo>
                <a:lnTo>
                  <a:pt x="0" y="169333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52400"/>
                </a:lnTo>
                <a:lnTo>
                  <a:pt x="0" y="152400"/>
                </a:lnTo>
                <a:lnTo>
                  <a:pt x="0" y="143933"/>
                </a:lnTo>
                <a:lnTo>
                  <a:pt x="8467" y="135467"/>
                </a:lnTo>
                <a:lnTo>
                  <a:pt x="16934" y="127000"/>
                </a:lnTo>
                <a:lnTo>
                  <a:pt x="16934" y="118533"/>
                </a:lnTo>
                <a:lnTo>
                  <a:pt x="25400" y="110067"/>
                </a:lnTo>
                <a:lnTo>
                  <a:pt x="33867" y="101600"/>
                </a:lnTo>
                <a:lnTo>
                  <a:pt x="42334" y="93133"/>
                </a:lnTo>
                <a:lnTo>
                  <a:pt x="50800" y="84667"/>
                </a:lnTo>
                <a:lnTo>
                  <a:pt x="59267" y="76200"/>
                </a:lnTo>
                <a:lnTo>
                  <a:pt x="67734" y="67733"/>
                </a:lnTo>
                <a:lnTo>
                  <a:pt x="76200" y="59267"/>
                </a:lnTo>
                <a:lnTo>
                  <a:pt x="93134" y="59267"/>
                </a:lnTo>
                <a:lnTo>
                  <a:pt x="110067" y="50800"/>
                </a:lnTo>
                <a:lnTo>
                  <a:pt x="118534" y="42333"/>
                </a:lnTo>
                <a:lnTo>
                  <a:pt x="135467" y="33867"/>
                </a:lnTo>
                <a:lnTo>
                  <a:pt x="143934" y="25400"/>
                </a:lnTo>
                <a:lnTo>
                  <a:pt x="160867" y="16933"/>
                </a:lnTo>
                <a:lnTo>
                  <a:pt x="177800" y="16933"/>
                </a:lnTo>
                <a:lnTo>
                  <a:pt x="194734" y="8467"/>
                </a:lnTo>
                <a:lnTo>
                  <a:pt x="211667" y="8467"/>
                </a:lnTo>
                <a:lnTo>
                  <a:pt x="220134" y="0"/>
                </a:lnTo>
                <a:lnTo>
                  <a:pt x="237067" y="0"/>
                </a:lnTo>
                <a:lnTo>
                  <a:pt x="254000" y="0"/>
                </a:lnTo>
                <a:lnTo>
                  <a:pt x="270934" y="0"/>
                </a:lnTo>
                <a:lnTo>
                  <a:pt x="287867" y="0"/>
                </a:lnTo>
                <a:lnTo>
                  <a:pt x="304800" y="0"/>
                </a:lnTo>
                <a:lnTo>
                  <a:pt x="321734" y="0"/>
                </a:lnTo>
                <a:lnTo>
                  <a:pt x="338667" y="0"/>
                </a:lnTo>
                <a:lnTo>
                  <a:pt x="355600" y="0"/>
                </a:lnTo>
                <a:lnTo>
                  <a:pt x="372534" y="0"/>
                </a:lnTo>
                <a:lnTo>
                  <a:pt x="381000" y="8467"/>
                </a:lnTo>
                <a:lnTo>
                  <a:pt x="397934" y="8467"/>
                </a:lnTo>
                <a:lnTo>
                  <a:pt x="414867" y="16933"/>
                </a:lnTo>
                <a:lnTo>
                  <a:pt x="431800" y="16933"/>
                </a:lnTo>
                <a:lnTo>
                  <a:pt x="440267" y="25400"/>
                </a:lnTo>
                <a:lnTo>
                  <a:pt x="457200" y="33867"/>
                </a:lnTo>
                <a:lnTo>
                  <a:pt x="465667" y="42333"/>
                </a:lnTo>
                <a:lnTo>
                  <a:pt x="482600" y="42333"/>
                </a:lnTo>
                <a:lnTo>
                  <a:pt x="491067" y="50800"/>
                </a:lnTo>
                <a:lnTo>
                  <a:pt x="499534" y="59267"/>
                </a:lnTo>
                <a:lnTo>
                  <a:pt x="508000" y="67733"/>
                </a:lnTo>
                <a:lnTo>
                  <a:pt x="516467" y="76200"/>
                </a:lnTo>
                <a:lnTo>
                  <a:pt x="524934" y="84667"/>
                </a:lnTo>
                <a:lnTo>
                  <a:pt x="541867" y="93133"/>
                </a:lnTo>
                <a:lnTo>
                  <a:pt x="541867" y="101600"/>
                </a:lnTo>
                <a:lnTo>
                  <a:pt x="550334" y="110067"/>
                </a:lnTo>
                <a:lnTo>
                  <a:pt x="550334" y="110067"/>
                </a:lnTo>
                <a:lnTo>
                  <a:pt x="558800" y="118533"/>
                </a:lnTo>
                <a:lnTo>
                  <a:pt x="558800" y="127000"/>
                </a:lnTo>
                <a:lnTo>
                  <a:pt x="558800" y="135467"/>
                </a:lnTo>
                <a:lnTo>
                  <a:pt x="558800" y="135467"/>
                </a:lnTo>
                <a:lnTo>
                  <a:pt x="558800" y="135467"/>
                </a:lnTo>
                <a:lnTo>
                  <a:pt x="558800" y="143933"/>
                </a:lnTo>
                <a:lnTo>
                  <a:pt x="558800" y="143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01133" y="2463800"/>
            <a:ext cx="287868" cy="220134"/>
          </a:xfrm>
          <a:custGeom>
            <a:avLst/>
            <a:gdLst/>
            <a:ahLst/>
            <a:cxnLst/>
            <a:rect l="0" t="0" r="0" b="0"/>
            <a:pathLst>
              <a:path w="287868" h="2201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42333"/>
                </a:lnTo>
                <a:lnTo>
                  <a:pt x="16934" y="50800"/>
                </a:lnTo>
                <a:lnTo>
                  <a:pt x="16934" y="67733"/>
                </a:lnTo>
                <a:lnTo>
                  <a:pt x="16934" y="84667"/>
                </a:lnTo>
                <a:lnTo>
                  <a:pt x="16934" y="101600"/>
                </a:lnTo>
                <a:lnTo>
                  <a:pt x="25400" y="118533"/>
                </a:lnTo>
                <a:lnTo>
                  <a:pt x="25400" y="135467"/>
                </a:lnTo>
                <a:lnTo>
                  <a:pt x="25400" y="152400"/>
                </a:lnTo>
                <a:lnTo>
                  <a:pt x="25400" y="169333"/>
                </a:lnTo>
                <a:lnTo>
                  <a:pt x="25400" y="186267"/>
                </a:lnTo>
                <a:lnTo>
                  <a:pt x="33867" y="194733"/>
                </a:lnTo>
                <a:lnTo>
                  <a:pt x="33867" y="211667"/>
                </a:lnTo>
                <a:lnTo>
                  <a:pt x="33867" y="211667"/>
                </a:lnTo>
                <a:lnTo>
                  <a:pt x="33867" y="220133"/>
                </a:lnTo>
                <a:lnTo>
                  <a:pt x="33867" y="220133"/>
                </a:lnTo>
                <a:lnTo>
                  <a:pt x="33867" y="220133"/>
                </a:lnTo>
                <a:lnTo>
                  <a:pt x="33867" y="220133"/>
                </a:lnTo>
                <a:lnTo>
                  <a:pt x="33867" y="211667"/>
                </a:lnTo>
                <a:lnTo>
                  <a:pt x="33867" y="211667"/>
                </a:lnTo>
                <a:lnTo>
                  <a:pt x="33867" y="203200"/>
                </a:lnTo>
                <a:lnTo>
                  <a:pt x="33867" y="186267"/>
                </a:lnTo>
                <a:lnTo>
                  <a:pt x="33867" y="169333"/>
                </a:lnTo>
                <a:lnTo>
                  <a:pt x="33867" y="160867"/>
                </a:lnTo>
                <a:lnTo>
                  <a:pt x="33867" y="143933"/>
                </a:lnTo>
                <a:lnTo>
                  <a:pt x="33867" y="118533"/>
                </a:lnTo>
                <a:lnTo>
                  <a:pt x="33867" y="101600"/>
                </a:lnTo>
                <a:lnTo>
                  <a:pt x="33867" y="84667"/>
                </a:lnTo>
                <a:lnTo>
                  <a:pt x="33867" y="67733"/>
                </a:lnTo>
                <a:lnTo>
                  <a:pt x="33867" y="50800"/>
                </a:lnTo>
                <a:lnTo>
                  <a:pt x="42334" y="33867"/>
                </a:lnTo>
                <a:lnTo>
                  <a:pt x="50800" y="25400"/>
                </a:lnTo>
                <a:lnTo>
                  <a:pt x="59267" y="16933"/>
                </a:lnTo>
                <a:lnTo>
                  <a:pt x="59267" y="8467"/>
                </a:lnTo>
                <a:lnTo>
                  <a:pt x="67734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01600" y="16933"/>
                </a:lnTo>
                <a:lnTo>
                  <a:pt x="110067" y="25400"/>
                </a:lnTo>
                <a:lnTo>
                  <a:pt x="118534" y="33867"/>
                </a:lnTo>
                <a:lnTo>
                  <a:pt x="127000" y="50800"/>
                </a:lnTo>
                <a:lnTo>
                  <a:pt x="127000" y="67733"/>
                </a:lnTo>
                <a:lnTo>
                  <a:pt x="135467" y="84667"/>
                </a:lnTo>
                <a:lnTo>
                  <a:pt x="143934" y="101600"/>
                </a:lnTo>
                <a:lnTo>
                  <a:pt x="143934" y="118533"/>
                </a:lnTo>
                <a:lnTo>
                  <a:pt x="143934" y="135467"/>
                </a:lnTo>
                <a:lnTo>
                  <a:pt x="152400" y="152400"/>
                </a:lnTo>
                <a:lnTo>
                  <a:pt x="152400" y="160867"/>
                </a:lnTo>
                <a:lnTo>
                  <a:pt x="152400" y="177800"/>
                </a:lnTo>
                <a:lnTo>
                  <a:pt x="152400" y="186267"/>
                </a:lnTo>
                <a:lnTo>
                  <a:pt x="152400" y="194733"/>
                </a:lnTo>
                <a:lnTo>
                  <a:pt x="152400" y="194733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43934" y="194733"/>
                </a:lnTo>
                <a:lnTo>
                  <a:pt x="143934" y="186267"/>
                </a:lnTo>
                <a:lnTo>
                  <a:pt x="143934" y="177800"/>
                </a:lnTo>
                <a:lnTo>
                  <a:pt x="143934" y="160867"/>
                </a:lnTo>
                <a:lnTo>
                  <a:pt x="143934" y="143933"/>
                </a:lnTo>
                <a:lnTo>
                  <a:pt x="143934" y="135467"/>
                </a:lnTo>
                <a:lnTo>
                  <a:pt x="143934" y="118533"/>
                </a:lnTo>
                <a:lnTo>
                  <a:pt x="143934" y="101600"/>
                </a:lnTo>
                <a:lnTo>
                  <a:pt x="152400" y="84667"/>
                </a:lnTo>
                <a:lnTo>
                  <a:pt x="160867" y="67733"/>
                </a:lnTo>
                <a:lnTo>
                  <a:pt x="160867" y="50800"/>
                </a:lnTo>
                <a:lnTo>
                  <a:pt x="169334" y="42333"/>
                </a:lnTo>
                <a:lnTo>
                  <a:pt x="177800" y="33867"/>
                </a:lnTo>
                <a:lnTo>
                  <a:pt x="194734" y="25400"/>
                </a:lnTo>
                <a:lnTo>
                  <a:pt x="203200" y="16933"/>
                </a:lnTo>
                <a:lnTo>
                  <a:pt x="220134" y="16933"/>
                </a:lnTo>
                <a:lnTo>
                  <a:pt x="237067" y="16933"/>
                </a:lnTo>
                <a:lnTo>
                  <a:pt x="245534" y="16933"/>
                </a:lnTo>
                <a:lnTo>
                  <a:pt x="262467" y="25400"/>
                </a:lnTo>
                <a:lnTo>
                  <a:pt x="270934" y="33867"/>
                </a:lnTo>
                <a:lnTo>
                  <a:pt x="279400" y="42333"/>
                </a:lnTo>
                <a:lnTo>
                  <a:pt x="279400" y="50800"/>
                </a:lnTo>
                <a:lnTo>
                  <a:pt x="287867" y="67733"/>
                </a:lnTo>
                <a:lnTo>
                  <a:pt x="287867" y="84667"/>
                </a:lnTo>
                <a:lnTo>
                  <a:pt x="287867" y="101600"/>
                </a:lnTo>
                <a:lnTo>
                  <a:pt x="287867" y="118533"/>
                </a:lnTo>
                <a:lnTo>
                  <a:pt x="287867" y="135467"/>
                </a:lnTo>
                <a:lnTo>
                  <a:pt x="287867" y="152400"/>
                </a:lnTo>
                <a:lnTo>
                  <a:pt x="287867" y="169333"/>
                </a:lnTo>
                <a:lnTo>
                  <a:pt x="287867" y="177800"/>
                </a:lnTo>
                <a:lnTo>
                  <a:pt x="287867" y="177800"/>
                </a:lnTo>
                <a:lnTo>
                  <a:pt x="287867" y="194733"/>
                </a:lnTo>
                <a:lnTo>
                  <a:pt x="287867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082800" y="2429933"/>
            <a:ext cx="143934" cy="8468"/>
          </a:xfrm>
          <a:custGeom>
            <a:avLst/>
            <a:gdLst/>
            <a:ahLst/>
            <a:cxnLst/>
            <a:rect l="0" t="0" r="0" b="0"/>
            <a:pathLst>
              <a:path w="1439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43933" y="8467"/>
                </a:lnTo>
                <a:lnTo>
                  <a:pt x="1439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057400" y="2540000"/>
            <a:ext cx="143934" cy="8468"/>
          </a:xfrm>
          <a:custGeom>
            <a:avLst/>
            <a:gdLst/>
            <a:ahLst/>
            <a:cxnLst/>
            <a:rect l="0" t="0" r="0" b="0"/>
            <a:pathLst>
              <a:path w="143934" h="8468">
                <a:moveTo>
                  <a:pt x="0" y="0"/>
                </a:moveTo>
                <a:lnTo>
                  <a:pt x="8467" y="0"/>
                </a:lnTo>
                <a:lnTo>
                  <a:pt x="16933" y="0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43933" y="8467"/>
                </a:lnTo>
                <a:lnTo>
                  <a:pt x="1439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489200" y="2302933"/>
            <a:ext cx="33868" cy="381001"/>
          </a:xfrm>
          <a:custGeom>
            <a:avLst/>
            <a:gdLst/>
            <a:ahLst/>
            <a:cxnLst/>
            <a:rect l="0" t="0" r="0" b="0"/>
            <a:pathLst>
              <a:path w="33868" h="381001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33867"/>
                </a:lnTo>
                <a:lnTo>
                  <a:pt x="33867" y="50800"/>
                </a:lnTo>
                <a:lnTo>
                  <a:pt x="33867" y="67734"/>
                </a:lnTo>
                <a:lnTo>
                  <a:pt x="25400" y="84667"/>
                </a:lnTo>
                <a:lnTo>
                  <a:pt x="25400" y="110067"/>
                </a:lnTo>
                <a:lnTo>
                  <a:pt x="25400" y="135467"/>
                </a:lnTo>
                <a:lnTo>
                  <a:pt x="25400" y="160867"/>
                </a:lnTo>
                <a:lnTo>
                  <a:pt x="25400" y="194734"/>
                </a:lnTo>
                <a:lnTo>
                  <a:pt x="16933" y="220134"/>
                </a:lnTo>
                <a:lnTo>
                  <a:pt x="16933" y="245534"/>
                </a:lnTo>
                <a:lnTo>
                  <a:pt x="8467" y="270934"/>
                </a:lnTo>
                <a:lnTo>
                  <a:pt x="8467" y="296334"/>
                </a:lnTo>
                <a:lnTo>
                  <a:pt x="8467" y="321734"/>
                </a:lnTo>
                <a:lnTo>
                  <a:pt x="8467" y="338667"/>
                </a:lnTo>
                <a:lnTo>
                  <a:pt x="0" y="355600"/>
                </a:lnTo>
                <a:lnTo>
                  <a:pt x="0" y="372534"/>
                </a:lnTo>
                <a:lnTo>
                  <a:pt x="0" y="372534"/>
                </a:lnTo>
                <a:lnTo>
                  <a:pt x="0" y="381000"/>
                </a:lnTo>
                <a:lnTo>
                  <a:pt x="0" y="381000"/>
                </a:lnTo>
                <a:lnTo>
                  <a:pt x="8467" y="381000"/>
                </a:lnTo>
                <a:lnTo>
                  <a:pt x="8467" y="381000"/>
                </a:lnTo>
                <a:lnTo>
                  <a:pt x="8467" y="381000"/>
                </a:lnTo>
                <a:lnTo>
                  <a:pt x="8467" y="381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700867" y="2311400"/>
            <a:ext cx="25401" cy="355601"/>
          </a:xfrm>
          <a:custGeom>
            <a:avLst/>
            <a:gdLst/>
            <a:ahLst/>
            <a:cxnLst/>
            <a:rect l="0" t="0" r="0" b="0"/>
            <a:pathLst>
              <a:path w="25401" h="35560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76200"/>
                </a:lnTo>
                <a:lnTo>
                  <a:pt x="25400" y="93133"/>
                </a:lnTo>
                <a:lnTo>
                  <a:pt x="16933" y="118533"/>
                </a:lnTo>
                <a:lnTo>
                  <a:pt x="16933" y="135467"/>
                </a:lnTo>
                <a:lnTo>
                  <a:pt x="16933" y="160867"/>
                </a:lnTo>
                <a:lnTo>
                  <a:pt x="8466" y="186267"/>
                </a:lnTo>
                <a:lnTo>
                  <a:pt x="8466" y="211667"/>
                </a:lnTo>
                <a:lnTo>
                  <a:pt x="8466" y="228600"/>
                </a:lnTo>
                <a:lnTo>
                  <a:pt x="8466" y="254000"/>
                </a:lnTo>
                <a:lnTo>
                  <a:pt x="8466" y="270933"/>
                </a:lnTo>
                <a:lnTo>
                  <a:pt x="0" y="287867"/>
                </a:lnTo>
                <a:lnTo>
                  <a:pt x="0" y="304800"/>
                </a:lnTo>
                <a:lnTo>
                  <a:pt x="8466" y="321733"/>
                </a:lnTo>
                <a:lnTo>
                  <a:pt x="8466" y="330200"/>
                </a:lnTo>
                <a:lnTo>
                  <a:pt x="8466" y="338667"/>
                </a:lnTo>
                <a:lnTo>
                  <a:pt x="8466" y="347133"/>
                </a:lnTo>
                <a:lnTo>
                  <a:pt x="8466" y="355600"/>
                </a:lnTo>
                <a:lnTo>
                  <a:pt x="8466" y="355600"/>
                </a:lnTo>
                <a:lnTo>
                  <a:pt x="8466" y="355600"/>
                </a:lnTo>
                <a:lnTo>
                  <a:pt x="8466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861733" y="2302933"/>
            <a:ext cx="203201" cy="355601"/>
          </a:xfrm>
          <a:custGeom>
            <a:avLst/>
            <a:gdLst/>
            <a:ahLst/>
            <a:cxnLst/>
            <a:rect l="0" t="0" r="0" b="0"/>
            <a:pathLst>
              <a:path w="203201" h="355601">
                <a:moveTo>
                  <a:pt x="118534" y="16934"/>
                </a:moveTo>
                <a:lnTo>
                  <a:pt x="118534" y="16934"/>
                </a:lnTo>
                <a:lnTo>
                  <a:pt x="118534" y="16934"/>
                </a:lnTo>
                <a:lnTo>
                  <a:pt x="110067" y="16934"/>
                </a:lnTo>
                <a:lnTo>
                  <a:pt x="110067" y="16934"/>
                </a:lnTo>
                <a:lnTo>
                  <a:pt x="101600" y="16934"/>
                </a:lnTo>
                <a:lnTo>
                  <a:pt x="93134" y="16934"/>
                </a:lnTo>
                <a:lnTo>
                  <a:pt x="84667" y="25400"/>
                </a:lnTo>
                <a:lnTo>
                  <a:pt x="76200" y="33867"/>
                </a:lnTo>
                <a:lnTo>
                  <a:pt x="67734" y="42334"/>
                </a:lnTo>
                <a:lnTo>
                  <a:pt x="59267" y="59267"/>
                </a:lnTo>
                <a:lnTo>
                  <a:pt x="42334" y="76200"/>
                </a:lnTo>
                <a:lnTo>
                  <a:pt x="33867" y="93134"/>
                </a:lnTo>
                <a:lnTo>
                  <a:pt x="33867" y="118534"/>
                </a:lnTo>
                <a:lnTo>
                  <a:pt x="25400" y="143934"/>
                </a:lnTo>
                <a:lnTo>
                  <a:pt x="8467" y="169334"/>
                </a:lnTo>
                <a:lnTo>
                  <a:pt x="8467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0" y="287867"/>
                </a:lnTo>
                <a:lnTo>
                  <a:pt x="8467" y="304800"/>
                </a:lnTo>
                <a:lnTo>
                  <a:pt x="16934" y="321734"/>
                </a:lnTo>
                <a:lnTo>
                  <a:pt x="33867" y="338667"/>
                </a:lnTo>
                <a:lnTo>
                  <a:pt x="42334" y="347134"/>
                </a:lnTo>
                <a:lnTo>
                  <a:pt x="59267" y="355600"/>
                </a:lnTo>
                <a:lnTo>
                  <a:pt x="76200" y="355600"/>
                </a:lnTo>
                <a:lnTo>
                  <a:pt x="93134" y="355600"/>
                </a:lnTo>
                <a:lnTo>
                  <a:pt x="110067" y="355600"/>
                </a:lnTo>
                <a:lnTo>
                  <a:pt x="127000" y="355600"/>
                </a:lnTo>
                <a:lnTo>
                  <a:pt x="143934" y="347134"/>
                </a:lnTo>
                <a:lnTo>
                  <a:pt x="160867" y="338667"/>
                </a:lnTo>
                <a:lnTo>
                  <a:pt x="169334" y="321734"/>
                </a:lnTo>
                <a:lnTo>
                  <a:pt x="177800" y="304800"/>
                </a:lnTo>
                <a:lnTo>
                  <a:pt x="186267" y="287867"/>
                </a:lnTo>
                <a:lnTo>
                  <a:pt x="194734" y="262467"/>
                </a:lnTo>
                <a:lnTo>
                  <a:pt x="203200" y="237067"/>
                </a:lnTo>
                <a:lnTo>
                  <a:pt x="203200" y="211667"/>
                </a:lnTo>
                <a:lnTo>
                  <a:pt x="203200" y="186267"/>
                </a:lnTo>
                <a:lnTo>
                  <a:pt x="194734" y="152400"/>
                </a:lnTo>
                <a:lnTo>
                  <a:pt x="186267" y="127000"/>
                </a:lnTo>
                <a:lnTo>
                  <a:pt x="177800" y="101600"/>
                </a:lnTo>
                <a:lnTo>
                  <a:pt x="160867" y="76200"/>
                </a:lnTo>
                <a:lnTo>
                  <a:pt x="143934" y="59267"/>
                </a:lnTo>
                <a:lnTo>
                  <a:pt x="127000" y="42334"/>
                </a:lnTo>
                <a:lnTo>
                  <a:pt x="110067" y="25400"/>
                </a:lnTo>
                <a:lnTo>
                  <a:pt x="93134" y="16934"/>
                </a:lnTo>
                <a:lnTo>
                  <a:pt x="76200" y="8467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115733" y="2235200"/>
            <a:ext cx="67735" cy="67734"/>
          </a:xfrm>
          <a:custGeom>
            <a:avLst/>
            <a:gdLst/>
            <a:ahLst/>
            <a:cxnLst/>
            <a:rect l="0" t="0" r="0" b="0"/>
            <a:pathLst>
              <a:path w="67735" h="67734">
                <a:moveTo>
                  <a:pt x="16934" y="16933"/>
                </a:move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8467" y="59267"/>
                </a:lnTo>
                <a:lnTo>
                  <a:pt x="8467" y="67733"/>
                </a:lnTo>
                <a:lnTo>
                  <a:pt x="16934" y="67733"/>
                </a:lnTo>
                <a:lnTo>
                  <a:pt x="25400" y="67733"/>
                </a:lnTo>
                <a:lnTo>
                  <a:pt x="33867" y="67733"/>
                </a:lnTo>
                <a:lnTo>
                  <a:pt x="42334" y="67733"/>
                </a:lnTo>
                <a:lnTo>
                  <a:pt x="50800" y="67733"/>
                </a:lnTo>
                <a:lnTo>
                  <a:pt x="50800" y="50800"/>
                </a:lnTo>
                <a:lnTo>
                  <a:pt x="59267" y="50800"/>
                </a:lnTo>
                <a:lnTo>
                  <a:pt x="59267" y="33867"/>
                </a:lnTo>
                <a:lnTo>
                  <a:pt x="67734" y="33867"/>
                </a:lnTo>
                <a:lnTo>
                  <a:pt x="67734" y="25400"/>
                </a:lnTo>
                <a:lnTo>
                  <a:pt x="59267" y="16933"/>
                </a:lnTo>
                <a:lnTo>
                  <a:pt x="59267" y="8467"/>
                </a:lnTo>
                <a:lnTo>
                  <a:pt x="59267" y="0"/>
                </a:lnTo>
                <a:lnTo>
                  <a:pt x="50800" y="0"/>
                </a:lnTo>
                <a:lnTo>
                  <a:pt x="42334" y="0"/>
                </a:lnTo>
                <a:lnTo>
                  <a:pt x="42334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761067" y="3369733"/>
            <a:ext cx="1016001" cy="838201"/>
          </a:xfrm>
          <a:custGeom>
            <a:avLst/>
            <a:gdLst/>
            <a:ahLst/>
            <a:cxnLst/>
            <a:rect l="0" t="0" r="0" b="0"/>
            <a:pathLst>
              <a:path w="1016001" h="838201">
                <a:moveTo>
                  <a:pt x="8466" y="16934"/>
                </a:moveTo>
                <a:lnTo>
                  <a:pt x="8466" y="16934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42333" y="16934"/>
                </a:lnTo>
                <a:lnTo>
                  <a:pt x="50800" y="16934"/>
                </a:lnTo>
                <a:lnTo>
                  <a:pt x="50800" y="16934"/>
                </a:lnTo>
                <a:lnTo>
                  <a:pt x="59266" y="16934"/>
                </a:lnTo>
                <a:lnTo>
                  <a:pt x="67733" y="16934"/>
                </a:lnTo>
                <a:lnTo>
                  <a:pt x="76200" y="16934"/>
                </a:lnTo>
                <a:lnTo>
                  <a:pt x="84666" y="16934"/>
                </a:lnTo>
                <a:lnTo>
                  <a:pt x="93133" y="16934"/>
                </a:lnTo>
                <a:lnTo>
                  <a:pt x="101600" y="16934"/>
                </a:lnTo>
                <a:lnTo>
                  <a:pt x="110066" y="16934"/>
                </a:lnTo>
                <a:lnTo>
                  <a:pt x="118533" y="16934"/>
                </a:lnTo>
                <a:lnTo>
                  <a:pt x="127000" y="16934"/>
                </a:lnTo>
                <a:lnTo>
                  <a:pt x="135466" y="16934"/>
                </a:lnTo>
                <a:lnTo>
                  <a:pt x="143933" y="16934"/>
                </a:lnTo>
                <a:lnTo>
                  <a:pt x="152400" y="16934"/>
                </a:lnTo>
                <a:lnTo>
                  <a:pt x="160866" y="16934"/>
                </a:lnTo>
                <a:lnTo>
                  <a:pt x="169333" y="16934"/>
                </a:lnTo>
                <a:lnTo>
                  <a:pt x="177800" y="16934"/>
                </a:lnTo>
                <a:lnTo>
                  <a:pt x="186266" y="16934"/>
                </a:lnTo>
                <a:lnTo>
                  <a:pt x="203200" y="16934"/>
                </a:lnTo>
                <a:lnTo>
                  <a:pt x="211666" y="16934"/>
                </a:lnTo>
                <a:lnTo>
                  <a:pt x="220133" y="16934"/>
                </a:lnTo>
                <a:lnTo>
                  <a:pt x="228600" y="16934"/>
                </a:lnTo>
                <a:lnTo>
                  <a:pt x="237066" y="25400"/>
                </a:lnTo>
                <a:lnTo>
                  <a:pt x="245533" y="25400"/>
                </a:lnTo>
                <a:lnTo>
                  <a:pt x="254000" y="25400"/>
                </a:lnTo>
                <a:lnTo>
                  <a:pt x="262466" y="25400"/>
                </a:lnTo>
                <a:lnTo>
                  <a:pt x="270933" y="25400"/>
                </a:lnTo>
                <a:lnTo>
                  <a:pt x="287866" y="25400"/>
                </a:lnTo>
                <a:lnTo>
                  <a:pt x="296333" y="33867"/>
                </a:lnTo>
                <a:lnTo>
                  <a:pt x="304800" y="33867"/>
                </a:lnTo>
                <a:lnTo>
                  <a:pt x="313266" y="42334"/>
                </a:lnTo>
                <a:lnTo>
                  <a:pt x="321733" y="42334"/>
                </a:lnTo>
                <a:lnTo>
                  <a:pt x="330200" y="42334"/>
                </a:lnTo>
                <a:lnTo>
                  <a:pt x="338666" y="42334"/>
                </a:lnTo>
                <a:lnTo>
                  <a:pt x="347133" y="42334"/>
                </a:lnTo>
                <a:lnTo>
                  <a:pt x="364066" y="50800"/>
                </a:lnTo>
                <a:lnTo>
                  <a:pt x="372533" y="50800"/>
                </a:lnTo>
                <a:lnTo>
                  <a:pt x="381000" y="50800"/>
                </a:lnTo>
                <a:lnTo>
                  <a:pt x="389466" y="59267"/>
                </a:lnTo>
                <a:lnTo>
                  <a:pt x="397933" y="59267"/>
                </a:lnTo>
                <a:lnTo>
                  <a:pt x="406400" y="59267"/>
                </a:lnTo>
                <a:lnTo>
                  <a:pt x="423333" y="67734"/>
                </a:lnTo>
                <a:lnTo>
                  <a:pt x="431800" y="67734"/>
                </a:lnTo>
                <a:lnTo>
                  <a:pt x="440266" y="67734"/>
                </a:lnTo>
                <a:lnTo>
                  <a:pt x="448733" y="76200"/>
                </a:lnTo>
                <a:lnTo>
                  <a:pt x="457200" y="76200"/>
                </a:lnTo>
                <a:lnTo>
                  <a:pt x="474133" y="84667"/>
                </a:lnTo>
                <a:lnTo>
                  <a:pt x="482600" y="84667"/>
                </a:lnTo>
                <a:lnTo>
                  <a:pt x="491066" y="93134"/>
                </a:lnTo>
                <a:lnTo>
                  <a:pt x="499533" y="93134"/>
                </a:lnTo>
                <a:lnTo>
                  <a:pt x="508000" y="101600"/>
                </a:lnTo>
                <a:lnTo>
                  <a:pt x="524933" y="101600"/>
                </a:lnTo>
                <a:lnTo>
                  <a:pt x="533400" y="110067"/>
                </a:lnTo>
                <a:lnTo>
                  <a:pt x="550333" y="118534"/>
                </a:lnTo>
                <a:lnTo>
                  <a:pt x="558800" y="118534"/>
                </a:lnTo>
                <a:lnTo>
                  <a:pt x="567266" y="127000"/>
                </a:lnTo>
                <a:lnTo>
                  <a:pt x="584200" y="135467"/>
                </a:lnTo>
                <a:lnTo>
                  <a:pt x="592666" y="135467"/>
                </a:lnTo>
                <a:lnTo>
                  <a:pt x="601133" y="143934"/>
                </a:lnTo>
                <a:lnTo>
                  <a:pt x="609600" y="152400"/>
                </a:lnTo>
                <a:lnTo>
                  <a:pt x="626533" y="160867"/>
                </a:lnTo>
                <a:lnTo>
                  <a:pt x="635000" y="169334"/>
                </a:lnTo>
                <a:lnTo>
                  <a:pt x="643466" y="169334"/>
                </a:lnTo>
                <a:lnTo>
                  <a:pt x="660400" y="177800"/>
                </a:lnTo>
                <a:lnTo>
                  <a:pt x="668866" y="186267"/>
                </a:lnTo>
                <a:lnTo>
                  <a:pt x="677333" y="194734"/>
                </a:lnTo>
                <a:lnTo>
                  <a:pt x="694266" y="203200"/>
                </a:lnTo>
                <a:lnTo>
                  <a:pt x="702733" y="211667"/>
                </a:lnTo>
                <a:lnTo>
                  <a:pt x="711200" y="211667"/>
                </a:lnTo>
                <a:lnTo>
                  <a:pt x="719666" y="220134"/>
                </a:lnTo>
                <a:lnTo>
                  <a:pt x="728133" y="228600"/>
                </a:lnTo>
                <a:lnTo>
                  <a:pt x="745066" y="237067"/>
                </a:lnTo>
                <a:lnTo>
                  <a:pt x="753533" y="245534"/>
                </a:lnTo>
                <a:lnTo>
                  <a:pt x="762000" y="254000"/>
                </a:lnTo>
                <a:lnTo>
                  <a:pt x="770466" y="262467"/>
                </a:lnTo>
                <a:lnTo>
                  <a:pt x="778933" y="270934"/>
                </a:lnTo>
                <a:lnTo>
                  <a:pt x="787400" y="279400"/>
                </a:lnTo>
                <a:lnTo>
                  <a:pt x="795866" y="287867"/>
                </a:lnTo>
                <a:lnTo>
                  <a:pt x="804333" y="296334"/>
                </a:lnTo>
                <a:lnTo>
                  <a:pt x="812800" y="304800"/>
                </a:lnTo>
                <a:lnTo>
                  <a:pt x="821266" y="313267"/>
                </a:lnTo>
                <a:lnTo>
                  <a:pt x="829733" y="321734"/>
                </a:lnTo>
                <a:lnTo>
                  <a:pt x="829733" y="330200"/>
                </a:lnTo>
                <a:lnTo>
                  <a:pt x="838200" y="347134"/>
                </a:lnTo>
                <a:lnTo>
                  <a:pt x="846666" y="355600"/>
                </a:lnTo>
                <a:lnTo>
                  <a:pt x="855133" y="364067"/>
                </a:lnTo>
                <a:lnTo>
                  <a:pt x="863600" y="372534"/>
                </a:lnTo>
                <a:lnTo>
                  <a:pt x="872066" y="381000"/>
                </a:lnTo>
                <a:lnTo>
                  <a:pt x="880533" y="397934"/>
                </a:lnTo>
                <a:lnTo>
                  <a:pt x="889000" y="406400"/>
                </a:lnTo>
                <a:lnTo>
                  <a:pt x="889000" y="414867"/>
                </a:lnTo>
                <a:lnTo>
                  <a:pt x="897466" y="423334"/>
                </a:lnTo>
                <a:lnTo>
                  <a:pt x="905933" y="440267"/>
                </a:lnTo>
                <a:lnTo>
                  <a:pt x="914400" y="448734"/>
                </a:lnTo>
                <a:lnTo>
                  <a:pt x="922866" y="457200"/>
                </a:lnTo>
                <a:lnTo>
                  <a:pt x="922866" y="474134"/>
                </a:lnTo>
                <a:lnTo>
                  <a:pt x="931333" y="482600"/>
                </a:lnTo>
                <a:lnTo>
                  <a:pt x="939800" y="499534"/>
                </a:lnTo>
                <a:lnTo>
                  <a:pt x="939800" y="508000"/>
                </a:lnTo>
                <a:lnTo>
                  <a:pt x="948266" y="516467"/>
                </a:lnTo>
                <a:lnTo>
                  <a:pt x="956733" y="524934"/>
                </a:lnTo>
                <a:lnTo>
                  <a:pt x="965200" y="541867"/>
                </a:lnTo>
                <a:lnTo>
                  <a:pt x="965200" y="550334"/>
                </a:lnTo>
                <a:lnTo>
                  <a:pt x="973666" y="558800"/>
                </a:lnTo>
                <a:lnTo>
                  <a:pt x="973666" y="567267"/>
                </a:lnTo>
                <a:lnTo>
                  <a:pt x="982133" y="575734"/>
                </a:lnTo>
                <a:lnTo>
                  <a:pt x="982133" y="592667"/>
                </a:lnTo>
                <a:lnTo>
                  <a:pt x="990600" y="601134"/>
                </a:lnTo>
                <a:lnTo>
                  <a:pt x="990600" y="609600"/>
                </a:lnTo>
                <a:lnTo>
                  <a:pt x="999066" y="626534"/>
                </a:lnTo>
                <a:lnTo>
                  <a:pt x="999066" y="635000"/>
                </a:lnTo>
                <a:lnTo>
                  <a:pt x="999066" y="643467"/>
                </a:lnTo>
                <a:lnTo>
                  <a:pt x="1007533" y="651934"/>
                </a:lnTo>
                <a:lnTo>
                  <a:pt x="1007533" y="668867"/>
                </a:lnTo>
                <a:lnTo>
                  <a:pt x="1016000" y="677334"/>
                </a:lnTo>
                <a:lnTo>
                  <a:pt x="1016000" y="685800"/>
                </a:lnTo>
                <a:lnTo>
                  <a:pt x="1016000" y="694267"/>
                </a:lnTo>
                <a:lnTo>
                  <a:pt x="1016000" y="702734"/>
                </a:lnTo>
                <a:lnTo>
                  <a:pt x="1016000" y="711200"/>
                </a:lnTo>
                <a:lnTo>
                  <a:pt x="1016000" y="719667"/>
                </a:lnTo>
                <a:lnTo>
                  <a:pt x="1016000" y="728134"/>
                </a:lnTo>
                <a:lnTo>
                  <a:pt x="1016000" y="745067"/>
                </a:lnTo>
                <a:lnTo>
                  <a:pt x="1016000" y="753534"/>
                </a:lnTo>
                <a:lnTo>
                  <a:pt x="1016000" y="762000"/>
                </a:lnTo>
                <a:lnTo>
                  <a:pt x="1016000" y="770467"/>
                </a:lnTo>
                <a:lnTo>
                  <a:pt x="1016000" y="778934"/>
                </a:lnTo>
                <a:lnTo>
                  <a:pt x="1016000" y="787400"/>
                </a:lnTo>
                <a:lnTo>
                  <a:pt x="1016000" y="795867"/>
                </a:lnTo>
                <a:lnTo>
                  <a:pt x="1016000" y="795867"/>
                </a:lnTo>
                <a:lnTo>
                  <a:pt x="1016000" y="804334"/>
                </a:lnTo>
                <a:lnTo>
                  <a:pt x="1016000" y="812800"/>
                </a:lnTo>
                <a:lnTo>
                  <a:pt x="1007533" y="812800"/>
                </a:lnTo>
                <a:lnTo>
                  <a:pt x="1007533" y="821267"/>
                </a:lnTo>
                <a:lnTo>
                  <a:pt x="1007533" y="821267"/>
                </a:lnTo>
                <a:lnTo>
                  <a:pt x="1007533" y="829734"/>
                </a:lnTo>
                <a:lnTo>
                  <a:pt x="1007533" y="829734"/>
                </a:lnTo>
                <a:lnTo>
                  <a:pt x="1007533" y="829734"/>
                </a:lnTo>
                <a:lnTo>
                  <a:pt x="1007533" y="838200"/>
                </a:lnTo>
                <a:lnTo>
                  <a:pt x="1007533" y="838200"/>
                </a:lnTo>
                <a:lnTo>
                  <a:pt x="1007533" y="838200"/>
                </a:lnTo>
                <a:lnTo>
                  <a:pt x="1007533" y="838200"/>
                </a:lnTo>
                <a:lnTo>
                  <a:pt x="1007533" y="829734"/>
                </a:lnTo>
                <a:lnTo>
                  <a:pt x="1007533" y="829734"/>
                </a:lnTo>
                <a:lnTo>
                  <a:pt x="1007533" y="829734"/>
                </a:lnTo>
                <a:lnTo>
                  <a:pt x="1007533" y="829734"/>
                </a:lnTo>
                <a:lnTo>
                  <a:pt x="1007533" y="821267"/>
                </a:lnTo>
                <a:lnTo>
                  <a:pt x="1016000" y="821267"/>
                </a:lnTo>
                <a:lnTo>
                  <a:pt x="1016000" y="812800"/>
                </a:lnTo>
                <a:lnTo>
                  <a:pt x="1016000" y="804334"/>
                </a:lnTo>
                <a:lnTo>
                  <a:pt x="1016000" y="804334"/>
                </a:lnTo>
                <a:lnTo>
                  <a:pt x="1016000" y="795867"/>
                </a:lnTo>
                <a:lnTo>
                  <a:pt x="1016000" y="787400"/>
                </a:lnTo>
                <a:lnTo>
                  <a:pt x="1016000" y="778934"/>
                </a:lnTo>
                <a:lnTo>
                  <a:pt x="1016000" y="770467"/>
                </a:lnTo>
                <a:lnTo>
                  <a:pt x="1016000" y="762000"/>
                </a:lnTo>
                <a:lnTo>
                  <a:pt x="1016000" y="753534"/>
                </a:lnTo>
                <a:lnTo>
                  <a:pt x="1016000" y="745067"/>
                </a:lnTo>
                <a:lnTo>
                  <a:pt x="1016000" y="728134"/>
                </a:lnTo>
                <a:lnTo>
                  <a:pt x="1016000" y="719667"/>
                </a:lnTo>
                <a:lnTo>
                  <a:pt x="1007533" y="711200"/>
                </a:lnTo>
                <a:lnTo>
                  <a:pt x="1007533" y="702734"/>
                </a:lnTo>
                <a:lnTo>
                  <a:pt x="1007533" y="685800"/>
                </a:lnTo>
                <a:lnTo>
                  <a:pt x="1007533" y="677334"/>
                </a:lnTo>
                <a:lnTo>
                  <a:pt x="999066" y="660400"/>
                </a:lnTo>
                <a:lnTo>
                  <a:pt x="999066" y="651934"/>
                </a:lnTo>
                <a:lnTo>
                  <a:pt x="999066" y="635000"/>
                </a:lnTo>
                <a:lnTo>
                  <a:pt x="999066" y="626534"/>
                </a:lnTo>
                <a:lnTo>
                  <a:pt x="990600" y="609600"/>
                </a:lnTo>
                <a:lnTo>
                  <a:pt x="982133" y="601134"/>
                </a:lnTo>
                <a:lnTo>
                  <a:pt x="982133" y="584200"/>
                </a:lnTo>
                <a:lnTo>
                  <a:pt x="973666" y="575734"/>
                </a:lnTo>
                <a:lnTo>
                  <a:pt x="973666" y="558800"/>
                </a:lnTo>
                <a:lnTo>
                  <a:pt x="965200" y="550334"/>
                </a:lnTo>
                <a:lnTo>
                  <a:pt x="965200" y="533400"/>
                </a:lnTo>
                <a:lnTo>
                  <a:pt x="965200" y="524934"/>
                </a:lnTo>
                <a:lnTo>
                  <a:pt x="956733" y="516467"/>
                </a:lnTo>
                <a:lnTo>
                  <a:pt x="948266" y="499534"/>
                </a:lnTo>
                <a:lnTo>
                  <a:pt x="948266" y="482600"/>
                </a:lnTo>
                <a:lnTo>
                  <a:pt x="939800" y="474134"/>
                </a:lnTo>
                <a:lnTo>
                  <a:pt x="939800" y="457200"/>
                </a:lnTo>
                <a:lnTo>
                  <a:pt x="931333" y="448734"/>
                </a:lnTo>
                <a:lnTo>
                  <a:pt x="922866" y="431800"/>
                </a:lnTo>
                <a:lnTo>
                  <a:pt x="914400" y="423334"/>
                </a:lnTo>
                <a:lnTo>
                  <a:pt x="914400" y="406400"/>
                </a:lnTo>
                <a:lnTo>
                  <a:pt x="905933" y="397934"/>
                </a:lnTo>
                <a:lnTo>
                  <a:pt x="897466" y="381000"/>
                </a:lnTo>
                <a:lnTo>
                  <a:pt x="889000" y="372534"/>
                </a:lnTo>
                <a:lnTo>
                  <a:pt x="880533" y="355600"/>
                </a:lnTo>
                <a:lnTo>
                  <a:pt x="872066" y="347134"/>
                </a:lnTo>
                <a:lnTo>
                  <a:pt x="863600" y="330200"/>
                </a:lnTo>
                <a:lnTo>
                  <a:pt x="855133" y="313267"/>
                </a:lnTo>
                <a:lnTo>
                  <a:pt x="838200" y="304800"/>
                </a:lnTo>
                <a:lnTo>
                  <a:pt x="829733" y="287867"/>
                </a:lnTo>
                <a:lnTo>
                  <a:pt x="821266" y="279400"/>
                </a:lnTo>
                <a:lnTo>
                  <a:pt x="804333" y="270934"/>
                </a:lnTo>
                <a:lnTo>
                  <a:pt x="795866" y="254000"/>
                </a:lnTo>
                <a:lnTo>
                  <a:pt x="778933" y="245534"/>
                </a:lnTo>
                <a:lnTo>
                  <a:pt x="770466" y="237067"/>
                </a:lnTo>
                <a:lnTo>
                  <a:pt x="762000" y="220134"/>
                </a:lnTo>
                <a:lnTo>
                  <a:pt x="745066" y="211667"/>
                </a:lnTo>
                <a:lnTo>
                  <a:pt x="728133" y="203200"/>
                </a:lnTo>
                <a:lnTo>
                  <a:pt x="719666" y="194734"/>
                </a:lnTo>
                <a:lnTo>
                  <a:pt x="702733" y="177800"/>
                </a:lnTo>
                <a:lnTo>
                  <a:pt x="685800" y="169334"/>
                </a:lnTo>
                <a:lnTo>
                  <a:pt x="668866" y="160867"/>
                </a:lnTo>
                <a:lnTo>
                  <a:pt x="651933" y="152400"/>
                </a:lnTo>
                <a:lnTo>
                  <a:pt x="643466" y="143934"/>
                </a:lnTo>
                <a:lnTo>
                  <a:pt x="626533" y="135467"/>
                </a:lnTo>
                <a:lnTo>
                  <a:pt x="609600" y="127000"/>
                </a:lnTo>
                <a:lnTo>
                  <a:pt x="592666" y="118534"/>
                </a:lnTo>
                <a:lnTo>
                  <a:pt x="584200" y="110067"/>
                </a:lnTo>
                <a:lnTo>
                  <a:pt x="567266" y="101600"/>
                </a:lnTo>
                <a:lnTo>
                  <a:pt x="550333" y="93134"/>
                </a:lnTo>
                <a:lnTo>
                  <a:pt x="533400" y="84667"/>
                </a:lnTo>
                <a:lnTo>
                  <a:pt x="516466" y="76200"/>
                </a:lnTo>
                <a:lnTo>
                  <a:pt x="499533" y="67734"/>
                </a:lnTo>
                <a:lnTo>
                  <a:pt x="491066" y="67734"/>
                </a:lnTo>
                <a:lnTo>
                  <a:pt x="474133" y="59267"/>
                </a:lnTo>
                <a:lnTo>
                  <a:pt x="457200" y="50800"/>
                </a:lnTo>
                <a:lnTo>
                  <a:pt x="440266" y="50800"/>
                </a:lnTo>
                <a:lnTo>
                  <a:pt x="431800" y="42334"/>
                </a:lnTo>
                <a:lnTo>
                  <a:pt x="406400" y="42334"/>
                </a:lnTo>
                <a:lnTo>
                  <a:pt x="397933" y="33867"/>
                </a:lnTo>
                <a:lnTo>
                  <a:pt x="381000" y="25400"/>
                </a:lnTo>
                <a:lnTo>
                  <a:pt x="364066" y="25400"/>
                </a:lnTo>
                <a:lnTo>
                  <a:pt x="347133" y="16934"/>
                </a:lnTo>
                <a:lnTo>
                  <a:pt x="330200" y="16934"/>
                </a:lnTo>
                <a:lnTo>
                  <a:pt x="313266" y="16934"/>
                </a:lnTo>
                <a:lnTo>
                  <a:pt x="296333" y="16934"/>
                </a:lnTo>
                <a:lnTo>
                  <a:pt x="287866" y="8467"/>
                </a:lnTo>
                <a:lnTo>
                  <a:pt x="270933" y="8467"/>
                </a:lnTo>
                <a:lnTo>
                  <a:pt x="262466" y="8467"/>
                </a:lnTo>
                <a:lnTo>
                  <a:pt x="245533" y="8467"/>
                </a:lnTo>
                <a:lnTo>
                  <a:pt x="228600" y="8467"/>
                </a:lnTo>
                <a:lnTo>
                  <a:pt x="211666" y="8467"/>
                </a:lnTo>
                <a:lnTo>
                  <a:pt x="203200" y="8467"/>
                </a:lnTo>
                <a:lnTo>
                  <a:pt x="186266" y="0"/>
                </a:lnTo>
                <a:lnTo>
                  <a:pt x="169333" y="0"/>
                </a:lnTo>
                <a:lnTo>
                  <a:pt x="160866" y="0"/>
                </a:lnTo>
                <a:lnTo>
                  <a:pt x="143933" y="0"/>
                </a:lnTo>
                <a:lnTo>
                  <a:pt x="127000" y="0"/>
                </a:lnTo>
                <a:lnTo>
                  <a:pt x="118533" y="0"/>
                </a:lnTo>
                <a:lnTo>
                  <a:pt x="110066" y="8467"/>
                </a:lnTo>
                <a:lnTo>
                  <a:pt x="101600" y="8467"/>
                </a:lnTo>
                <a:lnTo>
                  <a:pt x="93133" y="8467"/>
                </a:lnTo>
                <a:lnTo>
                  <a:pt x="84666" y="8467"/>
                </a:lnTo>
                <a:lnTo>
                  <a:pt x="76200" y="8467"/>
                </a:lnTo>
                <a:lnTo>
                  <a:pt x="67733" y="16934"/>
                </a:lnTo>
                <a:lnTo>
                  <a:pt x="59266" y="16934"/>
                </a:lnTo>
                <a:lnTo>
                  <a:pt x="50800" y="25400"/>
                </a:lnTo>
                <a:lnTo>
                  <a:pt x="42333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982133" y="5080000"/>
            <a:ext cx="414868" cy="355601"/>
          </a:xfrm>
          <a:custGeom>
            <a:avLst/>
            <a:gdLst/>
            <a:ahLst/>
            <a:cxnLst/>
            <a:rect l="0" t="0" r="0" b="0"/>
            <a:pathLst>
              <a:path w="414868" h="355601">
                <a:moveTo>
                  <a:pt x="0" y="0"/>
                </a:moveTo>
                <a:lnTo>
                  <a:pt x="8467" y="8467"/>
                </a:lnTo>
                <a:lnTo>
                  <a:pt x="8467" y="16933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33867" y="76200"/>
                </a:lnTo>
                <a:lnTo>
                  <a:pt x="33867" y="93133"/>
                </a:lnTo>
                <a:lnTo>
                  <a:pt x="33867" y="101600"/>
                </a:lnTo>
                <a:lnTo>
                  <a:pt x="42334" y="118533"/>
                </a:lnTo>
                <a:lnTo>
                  <a:pt x="42334" y="135467"/>
                </a:lnTo>
                <a:lnTo>
                  <a:pt x="42334" y="152400"/>
                </a:lnTo>
                <a:lnTo>
                  <a:pt x="42334" y="177800"/>
                </a:lnTo>
                <a:lnTo>
                  <a:pt x="42334" y="194733"/>
                </a:lnTo>
                <a:lnTo>
                  <a:pt x="42334" y="211667"/>
                </a:lnTo>
                <a:lnTo>
                  <a:pt x="42334" y="237067"/>
                </a:lnTo>
                <a:lnTo>
                  <a:pt x="50800" y="254000"/>
                </a:lnTo>
                <a:lnTo>
                  <a:pt x="50800" y="270933"/>
                </a:lnTo>
                <a:lnTo>
                  <a:pt x="50800" y="287867"/>
                </a:lnTo>
                <a:lnTo>
                  <a:pt x="50800" y="296333"/>
                </a:lnTo>
                <a:lnTo>
                  <a:pt x="50800" y="304800"/>
                </a:lnTo>
                <a:lnTo>
                  <a:pt x="50800" y="313267"/>
                </a:lnTo>
                <a:lnTo>
                  <a:pt x="50800" y="313267"/>
                </a:lnTo>
                <a:lnTo>
                  <a:pt x="50800" y="313267"/>
                </a:lnTo>
                <a:lnTo>
                  <a:pt x="50800" y="313267"/>
                </a:lnTo>
                <a:lnTo>
                  <a:pt x="42334" y="304800"/>
                </a:lnTo>
                <a:lnTo>
                  <a:pt x="42334" y="287867"/>
                </a:lnTo>
                <a:lnTo>
                  <a:pt x="42334" y="279400"/>
                </a:lnTo>
                <a:lnTo>
                  <a:pt x="42334" y="262467"/>
                </a:lnTo>
                <a:lnTo>
                  <a:pt x="42334" y="237067"/>
                </a:lnTo>
                <a:lnTo>
                  <a:pt x="42334" y="220133"/>
                </a:lnTo>
                <a:lnTo>
                  <a:pt x="42334" y="194733"/>
                </a:lnTo>
                <a:lnTo>
                  <a:pt x="42334" y="177800"/>
                </a:lnTo>
                <a:lnTo>
                  <a:pt x="42334" y="152400"/>
                </a:lnTo>
                <a:lnTo>
                  <a:pt x="42334" y="127000"/>
                </a:lnTo>
                <a:lnTo>
                  <a:pt x="50800" y="110067"/>
                </a:lnTo>
                <a:lnTo>
                  <a:pt x="59267" y="84667"/>
                </a:lnTo>
                <a:lnTo>
                  <a:pt x="67734" y="67733"/>
                </a:lnTo>
                <a:lnTo>
                  <a:pt x="76200" y="50800"/>
                </a:lnTo>
                <a:lnTo>
                  <a:pt x="93134" y="42333"/>
                </a:lnTo>
                <a:lnTo>
                  <a:pt x="101600" y="33867"/>
                </a:lnTo>
                <a:lnTo>
                  <a:pt x="118534" y="25400"/>
                </a:lnTo>
                <a:lnTo>
                  <a:pt x="127000" y="25400"/>
                </a:lnTo>
                <a:lnTo>
                  <a:pt x="143934" y="25400"/>
                </a:lnTo>
                <a:lnTo>
                  <a:pt x="152400" y="25400"/>
                </a:lnTo>
                <a:lnTo>
                  <a:pt x="169334" y="33867"/>
                </a:lnTo>
                <a:lnTo>
                  <a:pt x="177800" y="42333"/>
                </a:lnTo>
                <a:lnTo>
                  <a:pt x="186267" y="59267"/>
                </a:lnTo>
                <a:lnTo>
                  <a:pt x="194734" y="76200"/>
                </a:lnTo>
                <a:lnTo>
                  <a:pt x="203200" y="93133"/>
                </a:lnTo>
                <a:lnTo>
                  <a:pt x="211667" y="118533"/>
                </a:lnTo>
                <a:lnTo>
                  <a:pt x="220134" y="143933"/>
                </a:lnTo>
                <a:lnTo>
                  <a:pt x="220134" y="169333"/>
                </a:lnTo>
                <a:lnTo>
                  <a:pt x="228600" y="186267"/>
                </a:lnTo>
                <a:lnTo>
                  <a:pt x="228600" y="220133"/>
                </a:lnTo>
                <a:lnTo>
                  <a:pt x="237067" y="237067"/>
                </a:lnTo>
                <a:lnTo>
                  <a:pt x="237067" y="262467"/>
                </a:lnTo>
                <a:lnTo>
                  <a:pt x="237067" y="279400"/>
                </a:lnTo>
                <a:lnTo>
                  <a:pt x="237067" y="296333"/>
                </a:lnTo>
                <a:lnTo>
                  <a:pt x="228600" y="313267"/>
                </a:lnTo>
                <a:lnTo>
                  <a:pt x="228600" y="321733"/>
                </a:lnTo>
                <a:lnTo>
                  <a:pt x="228600" y="321733"/>
                </a:lnTo>
                <a:lnTo>
                  <a:pt x="228600" y="321733"/>
                </a:lnTo>
                <a:lnTo>
                  <a:pt x="228600" y="321733"/>
                </a:lnTo>
                <a:lnTo>
                  <a:pt x="228600" y="313267"/>
                </a:lnTo>
                <a:lnTo>
                  <a:pt x="228600" y="296333"/>
                </a:lnTo>
                <a:lnTo>
                  <a:pt x="228600" y="287867"/>
                </a:lnTo>
                <a:lnTo>
                  <a:pt x="228600" y="262467"/>
                </a:lnTo>
                <a:lnTo>
                  <a:pt x="237067" y="245533"/>
                </a:lnTo>
                <a:lnTo>
                  <a:pt x="237067" y="220133"/>
                </a:lnTo>
                <a:lnTo>
                  <a:pt x="237067" y="203200"/>
                </a:lnTo>
                <a:lnTo>
                  <a:pt x="245534" y="177800"/>
                </a:lnTo>
                <a:lnTo>
                  <a:pt x="245534" y="160867"/>
                </a:lnTo>
                <a:lnTo>
                  <a:pt x="254000" y="135467"/>
                </a:lnTo>
                <a:lnTo>
                  <a:pt x="262467" y="118533"/>
                </a:lnTo>
                <a:lnTo>
                  <a:pt x="270934" y="101600"/>
                </a:lnTo>
                <a:lnTo>
                  <a:pt x="279400" y="84667"/>
                </a:lnTo>
                <a:lnTo>
                  <a:pt x="287867" y="67733"/>
                </a:lnTo>
                <a:lnTo>
                  <a:pt x="296334" y="67733"/>
                </a:lnTo>
                <a:lnTo>
                  <a:pt x="313267" y="59267"/>
                </a:lnTo>
                <a:lnTo>
                  <a:pt x="330200" y="59267"/>
                </a:lnTo>
                <a:lnTo>
                  <a:pt x="338667" y="67733"/>
                </a:lnTo>
                <a:lnTo>
                  <a:pt x="347134" y="67733"/>
                </a:lnTo>
                <a:lnTo>
                  <a:pt x="364067" y="84667"/>
                </a:lnTo>
                <a:lnTo>
                  <a:pt x="372534" y="93133"/>
                </a:lnTo>
                <a:lnTo>
                  <a:pt x="381000" y="110067"/>
                </a:lnTo>
                <a:lnTo>
                  <a:pt x="389467" y="127000"/>
                </a:lnTo>
                <a:lnTo>
                  <a:pt x="389467" y="143933"/>
                </a:lnTo>
                <a:lnTo>
                  <a:pt x="397934" y="169333"/>
                </a:lnTo>
                <a:lnTo>
                  <a:pt x="397934" y="186267"/>
                </a:lnTo>
                <a:lnTo>
                  <a:pt x="397934" y="211667"/>
                </a:lnTo>
                <a:lnTo>
                  <a:pt x="397934" y="237067"/>
                </a:lnTo>
                <a:lnTo>
                  <a:pt x="397934" y="262467"/>
                </a:lnTo>
                <a:lnTo>
                  <a:pt x="397934" y="287867"/>
                </a:lnTo>
                <a:lnTo>
                  <a:pt x="397934" y="304800"/>
                </a:lnTo>
                <a:lnTo>
                  <a:pt x="397934" y="321733"/>
                </a:lnTo>
                <a:lnTo>
                  <a:pt x="397934" y="338667"/>
                </a:lnTo>
                <a:lnTo>
                  <a:pt x="397934" y="347133"/>
                </a:lnTo>
                <a:lnTo>
                  <a:pt x="406400" y="355600"/>
                </a:lnTo>
                <a:lnTo>
                  <a:pt x="406400" y="355600"/>
                </a:lnTo>
                <a:lnTo>
                  <a:pt x="414867" y="355600"/>
                </a:lnTo>
                <a:lnTo>
                  <a:pt x="414867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540933" y="5232400"/>
            <a:ext cx="42335" cy="194734"/>
          </a:xfrm>
          <a:custGeom>
            <a:avLst/>
            <a:gdLst/>
            <a:ahLst/>
            <a:cxnLst/>
            <a:rect l="0" t="0" r="0" b="0"/>
            <a:pathLst>
              <a:path w="42335" h="1947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16934" y="84667"/>
                </a:lnTo>
                <a:lnTo>
                  <a:pt x="25400" y="110067"/>
                </a:lnTo>
                <a:lnTo>
                  <a:pt x="25400" y="127000"/>
                </a:lnTo>
                <a:lnTo>
                  <a:pt x="33867" y="143933"/>
                </a:lnTo>
                <a:lnTo>
                  <a:pt x="33867" y="160867"/>
                </a:lnTo>
                <a:lnTo>
                  <a:pt x="42334" y="177800"/>
                </a:lnTo>
                <a:lnTo>
                  <a:pt x="42334" y="186267"/>
                </a:lnTo>
                <a:lnTo>
                  <a:pt x="42334" y="194733"/>
                </a:lnTo>
                <a:lnTo>
                  <a:pt x="42334" y="194733"/>
                </a:lnTo>
                <a:lnTo>
                  <a:pt x="42334" y="194733"/>
                </a:lnTo>
                <a:lnTo>
                  <a:pt x="42334" y="194733"/>
                </a:lnTo>
                <a:lnTo>
                  <a:pt x="42334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498600" y="5088467"/>
            <a:ext cx="25401" cy="42334"/>
          </a:xfrm>
          <a:custGeom>
            <a:avLst/>
            <a:gdLst/>
            <a:ahLst/>
            <a:cxnLst/>
            <a:rect l="0" t="0" r="0" b="0"/>
            <a:pathLst>
              <a:path w="25401" h="42334">
                <a:moveTo>
                  <a:pt x="0" y="42333"/>
                </a:moveTo>
                <a:lnTo>
                  <a:pt x="0" y="42333"/>
                </a:lnTo>
                <a:lnTo>
                  <a:pt x="8467" y="33866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651000" y="5181600"/>
            <a:ext cx="237068" cy="228601"/>
          </a:xfrm>
          <a:custGeom>
            <a:avLst/>
            <a:gdLst/>
            <a:ahLst/>
            <a:cxnLst/>
            <a:rect l="0" t="0" r="0" b="0"/>
            <a:pathLst>
              <a:path w="237068" h="228601">
                <a:moveTo>
                  <a:pt x="0" y="8467"/>
                </a:moveTo>
                <a:lnTo>
                  <a:pt x="8467" y="16933"/>
                </a:lnTo>
                <a:lnTo>
                  <a:pt x="8467" y="25400"/>
                </a:lnTo>
                <a:lnTo>
                  <a:pt x="8467" y="50800"/>
                </a:lnTo>
                <a:lnTo>
                  <a:pt x="16933" y="67733"/>
                </a:lnTo>
                <a:lnTo>
                  <a:pt x="16933" y="84667"/>
                </a:lnTo>
                <a:lnTo>
                  <a:pt x="25400" y="110067"/>
                </a:lnTo>
                <a:lnTo>
                  <a:pt x="25400" y="127000"/>
                </a:lnTo>
                <a:lnTo>
                  <a:pt x="33867" y="152400"/>
                </a:lnTo>
                <a:lnTo>
                  <a:pt x="33867" y="160867"/>
                </a:lnTo>
                <a:lnTo>
                  <a:pt x="33867" y="177800"/>
                </a:lnTo>
                <a:lnTo>
                  <a:pt x="33867" y="194733"/>
                </a:lnTo>
                <a:lnTo>
                  <a:pt x="33867" y="211667"/>
                </a:lnTo>
                <a:lnTo>
                  <a:pt x="33867" y="220133"/>
                </a:lnTo>
                <a:lnTo>
                  <a:pt x="25400" y="220133"/>
                </a:lnTo>
                <a:lnTo>
                  <a:pt x="25400" y="228600"/>
                </a:lnTo>
                <a:lnTo>
                  <a:pt x="25400" y="228600"/>
                </a:lnTo>
                <a:lnTo>
                  <a:pt x="25400" y="228600"/>
                </a:lnTo>
                <a:lnTo>
                  <a:pt x="25400" y="220133"/>
                </a:lnTo>
                <a:lnTo>
                  <a:pt x="16933" y="211667"/>
                </a:lnTo>
                <a:lnTo>
                  <a:pt x="16933" y="203200"/>
                </a:lnTo>
                <a:lnTo>
                  <a:pt x="16933" y="194733"/>
                </a:lnTo>
                <a:lnTo>
                  <a:pt x="16933" y="177800"/>
                </a:lnTo>
                <a:lnTo>
                  <a:pt x="16933" y="160867"/>
                </a:lnTo>
                <a:lnTo>
                  <a:pt x="16933" y="143933"/>
                </a:lnTo>
                <a:lnTo>
                  <a:pt x="16933" y="127000"/>
                </a:lnTo>
                <a:lnTo>
                  <a:pt x="16933" y="110067"/>
                </a:lnTo>
                <a:lnTo>
                  <a:pt x="25400" y="93133"/>
                </a:lnTo>
                <a:lnTo>
                  <a:pt x="33867" y="76200"/>
                </a:lnTo>
                <a:lnTo>
                  <a:pt x="42333" y="59267"/>
                </a:lnTo>
                <a:lnTo>
                  <a:pt x="50800" y="42333"/>
                </a:lnTo>
                <a:lnTo>
                  <a:pt x="67733" y="33867"/>
                </a:lnTo>
                <a:lnTo>
                  <a:pt x="76200" y="16933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0"/>
                </a:lnTo>
                <a:lnTo>
                  <a:pt x="152400" y="8467"/>
                </a:lnTo>
                <a:lnTo>
                  <a:pt x="160867" y="16933"/>
                </a:lnTo>
                <a:lnTo>
                  <a:pt x="169333" y="25400"/>
                </a:lnTo>
                <a:lnTo>
                  <a:pt x="177800" y="42333"/>
                </a:lnTo>
                <a:lnTo>
                  <a:pt x="177800" y="50800"/>
                </a:lnTo>
                <a:lnTo>
                  <a:pt x="186267" y="67733"/>
                </a:lnTo>
                <a:lnTo>
                  <a:pt x="194733" y="84667"/>
                </a:lnTo>
                <a:lnTo>
                  <a:pt x="203200" y="101600"/>
                </a:lnTo>
                <a:lnTo>
                  <a:pt x="203200" y="118533"/>
                </a:lnTo>
                <a:lnTo>
                  <a:pt x="203200" y="135467"/>
                </a:lnTo>
                <a:lnTo>
                  <a:pt x="211667" y="160867"/>
                </a:lnTo>
                <a:lnTo>
                  <a:pt x="211667" y="177800"/>
                </a:lnTo>
                <a:lnTo>
                  <a:pt x="211667" y="186267"/>
                </a:lnTo>
                <a:lnTo>
                  <a:pt x="211667" y="203200"/>
                </a:lnTo>
                <a:lnTo>
                  <a:pt x="211667" y="211667"/>
                </a:lnTo>
                <a:lnTo>
                  <a:pt x="220133" y="220133"/>
                </a:lnTo>
                <a:lnTo>
                  <a:pt x="220133" y="220133"/>
                </a:lnTo>
                <a:lnTo>
                  <a:pt x="228600" y="220133"/>
                </a:lnTo>
                <a:lnTo>
                  <a:pt x="228600" y="220133"/>
                </a:lnTo>
                <a:lnTo>
                  <a:pt x="237067" y="220133"/>
                </a:lnTo>
                <a:lnTo>
                  <a:pt x="237067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938867" y="5164667"/>
            <a:ext cx="143934" cy="254001"/>
          </a:xfrm>
          <a:custGeom>
            <a:avLst/>
            <a:gdLst/>
            <a:ahLst/>
            <a:cxnLst/>
            <a:rect l="0" t="0" r="0" b="0"/>
            <a:pathLst>
              <a:path w="143934" h="254001">
                <a:moveTo>
                  <a:pt x="59266" y="16933"/>
                </a:moveTo>
                <a:lnTo>
                  <a:pt x="59266" y="16933"/>
                </a:lnTo>
                <a:lnTo>
                  <a:pt x="59266" y="25400"/>
                </a:lnTo>
                <a:lnTo>
                  <a:pt x="50800" y="33866"/>
                </a:lnTo>
                <a:lnTo>
                  <a:pt x="42333" y="42333"/>
                </a:lnTo>
                <a:lnTo>
                  <a:pt x="33866" y="50800"/>
                </a:lnTo>
                <a:lnTo>
                  <a:pt x="33866" y="59266"/>
                </a:lnTo>
                <a:lnTo>
                  <a:pt x="25400" y="76200"/>
                </a:lnTo>
                <a:lnTo>
                  <a:pt x="16933" y="93133"/>
                </a:lnTo>
                <a:lnTo>
                  <a:pt x="8466" y="101600"/>
                </a:lnTo>
                <a:lnTo>
                  <a:pt x="8466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8466" y="228600"/>
                </a:lnTo>
                <a:lnTo>
                  <a:pt x="25400" y="237066"/>
                </a:lnTo>
                <a:lnTo>
                  <a:pt x="42333" y="245533"/>
                </a:lnTo>
                <a:lnTo>
                  <a:pt x="50800" y="254000"/>
                </a:lnTo>
                <a:lnTo>
                  <a:pt x="67733" y="254000"/>
                </a:lnTo>
                <a:lnTo>
                  <a:pt x="84666" y="254000"/>
                </a:lnTo>
                <a:lnTo>
                  <a:pt x="101600" y="254000"/>
                </a:lnTo>
                <a:lnTo>
                  <a:pt x="110066" y="245533"/>
                </a:lnTo>
                <a:lnTo>
                  <a:pt x="127000" y="237066"/>
                </a:lnTo>
                <a:lnTo>
                  <a:pt x="135466" y="220133"/>
                </a:lnTo>
                <a:lnTo>
                  <a:pt x="143933" y="203200"/>
                </a:lnTo>
                <a:lnTo>
                  <a:pt x="143933" y="177800"/>
                </a:lnTo>
                <a:lnTo>
                  <a:pt x="143933" y="160866"/>
                </a:lnTo>
                <a:lnTo>
                  <a:pt x="135466" y="143933"/>
                </a:lnTo>
                <a:lnTo>
                  <a:pt x="135466" y="118533"/>
                </a:lnTo>
                <a:lnTo>
                  <a:pt x="118533" y="101600"/>
                </a:lnTo>
                <a:lnTo>
                  <a:pt x="110066" y="84666"/>
                </a:lnTo>
                <a:lnTo>
                  <a:pt x="101600" y="67733"/>
                </a:lnTo>
                <a:lnTo>
                  <a:pt x="93133" y="50800"/>
                </a:lnTo>
                <a:lnTo>
                  <a:pt x="76200" y="33866"/>
                </a:lnTo>
                <a:lnTo>
                  <a:pt x="67733" y="25400"/>
                </a:lnTo>
                <a:lnTo>
                  <a:pt x="59266" y="16933"/>
                </a:lnTo>
                <a:lnTo>
                  <a:pt x="59266" y="8466"/>
                </a:lnTo>
                <a:lnTo>
                  <a:pt x="59266" y="8466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159000" y="5173133"/>
            <a:ext cx="169334" cy="254001"/>
          </a:xfrm>
          <a:custGeom>
            <a:avLst/>
            <a:gdLst/>
            <a:ahLst/>
            <a:cxnLst/>
            <a:rect l="0" t="0" r="0" b="0"/>
            <a:pathLst>
              <a:path w="169334" h="254001">
                <a:moveTo>
                  <a:pt x="0" y="16934"/>
                </a:moveTo>
                <a:lnTo>
                  <a:pt x="0" y="25400"/>
                </a:lnTo>
                <a:lnTo>
                  <a:pt x="0" y="42334"/>
                </a:lnTo>
                <a:lnTo>
                  <a:pt x="0" y="50800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10067"/>
                </a:lnTo>
                <a:lnTo>
                  <a:pt x="8467" y="135467"/>
                </a:lnTo>
                <a:lnTo>
                  <a:pt x="16933" y="152400"/>
                </a:lnTo>
                <a:lnTo>
                  <a:pt x="25400" y="169334"/>
                </a:lnTo>
                <a:lnTo>
                  <a:pt x="25400" y="194734"/>
                </a:lnTo>
                <a:lnTo>
                  <a:pt x="42333" y="211667"/>
                </a:lnTo>
                <a:lnTo>
                  <a:pt x="42333" y="220134"/>
                </a:lnTo>
                <a:lnTo>
                  <a:pt x="50800" y="237067"/>
                </a:lnTo>
                <a:lnTo>
                  <a:pt x="50800" y="245534"/>
                </a:lnTo>
                <a:lnTo>
                  <a:pt x="59267" y="254000"/>
                </a:lnTo>
                <a:lnTo>
                  <a:pt x="59267" y="254000"/>
                </a:lnTo>
                <a:lnTo>
                  <a:pt x="59267" y="254000"/>
                </a:lnTo>
                <a:lnTo>
                  <a:pt x="59267" y="254000"/>
                </a:lnTo>
                <a:lnTo>
                  <a:pt x="50800" y="245534"/>
                </a:lnTo>
                <a:lnTo>
                  <a:pt x="50800" y="237067"/>
                </a:lnTo>
                <a:lnTo>
                  <a:pt x="42333" y="220134"/>
                </a:lnTo>
                <a:lnTo>
                  <a:pt x="33867" y="194734"/>
                </a:lnTo>
                <a:lnTo>
                  <a:pt x="33867" y="177800"/>
                </a:lnTo>
                <a:lnTo>
                  <a:pt x="25400" y="160867"/>
                </a:lnTo>
                <a:lnTo>
                  <a:pt x="25400" y="135467"/>
                </a:lnTo>
                <a:lnTo>
                  <a:pt x="16933" y="110067"/>
                </a:lnTo>
                <a:lnTo>
                  <a:pt x="16933" y="93134"/>
                </a:lnTo>
                <a:lnTo>
                  <a:pt x="16933" y="67734"/>
                </a:lnTo>
                <a:lnTo>
                  <a:pt x="16933" y="50800"/>
                </a:lnTo>
                <a:lnTo>
                  <a:pt x="25400" y="42334"/>
                </a:lnTo>
                <a:lnTo>
                  <a:pt x="25400" y="25400"/>
                </a:lnTo>
                <a:lnTo>
                  <a:pt x="33867" y="16934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0"/>
                </a:lnTo>
                <a:lnTo>
                  <a:pt x="93133" y="0"/>
                </a:lnTo>
                <a:lnTo>
                  <a:pt x="110067" y="8467"/>
                </a:lnTo>
                <a:lnTo>
                  <a:pt x="135467" y="8467"/>
                </a:lnTo>
                <a:lnTo>
                  <a:pt x="152400" y="16934"/>
                </a:lnTo>
                <a:lnTo>
                  <a:pt x="152400" y="16934"/>
                </a:lnTo>
                <a:lnTo>
                  <a:pt x="169333" y="16934"/>
                </a:lnTo>
                <a:lnTo>
                  <a:pt x="169333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633133" y="5223933"/>
            <a:ext cx="237068" cy="228601"/>
          </a:xfrm>
          <a:custGeom>
            <a:avLst/>
            <a:gdLst/>
            <a:ahLst/>
            <a:cxnLst/>
            <a:rect l="0" t="0" r="0" b="0"/>
            <a:pathLst>
              <a:path w="237068" h="228601">
                <a:moveTo>
                  <a:pt x="152400" y="25400"/>
                </a:moveTo>
                <a:lnTo>
                  <a:pt x="152400" y="25400"/>
                </a:lnTo>
                <a:lnTo>
                  <a:pt x="143934" y="16934"/>
                </a:lnTo>
                <a:lnTo>
                  <a:pt x="127000" y="16934"/>
                </a:lnTo>
                <a:lnTo>
                  <a:pt x="110067" y="8467"/>
                </a:lnTo>
                <a:lnTo>
                  <a:pt x="101600" y="8467"/>
                </a:lnTo>
                <a:lnTo>
                  <a:pt x="84667" y="0"/>
                </a:lnTo>
                <a:lnTo>
                  <a:pt x="67734" y="8467"/>
                </a:lnTo>
                <a:lnTo>
                  <a:pt x="59267" y="8467"/>
                </a:lnTo>
                <a:lnTo>
                  <a:pt x="50800" y="16934"/>
                </a:lnTo>
                <a:lnTo>
                  <a:pt x="33867" y="25400"/>
                </a:lnTo>
                <a:lnTo>
                  <a:pt x="33867" y="33867"/>
                </a:lnTo>
                <a:lnTo>
                  <a:pt x="16934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8467" y="143934"/>
                </a:lnTo>
                <a:lnTo>
                  <a:pt x="16934" y="160867"/>
                </a:lnTo>
                <a:lnTo>
                  <a:pt x="16934" y="169334"/>
                </a:lnTo>
                <a:lnTo>
                  <a:pt x="33867" y="177800"/>
                </a:lnTo>
                <a:lnTo>
                  <a:pt x="42334" y="186267"/>
                </a:lnTo>
                <a:lnTo>
                  <a:pt x="50800" y="186267"/>
                </a:lnTo>
                <a:lnTo>
                  <a:pt x="59267" y="186267"/>
                </a:lnTo>
                <a:lnTo>
                  <a:pt x="76200" y="186267"/>
                </a:lnTo>
                <a:lnTo>
                  <a:pt x="84667" y="177800"/>
                </a:lnTo>
                <a:lnTo>
                  <a:pt x="93134" y="169334"/>
                </a:lnTo>
                <a:lnTo>
                  <a:pt x="101600" y="152400"/>
                </a:lnTo>
                <a:lnTo>
                  <a:pt x="110067" y="143934"/>
                </a:lnTo>
                <a:lnTo>
                  <a:pt x="118534" y="127000"/>
                </a:lnTo>
                <a:lnTo>
                  <a:pt x="118534" y="110067"/>
                </a:lnTo>
                <a:lnTo>
                  <a:pt x="127000" y="93134"/>
                </a:lnTo>
                <a:lnTo>
                  <a:pt x="127000" y="76200"/>
                </a:lnTo>
                <a:lnTo>
                  <a:pt x="127000" y="59267"/>
                </a:lnTo>
                <a:lnTo>
                  <a:pt x="118534" y="42334"/>
                </a:lnTo>
                <a:lnTo>
                  <a:pt x="118534" y="33867"/>
                </a:lnTo>
                <a:lnTo>
                  <a:pt x="118534" y="16934"/>
                </a:lnTo>
                <a:lnTo>
                  <a:pt x="118534" y="8467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4" y="8467"/>
                </a:lnTo>
                <a:lnTo>
                  <a:pt x="93134" y="25400"/>
                </a:lnTo>
                <a:lnTo>
                  <a:pt x="93134" y="33867"/>
                </a:lnTo>
                <a:lnTo>
                  <a:pt x="93134" y="50800"/>
                </a:lnTo>
                <a:lnTo>
                  <a:pt x="101600" y="67734"/>
                </a:lnTo>
                <a:lnTo>
                  <a:pt x="101600" y="84667"/>
                </a:lnTo>
                <a:lnTo>
                  <a:pt x="110067" y="101600"/>
                </a:lnTo>
                <a:lnTo>
                  <a:pt x="118534" y="127000"/>
                </a:lnTo>
                <a:lnTo>
                  <a:pt x="135467" y="143934"/>
                </a:lnTo>
                <a:lnTo>
                  <a:pt x="143934" y="160867"/>
                </a:lnTo>
                <a:lnTo>
                  <a:pt x="160867" y="177800"/>
                </a:lnTo>
                <a:lnTo>
                  <a:pt x="169334" y="194734"/>
                </a:lnTo>
                <a:lnTo>
                  <a:pt x="186267" y="203200"/>
                </a:lnTo>
                <a:lnTo>
                  <a:pt x="203200" y="220134"/>
                </a:lnTo>
                <a:lnTo>
                  <a:pt x="211667" y="228600"/>
                </a:lnTo>
                <a:lnTo>
                  <a:pt x="220134" y="228600"/>
                </a:lnTo>
                <a:lnTo>
                  <a:pt x="228600" y="228600"/>
                </a:lnTo>
                <a:lnTo>
                  <a:pt x="237067" y="220134"/>
                </a:lnTo>
                <a:lnTo>
                  <a:pt x="237067" y="211667"/>
                </a:lnTo>
                <a:lnTo>
                  <a:pt x="237067" y="211667"/>
                </a:lnTo>
                <a:lnTo>
                  <a:pt x="237067" y="194734"/>
                </a:lnTo>
                <a:lnTo>
                  <a:pt x="237067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Freeform 1023"/>
          <p:cNvSpPr/>
          <p:nvPr/>
        </p:nvSpPr>
        <p:spPr>
          <a:xfrm>
            <a:off x="2861733" y="5198533"/>
            <a:ext cx="194735" cy="237068"/>
          </a:xfrm>
          <a:custGeom>
            <a:avLst/>
            <a:gdLst/>
            <a:ahLst/>
            <a:cxnLst/>
            <a:rect l="0" t="0" r="0" b="0"/>
            <a:pathLst>
              <a:path w="194735" h="237068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25400"/>
                </a:lnTo>
                <a:lnTo>
                  <a:pt x="25400" y="42334"/>
                </a:lnTo>
                <a:lnTo>
                  <a:pt x="33867" y="50800"/>
                </a:lnTo>
                <a:lnTo>
                  <a:pt x="42334" y="76200"/>
                </a:lnTo>
                <a:lnTo>
                  <a:pt x="42334" y="93134"/>
                </a:lnTo>
                <a:lnTo>
                  <a:pt x="50800" y="110067"/>
                </a:lnTo>
                <a:lnTo>
                  <a:pt x="59267" y="127000"/>
                </a:lnTo>
                <a:lnTo>
                  <a:pt x="67734" y="143934"/>
                </a:lnTo>
                <a:lnTo>
                  <a:pt x="67734" y="169334"/>
                </a:lnTo>
                <a:lnTo>
                  <a:pt x="76200" y="186267"/>
                </a:lnTo>
                <a:lnTo>
                  <a:pt x="84667" y="203200"/>
                </a:lnTo>
                <a:lnTo>
                  <a:pt x="84667" y="220134"/>
                </a:lnTo>
                <a:lnTo>
                  <a:pt x="93134" y="228600"/>
                </a:lnTo>
                <a:lnTo>
                  <a:pt x="93134" y="237067"/>
                </a:lnTo>
                <a:lnTo>
                  <a:pt x="93134" y="237067"/>
                </a:lnTo>
                <a:lnTo>
                  <a:pt x="101600" y="237067"/>
                </a:lnTo>
                <a:lnTo>
                  <a:pt x="93134" y="237067"/>
                </a:lnTo>
                <a:lnTo>
                  <a:pt x="93134" y="228600"/>
                </a:lnTo>
                <a:lnTo>
                  <a:pt x="93134" y="211667"/>
                </a:lnTo>
                <a:lnTo>
                  <a:pt x="84667" y="194734"/>
                </a:lnTo>
                <a:lnTo>
                  <a:pt x="76200" y="177800"/>
                </a:lnTo>
                <a:lnTo>
                  <a:pt x="67734" y="160867"/>
                </a:lnTo>
                <a:lnTo>
                  <a:pt x="59267" y="135467"/>
                </a:lnTo>
                <a:lnTo>
                  <a:pt x="50800" y="118534"/>
                </a:lnTo>
                <a:lnTo>
                  <a:pt x="50800" y="93134"/>
                </a:lnTo>
                <a:lnTo>
                  <a:pt x="42334" y="76200"/>
                </a:lnTo>
                <a:lnTo>
                  <a:pt x="42334" y="59267"/>
                </a:lnTo>
                <a:lnTo>
                  <a:pt x="42334" y="42334"/>
                </a:lnTo>
                <a:lnTo>
                  <a:pt x="42334" y="25400"/>
                </a:lnTo>
                <a:lnTo>
                  <a:pt x="50800" y="16934"/>
                </a:lnTo>
                <a:lnTo>
                  <a:pt x="59267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27000" y="16934"/>
                </a:lnTo>
                <a:lnTo>
                  <a:pt x="152400" y="16934"/>
                </a:lnTo>
                <a:lnTo>
                  <a:pt x="169334" y="25400"/>
                </a:lnTo>
                <a:lnTo>
                  <a:pt x="186267" y="25400"/>
                </a:lnTo>
                <a:lnTo>
                  <a:pt x="186267" y="25400"/>
                </a:lnTo>
                <a:lnTo>
                  <a:pt x="194734" y="33867"/>
                </a:lnTo>
                <a:lnTo>
                  <a:pt x="194734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Freeform 1024"/>
          <p:cNvSpPr/>
          <p:nvPr/>
        </p:nvSpPr>
        <p:spPr>
          <a:xfrm>
            <a:off x="3081867" y="5215467"/>
            <a:ext cx="287867" cy="228601"/>
          </a:xfrm>
          <a:custGeom>
            <a:avLst/>
            <a:gdLst/>
            <a:ahLst/>
            <a:cxnLst/>
            <a:rect l="0" t="0" r="0" b="0"/>
            <a:pathLst>
              <a:path w="287867" h="228601">
                <a:moveTo>
                  <a:pt x="118533" y="8466"/>
                </a:moveTo>
                <a:lnTo>
                  <a:pt x="118533" y="8466"/>
                </a:lnTo>
                <a:lnTo>
                  <a:pt x="110066" y="8466"/>
                </a:lnTo>
                <a:lnTo>
                  <a:pt x="110066" y="8466"/>
                </a:lnTo>
                <a:lnTo>
                  <a:pt x="110066" y="8466"/>
                </a:lnTo>
                <a:lnTo>
                  <a:pt x="101600" y="8466"/>
                </a:lnTo>
                <a:lnTo>
                  <a:pt x="93133" y="0"/>
                </a:lnTo>
                <a:lnTo>
                  <a:pt x="84666" y="0"/>
                </a:lnTo>
                <a:lnTo>
                  <a:pt x="84666" y="8466"/>
                </a:lnTo>
                <a:lnTo>
                  <a:pt x="76200" y="8466"/>
                </a:lnTo>
                <a:lnTo>
                  <a:pt x="59266" y="8466"/>
                </a:lnTo>
                <a:lnTo>
                  <a:pt x="50800" y="16933"/>
                </a:lnTo>
                <a:lnTo>
                  <a:pt x="42333" y="25400"/>
                </a:lnTo>
                <a:lnTo>
                  <a:pt x="33866" y="25400"/>
                </a:lnTo>
                <a:lnTo>
                  <a:pt x="25400" y="33866"/>
                </a:lnTo>
                <a:lnTo>
                  <a:pt x="16933" y="50800"/>
                </a:lnTo>
                <a:lnTo>
                  <a:pt x="8466" y="59266"/>
                </a:lnTo>
                <a:lnTo>
                  <a:pt x="8466" y="76200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8466" y="135466"/>
                </a:lnTo>
                <a:lnTo>
                  <a:pt x="16933" y="143933"/>
                </a:lnTo>
                <a:lnTo>
                  <a:pt x="25400" y="160866"/>
                </a:lnTo>
                <a:lnTo>
                  <a:pt x="42333" y="177800"/>
                </a:lnTo>
                <a:lnTo>
                  <a:pt x="50800" y="186266"/>
                </a:lnTo>
                <a:lnTo>
                  <a:pt x="67733" y="194733"/>
                </a:lnTo>
                <a:lnTo>
                  <a:pt x="84666" y="203200"/>
                </a:lnTo>
                <a:lnTo>
                  <a:pt x="101600" y="211666"/>
                </a:lnTo>
                <a:lnTo>
                  <a:pt x="118533" y="220133"/>
                </a:lnTo>
                <a:lnTo>
                  <a:pt x="143933" y="220133"/>
                </a:lnTo>
                <a:lnTo>
                  <a:pt x="160866" y="228600"/>
                </a:lnTo>
                <a:lnTo>
                  <a:pt x="177800" y="228600"/>
                </a:lnTo>
                <a:lnTo>
                  <a:pt x="194733" y="228600"/>
                </a:lnTo>
                <a:lnTo>
                  <a:pt x="211666" y="228600"/>
                </a:lnTo>
                <a:lnTo>
                  <a:pt x="228600" y="228600"/>
                </a:lnTo>
                <a:lnTo>
                  <a:pt x="245533" y="220133"/>
                </a:lnTo>
                <a:lnTo>
                  <a:pt x="254000" y="220133"/>
                </a:lnTo>
                <a:lnTo>
                  <a:pt x="270933" y="211666"/>
                </a:lnTo>
                <a:lnTo>
                  <a:pt x="270933" y="211666"/>
                </a:lnTo>
                <a:lnTo>
                  <a:pt x="279400" y="203200"/>
                </a:lnTo>
                <a:lnTo>
                  <a:pt x="279400" y="194733"/>
                </a:lnTo>
                <a:lnTo>
                  <a:pt x="287866" y="194733"/>
                </a:lnTo>
                <a:lnTo>
                  <a:pt x="287866" y="186266"/>
                </a:lnTo>
                <a:lnTo>
                  <a:pt x="287866" y="177800"/>
                </a:lnTo>
                <a:lnTo>
                  <a:pt x="287866" y="177800"/>
                </a:lnTo>
                <a:lnTo>
                  <a:pt x="279400" y="169333"/>
                </a:lnTo>
                <a:lnTo>
                  <a:pt x="279400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Freeform 1030"/>
          <p:cNvSpPr/>
          <p:nvPr/>
        </p:nvSpPr>
        <p:spPr>
          <a:xfrm>
            <a:off x="1761067" y="5681133"/>
            <a:ext cx="296334" cy="355601"/>
          </a:xfrm>
          <a:custGeom>
            <a:avLst/>
            <a:gdLst/>
            <a:ahLst/>
            <a:cxnLst/>
            <a:rect l="0" t="0" r="0" b="0"/>
            <a:pathLst>
              <a:path w="296334" h="355601">
                <a:moveTo>
                  <a:pt x="245533" y="0"/>
                </a:moveTo>
                <a:lnTo>
                  <a:pt x="237066" y="0"/>
                </a:lnTo>
                <a:lnTo>
                  <a:pt x="237066" y="0"/>
                </a:lnTo>
                <a:lnTo>
                  <a:pt x="237066" y="0"/>
                </a:lnTo>
                <a:lnTo>
                  <a:pt x="237066" y="0"/>
                </a:lnTo>
                <a:lnTo>
                  <a:pt x="237066" y="8467"/>
                </a:lnTo>
                <a:lnTo>
                  <a:pt x="237066" y="8467"/>
                </a:lnTo>
                <a:lnTo>
                  <a:pt x="237066" y="16934"/>
                </a:lnTo>
                <a:lnTo>
                  <a:pt x="237066" y="25400"/>
                </a:lnTo>
                <a:lnTo>
                  <a:pt x="228600" y="33867"/>
                </a:lnTo>
                <a:lnTo>
                  <a:pt x="220133" y="42334"/>
                </a:lnTo>
                <a:lnTo>
                  <a:pt x="220133" y="59267"/>
                </a:lnTo>
                <a:lnTo>
                  <a:pt x="211666" y="76200"/>
                </a:lnTo>
                <a:lnTo>
                  <a:pt x="194733" y="84667"/>
                </a:lnTo>
                <a:lnTo>
                  <a:pt x="186266" y="101600"/>
                </a:lnTo>
                <a:lnTo>
                  <a:pt x="169333" y="118534"/>
                </a:lnTo>
                <a:lnTo>
                  <a:pt x="152400" y="135467"/>
                </a:lnTo>
                <a:lnTo>
                  <a:pt x="135466" y="152400"/>
                </a:lnTo>
                <a:lnTo>
                  <a:pt x="118533" y="169334"/>
                </a:lnTo>
                <a:lnTo>
                  <a:pt x="101600" y="186267"/>
                </a:lnTo>
                <a:lnTo>
                  <a:pt x="84666" y="203200"/>
                </a:lnTo>
                <a:lnTo>
                  <a:pt x="67733" y="220134"/>
                </a:lnTo>
                <a:lnTo>
                  <a:pt x="50800" y="228600"/>
                </a:lnTo>
                <a:lnTo>
                  <a:pt x="33866" y="245534"/>
                </a:lnTo>
                <a:lnTo>
                  <a:pt x="25400" y="254000"/>
                </a:lnTo>
                <a:lnTo>
                  <a:pt x="16933" y="262467"/>
                </a:lnTo>
                <a:lnTo>
                  <a:pt x="8466" y="270934"/>
                </a:lnTo>
                <a:lnTo>
                  <a:pt x="0" y="279400"/>
                </a:lnTo>
                <a:lnTo>
                  <a:pt x="0" y="279400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96334"/>
                </a:lnTo>
                <a:lnTo>
                  <a:pt x="8466" y="296334"/>
                </a:lnTo>
                <a:lnTo>
                  <a:pt x="8466" y="296334"/>
                </a:lnTo>
                <a:lnTo>
                  <a:pt x="16933" y="296334"/>
                </a:lnTo>
                <a:lnTo>
                  <a:pt x="33866" y="296334"/>
                </a:lnTo>
                <a:lnTo>
                  <a:pt x="50800" y="296334"/>
                </a:lnTo>
                <a:lnTo>
                  <a:pt x="67733" y="296334"/>
                </a:lnTo>
                <a:lnTo>
                  <a:pt x="84666" y="296334"/>
                </a:lnTo>
                <a:lnTo>
                  <a:pt x="101600" y="296334"/>
                </a:lnTo>
                <a:lnTo>
                  <a:pt x="118533" y="304800"/>
                </a:lnTo>
                <a:lnTo>
                  <a:pt x="143933" y="304800"/>
                </a:lnTo>
                <a:lnTo>
                  <a:pt x="169333" y="313267"/>
                </a:lnTo>
                <a:lnTo>
                  <a:pt x="186266" y="313267"/>
                </a:lnTo>
                <a:lnTo>
                  <a:pt x="211666" y="321734"/>
                </a:lnTo>
                <a:lnTo>
                  <a:pt x="228600" y="338667"/>
                </a:lnTo>
                <a:lnTo>
                  <a:pt x="245533" y="338667"/>
                </a:lnTo>
                <a:lnTo>
                  <a:pt x="262466" y="347134"/>
                </a:lnTo>
                <a:lnTo>
                  <a:pt x="270933" y="355600"/>
                </a:lnTo>
                <a:lnTo>
                  <a:pt x="279400" y="355600"/>
                </a:lnTo>
                <a:lnTo>
                  <a:pt x="287866" y="347134"/>
                </a:lnTo>
                <a:lnTo>
                  <a:pt x="287866" y="347134"/>
                </a:lnTo>
                <a:lnTo>
                  <a:pt x="296333" y="347134"/>
                </a:lnTo>
                <a:lnTo>
                  <a:pt x="296333" y="347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Freeform 1031"/>
          <p:cNvSpPr/>
          <p:nvPr/>
        </p:nvSpPr>
        <p:spPr>
          <a:xfrm>
            <a:off x="2260600" y="5740400"/>
            <a:ext cx="16934" cy="389468"/>
          </a:xfrm>
          <a:custGeom>
            <a:avLst/>
            <a:gdLst/>
            <a:ahLst/>
            <a:cxnLst/>
            <a:rect l="0" t="0" r="0" b="0"/>
            <a:pathLst>
              <a:path w="16934" h="389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77800"/>
                </a:lnTo>
                <a:lnTo>
                  <a:pt x="0" y="203200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0" y="304800"/>
                </a:lnTo>
                <a:lnTo>
                  <a:pt x="0" y="330200"/>
                </a:lnTo>
                <a:lnTo>
                  <a:pt x="8467" y="347133"/>
                </a:lnTo>
                <a:lnTo>
                  <a:pt x="8467" y="364067"/>
                </a:lnTo>
                <a:lnTo>
                  <a:pt x="8467" y="381000"/>
                </a:lnTo>
                <a:lnTo>
                  <a:pt x="8467" y="389467"/>
                </a:lnTo>
                <a:lnTo>
                  <a:pt x="8467" y="389467"/>
                </a:lnTo>
                <a:lnTo>
                  <a:pt x="8467" y="389467"/>
                </a:lnTo>
                <a:lnTo>
                  <a:pt x="16933" y="389467"/>
                </a:lnTo>
                <a:lnTo>
                  <a:pt x="16933" y="389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 1032"/>
          <p:cNvSpPr/>
          <p:nvPr/>
        </p:nvSpPr>
        <p:spPr>
          <a:xfrm>
            <a:off x="2353733" y="5706533"/>
            <a:ext cx="262468" cy="406401"/>
          </a:xfrm>
          <a:custGeom>
            <a:avLst/>
            <a:gdLst/>
            <a:ahLst/>
            <a:cxnLst/>
            <a:rect l="0" t="0" r="0" b="0"/>
            <a:pathLst>
              <a:path w="262468" h="406401">
                <a:moveTo>
                  <a:pt x="169334" y="101600"/>
                </a:moveTo>
                <a:lnTo>
                  <a:pt x="169334" y="93134"/>
                </a:lnTo>
                <a:lnTo>
                  <a:pt x="169334" y="93134"/>
                </a:lnTo>
                <a:lnTo>
                  <a:pt x="169334" y="84667"/>
                </a:lnTo>
                <a:lnTo>
                  <a:pt x="169334" y="76200"/>
                </a:lnTo>
                <a:lnTo>
                  <a:pt x="160867" y="67734"/>
                </a:lnTo>
                <a:lnTo>
                  <a:pt x="160867" y="50800"/>
                </a:lnTo>
                <a:lnTo>
                  <a:pt x="152400" y="42334"/>
                </a:lnTo>
                <a:lnTo>
                  <a:pt x="143934" y="33867"/>
                </a:lnTo>
                <a:lnTo>
                  <a:pt x="135467" y="25400"/>
                </a:lnTo>
                <a:lnTo>
                  <a:pt x="118534" y="25400"/>
                </a:lnTo>
                <a:lnTo>
                  <a:pt x="110067" y="16934"/>
                </a:lnTo>
                <a:lnTo>
                  <a:pt x="93134" y="8467"/>
                </a:lnTo>
                <a:lnTo>
                  <a:pt x="76200" y="8467"/>
                </a:lnTo>
                <a:lnTo>
                  <a:pt x="59267" y="0"/>
                </a:lnTo>
                <a:lnTo>
                  <a:pt x="42334" y="0"/>
                </a:lnTo>
                <a:lnTo>
                  <a:pt x="25400" y="0"/>
                </a:lnTo>
                <a:lnTo>
                  <a:pt x="16934" y="8467"/>
                </a:lnTo>
                <a:lnTo>
                  <a:pt x="8467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8467" y="59267"/>
                </a:lnTo>
                <a:lnTo>
                  <a:pt x="16934" y="67734"/>
                </a:lnTo>
                <a:lnTo>
                  <a:pt x="33867" y="84667"/>
                </a:lnTo>
                <a:lnTo>
                  <a:pt x="50800" y="101600"/>
                </a:lnTo>
                <a:lnTo>
                  <a:pt x="67734" y="110067"/>
                </a:lnTo>
                <a:lnTo>
                  <a:pt x="84667" y="127000"/>
                </a:lnTo>
                <a:lnTo>
                  <a:pt x="110067" y="143934"/>
                </a:lnTo>
                <a:lnTo>
                  <a:pt x="135467" y="160867"/>
                </a:lnTo>
                <a:lnTo>
                  <a:pt x="152400" y="177800"/>
                </a:lnTo>
                <a:lnTo>
                  <a:pt x="177800" y="203200"/>
                </a:lnTo>
                <a:lnTo>
                  <a:pt x="194734" y="220134"/>
                </a:lnTo>
                <a:lnTo>
                  <a:pt x="220134" y="245534"/>
                </a:lnTo>
                <a:lnTo>
                  <a:pt x="237067" y="262467"/>
                </a:lnTo>
                <a:lnTo>
                  <a:pt x="245534" y="287867"/>
                </a:lnTo>
                <a:lnTo>
                  <a:pt x="254000" y="296334"/>
                </a:lnTo>
                <a:lnTo>
                  <a:pt x="262467" y="313267"/>
                </a:lnTo>
                <a:lnTo>
                  <a:pt x="262467" y="330200"/>
                </a:lnTo>
                <a:lnTo>
                  <a:pt x="254000" y="347134"/>
                </a:lnTo>
                <a:lnTo>
                  <a:pt x="245534" y="355600"/>
                </a:lnTo>
                <a:lnTo>
                  <a:pt x="237067" y="364067"/>
                </a:lnTo>
                <a:lnTo>
                  <a:pt x="228600" y="372534"/>
                </a:lnTo>
                <a:lnTo>
                  <a:pt x="211667" y="389467"/>
                </a:lnTo>
                <a:lnTo>
                  <a:pt x="194734" y="389467"/>
                </a:lnTo>
                <a:lnTo>
                  <a:pt x="177800" y="397934"/>
                </a:lnTo>
                <a:lnTo>
                  <a:pt x="160867" y="397934"/>
                </a:lnTo>
                <a:lnTo>
                  <a:pt x="152400" y="406400"/>
                </a:lnTo>
                <a:lnTo>
                  <a:pt x="135467" y="397934"/>
                </a:lnTo>
                <a:lnTo>
                  <a:pt x="118534" y="397934"/>
                </a:lnTo>
                <a:lnTo>
                  <a:pt x="110067" y="389467"/>
                </a:lnTo>
                <a:lnTo>
                  <a:pt x="93134" y="381000"/>
                </a:lnTo>
                <a:lnTo>
                  <a:pt x="84667" y="372534"/>
                </a:lnTo>
                <a:lnTo>
                  <a:pt x="76200" y="355600"/>
                </a:lnTo>
                <a:lnTo>
                  <a:pt x="67734" y="338667"/>
                </a:lnTo>
                <a:lnTo>
                  <a:pt x="67734" y="321734"/>
                </a:lnTo>
                <a:lnTo>
                  <a:pt x="59267" y="304800"/>
                </a:lnTo>
                <a:lnTo>
                  <a:pt x="59267" y="287867"/>
                </a:lnTo>
                <a:lnTo>
                  <a:pt x="59267" y="262467"/>
                </a:lnTo>
                <a:lnTo>
                  <a:pt x="59267" y="237067"/>
                </a:lnTo>
                <a:lnTo>
                  <a:pt x="67734" y="220134"/>
                </a:lnTo>
                <a:lnTo>
                  <a:pt x="76200" y="203200"/>
                </a:lnTo>
                <a:lnTo>
                  <a:pt x="84667" y="186267"/>
                </a:lnTo>
                <a:lnTo>
                  <a:pt x="93134" y="169334"/>
                </a:lnTo>
                <a:lnTo>
                  <a:pt x="110067" y="152400"/>
                </a:lnTo>
                <a:lnTo>
                  <a:pt x="118534" y="143934"/>
                </a:lnTo>
                <a:lnTo>
                  <a:pt x="127000" y="127000"/>
                </a:lnTo>
                <a:lnTo>
                  <a:pt x="135467" y="118534"/>
                </a:lnTo>
                <a:lnTo>
                  <a:pt x="152400" y="101600"/>
                </a:lnTo>
                <a:lnTo>
                  <a:pt x="160867" y="93134"/>
                </a:lnTo>
                <a:lnTo>
                  <a:pt x="169334" y="84667"/>
                </a:lnTo>
                <a:lnTo>
                  <a:pt x="169334" y="84667"/>
                </a:lnTo>
                <a:lnTo>
                  <a:pt x="177800" y="76200"/>
                </a:lnTo>
                <a:lnTo>
                  <a:pt x="177800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Freeform 1033"/>
          <p:cNvSpPr/>
          <p:nvPr/>
        </p:nvSpPr>
        <p:spPr>
          <a:xfrm>
            <a:off x="2607733" y="5740400"/>
            <a:ext cx="211668" cy="389468"/>
          </a:xfrm>
          <a:custGeom>
            <a:avLst/>
            <a:gdLst/>
            <a:ahLst/>
            <a:cxnLst/>
            <a:rect l="0" t="0" r="0" b="0"/>
            <a:pathLst>
              <a:path w="211668" h="389468">
                <a:moveTo>
                  <a:pt x="84667" y="76200"/>
                </a:moveTo>
                <a:lnTo>
                  <a:pt x="84667" y="84667"/>
                </a:lnTo>
                <a:lnTo>
                  <a:pt x="76200" y="84667"/>
                </a:lnTo>
                <a:lnTo>
                  <a:pt x="67734" y="93133"/>
                </a:lnTo>
                <a:lnTo>
                  <a:pt x="59267" y="93133"/>
                </a:lnTo>
                <a:lnTo>
                  <a:pt x="59267" y="93133"/>
                </a:lnTo>
                <a:lnTo>
                  <a:pt x="50800" y="101600"/>
                </a:lnTo>
                <a:lnTo>
                  <a:pt x="42334" y="110067"/>
                </a:lnTo>
                <a:lnTo>
                  <a:pt x="33867" y="110067"/>
                </a:lnTo>
                <a:lnTo>
                  <a:pt x="33867" y="118533"/>
                </a:lnTo>
                <a:lnTo>
                  <a:pt x="25400" y="127000"/>
                </a:lnTo>
                <a:lnTo>
                  <a:pt x="16934" y="143933"/>
                </a:lnTo>
                <a:lnTo>
                  <a:pt x="16934" y="152400"/>
                </a:lnTo>
                <a:lnTo>
                  <a:pt x="8467" y="169333"/>
                </a:lnTo>
                <a:lnTo>
                  <a:pt x="8467" y="186267"/>
                </a:lnTo>
                <a:lnTo>
                  <a:pt x="8467" y="203200"/>
                </a:lnTo>
                <a:lnTo>
                  <a:pt x="0" y="220133"/>
                </a:lnTo>
                <a:lnTo>
                  <a:pt x="8467" y="237067"/>
                </a:lnTo>
                <a:lnTo>
                  <a:pt x="8467" y="254000"/>
                </a:lnTo>
                <a:lnTo>
                  <a:pt x="16934" y="279400"/>
                </a:lnTo>
                <a:lnTo>
                  <a:pt x="25400" y="296333"/>
                </a:lnTo>
                <a:lnTo>
                  <a:pt x="33867" y="313267"/>
                </a:lnTo>
                <a:lnTo>
                  <a:pt x="50800" y="338667"/>
                </a:lnTo>
                <a:lnTo>
                  <a:pt x="67734" y="347133"/>
                </a:lnTo>
                <a:lnTo>
                  <a:pt x="84667" y="364067"/>
                </a:lnTo>
                <a:lnTo>
                  <a:pt x="93134" y="372533"/>
                </a:lnTo>
                <a:lnTo>
                  <a:pt x="110067" y="381000"/>
                </a:lnTo>
                <a:lnTo>
                  <a:pt x="127000" y="389467"/>
                </a:lnTo>
                <a:lnTo>
                  <a:pt x="143934" y="389467"/>
                </a:lnTo>
                <a:lnTo>
                  <a:pt x="152400" y="381000"/>
                </a:lnTo>
                <a:lnTo>
                  <a:pt x="169334" y="381000"/>
                </a:lnTo>
                <a:lnTo>
                  <a:pt x="177800" y="372533"/>
                </a:lnTo>
                <a:lnTo>
                  <a:pt x="186267" y="355600"/>
                </a:lnTo>
                <a:lnTo>
                  <a:pt x="194734" y="338667"/>
                </a:lnTo>
                <a:lnTo>
                  <a:pt x="203200" y="321733"/>
                </a:lnTo>
                <a:lnTo>
                  <a:pt x="211667" y="296333"/>
                </a:lnTo>
                <a:lnTo>
                  <a:pt x="211667" y="279400"/>
                </a:lnTo>
                <a:lnTo>
                  <a:pt x="211667" y="254000"/>
                </a:lnTo>
                <a:lnTo>
                  <a:pt x="211667" y="220133"/>
                </a:lnTo>
                <a:lnTo>
                  <a:pt x="203200" y="194733"/>
                </a:lnTo>
                <a:lnTo>
                  <a:pt x="203200" y="169333"/>
                </a:lnTo>
                <a:lnTo>
                  <a:pt x="186267" y="143933"/>
                </a:lnTo>
                <a:lnTo>
                  <a:pt x="177800" y="110067"/>
                </a:lnTo>
                <a:lnTo>
                  <a:pt x="160867" y="93133"/>
                </a:lnTo>
                <a:lnTo>
                  <a:pt x="143934" y="67733"/>
                </a:lnTo>
                <a:lnTo>
                  <a:pt x="127000" y="42333"/>
                </a:lnTo>
                <a:lnTo>
                  <a:pt x="110067" y="25400"/>
                </a:lnTo>
                <a:lnTo>
                  <a:pt x="93134" y="8467"/>
                </a:lnTo>
                <a:lnTo>
                  <a:pt x="76200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0"/>
                </a:lnTo>
                <a:lnTo>
                  <a:pt x="33867" y="8467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25400"/>
                </a:lnTo>
                <a:lnTo>
                  <a:pt x="42334" y="33867"/>
                </a:lnTo>
                <a:lnTo>
                  <a:pt x="42334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Freeform 1034"/>
          <p:cNvSpPr/>
          <p:nvPr/>
        </p:nvSpPr>
        <p:spPr>
          <a:xfrm>
            <a:off x="2844800" y="5681133"/>
            <a:ext cx="76201" cy="135468"/>
          </a:xfrm>
          <a:custGeom>
            <a:avLst/>
            <a:gdLst/>
            <a:ahLst/>
            <a:cxnLst/>
            <a:rect l="0" t="0" r="0" b="0"/>
            <a:pathLst>
              <a:path w="76201" h="135468">
                <a:moveTo>
                  <a:pt x="33867" y="33867"/>
                </a:moveTo>
                <a:lnTo>
                  <a:pt x="25400" y="33867"/>
                </a:lnTo>
                <a:lnTo>
                  <a:pt x="25400" y="42334"/>
                </a:lnTo>
                <a:lnTo>
                  <a:pt x="16933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0" y="67734"/>
                </a:lnTo>
                <a:lnTo>
                  <a:pt x="0" y="76200"/>
                </a:lnTo>
                <a:lnTo>
                  <a:pt x="8467" y="84667"/>
                </a:lnTo>
                <a:lnTo>
                  <a:pt x="8467" y="93134"/>
                </a:lnTo>
                <a:lnTo>
                  <a:pt x="16933" y="101600"/>
                </a:lnTo>
                <a:lnTo>
                  <a:pt x="25400" y="110067"/>
                </a:lnTo>
                <a:lnTo>
                  <a:pt x="42333" y="127000"/>
                </a:lnTo>
                <a:lnTo>
                  <a:pt x="50800" y="127000"/>
                </a:lnTo>
                <a:lnTo>
                  <a:pt x="59267" y="135467"/>
                </a:lnTo>
                <a:lnTo>
                  <a:pt x="67733" y="135467"/>
                </a:lnTo>
                <a:lnTo>
                  <a:pt x="67733" y="127000"/>
                </a:lnTo>
                <a:lnTo>
                  <a:pt x="76200" y="127000"/>
                </a:lnTo>
                <a:lnTo>
                  <a:pt x="76200" y="118534"/>
                </a:lnTo>
                <a:lnTo>
                  <a:pt x="76200" y="110067"/>
                </a:lnTo>
                <a:lnTo>
                  <a:pt x="76200" y="93134"/>
                </a:lnTo>
                <a:lnTo>
                  <a:pt x="76200" y="84667"/>
                </a:lnTo>
                <a:lnTo>
                  <a:pt x="76200" y="67734"/>
                </a:lnTo>
                <a:lnTo>
                  <a:pt x="67733" y="50800"/>
                </a:lnTo>
                <a:lnTo>
                  <a:pt x="67733" y="42334"/>
                </a:lnTo>
                <a:lnTo>
                  <a:pt x="59267" y="25400"/>
                </a:lnTo>
                <a:lnTo>
                  <a:pt x="50800" y="16934"/>
                </a:lnTo>
                <a:lnTo>
                  <a:pt x="42333" y="8467"/>
                </a:lnTo>
                <a:lnTo>
                  <a:pt x="42333" y="8467"/>
                </a:lnTo>
                <a:lnTo>
                  <a:pt x="33867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Freeform 1035"/>
          <p:cNvSpPr/>
          <p:nvPr/>
        </p:nvSpPr>
        <p:spPr>
          <a:xfrm>
            <a:off x="2616200" y="5740400"/>
            <a:ext cx="50801" cy="135468"/>
          </a:xfrm>
          <a:custGeom>
            <a:avLst/>
            <a:gdLst/>
            <a:ahLst/>
            <a:cxnLst/>
            <a:rect l="0" t="0" r="0" b="0"/>
            <a:pathLst>
              <a:path w="50801" h="135468">
                <a:moveTo>
                  <a:pt x="50800" y="0"/>
                </a:moveTo>
                <a:lnTo>
                  <a:pt x="42333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27000"/>
                </a:lnTo>
                <a:lnTo>
                  <a:pt x="16933" y="135467"/>
                </a:lnTo>
                <a:lnTo>
                  <a:pt x="16933" y="135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Freeform 1036"/>
          <p:cNvSpPr/>
          <p:nvPr/>
        </p:nvSpPr>
        <p:spPr>
          <a:xfrm>
            <a:off x="1143000" y="6299200"/>
            <a:ext cx="211668" cy="296335"/>
          </a:xfrm>
          <a:custGeom>
            <a:avLst/>
            <a:gdLst/>
            <a:ahLst/>
            <a:cxnLst/>
            <a:rect l="0" t="0" r="0" b="0"/>
            <a:pathLst>
              <a:path w="211668" h="296335">
                <a:moveTo>
                  <a:pt x="42333" y="42333"/>
                </a:moveTo>
                <a:lnTo>
                  <a:pt x="42333" y="42333"/>
                </a:lnTo>
                <a:lnTo>
                  <a:pt x="42333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25400" y="42333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25400"/>
                </a:lnTo>
                <a:lnTo>
                  <a:pt x="33867" y="25400"/>
                </a:lnTo>
                <a:lnTo>
                  <a:pt x="33867" y="16933"/>
                </a:lnTo>
                <a:lnTo>
                  <a:pt x="42333" y="16933"/>
                </a:lnTo>
                <a:lnTo>
                  <a:pt x="50800" y="8467"/>
                </a:lnTo>
                <a:lnTo>
                  <a:pt x="59267" y="8467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7" y="8467"/>
                </a:lnTo>
                <a:lnTo>
                  <a:pt x="143933" y="8467"/>
                </a:lnTo>
                <a:lnTo>
                  <a:pt x="152400" y="16933"/>
                </a:lnTo>
                <a:lnTo>
                  <a:pt x="152400" y="16933"/>
                </a:lnTo>
                <a:lnTo>
                  <a:pt x="160867" y="25400"/>
                </a:lnTo>
                <a:lnTo>
                  <a:pt x="160867" y="33867"/>
                </a:lnTo>
                <a:lnTo>
                  <a:pt x="160867" y="42333"/>
                </a:lnTo>
                <a:lnTo>
                  <a:pt x="160867" y="50800"/>
                </a:lnTo>
                <a:lnTo>
                  <a:pt x="152400" y="67733"/>
                </a:lnTo>
                <a:lnTo>
                  <a:pt x="152400" y="76200"/>
                </a:lnTo>
                <a:lnTo>
                  <a:pt x="143933" y="84667"/>
                </a:lnTo>
                <a:lnTo>
                  <a:pt x="135467" y="101600"/>
                </a:lnTo>
                <a:lnTo>
                  <a:pt x="127000" y="118533"/>
                </a:lnTo>
                <a:lnTo>
                  <a:pt x="118533" y="127000"/>
                </a:lnTo>
                <a:lnTo>
                  <a:pt x="110067" y="143933"/>
                </a:lnTo>
                <a:lnTo>
                  <a:pt x="93133" y="152400"/>
                </a:lnTo>
                <a:lnTo>
                  <a:pt x="76200" y="169333"/>
                </a:lnTo>
                <a:lnTo>
                  <a:pt x="67733" y="186267"/>
                </a:lnTo>
                <a:lnTo>
                  <a:pt x="50800" y="194733"/>
                </a:lnTo>
                <a:lnTo>
                  <a:pt x="33867" y="203200"/>
                </a:lnTo>
                <a:lnTo>
                  <a:pt x="25400" y="211666"/>
                </a:lnTo>
                <a:lnTo>
                  <a:pt x="16933" y="228600"/>
                </a:lnTo>
                <a:lnTo>
                  <a:pt x="8467" y="237067"/>
                </a:lnTo>
                <a:lnTo>
                  <a:pt x="0" y="245533"/>
                </a:lnTo>
                <a:lnTo>
                  <a:pt x="0" y="254000"/>
                </a:lnTo>
                <a:lnTo>
                  <a:pt x="0" y="262467"/>
                </a:lnTo>
                <a:lnTo>
                  <a:pt x="8467" y="270933"/>
                </a:lnTo>
                <a:lnTo>
                  <a:pt x="8467" y="279400"/>
                </a:lnTo>
                <a:lnTo>
                  <a:pt x="16933" y="287866"/>
                </a:lnTo>
                <a:lnTo>
                  <a:pt x="25400" y="296334"/>
                </a:lnTo>
                <a:lnTo>
                  <a:pt x="33867" y="287866"/>
                </a:lnTo>
                <a:lnTo>
                  <a:pt x="50800" y="287866"/>
                </a:lnTo>
                <a:lnTo>
                  <a:pt x="67733" y="287866"/>
                </a:lnTo>
                <a:lnTo>
                  <a:pt x="76200" y="279400"/>
                </a:lnTo>
                <a:lnTo>
                  <a:pt x="93133" y="279400"/>
                </a:lnTo>
                <a:lnTo>
                  <a:pt x="110067" y="270933"/>
                </a:lnTo>
                <a:lnTo>
                  <a:pt x="127000" y="270933"/>
                </a:lnTo>
                <a:lnTo>
                  <a:pt x="135467" y="270933"/>
                </a:lnTo>
                <a:lnTo>
                  <a:pt x="152400" y="270933"/>
                </a:lnTo>
                <a:lnTo>
                  <a:pt x="169333" y="270933"/>
                </a:lnTo>
                <a:lnTo>
                  <a:pt x="177800" y="270933"/>
                </a:lnTo>
                <a:lnTo>
                  <a:pt x="186267" y="279400"/>
                </a:lnTo>
                <a:lnTo>
                  <a:pt x="194733" y="279400"/>
                </a:lnTo>
                <a:lnTo>
                  <a:pt x="203200" y="270933"/>
                </a:lnTo>
                <a:lnTo>
                  <a:pt x="203200" y="270933"/>
                </a:lnTo>
                <a:lnTo>
                  <a:pt x="211667" y="270933"/>
                </a:lnTo>
                <a:lnTo>
                  <a:pt x="211667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Freeform 1037"/>
          <p:cNvSpPr/>
          <p:nvPr/>
        </p:nvSpPr>
        <p:spPr>
          <a:xfrm>
            <a:off x="1574800" y="6290733"/>
            <a:ext cx="8468" cy="364068"/>
          </a:xfrm>
          <a:custGeom>
            <a:avLst/>
            <a:gdLst/>
            <a:ahLst/>
            <a:cxnLst/>
            <a:rect l="0" t="0" r="0" b="0"/>
            <a:pathLst>
              <a:path w="8468" h="364068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86267"/>
                </a:lnTo>
                <a:lnTo>
                  <a:pt x="8467" y="211667"/>
                </a:lnTo>
                <a:lnTo>
                  <a:pt x="0" y="237067"/>
                </a:lnTo>
                <a:lnTo>
                  <a:pt x="8467" y="262467"/>
                </a:lnTo>
                <a:lnTo>
                  <a:pt x="8467" y="287867"/>
                </a:lnTo>
                <a:lnTo>
                  <a:pt x="0" y="304801"/>
                </a:lnTo>
                <a:lnTo>
                  <a:pt x="0" y="330200"/>
                </a:lnTo>
                <a:lnTo>
                  <a:pt x="0" y="338667"/>
                </a:lnTo>
                <a:lnTo>
                  <a:pt x="0" y="355600"/>
                </a:lnTo>
                <a:lnTo>
                  <a:pt x="0" y="364067"/>
                </a:lnTo>
                <a:lnTo>
                  <a:pt x="0" y="364067"/>
                </a:lnTo>
                <a:lnTo>
                  <a:pt x="0" y="364067"/>
                </a:lnTo>
                <a:lnTo>
                  <a:pt x="0" y="364067"/>
                </a:lnTo>
                <a:lnTo>
                  <a:pt x="0" y="364067"/>
                </a:lnTo>
                <a:lnTo>
                  <a:pt x="0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 1038"/>
          <p:cNvSpPr/>
          <p:nvPr/>
        </p:nvSpPr>
        <p:spPr>
          <a:xfrm>
            <a:off x="1667933" y="6375400"/>
            <a:ext cx="135468" cy="262468"/>
          </a:xfrm>
          <a:custGeom>
            <a:avLst/>
            <a:gdLst/>
            <a:ahLst/>
            <a:cxnLst/>
            <a:rect l="0" t="0" r="0" b="0"/>
            <a:pathLst>
              <a:path w="135468" h="262468">
                <a:moveTo>
                  <a:pt x="0" y="110067"/>
                </a:moveTo>
                <a:lnTo>
                  <a:pt x="8467" y="110067"/>
                </a:lnTo>
                <a:lnTo>
                  <a:pt x="8467" y="118533"/>
                </a:lnTo>
                <a:lnTo>
                  <a:pt x="8467" y="118533"/>
                </a:lnTo>
                <a:lnTo>
                  <a:pt x="8467" y="118533"/>
                </a:lnTo>
                <a:lnTo>
                  <a:pt x="16934" y="118533"/>
                </a:lnTo>
                <a:lnTo>
                  <a:pt x="25400" y="127000"/>
                </a:lnTo>
                <a:lnTo>
                  <a:pt x="33867" y="127000"/>
                </a:lnTo>
                <a:lnTo>
                  <a:pt x="50800" y="127000"/>
                </a:lnTo>
                <a:lnTo>
                  <a:pt x="59267" y="127000"/>
                </a:lnTo>
                <a:lnTo>
                  <a:pt x="76200" y="127000"/>
                </a:lnTo>
                <a:lnTo>
                  <a:pt x="84667" y="118533"/>
                </a:lnTo>
                <a:lnTo>
                  <a:pt x="93134" y="118533"/>
                </a:lnTo>
                <a:lnTo>
                  <a:pt x="101600" y="110067"/>
                </a:lnTo>
                <a:lnTo>
                  <a:pt x="110067" y="101600"/>
                </a:lnTo>
                <a:lnTo>
                  <a:pt x="118534" y="93133"/>
                </a:lnTo>
                <a:lnTo>
                  <a:pt x="118534" y="84667"/>
                </a:lnTo>
                <a:lnTo>
                  <a:pt x="118534" y="67733"/>
                </a:lnTo>
                <a:lnTo>
                  <a:pt x="110067" y="59267"/>
                </a:lnTo>
                <a:lnTo>
                  <a:pt x="110067" y="42333"/>
                </a:lnTo>
                <a:lnTo>
                  <a:pt x="101600" y="33867"/>
                </a:lnTo>
                <a:lnTo>
                  <a:pt x="93134" y="16933"/>
                </a:lnTo>
                <a:lnTo>
                  <a:pt x="84667" y="8467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4" y="16933"/>
                </a:lnTo>
                <a:lnTo>
                  <a:pt x="33867" y="25400"/>
                </a:lnTo>
                <a:lnTo>
                  <a:pt x="25400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43934"/>
                </a:lnTo>
                <a:lnTo>
                  <a:pt x="8467" y="169333"/>
                </a:lnTo>
                <a:lnTo>
                  <a:pt x="16934" y="194733"/>
                </a:lnTo>
                <a:lnTo>
                  <a:pt x="25400" y="211666"/>
                </a:lnTo>
                <a:lnTo>
                  <a:pt x="33867" y="228600"/>
                </a:lnTo>
                <a:lnTo>
                  <a:pt x="42334" y="245533"/>
                </a:lnTo>
                <a:lnTo>
                  <a:pt x="59267" y="254000"/>
                </a:lnTo>
                <a:lnTo>
                  <a:pt x="67734" y="262467"/>
                </a:lnTo>
                <a:lnTo>
                  <a:pt x="84667" y="262467"/>
                </a:lnTo>
                <a:lnTo>
                  <a:pt x="101600" y="262467"/>
                </a:lnTo>
                <a:lnTo>
                  <a:pt x="110067" y="254000"/>
                </a:lnTo>
                <a:lnTo>
                  <a:pt x="118534" y="237067"/>
                </a:lnTo>
                <a:lnTo>
                  <a:pt x="118534" y="237067"/>
                </a:lnTo>
                <a:lnTo>
                  <a:pt x="135467" y="220134"/>
                </a:lnTo>
                <a:lnTo>
                  <a:pt x="135467" y="220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Freeform 1039"/>
          <p:cNvSpPr/>
          <p:nvPr/>
        </p:nvSpPr>
        <p:spPr>
          <a:xfrm>
            <a:off x="1913467" y="6290733"/>
            <a:ext cx="8467" cy="389468"/>
          </a:xfrm>
          <a:custGeom>
            <a:avLst/>
            <a:gdLst/>
            <a:ahLst/>
            <a:cxnLst/>
            <a:rect l="0" t="0" r="0" b="0"/>
            <a:pathLst>
              <a:path w="8467" h="389468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18534"/>
                </a:lnTo>
                <a:lnTo>
                  <a:pt x="8466" y="143934"/>
                </a:lnTo>
                <a:lnTo>
                  <a:pt x="8466" y="169334"/>
                </a:lnTo>
                <a:lnTo>
                  <a:pt x="8466" y="194734"/>
                </a:lnTo>
                <a:lnTo>
                  <a:pt x="8466" y="220133"/>
                </a:lnTo>
                <a:lnTo>
                  <a:pt x="8466" y="254000"/>
                </a:lnTo>
                <a:lnTo>
                  <a:pt x="8466" y="279400"/>
                </a:lnTo>
                <a:lnTo>
                  <a:pt x="8466" y="304801"/>
                </a:lnTo>
                <a:lnTo>
                  <a:pt x="8466" y="330200"/>
                </a:lnTo>
                <a:lnTo>
                  <a:pt x="8466" y="347134"/>
                </a:lnTo>
                <a:lnTo>
                  <a:pt x="8466" y="364067"/>
                </a:lnTo>
                <a:lnTo>
                  <a:pt x="8466" y="381001"/>
                </a:lnTo>
                <a:lnTo>
                  <a:pt x="8466" y="389467"/>
                </a:lnTo>
                <a:lnTo>
                  <a:pt x="8466" y="389467"/>
                </a:lnTo>
                <a:lnTo>
                  <a:pt x="8466" y="389467"/>
                </a:lnTo>
                <a:lnTo>
                  <a:pt x="8466" y="389467"/>
                </a:lnTo>
                <a:lnTo>
                  <a:pt x="0" y="381001"/>
                </a:lnTo>
                <a:lnTo>
                  <a:pt x="0" y="38100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Freeform 1040"/>
          <p:cNvSpPr/>
          <p:nvPr/>
        </p:nvSpPr>
        <p:spPr>
          <a:xfrm>
            <a:off x="1845733" y="6443133"/>
            <a:ext cx="194735" cy="42335"/>
          </a:xfrm>
          <a:custGeom>
            <a:avLst/>
            <a:gdLst/>
            <a:ahLst/>
            <a:cxnLst/>
            <a:rect l="0" t="0" r="0" b="0"/>
            <a:pathLst>
              <a:path w="194735" h="42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8467"/>
                </a:lnTo>
                <a:lnTo>
                  <a:pt x="42334" y="8467"/>
                </a:lnTo>
                <a:lnTo>
                  <a:pt x="59267" y="16934"/>
                </a:lnTo>
                <a:lnTo>
                  <a:pt x="84667" y="25400"/>
                </a:lnTo>
                <a:lnTo>
                  <a:pt x="101600" y="33867"/>
                </a:lnTo>
                <a:lnTo>
                  <a:pt x="127000" y="33867"/>
                </a:lnTo>
                <a:lnTo>
                  <a:pt x="152400" y="42334"/>
                </a:lnTo>
                <a:lnTo>
                  <a:pt x="169334" y="33867"/>
                </a:lnTo>
                <a:lnTo>
                  <a:pt x="186267" y="33867"/>
                </a:lnTo>
                <a:lnTo>
                  <a:pt x="186267" y="33867"/>
                </a:lnTo>
                <a:lnTo>
                  <a:pt x="194734" y="25400"/>
                </a:lnTo>
                <a:lnTo>
                  <a:pt x="194734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Freeform 1041"/>
          <p:cNvSpPr/>
          <p:nvPr/>
        </p:nvSpPr>
        <p:spPr>
          <a:xfrm>
            <a:off x="2091267" y="6290733"/>
            <a:ext cx="25401" cy="406401"/>
          </a:xfrm>
          <a:custGeom>
            <a:avLst/>
            <a:gdLst/>
            <a:ahLst/>
            <a:cxnLst/>
            <a:rect l="0" t="0" r="0" b="0"/>
            <a:pathLst>
              <a:path w="25401" h="40640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42334"/>
                </a:lnTo>
                <a:lnTo>
                  <a:pt x="25400" y="59267"/>
                </a:lnTo>
                <a:lnTo>
                  <a:pt x="25400" y="76200"/>
                </a:lnTo>
                <a:lnTo>
                  <a:pt x="25400" y="101600"/>
                </a:lnTo>
                <a:lnTo>
                  <a:pt x="25400" y="127000"/>
                </a:lnTo>
                <a:lnTo>
                  <a:pt x="25400" y="152400"/>
                </a:lnTo>
                <a:lnTo>
                  <a:pt x="16933" y="177800"/>
                </a:lnTo>
                <a:lnTo>
                  <a:pt x="16933" y="211667"/>
                </a:lnTo>
                <a:lnTo>
                  <a:pt x="16933" y="237067"/>
                </a:lnTo>
                <a:lnTo>
                  <a:pt x="16933" y="270934"/>
                </a:lnTo>
                <a:lnTo>
                  <a:pt x="16933" y="296333"/>
                </a:lnTo>
                <a:lnTo>
                  <a:pt x="8466" y="330200"/>
                </a:lnTo>
                <a:lnTo>
                  <a:pt x="8466" y="355600"/>
                </a:lnTo>
                <a:lnTo>
                  <a:pt x="8466" y="372533"/>
                </a:lnTo>
                <a:lnTo>
                  <a:pt x="8466" y="389467"/>
                </a:lnTo>
                <a:lnTo>
                  <a:pt x="0" y="397934"/>
                </a:lnTo>
                <a:lnTo>
                  <a:pt x="0" y="397934"/>
                </a:lnTo>
                <a:lnTo>
                  <a:pt x="0" y="406400"/>
                </a:lnTo>
                <a:lnTo>
                  <a:pt x="0" y="406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Freeform 1042"/>
          <p:cNvSpPr/>
          <p:nvPr/>
        </p:nvSpPr>
        <p:spPr>
          <a:xfrm>
            <a:off x="2006600" y="6392333"/>
            <a:ext cx="254001" cy="245535"/>
          </a:xfrm>
          <a:custGeom>
            <a:avLst/>
            <a:gdLst/>
            <a:ahLst/>
            <a:cxnLst/>
            <a:rect l="0" t="0" r="0" b="0"/>
            <a:pathLst>
              <a:path w="254001" h="245535">
                <a:moveTo>
                  <a:pt x="0" y="67734"/>
                </a:moveTo>
                <a:lnTo>
                  <a:pt x="0" y="67734"/>
                </a:lnTo>
                <a:lnTo>
                  <a:pt x="0" y="67734"/>
                </a:lnTo>
                <a:lnTo>
                  <a:pt x="0" y="67734"/>
                </a:lnTo>
                <a:lnTo>
                  <a:pt x="8467" y="67734"/>
                </a:lnTo>
                <a:lnTo>
                  <a:pt x="16933" y="67734"/>
                </a:lnTo>
                <a:lnTo>
                  <a:pt x="25400" y="67734"/>
                </a:lnTo>
                <a:lnTo>
                  <a:pt x="42333" y="67734"/>
                </a:lnTo>
                <a:lnTo>
                  <a:pt x="59267" y="76200"/>
                </a:lnTo>
                <a:lnTo>
                  <a:pt x="76200" y="84667"/>
                </a:lnTo>
                <a:lnTo>
                  <a:pt x="101600" y="93134"/>
                </a:lnTo>
                <a:lnTo>
                  <a:pt x="127000" y="101600"/>
                </a:lnTo>
                <a:lnTo>
                  <a:pt x="152400" y="101600"/>
                </a:lnTo>
                <a:lnTo>
                  <a:pt x="169333" y="110067"/>
                </a:lnTo>
                <a:lnTo>
                  <a:pt x="194733" y="118533"/>
                </a:lnTo>
                <a:lnTo>
                  <a:pt x="211667" y="118533"/>
                </a:lnTo>
                <a:lnTo>
                  <a:pt x="228600" y="118533"/>
                </a:lnTo>
                <a:lnTo>
                  <a:pt x="237067" y="118533"/>
                </a:lnTo>
                <a:lnTo>
                  <a:pt x="245533" y="110067"/>
                </a:lnTo>
                <a:lnTo>
                  <a:pt x="254000" y="101600"/>
                </a:lnTo>
                <a:lnTo>
                  <a:pt x="254000" y="93134"/>
                </a:lnTo>
                <a:lnTo>
                  <a:pt x="254000" y="76200"/>
                </a:lnTo>
                <a:lnTo>
                  <a:pt x="254000" y="59267"/>
                </a:lnTo>
                <a:lnTo>
                  <a:pt x="254000" y="50800"/>
                </a:lnTo>
                <a:lnTo>
                  <a:pt x="245533" y="33867"/>
                </a:lnTo>
                <a:lnTo>
                  <a:pt x="245533" y="25400"/>
                </a:lnTo>
                <a:lnTo>
                  <a:pt x="237067" y="16934"/>
                </a:lnTo>
                <a:lnTo>
                  <a:pt x="228600" y="8467"/>
                </a:lnTo>
                <a:lnTo>
                  <a:pt x="220133" y="8467"/>
                </a:lnTo>
                <a:lnTo>
                  <a:pt x="211667" y="0"/>
                </a:lnTo>
                <a:lnTo>
                  <a:pt x="203200" y="8467"/>
                </a:lnTo>
                <a:lnTo>
                  <a:pt x="194733" y="8467"/>
                </a:lnTo>
                <a:lnTo>
                  <a:pt x="186267" y="25400"/>
                </a:lnTo>
                <a:lnTo>
                  <a:pt x="177800" y="33867"/>
                </a:lnTo>
                <a:lnTo>
                  <a:pt x="169333" y="50800"/>
                </a:lnTo>
                <a:lnTo>
                  <a:pt x="160867" y="67734"/>
                </a:lnTo>
                <a:lnTo>
                  <a:pt x="160867" y="93134"/>
                </a:lnTo>
                <a:lnTo>
                  <a:pt x="160867" y="110067"/>
                </a:lnTo>
                <a:lnTo>
                  <a:pt x="160867" y="135467"/>
                </a:lnTo>
                <a:lnTo>
                  <a:pt x="169333" y="152400"/>
                </a:lnTo>
                <a:lnTo>
                  <a:pt x="177800" y="177800"/>
                </a:lnTo>
                <a:lnTo>
                  <a:pt x="186267" y="194733"/>
                </a:lnTo>
                <a:lnTo>
                  <a:pt x="194733" y="220134"/>
                </a:lnTo>
                <a:lnTo>
                  <a:pt x="203200" y="228600"/>
                </a:lnTo>
                <a:lnTo>
                  <a:pt x="220133" y="237067"/>
                </a:lnTo>
                <a:lnTo>
                  <a:pt x="228600" y="245534"/>
                </a:lnTo>
                <a:lnTo>
                  <a:pt x="245533" y="237067"/>
                </a:lnTo>
                <a:lnTo>
                  <a:pt x="245533" y="237067"/>
                </a:lnTo>
                <a:lnTo>
                  <a:pt x="254000" y="228600"/>
                </a:lnTo>
                <a:lnTo>
                  <a:pt x="25400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Freeform 1043"/>
          <p:cNvSpPr/>
          <p:nvPr/>
        </p:nvSpPr>
        <p:spPr>
          <a:xfrm>
            <a:off x="2362200" y="6417733"/>
            <a:ext cx="160868" cy="254002"/>
          </a:xfrm>
          <a:custGeom>
            <a:avLst/>
            <a:gdLst/>
            <a:ahLst/>
            <a:cxnLst/>
            <a:rect l="0" t="0" r="0" b="0"/>
            <a:pathLst>
              <a:path w="160868" h="25400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8534"/>
                </a:lnTo>
                <a:lnTo>
                  <a:pt x="8467" y="143934"/>
                </a:lnTo>
                <a:lnTo>
                  <a:pt x="8467" y="160867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20134"/>
                </a:lnTo>
                <a:lnTo>
                  <a:pt x="8467" y="237067"/>
                </a:lnTo>
                <a:lnTo>
                  <a:pt x="8467" y="245533"/>
                </a:lnTo>
                <a:lnTo>
                  <a:pt x="8467" y="254001"/>
                </a:lnTo>
                <a:lnTo>
                  <a:pt x="8467" y="254001"/>
                </a:lnTo>
                <a:lnTo>
                  <a:pt x="8467" y="254001"/>
                </a:lnTo>
                <a:lnTo>
                  <a:pt x="8467" y="245533"/>
                </a:lnTo>
                <a:lnTo>
                  <a:pt x="8467" y="237067"/>
                </a:lnTo>
                <a:lnTo>
                  <a:pt x="8467" y="220134"/>
                </a:lnTo>
                <a:lnTo>
                  <a:pt x="16933" y="203200"/>
                </a:lnTo>
                <a:lnTo>
                  <a:pt x="16933" y="186267"/>
                </a:lnTo>
                <a:lnTo>
                  <a:pt x="16933" y="160867"/>
                </a:lnTo>
                <a:lnTo>
                  <a:pt x="25400" y="135467"/>
                </a:lnTo>
                <a:lnTo>
                  <a:pt x="25400" y="118534"/>
                </a:lnTo>
                <a:lnTo>
                  <a:pt x="33867" y="93133"/>
                </a:lnTo>
                <a:lnTo>
                  <a:pt x="33867" y="76200"/>
                </a:lnTo>
                <a:lnTo>
                  <a:pt x="42333" y="59267"/>
                </a:lnTo>
                <a:lnTo>
                  <a:pt x="50800" y="42334"/>
                </a:lnTo>
                <a:lnTo>
                  <a:pt x="59267" y="33867"/>
                </a:lnTo>
                <a:lnTo>
                  <a:pt x="67733" y="16934"/>
                </a:lnTo>
                <a:lnTo>
                  <a:pt x="76200" y="16934"/>
                </a:lnTo>
                <a:lnTo>
                  <a:pt x="84667" y="16934"/>
                </a:lnTo>
                <a:lnTo>
                  <a:pt x="101600" y="16934"/>
                </a:lnTo>
                <a:lnTo>
                  <a:pt x="118533" y="16934"/>
                </a:lnTo>
                <a:lnTo>
                  <a:pt x="127000" y="16934"/>
                </a:lnTo>
                <a:lnTo>
                  <a:pt x="143933" y="25400"/>
                </a:lnTo>
                <a:lnTo>
                  <a:pt x="143933" y="25400"/>
                </a:lnTo>
                <a:lnTo>
                  <a:pt x="160867" y="33867"/>
                </a:lnTo>
                <a:lnTo>
                  <a:pt x="160867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Freeform 1044"/>
          <p:cNvSpPr/>
          <p:nvPr/>
        </p:nvSpPr>
        <p:spPr>
          <a:xfrm>
            <a:off x="2506133" y="6460067"/>
            <a:ext cx="152401" cy="203200"/>
          </a:xfrm>
          <a:custGeom>
            <a:avLst/>
            <a:gdLst/>
            <a:ahLst/>
            <a:cxnLst/>
            <a:rect l="0" t="0" r="0" b="0"/>
            <a:pathLst>
              <a:path w="152401" h="203200">
                <a:moveTo>
                  <a:pt x="118534" y="8466"/>
                </a:moveTo>
                <a:lnTo>
                  <a:pt x="118534" y="8466"/>
                </a:lnTo>
                <a:lnTo>
                  <a:pt x="110067" y="8466"/>
                </a:lnTo>
                <a:lnTo>
                  <a:pt x="101600" y="8466"/>
                </a:lnTo>
                <a:lnTo>
                  <a:pt x="84667" y="0"/>
                </a:lnTo>
                <a:lnTo>
                  <a:pt x="67734" y="0"/>
                </a:lnTo>
                <a:lnTo>
                  <a:pt x="59267" y="0"/>
                </a:lnTo>
                <a:lnTo>
                  <a:pt x="42334" y="0"/>
                </a:lnTo>
                <a:lnTo>
                  <a:pt x="25400" y="8466"/>
                </a:lnTo>
                <a:lnTo>
                  <a:pt x="16934" y="8466"/>
                </a:lnTo>
                <a:lnTo>
                  <a:pt x="8467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799"/>
                </a:lnTo>
                <a:lnTo>
                  <a:pt x="8467" y="59267"/>
                </a:lnTo>
                <a:lnTo>
                  <a:pt x="16934" y="76200"/>
                </a:lnTo>
                <a:lnTo>
                  <a:pt x="16934" y="84666"/>
                </a:lnTo>
                <a:lnTo>
                  <a:pt x="33867" y="101600"/>
                </a:lnTo>
                <a:lnTo>
                  <a:pt x="42334" y="110066"/>
                </a:lnTo>
                <a:lnTo>
                  <a:pt x="50800" y="126999"/>
                </a:lnTo>
                <a:lnTo>
                  <a:pt x="67734" y="135467"/>
                </a:lnTo>
                <a:lnTo>
                  <a:pt x="76200" y="143933"/>
                </a:lnTo>
                <a:lnTo>
                  <a:pt x="93134" y="152400"/>
                </a:lnTo>
                <a:lnTo>
                  <a:pt x="110067" y="160866"/>
                </a:lnTo>
                <a:lnTo>
                  <a:pt x="118534" y="169333"/>
                </a:lnTo>
                <a:lnTo>
                  <a:pt x="135467" y="177800"/>
                </a:lnTo>
                <a:lnTo>
                  <a:pt x="143934" y="186266"/>
                </a:lnTo>
                <a:lnTo>
                  <a:pt x="143934" y="194733"/>
                </a:lnTo>
                <a:lnTo>
                  <a:pt x="152400" y="194733"/>
                </a:lnTo>
                <a:lnTo>
                  <a:pt x="152400" y="203199"/>
                </a:lnTo>
                <a:lnTo>
                  <a:pt x="152400" y="203199"/>
                </a:lnTo>
                <a:lnTo>
                  <a:pt x="152400" y="203199"/>
                </a:lnTo>
                <a:lnTo>
                  <a:pt x="143934" y="203199"/>
                </a:lnTo>
                <a:lnTo>
                  <a:pt x="135467" y="203199"/>
                </a:lnTo>
                <a:lnTo>
                  <a:pt x="118534" y="194733"/>
                </a:lnTo>
                <a:lnTo>
                  <a:pt x="101600" y="194733"/>
                </a:lnTo>
                <a:lnTo>
                  <a:pt x="84667" y="177800"/>
                </a:lnTo>
                <a:lnTo>
                  <a:pt x="59267" y="169333"/>
                </a:lnTo>
                <a:lnTo>
                  <a:pt x="59267" y="169333"/>
                </a:lnTo>
                <a:lnTo>
                  <a:pt x="33867" y="160866"/>
                </a:lnTo>
                <a:lnTo>
                  <a:pt x="33867" y="160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Freeform 1045"/>
          <p:cNvSpPr/>
          <p:nvPr/>
        </p:nvSpPr>
        <p:spPr>
          <a:xfrm>
            <a:off x="2480733" y="6604000"/>
            <a:ext cx="152401" cy="50801"/>
          </a:xfrm>
          <a:custGeom>
            <a:avLst/>
            <a:gdLst/>
            <a:ahLst/>
            <a:cxnLst/>
            <a:rect l="0" t="0" r="0" b="0"/>
            <a:pathLst>
              <a:path w="152401" h="50801">
                <a:moveTo>
                  <a:pt x="135467" y="25400"/>
                </a:moveTo>
                <a:lnTo>
                  <a:pt x="135467" y="25400"/>
                </a:lnTo>
                <a:lnTo>
                  <a:pt x="135467" y="25400"/>
                </a:lnTo>
                <a:lnTo>
                  <a:pt x="143934" y="33867"/>
                </a:lnTo>
                <a:lnTo>
                  <a:pt x="143934" y="33867"/>
                </a:lnTo>
                <a:lnTo>
                  <a:pt x="143934" y="33867"/>
                </a:lnTo>
                <a:lnTo>
                  <a:pt x="143934" y="33867"/>
                </a:lnTo>
                <a:lnTo>
                  <a:pt x="143934" y="33867"/>
                </a:lnTo>
                <a:lnTo>
                  <a:pt x="152400" y="42333"/>
                </a:lnTo>
                <a:lnTo>
                  <a:pt x="152400" y="42333"/>
                </a:lnTo>
                <a:lnTo>
                  <a:pt x="152400" y="42333"/>
                </a:lnTo>
                <a:lnTo>
                  <a:pt x="152400" y="42333"/>
                </a:lnTo>
                <a:lnTo>
                  <a:pt x="152400" y="42333"/>
                </a:lnTo>
                <a:lnTo>
                  <a:pt x="152400" y="42333"/>
                </a:lnTo>
                <a:lnTo>
                  <a:pt x="152400" y="42333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43934" y="50800"/>
                </a:lnTo>
                <a:lnTo>
                  <a:pt x="143934" y="50800"/>
                </a:lnTo>
                <a:lnTo>
                  <a:pt x="135467" y="50800"/>
                </a:lnTo>
                <a:lnTo>
                  <a:pt x="127000" y="50800"/>
                </a:lnTo>
                <a:lnTo>
                  <a:pt x="118534" y="50800"/>
                </a:lnTo>
                <a:lnTo>
                  <a:pt x="110067" y="50800"/>
                </a:lnTo>
                <a:lnTo>
                  <a:pt x="101600" y="50800"/>
                </a:lnTo>
                <a:lnTo>
                  <a:pt x="93134" y="50800"/>
                </a:lnTo>
                <a:lnTo>
                  <a:pt x="84667" y="50800"/>
                </a:lnTo>
                <a:lnTo>
                  <a:pt x="76200" y="50800"/>
                </a:lnTo>
                <a:lnTo>
                  <a:pt x="67734" y="50800"/>
                </a:lnTo>
                <a:lnTo>
                  <a:pt x="59267" y="50800"/>
                </a:lnTo>
                <a:lnTo>
                  <a:pt x="50800" y="50800"/>
                </a:lnTo>
                <a:lnTo>
                  <a:pt x="42334" y="50800"/>
                </a:lnTo>
                <a:lnTo>
                  <a:pt x="42334" y="42333"/>
                </a:lnTo>
                <a:lnTo>
                  <a:pt x="33867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16934" y="42333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Freeform 1046"/>
          <p:cNvSpPr/>
          <p:nvPr/>
        </p:nvSpPr>
        <p:spPr>
          <a:xfrm>
            <a:off x="5486400" y="3488267"/>
            <a:ext cx="8468" cy="8467"/>
          </a:xfrm>
          <a:custGeom>
            <a:avLst/>
            <a:gdLst/>
            <a:ahLst/>
            <a:cxnLst/>
            <a:rect l="0" t="0" r="0" b="0"/>
            <a:pathLst>
              <a:path w="8468" h="8467">
                <a:moveTo>
                  <a:pt x="8467" y="8466"/>
                </a:move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Freeform 1047"/>
          <p:cNvSpPr/>
          <p:nvPr/>
        </p:nvSpPr>
        <p:spPr>
          <a:xfrm>
            <a:off x="4792133" y="3454400"/>
            <a:ext cx="1473201" cy="1456268"/>
          </a:xfrm>
          <a:custGeom>
            <a:avLst/>
            <a:gdLst/>
            <a:ahLst/>
            <a:cxnLst/>
            <a:rect l="0" t="0" r="0" b="0"/>
            <a:pathLst>
              <a:path w="1473201" h="1456268">
                <a:moveTo>
                  <a:pt x="694267" y="25400"/>
                </a:moveTo>
                <a:lnTo>
                  <a:pt x="694267" y="25400"/>
                </a:lnTo>
                <a:lnTo>
                  <a:pt x="694267" y="25400"/>
                </a:lnTo>
                <a:lnTo>
                  <a:pt x="694267" y="25400"/>
                </a:lnTo>
                <a:lnTo>
                  <a:pt x="694267" y="25400"/>
                </a:lnTo>
                <a:lnTo>
                  <a:pt x="694267" y="16933"/>
                </a:lnTo>
                <a:lnTo>
                  <a:pt x="694267" y="16933"/>
                </a:lnTo>
                <a:lnTo>
                  <a:pt x="685800" y="16933"/>
                </a:lnTo>
                <a:lnTo>
                  <a:pt x="685800" y="16933"/>
                </a:lnTo>
                <a:lnTo>
                  <a:pt x="685800" y="16933"/>
                </a:lnTo>
                <a:lnTo>
                  <a:pt x="685800" y="16933"/>
                </a:lnTo>
                <a:lnTo>
                  <a:pt x="677334" y="16933"/>
                </a:lnTo>
                <a:lnTo>
                  <a:pt x="677334" y="16933"/>
                </a:lnTo>
                <a:lnTo>
                  <a:pt x="677334" y="16933"/>
                </a:lnTo>
                <a:lnTo>
                  <a:pt x="677334" y="8467"/>
                </a:lnTo>
                <a:lnTo>
                  <a:pt x="677334" y="8467"/>
                </a:lnTo>
                <a:lnTo>
                  <a:pt x="677334" y="8467"/>
                </a:lnTo>
                <a:lnTo>
                  <a:pt x="677334" y="8467"/>
                </a:lnTo>
                <a:lnTo>
                  <a:pt x="685800" y="8467"/>
                </a:lnTo>
                <a:lnTo>
                  <a:pt x="685800" y="8467"/>
                </a:lnTo>
                <a:lnTo>
                  <a:pt x="685800" y="8467"/>
                </a:lnTo>
                <a:lnTo>
                  <a:pt x="694267" y="8467"/>
                </a:lnTo>
                <a:lnTo>
                  <a:pt x="702734" y="8467"/>
                </a:lnTo>
                <a:lnTo>
                  <a:pt x="711200" y="8467"/>
                </a:lnTo>
                <a:lnTo>
                  <a:pt x="711200" y="0"/>
                </a:lnTo>
                <a:lnTo>
                  <a:pt x="719667" y="0"/>
                </a:lnTo>
                <a:lnTo>
                  <a:pt x="719667" y="0"/>
                </a:lnTo>
                <a:lnTo>
                  <a:pt x="728134" y="0"/>
                </a:lnTo>
                <a:lnTo>
                  <a:pt x="736600" y="0"/>
                </a:lnTo>
                <a:lnTo>
                  <a:pt x="736600" y="0"/>
                </a:lnTo>
                <a:lnTo>
                  <a:pt x="745067" y="0"/>
                </a:lnTo>
                <a:lnTo>
                  <a:pt x="753534" y="0"/>
                </a:lnTo>
                <a:lnTo>
                  <a:pt x="762000" y="8467"/>
                </a:lnTo>
                <a:lnTo>
                  <a:pt x="770467" y="8467"/>
                </a:lnTo>
                <a:lnTo>
                  <a:pt x="778934" y="8467"/>
                </a:lnTo>
                <a:lnTo>
                  <a:pt x="787400" y="8467"/>
                </a:lnTo>
                <a:lnTo>
                  <a:pt x="795867" y="8467"/>
                </a:lnTo>
                <a:lnTo>
                  <a:pt x="804334" y="8467"/>
                </a:lnTo>
                <a:lnTo>
                  <a:pt x="821267" y="8467"/>
                </a:lnTo>
                <a:lnTo>
                  <a:pt x="829734" y="16933"/>
                </a:lnTo>
                <a:lnTo>
                  <a:pt x="838200" y="16933"/>
                </a:lnTo>
                <a:lnTo>
                  <a:pt x="846667" y="16933"/>
                </a:lnTo>
                <a:lnTo>
                  <a:pt x="855134" y="16933"/>
                </a:lnTo>
                <a:lnTo>
                  <a:pt x="872067" y="16933"/>
                </a:lnTo>
                <a:lnTo>
                  <a:pt x="880534" y="25400"/>
                </a:lnTo>
                <a:lnTo>
                  <a:pt x="889000" y="25400"/>
                </a:lnTo>
                <a:lnTo>
                  <a:pt x="897467" y="25400"/>
                </a:lnTo>
                <a:lnTo>
                  <a:pt x="905934" y="25400"/>
                </a:lnTo>
                <a:lnTo>
                  <a:pt x="922867" y="33867"/>
                </a:lnTo>
                <a:lnTo>
                  <a:pt x="931334" y="33867"/>
                </a:lnTo>
                <a:lnTo>
                  <a:pt x="939800" y="42333"/>
                </a:lnTo>
                <a:lnTo>
                  <a:pt x="948267" y="42333"/>
                </a:lnTo>
                <a:lnTo>
                  <a:pt x="956734" y="42333"/>
                </a:lnTo>
                <a:lnTo>
                  <a:pt x="965200" y="50800"/>
                </a:lnTo>
                <a:lnTo>
                  <a:pt x="982134" y="50800"/>
                </a:lnTo>
                <a:lnTo>
                  <a:pt x="990600" y="59267"/>
                </a:lnTo>
                <a:lnTo>
                  <a:pt x="999067" y="59267"/>
                </a:lnTo>
                <a:lnTo>
                  <a:pt x="1007534" y="59267"/>
                </a:lnTo>
                <a:lnTo>
                  <a:pt x="1016000" y="67733"/>
                </a:lnTo>
                <a:lnTo>
                  <a:pt x="1024467" y="67733"/>
                </a:lnTo>
                <a:lnTo>
                  <a:pt x="1032934" y="76200"/>
                </a:lnTo>
                <a:lnTo>
                  <a:pt x="1041400" y="76200"/>
                </a:lnTo>
                <a:lnTo>
                  <a:pt x="1049867" y="84667"/>
                </a:lnTo>
                <a:lnTo>
                  <a:pt x="1066800" y="93133"/>
                </a:lnTo>
                <a:lnTo>
                  <a:pt x="1075267" y="93133"/>
                </a:lnTo>
                <a:lnTo>
                  <a:pt x="1083734" y="101600"/>
                </a:lnTo>
                <a:lnTo>
                  <a:pt x="1092200" y="110067"/>
                </a:lnTo>
                <a:lnTo>
                  <a:pt x="1100667" y="118533"/>
                </a:lnTo>
                <a:lnTo>
                  <a:pt x="1109134" y="127000"/>
                </a:lnTo>
                <a:lnTo>
                  <a:pt x="1117600" y="127000"/>
                </a:lnTo>
                <a:lnTo>
                  <a:pt x="1134534" y="135467"/>
                </a:lnTo>
                <a:lnTo>
                  <a:pt x="1143000" y="143933"/>
                </a:lnTo>
                <a:lnTo>
                  <a:pt x="1151467" y="152400"/>
                </a:lnTo>
                <a:lnTo>
                  <a:pt x="1159934" y="160867"/>
                </a:lnTo>
                <a:lnTo>
                  <a:pt x="1168400" y="169333"/>
                </a:lnTo>
                <a:lnTo>
                  <a:pt x="1176867" y="169333"/>
                </a:lnTo>
                <a:lnTo>
                  <a:pt x="1185334" y="177800"/>
                </a:lnTo>
                <a:lnTo>
                  <a:pt x="1202267" y="186267"/>
                </a:lnTo>
                <a:lnTo>
                  <a:pt x="1210734" y="203200"/>
                </a:lnTo>
                <a:lnTo>
                  <a:pt x="1219200" y="211667"/>
                </a:lnTo>
                <a:lnTo>
                  <a:pt x="1227667" y="220133"/>
                </a:lnTo>
                <a:lnTo>
                  <a:pt x="1236134" y="228600"/>
                </a:lnTo>
                <a:lnTo>
                  <a:pt x="1253067" y="237067"/>
                </a:lnTo>
                <a:lnTo>
                  <a:pt x="1261534" y="245533"/>
                </a:lnTo>
                <a:lnTo>
                  <a:pt x="1270000" y="254000"/>
                </a:lnTo>
                <a:lnTo>
                  <a:pt x="1278467" y="262467"/>
                </a:lnTo>
                <a:lnTo>
                  <a:pt x="1286934" y="279400"/>
                </a:lnTo>
                <a:lnTo>
                  <a:pt x="1295400" y="287867"/>
                </a:lnTo>
                <a:lnTo>
                  <a:pt x="1303867" y="296333"/>
                </a:lnTo>
                <a:lnTo>
                  <a:pt x="1312334" y="304800"/>
                </a:lnTo>
                <a:lnTo>
                  <a:pt x="1320800" y="313267"/>
                </a:lnTo>
                <a:lnTo>
                  <a:pt x="1329267" y="321733"/>
                </a:lnTo>
                <a:lnTo>
                  <a:pt x="1329267" y="330200"/>
                </a:lnTo>
                <a:lnTo>
                  <a:pt x="1337734" y="338667"/>
                </a:lnTo>
                <a:lnTo>
                  <a:pt x="1346200" y="355600"/>
                </a:lnTo>
                <a:lnTo>
                  <a:pt x="1354667" y="364067"/>
                </a:lnTo>
                <a:lnTo>
                  <a:pt x="1363134" y="372533"/>
                </a:lnTo>
                <a:lnTo>
                  <a:pt x="1371600" y="389467"/>
                </a:lnTo>
                <a:lnTo>
                  <a:pt x="1380067" y="397933"/>
                </a:lnTo>
                <a:lnTo>
                  <a:pt x="1388534" y="414867"/>
                </a:lnTo>
                <a:lnTo>
                  <a:pt x="1388534" y="423333"/>
                </a:lnTo>
                <a:lnTo>
                  <a:pt x="1397000" y="431800"/>
                </a:lnTo>
                <a:lnTo>
                  <a:pt x="1405467" y="448733"/>
                </a:lnTo>
                <a:lnTo>
                  <a:pt x="1413934" y="457200"/>
                </a:lnTo>
                <a:lnTo>
                  <a:pt x="1422400" y="465667"/>
                </a:lnTo>
                <a:lnTo>
                  <a:pt x="1422400" y="482600"/>
                </a:lnTo>
                <a:lnTo>
                  <a:pt x="1430867" y="491067"/>
                </a:lnTo>
                <a:lnTo>
                  <a:pt x="1439334" y="508000"/>
                </a:lnTo>
                <a:lnTo>
                  <a:pt x="1439334" y="516467"/>
                </a:lnTo>
                <a:lnTo>
                  <a:pt x="1447800" y="524933"/>
                </a:lnTo>
                <a:lnTo>
                  <a:pt x="1447800" y="541867"/>
                </a:lnTo>
                <a:lnTo>
                  <a:pt x="1456267" y="550333"/>
                </a:lnTo>
                <a:lnTo>
                  <a:pt x="1456267" y="567267"/>
                </a:lnTo>
                <a:lnTo>
                  <a:pt x="1456267" y="584200"/>
                </a:lnTo>
                <a:lnTo>
                  <a:pt x="1464734" y="592667"/>
                </a:lnTo>
                <a:lnTo>
                  <a:pt x="1464734" y="609600"/>
                </a:lnTo>
                <a:lnTo>
                  <a:pt x="1464734" y="618067"/>
                </a:lnTo>
                <a:lnTo>
                  <a:pt x="1473200" y="635000"/>
                </a:lnTo>
                <a:lnTo>
                  <a:pt x="1473200" y="643467"/>
                </a:lnTo>
                <a:lnTo>
                  <a:pt x="1473200" y="660400"/>
                </a:lnTo>
                <a:lnTo>
                  <a:pt x="1473200" y="668867"/>
                </a:lnTo>
                <a:lnTo>
                  <a:pt x="1473200" y="685800"/>
                </a:lnTo>
                <a:lnTo>
                  <a:pt x="1473200" y="694267"/>
                </a:lnTo>
                <a:lnTo>
                  <a:pt x="1473200" y="711200"/>
                </a:lnTo>
                <a:lnTo>
                  <a:pt x="1473200" y="719667"/>
                </a:lnTo>
                <a:lnTo>
                  <a:pt x="1473200" y="736600"/>
                </a:lnTo>
                <a:lnTo>
                  <a:pt x="1473200" y="745067"/>
                </a:lnTo>
                <a:lnTo>
                  <a:pt x="1473200" y="762000"/>
                </a:lnTo>
                <a:lnTo>
                  <a:pt x="1473200" y="770467"/>
                </a:lnTo>
                <a:lnTo>
                  <a:pt x="1473200" y="778933"/>
                </a:lnTo>
                <a:lnTo>
                  <a:pt x="1464734" y="795867"/>
                </a:lnTo>
                <a:lnTo>
                  <a:pt x="1464734" y="804333"/>
                </a:lnTo>
                <a:lnTo>
                  <a:pt x="1464734" y="821267"/>
                </a:lnTo>
                <a:lnTo>
                  <a:pt x="1456267" y="829733"/>
                </a:lnTo>
                <a:lnTo>
                  <a:pt x="1456267" y="846667"/>
                </a:lnTo>
                <a:lnTo>
                  <a:pt x="1456267" y="855133"/>
                </a:lnTo>
                <a:lnTo>
                  <a:pt x="1447800" y="872067"/>
                </a:lnTo>
                <a:lnTo>
                  <a:pt x="1447800" y="880533"/>
                </a:lnTo>
                <a:lnTo>
                  <a:pt x="1439334" y="897467"/>
                </a:lnTo>
                <a:lnTo>
                  <a:pt x="1439334" y="905933"/>
                </a:lnTo>
                <a:lnTo>
                  <a:pt x="1430867" y="922867"/>
                </a:lnTo>
                <a:lnTo>
                  <a:pt x="1430867" y="931333"/>
                </a:lnTo>
                <a:lnTo>
                  <a:pt x="1430867" y="948267"/>
                </a:lnTo>
                <a:lnTo>
                  <a:pt x="1422400" y="956733"/>
                </a:lnTo>
                <a:lnTo>
                  <a:pt x="1422400" y="965200"/>
                </a:lnTo>
                <a:lnTo>
                  <a:pt x="1413934" y="982133"/>
                </a:lnTo>
                <a:lnTo>
                  <a:pt x="1413934" y="999067"/>
                </a:lnTo>
                <a:lnTo>
                  <a:pt x="1405467" y="1007533"/>
                </a:lnTo>
                <a:lnTo>
                  <a:pt x="1397000" y="1016000"/>
                </a:lnTo>
                <a:lnTo>
                  <a:pt x="1388534" y="1032933"/>
                </a:lnTo>
                <a:lnTo>
                  <a:pt x="1388534" y="1041400"/>
                </a:lnTo>
                <a:lnTo>
                  <a:pt x="1380067" y="1049867"/>
                </a:lnTo>
                <a:lnTo>
                  <a:pt x="1371600" y="1066800"/>
                </a:lnTo>
                <a:lnTo>
                  <a:pt x="1371600" y="1075267"/>
                </a:lnTo>
                <a:lnTo>
                  <a:pt x="1363134" y="1092200"/>
                </a:lnTo>
                <a:lnTo>
                  <a:pt x="1354667" y="1100667"/>
                </a:lnTo>
                <a:lnTo>
                  <a:pt x="1346200" y="1109133"/>
                </a:lnTo>
                <a:lnTo>
                  <a:pt x="1337734" y="1126067"/>
                </a:lnTo>
                <a:lnTo>
                  <a:pt x="1337734" y="1134533"/>
                </a:lnTo>
                <a:lnTo>
                  <a:pt x="1329267" y="1143000"/>
                </a:lnTo>
                <a:lnTo>
                  <a:pt x="1320800" y="1159933"/>
                </a:lnTo>
                <a:lnTo>
                  <a:pt x="1312334" y="1168400"/>
                </a:lnTo>
                <a:lnTo>
                  <a:pt x="1312334" y="1176867"/>
                </a:lnTo>
                <a:lnTo>
                  <a:pt x="1303867" y="1185333"/>
                </a:lnTo>
                <a:lnTo>
                  <a:pt x="1295400" y="1202267"/>
                </a:lnTo>
                <a:lnTo>
                  <a:pt x="1286934" y="1210733"/>
                </a:lnTo>
                <a:lnTo>
                  <a:pt x="1278467" y="1219200"/>
                </a:lnTo>
                <a:lnTo>
                  <a:pt x="1270000" y="1227667"/>
                </a:lnTo>
                <a:lnTo>
                  <a:pt x="1270000" y="1236133"/>
                </a:lnTo>
                <a:lnTo>
                  <a:pt x="1261534" y="1244600"/>
                </a:lnTo>
                <a:lnTo>
                  <a:pt x="1253067" y="1253067"/>
                </a:lnTo>
                <a:lnTo>
                  <a:pt x="1244600" y="1261533"/>
                </a:lnTo>
                <a:lnTo>
                  <a:pt x="1236134" y="1278467"/>
                </a:lnTo>
                <a:lnTo>
                  <a:pt x="1227667" y="1278467"/>
                </a:lnTo>
                <a:lnTo>
                  <a:pt x="1219200" y="1286933"/>
                </a:lnTo>
                <a:lnTo>
                  <a:pt x="1210734" y="1295400"/>
                </a:lnTo>
                <a:lnTo>
                  <a:pt x="1202267" y="1303867"/>
                </a:lnTo>
                <a:lnTo>
                  <a:pt x="1193800" y="1312333"/>
                </a:lnTo>
                <a:lnTo>
                  <a:pt x="1185334" y="1320800"/>
                </a:lnTo>
                <a:lnTo>
                  <a:pt x="1176867" y="1320800"/>
                </a:lnTo>
                <a:lnTo>
                  <a:pt x="1168400" y="1329267"/>
                </a:lnTo>
                <a:lnTo>
                  <a:pt x="1159934" y="1337733"/>
                </a:lnTo>
                <a:lnTo>
                  <a:pt x="1151467" y="1337733"/>
                </a:lnTo>
                <a:lnTo>
                  <a:pt x="1143000" y="1346200"/>
                </a:lnTo>
                <a:lnTo>
                  <a:pt x="1126067" y="1354667"/>
                </a:lnTo>
                <a:lnTo>
                  <a:pt x="1117600" y="1363133"/>
                </a:lnTo>
                <a:lnTo>
                  <a:pt x="1109134" y="1363133"/>
                </a:lnTo>
                <a:lnTo>
                  <a:pt x="1100667" y="1371600"/>
                </a:lnTo>
                <a:lnTo>
                  <a:pt x="1092200" y="1380067"/>
                </a:lnTo>
                <a:lnTo>
                  <a:pt x="1075267" y="1380067"/>
                </a:lnTo>
                <a:lnTo>
                  <a:pt x="1066800" y="1380067"/>
                </a:lnTo>
                <a:lnTo>
                  <a:pt x="1058334" y="1388533"/>
                </a:lnTo>
                <a:lnTo>
                  <a:pt x="1049867" y="1397000"/>
                </a:lnTo>
                <a:lnTo>
                  <a:pt x="1041400" y="1397000"/>
                </a:lnTo>
                <a:lnTo>
                  <a:pt x="1032934" y="1405467"/>
                </a:lnTo>
                <a:lnTo>
                  <a:pt x="1016000" y="1405467"/>
                </a:lnTo>
                <a:lnTo>
                  <a:pt x="1007534" y="1413933"/>
                </a:lnTo>
                <a:lnTo>
                  <a:pt x="999067" y="1413933"/>
                </a:lnTo>
                <a:lnTo>
                  <a:pt x="982134" y="1422400"/>
                </a:lnTo>
                <a:lnTo>
                  <a:pt x="973667" y="1422400"/>
                </a:lnTo>
                <a:lnTo>
                  <a:pt x="956734" y="1430867"/>
                </a:lnTo>
                <a:lnTo>
                  <a:pt x="948267" y="1430867"/>
                </a:lnTo>
                <a:lnTo>
                  <a:pt x="939800" y="1430867"/>
                </a:lnTo>
                <a:lnTo>
                  <a:pt x="922867" y="1439333"/>
                </a:lnTo>
                <a:lnTo>
                  <a:pt x="905934" y="1439333"/>
                </a:lnTo>
                <a:lnTo>
                  <a:pt x="897467" y="1439333"/>
                </a:lnTo>
                <a:lnTo>
                  <a:pt x="889000" y="1447800"/>
                </a:lnTo>
                <a:lnTo>
                  <a:pt x="872067" y="1447800"/>
                </a:lnTo>
                <a:lnTo>
                  <a:pt x="855134" y="1447800"/>
                </a:lnTo>
                <a:lnTo>
                  <a:pt x="846667" y="1447800"/>
                </a:lnTo>
                <a:lnTo>
                  <a:pt x="829734" y="1447800"/>
                </a:lnTo>
                <a:lnTo>
                  <a:pt x="821267" y="1447800"/>
                </a:lnTo>
                <a:lnTo>
                  <a:pt x="804334" y="1456267"/>
                </a:lnTo>
                <a:lnTo>
                  <a:pt x="787400" y="1456267"/>
                </a:lnTo>
                <a:lnTo>
                  <a:pt x="778934" y="1456267"/>
                </a:lnTo>
                <a:lnTo>
                  <a:pt x="762000" y="1456267"/>
                </a:lnTo>
                <a:lnTo>
                  <a:pt x="745067" y="1456267"/>
                </a:lnTo>
                <a:lnTo>
                  <a:pt x="736600" y="1456267"/>
                </a:lnTo>
                <a:lnTo>
                  <a:pt x="719667" y="1456267"/>
                </a:lnTo>
                <a:lnTo>
                  <a:pt x="702734" y="1456267"/>
                </a:lnTo>
                <a:lnTo>
                  <a:pt x="685800" y="1447800"/>
                </a:lnTo>
                <a:lnTo>
                  <a:pt x="677334" y="1447800"/>
                </a:lnTo>
                <a:lnTo>
                  <a:pt x="660400" y="1447800"/>
                </a:lnTo>
                <a:lnTo>
                  <a:pt x="643467" y="1447800"/>
                </a:lnTo>
                <a:lnTo>
                  <a:pt x="626534" y="1447800"/>
                </a:lnTo>
                <a:lnTo>
                  <a:pt x="618067" y="1439333"/>
                </a:lnTo>
                <a:lnTo>
                  <a:pt x="601134" y="1439333"/>
                </a:lnTo>
                <a:lnTo>
                  <a:pt x="584200" y="1430867"/>
                </a:lnTo>
                <a:lnTo>
                  <a:pt x="567267" y="1430867"/>
                </a:lnTo>
                <a:lnTo>
                  <a:pt x="558800" y="1422400"/>
                </a:lnTo>
                <a:lnTo>
                  <a:pt x="541867" y="1422400"/>
                </a:lnTo>
                <a:lnTo>
                  <a:pt x="524934" y="1413933"/>
                </a:lnTo>
                <a:lnTo>
                  <a:pt x="516467" y="1413933"/>
                </a:lnTo>
                <a:lnTo>
                  <a:pt x="499534" y="1405467"/>
                </a:lnTo>
                <a:lnTo>
                  <a:pt x="482600" y="1397000"/>
                </a:lnTo>
                <a:lnTo>
                  <a:pt x="465667" y="1397000"/>
                </a:lnTo>
                <a:lnTo>
                  <a:pt x="457200" y="1388533"/>
                </a:lnTo>
                <a:lnTo>
                  <a:pt x="440267" y="1380067"/>
                </a:lnTo>
                <a:lnTo>
                  <a:pt x="423334" y="1380067"/>
                </a:lnTo>
                <a:lnTo>
                  <a:pt x="414867" y="1371600"/>
                </a:lnTo>
                <a:lnTo>
                  <a:pt x="397934" y="1363133"/>
                </a:lnTo>
                <a:lnTo>
                  <a:pt x="389467" y="1354667"/>
                </a:lnTo>
                <a:lnTo>
                  <a:pt x="372534" y="1346200"/>
                </a:lnTo>
                <a:lnTo>
                  <a:pt x="355600" y="1337733"/>
                </a:lnTo>
                <a:lnTo>
                  <a:pt x="338667" y="1329267"/>
                </a:lnTo>
                <a:lnTo>
                  <a:pt x="330200" y="1320800"/>
                </a:lnTo>
                <a:lnTo>
                  <a:pt x="313267" y="1312333"/>
                </a:lnTo>
                <a:lnTo>
                  <a:pt x="304800" y="1303867"/>
                </a:lnTo>
                <a:lnTo>
                  <a:pt x="287867" y="1295400"/>
                </a:lnTo>
                <a:lnTo>
                  <a:pt x="279400" y="1286933"/>
                </a:lnTo>
                <a:lnTo>
                  <a:pt x="262467" y="1278467"/>
                </a:lnTo>
                <a:lnTo>
                  <a:pt x="245534" y="1270000"/>
                </a:lnTo>
                <a:lnTo>
                  <a:pt x="237067" y="1261533"/>
                </a:lnTo>
                <a:lnTo>
                  <a:pt x="228600" y="1244600"/>
                </a:lnTo>
                <a:lnTo>
                  <a:pt x="211667" y="1236133"/>
                </a:lnTo>
                <a:lnTo>
                  <a:pt x="203200" y="1227667"/>
                </a:lnTo>
                <a:lnTo>
                  <a:pt x="186267" y="1219200"/>
                </a:lnTo>
                <a:lnTo>
                  <a:pt x="177800" y="1202267"/>
                </a:lnTo>
                <a:lnTo>
                  <a:pt x="169334" y="1193800"/>
                </a:lnTo>
                <a:lnTo>
                  <a:pt x="152400" y="1185333"/>
                </a:lnTo>
                <a:lnTo>
                  <a:pt x="143934" y="1168400"/>
                </a:lnTo>
                <a:lnTo>
                  <a:pt x="127000" y="1159933"/>
                </a:lnTo>
                <a:lnTo>
                  <a:pt x="118534" y="1143000"/>
                </a:lnTo>
                <a:lnTo>
                  <a:pt x="110067" y="1134533"/>
                </a:lnTo>
                <a:lnTo>
                  <a:pt x="101600" y="1126067"/>
                </a:lnTo>
                <a:lnTo>
                  <a:pt x="93134" y="1109133"/>
                </a:lnTo>
                <a:lnTo>
                  <a:pt x="76200" y="1092200"/>
                </a:lnTo>
                <a:lnTo>
                  <a:pt x="67734" y="1083733"/>
                </a:lnTo>
                <a:lnTo>
                  <a:pt x="67734" y="1066800"/>
                </a:lnTo>
                <a:lnTo>
                  <a:pt x="59267" y="1058333"/>
                </a:lnTo>
                <a:lnTo>
                  <a:pt x="42334" y="1041400"/>
                </a:lnTo>
                <a:lnTo>
                  <a:pt x="42334" y="1024467"/>
                </a:lnTo>
                <a:lnTo>
                  <a:pt x="33867" y="1016000"/>
                </a:lnTo>
                <a:lnTo>
                  <a:pt x="25400" y="999067"/>
                </a:lnTo>
                <a:lnTo>
                  <a:pt x="25400" y="982133"/>
                </a:lnTo>
                <a:lnTo>
                  <a:pt x="16934" y="965200"/>
                </a:lnTo>
                <a:lnTo>
                  <a:pt x="16934" y="956733"/>
                </a:lnTo>
                <a:lnTo>
                  <a:pt x="8467" y="939800"/>
                </a:lnTo>
                <a:lnTo>
                  <a:pt x="8467" y="922867"/>
                </a:lnTo>
                <a:lnTo>
                  <a:pt x="8467" y="905933"/>
                </a:lnTo>
                <a:lnTo>
                  <a:pt x="0" y="897467"/>
                </a:lnTo>
                <a:lnTo>
                  <a:pt x="0" y="880533"/>
                </a:lnTo>
                <a:lnTo>
                  <a:pt x="0" y="863600"/>
                </a:lnTo>
                <a:lnTo>
                  <a:pt x="0" y="846667"/>
                </a:lnTo>
                <a:lnTo>
                  <a:pt x="0" y="829733"/>
                </a:lnTo>
                <a:lnTo>
                  <a:pt x="0" y="812800"/>
                </a:lnTo>
                <a:lnTo>
                  <a:pt x="0" y="804333"/>
                </a:lnTo>
                <a:lnTo>
                  <a:pt x="0" y="787400"/>
                </a:lnTo>
                <a:lnTo>
                  <a:pt x="0" y="770467"/>
                </a:lnTo>
                <a:lnTo>
                  <a:pt x="0" y="753533"/>
                </a:lnTo>
                <a:lnTo>
                  <a:pt x="0" y="745067"/>
                </a:lnTo>
                <a:lnTo>
                  <a:pt x="0" y="728133"/>
                </a:lnTo>
                <a:lnTo>
                  <a:pt x="8467" y="711200"/>
                </a:lnTo>
                <a:lnTo>
                  <a:pt x="8467" y="702733"/>
                </a:lnTo>
                <a:lnTo>
                  <a:pt x="8467" y="685800"/>
                </a:lnTo>
                <a:lnTo>
                  <a:pt x="8467" y="668867"/>
                </a:lnTo>
                <a:lnTo>
                  <a:pt x="16934" y="660400"/>
                </a:lnTo>
                <a:lnTo>
                  <a:pt x="16934" y="643467"/>
                </a:lnTo>
                <a:lnTo>
                  <a:pt x="16934" y="635000"/>
                </a:lnTo>
                <a:lnTo>
                  <a:pt x="16934" y="618067"/>
                </a:lnTo>
                <a:lnTo>
                  <a:pt x="25400" y="609600"/>
                </a:lnTo>
                <a:lnTo>
                  <a:pt x="25400" y="592667"/>
                </a:lnTo>
                <a:lnTo>
                  <a:pt x="25400" y="584200"/>
                </a:lnTo>
                <a:lnTo>
                  <a:pt x="33867" y="567267"/>
                </a:lnTo>
                <a:lnTo>
                  <a:pt x="33867" y="558800"/>
                </a:lnTo>
                <a:lnTo>
                  <a:pt x="42334" y="550333"/>
                </a:lnTo>
                <a:lnTo>
                  <a:pt x="42334" y="541867"/>
                </a:lnTo>
                <a:lnTo>
                  <a:pt x="42334" y="533400"/>
                </a:lnTo>
                <a:lnTo>
                  <a:pt x="50800" y="524933"/>
                </a:lnTo>
                <a:lnTo>
                  <a:pt x="50800" y="516467"/>
                </a:lnTo>
                <a:lnTo>
                  <a:pt x="50800" y="508000"/>
                </a:lnTo>
                <a:lnTo>
                  <a:pt x="59267" y="491067"/>
                </a:lnTo>
                <a:lnTo>
                  <a:pt x="59267" y="491067"/>
                </a:lnTo>
                <a:lnTo>
                  <a:pt x="59267" y="482600"/>
                </a:lnTo>
                <a:lnTo>
                  <a:pt x="67734" y="474133"/>
                </a:lnTo>
                <a:lnTo>
                  <a:pt x="67734" y="465667"/>
                </a:lnTo>
                <a:lnTo>
                  <a:pt x="67734" y="465667"/>
                </a:lnTo>
                <a:lnTo>
                  <a:pt x="76200" y="457200"/>
                </a:lnTo>
                <a:lnTo>
                  <a:pt x="76200" y="448733"/>
                </a:lnTo>
                <a:lnTo>
                  <a:pt x="76200" y="448733"/>
                </a:lnTo>
                <a:lnTo>
                  <a:pt x="84667" y="440267"/>
                </a:lnTo>
                <a:lnTo>
                  <a:pt x="84667" y="440267"/>
                </a:lnTo>
                <a:lnTo>
                  <a:pt x="84667" y="431800"/>
                </a:lnTo>
                <a:lnTo>
                  <a:pt x="84667" y="431800"/>
                </a:lnTo>
                <a:lnTo>
                  <a:pt x="93134" y="431800"/>
                </a:lnTo>
                <a:lnTo>
                  <a:pt x="93134" y="431800"/>
                </a:lnTo>
                <a:lnTo>
                  <a:pt x="93134" y="431800"/>
                </a:lnTo>
                <a:lnTo>
                  <a:pt x="93134" y="431800"/>
                </a:lnTo>
                <a:lnTo>
                  <a:pt x="93134" y="423333"/>
                </a:lnTo>
                <a:lnTo>
                  <a:pt x="93134" y="423333"/>
                </a:lnTo>
                <a:lnTo>
                  <a:pt x="93134" y="423333"/>
                </a:lnTo>
                <a:lnTo>
                  <a:pt x="93134" y="423333"/>
                </a:lnTo>
                <a:lnTo>
                  <a:pt x="93134" y="423333"/>
                </a:lnTo>
                <a:lnTo>
                  <a:pt x="93134" y="423333"/>
                </a:lnTo>
                <a:lnTo>
                  <a:pt x="84667" y="423333"/>
                </a:lnTo>
                <a:lnTo>
                  <a:pt x="84667" y="423333"/>
                </a:lnTo>
                <a:lnTo>
                  <a:pt x="84667" y="423333"/>
                </a:lnTo>
                <a:lnTo>
                  <a:pt x="84667" y="423333"/>
                </a:lnTo>
                <a:lnTo>
                  <a:pt x="84667" y="423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Freeform 1048"/>
          <p:cNvSpPr/>
          <p:nvPr/>
        </p:nvSpPr>
        <p:spPr>
          <a:xfrm>
            <a:off x="4775200" y="4961467"/>
            <a:ext cx="533401" cy="372534"/>
          </a:xfrm>
          <a:custGeom>
            <a:avLst/>
            <a:gdLst/>
            <a:ahLst/>
            <a:cxnLst/>
            <a:rect l="0" t="0" r="0" b="0"/>
            <a:pathLst>
              <a:path w="533401" h="372534">
                <a:moveTo>
                  <a:pt x="8467" y="0"/>
                </a:moveTo>
                <a:lnTo>
                  <a:pt x="8467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16933" y="67733"/>
                </a:lnTo>
                <a:lnTo>
                  <a:pt x="16933" y="93133"/>
                </a:lnTo>
                <a:lnTo>
                  <a:pt x="25400" y="110066"/>
                </a:lnTo>
                <a:lnTo>
                  <a:pt x="25400" y="135466"/>
                </a:lnTo>
                <a:lnTo>
                  <a:pt x="33867" y="160866"/>
                </a:lnTo>
                <a:lnTo>
                  <a:pt x="42333" y="194733"/>
                </a:lnTo>
                <a:lnTo>
                  <a:pt x="50800" y="220133"/>
                </a:lnTo>
                <a:lnTo>
                  <a:pt x="50800" y="245533"/>
                </a:lnTo>
                <a:lnTo>
                  <a:pt x="59267" y="270933"/>
                </a:lnTo>
                <a:lnTo>
                  <a:pt x="67733" y="287866"/>
                </a:lnTo>
                <a:lnTo>
                  <a:pt x="67733" y="304800"/>
                </a:lnTo>
                <a:lnTo>
                  <a:pt x="76200" y="321733"/>
                </a:lnTo>
                <a:lnTo>
                  <a:pt x="76200" y="330200"/>
                </a:lnTo>
                <a:lnTo>
                  <a:pt x="84667" y="330200"/>
                </a:lnTo>
                <a:lnTo>
                  <a:pt x="84667" y="338666"/>
                </a:lnTo>
                <a:lnTo>
                  <a:pt x="84667" y="338666"/>
                </a:lnTo>
                <a:lnTo>
                  <a:pt x="84667" y="338666"/>
                </a:lnTo>
                <a:lnTo>
                  <a:pt x="84667" y="330200"/>
                </a:lnTo>
                <a:lnTo>
                  <a:pt x="84667" y="321733"/>
                </a:lnTo>
                <a:lnTo>
                  <a:pt x="84667" y="313266"/>
                </a:lnTo>
                <a:lnTo>
                  <a:pt x="84667" y="296333"/>
                </a:lnTo>
                <a:lnTo>
                  <a:pt x="84667" y="279400"/>
                </a:lnTo>
                <a:lnTo>
                  <a:pt x="84667" y="262466"/>
                </a:lnTo>
                <a:lnTo>
                  <a:pt x="84667" y="237066"/>
                </a:lnTo>
                <a:lnTo>
                  <a:pt x="84667" y="211666"/>
                </a:lnTo>
                <a:lnTo>
                  <a:pt x="84667" y="194733"/>
                </a:lnTo>
                <a:lnTo>
                  <a:pt x="84667" y="177800"/>
                </a:lnTo>
                <a:lnTo>
                  <a:pt x="84667" y="152400"/>
                </a:lnTo>
                <a:lnTo>
                  <a:pt x="84667" y="135466"/>
                </a:lnTo>
                <a:lnTo>
                  <a:pt x="84667" y="118533"/>
                </a:lnTo>
                <a:lnTo>
                  <a:pt x="93133" y="93133"/>
                </a:lnTo>
                <a:lnTo>
                  <a:pt x="93133" y="76200"/>
                </a:lnTo>
                <a:lnTo>
                  <a:pt x="101600" y="67733"/>
                </a:lnTo>
                <a:lnTo>
                  <a:pt x="110067" y="59266"/>
                </a:lnTo>
                <a:lnTo>
                  <a:pt x="127000" y="42333"/>
                </a:lnTo>
                <a:lnTo>
                  <a:pt x="135467" y="42333"/>
                </a:lnTo>
                <a:lnTo>
                  <a:pt x="143933" y="42333"/>
                </a:lnTo>
                <a:lnTo>
                  <a:pt x="152400" y="42333"/>
                </a:lnTo>
                <a:lnTo>
                  <a:pt x="169333" y="42333"/>
                </a:lnTo>
                <a:lnTo>
                  <a:pt x="186267" y="59266"/>
                </a:lnTo>
                <a:lnTo>
                  <a:pt x="194733" y="67733"/>
                </a:lnTo>
                <a:lnTo>
                  <a:pt x="203200" y="84666"/>
                </a:lnTo>
                <a:lnTo>
                  <a:pt x="211667" y="110066"/>
                </a:lnTo>
                <a:lnTo>
                  <a:pt x="228600" y="135466"/>
                </a:lnTo>
                <a:lnTo>
                  <a:pt x="237067" y="160866"/>
                </a:lnTo>
                <a:lnTo>
                  <a:pt x="245533" y="186266"/>
                </a:lnTo>
                <a:lnTo>
                  <a:pt x="254000" y="211666"/>
                </a:lnTo>
                <a:lnTo>
                  <a:pt x="262467" y="237066"/>
                </a:lnTo>
                <a:lnTo>
                  <a:pt x="270933" y="262466"/>
                </a:lnTo>
                <a:lnTo>
                  <a:pt x="287867" y="279400"/>
                </a:lnTo>
                <a:lnTo>
                  <a:pt x="287867" y="304800"/>
                </a:lnTo>
                <a:lnTo>
                  <a:pt x="296333" y="321733"/>
                </a:lnTo>
                <a:lnTo>
                  <a:pt x="304800" y="338666"/>
                </a:lnTo>
                <a:lnTo>
                  <a:pt x="304800" y="355600"/>
                </a:lnTo>
                <a:lnTo>
                  <a:pt x="304800" y="355600"/>
                </a:lnTo>
                <a:lnTo>
                  <a:pt x="313267" y="364066"/>
                </a:lnTo>
                <a:lnTo>
                  <a:pt x="313267" y="364066"/>
                </a:lnTo>
                <a:lnTo>
                  <a:pt x="313267" y="364066"/>
                </a:lnTo>
                <a:lnTo>
                  <a:pt x="313267" y="364066"/>
                </a:lnTo>
                <a:lnTo>
                  <a:pt x="304800" y="355600"/>
                </a:lnTo>
                <a:lnTo>
                  <a:pt x="304800" y="347133"/>
                </a:lnTo>
                <a:lnTo>
                  <a:pt x="304800" y="330200"/>
                </a:lnTo>
                <a:lnTo>
                  <a:pt x="304800" y="313266"/>
                </a:lnTo>
                <a:lnTo>
                  <a:pt x="296333" y="296333"/>
                </a:lnTo>
                <a:lnTo>
                  <a:pt x="296333" y="279400"/>
                </a:lnTo>
                <a:lnTo>
                  <a:pt x="296333" y="254000"/>
                </a:lnTo>
                <a:lnTo>
                  <a:pt x="296333" y="237066"/>
                </a:lnTo>
                <a:lnTo>
                  <a:pt x="296333" y="220133"/>
                </a:lnTo>
                <a:lnTo>
                  <a:pt x="296333" y="203200"/>
                </a:lnTo>
                <a:lnTo>
                  <a:pt x="304800" y="186266"/>
                </a:lnTo>
                <a:lnTo>
                  <a:pt x="304800" y="169333"/>
                </a:lnTo>
                <a:lnTo>
                  <a:pt x="313267" y="152400"/>
                </a:lnTo>
                <a:lnTo>
                  <a:pt x="313267" y="143933"/>
                </a:lnTo>
                <a:lnTo>
                  <a:pt x="321733" y="135466"/>
                </a:lnTo>
                <a:lnTo>
                  <a:pt x="330200" y="135466"/>
                </a:lnTo>
                <a:lnTo>
                  <a:pt x="347133" y="127000"/>
                </a:lnTo>
                <a:lnTo>
                  <a:pt x="355600" y="127000"/>
                </a:lnTo>
                <a:lnTo>
                  <a:pt x="372533" y="127000"/>
                </a:lnTo>
                <a:lnTo>
                  <a:pt x="381000" y="127000"/>
                </a:lnTo>
                <a:lnTo>
                  <a:pt x="397933" y="135466"/>
                </a:lnTo>
                <a:lnTo>
                  <a:pt x="406400" y="143933"/>
                </a:lnTo>
                <a:lnTo>
                  <a:pt x="414867" y="160866"/>
                </a:lnTo>
                <a:lnTo>
                  <a:pt x="423333" y="177800"/>
                </a:lnTo>
                <a:lnTo>
                  <a:pt x="440267" y="194733"/>
                </a:lnTo>
                <a:lnTo>
                  <a:pt x="448733" y="211666"/>
                </a:lnTo>
                <a:lnTo>
                  <a:pt x="457200" y="237066"/>
                </a:lnTo>
                <a:lnTo>
                  <a:pt x="465667" y="262466"/>
                </a:lnTo>
                <a:lnTo>
                  <a:pt x="474133" y="279400"/>
                </a:lnTo>
                <a:lnTo>
                  <a:pt x="482600" y="296333"/>
                </a:lnTo>
                <a:lnTo>
                  <a:pt x="491067" y="321733"/>
                </a:lnTo>
                <a:lnTo>
                  <a:pt x="491067" y="338666"/>
                </a:lnTo>
                <a:lnTo>
                  <a:pt x="499533" y="347133"/>
                </a:lnTo>
                <a:lnTo>
                  <a:pt x="508000" y="355600"/>
                </a:lnTo>
                <a:lnTo>
                  <a:pt x="508000" y="364066"/>
                </a:lnTo>
                <a:lnTo>
                  <a:pt x="508000" y="372533"/>
                </a:lnTo>
                <a:lnTo>
                  <a:pt x="516467" y="372533"/>
                </a:lnTo>
                <a:lnTo>
                  <a:pt x="516467" y="372533"/>
                </a:lnTo>
                <a:lnTo>
                  <a:pt x="524933" y="364066"/>
                </a:lnTo>
                <a:lnTo>
                  <a:pt x="524933" y="347133"/>
                </a:lnTo>
                <a:lnTo>
                  <a:pt x="524933" y="347133"/>
                </a:lnTo>
                <a:lnTo>
                  <a:pt x="533400" y="330200"/>
                </a:lnTo>
                <a:lnTo>
                  <a:pt x="53340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Freeform 1049"/>
          <p:cNvSpPr/>
          <p:nvPr/>
        </p:nvSpPr>
        <p:spPr>
          <a:xfrm>
            <a:off x="5317067" y="5088467"/>
            <a:ext cx="245534" cy="203201"/>
          </a:xfrm>
          <a:custGeom>
            <a:avLst/>
            <a:gdLst/>
            <a:ahLst/>
            <a:cxnLst/>
            <a:rect l="0" t="0" r="0" b="0"/>
            <a:pathLst>
              <a:path w="245534" h="203201">
                <a:moveTo>
                  <a:pt x="84666" y="0"/>
                </a:move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6" y="8466"/>
                </a:lnTo>
                <a:lnTo>
                  <a:pt x="50800" y="16933"/>
                </a:lnTo>
                <a:lnTo>
                  <a:pt x="42333" y="25400"/>
                </a:lnTo>
                <a:lnTo>
                  <a:pt x="33866" y="42333"/>
                </a:lnTo>
                <a:lnTo>
                  <a:pt x="25400" y="59266"/>
                </a:lnTo>
                <a:lnTo>
                  <a:pt x="25400" y="67733"/>
                </a:lnTo>
                <a:lnTo>
                  <a:pt x="16933" y="84666"/>
                </a:lnTo>
                <a:lnTo>
                  <a:pt x="8466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8466" y="160866"/>
                </a:lnTo>
                <a:lnTo>
                  <a:pt x="8466" y="169333"/>
                </a:lnTo>
                <a:lnTo>
                  <a:pt x="16933" y="186266"/>
                </a:lnTo>
                <a:lnTo>
                  <a:pt x="25400" y="194733"/>
                </a:lnTo>
                <a:lnTo>
                  <a:pt x="33866" y="194733"/>
                </a:lnTo>
                <a:lnTo>
                  <a:pt x="42333" y="203200"/>
                </a:lnTo>
                <a:lnTo>
                  <a:pt x="59266" y="203200"/>
                </a:lnTo>
                <a:lnTo>
                  <a:pt x="59266" y="194733"/>
                </a:lnTo>
                <a:lnTo>
                  <a:pt x="76200" y="194733"/>
                </a:lnTo>
                <a:lnTo>
                  <a:pt x="76200" y="186266"/>
                </a:lnTo>
                <a:lnTo>
                  <a:pt x="84666" y="177800"/>
                </a:lnTo>
                <a:lnTo>
                  <a:pt x="84666" y="160866"/>
                </a:lnTo>
                <a:lnTo>
                  <a:pt x="93133" y="143933"/>
                </a:lnTo>
                <a:lnTo>
                  <a:pt x="93133" y="118533"/>
                </a:lnTo>
                <a:lnTo>
                  <a:pt x="93133" y="101600"/>
                </a:lnTo>
                <a:lnTo>
                  <a:pt x="93133" y="84666"/>
                </a:lnTo>
                <a:lnTo>
                  <a:pt x="84666" y="67733"/>
                </a:lnTo>
                <a:lnTo>
                  <a:pt x="84666" y="59266"/>
                </a:lnTo>
                <a:lnTo>
                  <a:pt x="84666" y="42333"/>
                </a:lnTo>
                <a:lnTo>
                  <a:pt x="76200" y="33866"/>
                </a:lnTo>
                <a:lnTo>
                  <a:pt x="76200" y="25400"/>
                </a:lnTo>
                <a:lnTo>
                  <a:pt x="67733" y="16933"/>
                </a:lnTo>
                <a:lnTo>
                  <a:pt x="59266" y="8466"/>
                </a:lnTo>
                <a:lnTo>
                  <a:pt x="59266" y="8466"/>
                </a:lnTo>
                <a:lnTo>
                  <a:pt x="59266" y="0"/>
                </a:lnTo>
                <a:lnTo>
                  <a:pt x="59266" y="8466"/>
                </a:lnTo>
                <a:lnTo>
                  <a:pt x="59266" y="8466"/>
                </a:lnTo>
                <a:lnTo>
                  <a:pt x="67733" y="16933"/>
                </a:lnTo>
                <a:lnTo>
                  <a:pt x="76200" y="25400"/>
                </a:lnTo>
                <a:lnTo>
                  <a:pt x="84666" y="42333"/>
                </a:lnTo>
                <a:lnTo>
                  <a:pt x="93133" y="59266"/>
                </a:lnTo>
                <a:lnTo>
                  <a:pt x="101600" y="76200"/>
                </a:lnTo>
                <a:lnTo>
                  <a:pt x="110066" y="93133"/>
                </a:lnTo>
                <a:lnTo>
                  <a:pt x="127000" y="110066"/>
                </a:lnTo>
                <a:lnTo>
                  <a:pt x="143933" y="127000"/>
                </a:lnTo>
                <a:lnTo>
                  <a:pt x="152400" y="143933"/>
                </a:lnTo>
                <a:lnTo>
                  <a:pt x="169333" y="152400"/>
                </a:lnTo>
                <a:lnTo>
                  <a:pt x="186266" y="160866"/>
                </a:lnTo>
                <a:lnTo>
                  <a:pt x="203200" y="169333"/>
                </a:lnTo>
                <a:lnTo>
                  <a:pt x="211666" y="177800"/>
                </a:lnTo>
                <a:lnTo>
                  <a:pt x="220133" y="177800"/>
                </a:lnTo>
                <a:lnTo>
                  <a:pt x="237066" y="169333"/>
                </a:lnTo>
                <a:lnTo>
                  <a:pt x="237066" y="169333"/>
                </a:lnTo>
                <a:lnTo>
                  <a:pt x="245533" y="160866"/>
                </a:lnTo>
                <a:lnTo>
                  <a:pt x="245533" y="160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Freeform 1050"/>
          <p:cNvSpPr/>
          <p:nvPr/>
        </p:nvSpPr>
        <p:spPr>
          <a:xfrm>
            <a:off x="5528733" y="5071533"/>
            <a:ext cx="169335" cy="431801"/>
          </a:xfrm>
          <a:custGeom>
            <a:avLst/>
            <a:gdLst/>
            <a:ahLst/>
            <a:cxnLst/>
            <a:rect l="0" t="0" r="0" b="0"/>
            <a:pathLst>
              <a:path w="169335" h="431801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16934"/>
                </a:lnTo>
                <a:lnTo>
                  <a:pt x="50800" y="25400"/>
                </a:lnTo>
                <a:lnTo>
                  <a:pt x="59267" y="33867"/>
                </a:lnTo>
                <a:lnTo>
                  <a:pt x="67734" y="50800"/>
                </a:lnTo>
                <a:lnTo>
                  <a:pt x="76200" y="76200"/>
                </a:lnTo>
                <a:lnTo>
                  <a:pt x="93134" y="93134"/>
                </a:lnTo>
                <a:lnTo>
                  <a:pt x="101600" y="118534"/>
                </a:lnTo>
                <a:lnTo>
                  <a:pt x="110067" y="143934"/>
                </a:lnTo>
                <a:lnTo>
                  <a:pt x="127000" y="169334"/>
                </a:lnTo>
                <a:lnTo>
                  <a:pt x="135467" y="203200"/>
                </a:lnTo>
                <a:lnTo>
                  <a:pt x="152400" y="228600"/>
                </a:lnTo>
                <a:lnTo>
                  <a:pt x="160867" y="262467"/>
                </a:lnTo>
                <a:lnTo>
                  <a:pt x="160867" y="287867"/>
                </a:lnTo>
                <a:lnTo>
                  <a:pt x="169334" y="313267"/>
                </a:lnTo>
                <a:lnTo>
                  <a:pt x="169334" y="347134"/>
                </a:lnTo>
                <a:lnTo>
                  <a:pt x="169334" y="364067"/>
                </a:lnTo>
                <a:lnTo>
                  <a:pt x="160867" y="381000"/>
                </a:lnTo>
                <a:lnTo>
                  <a:pt x="160867" y="397934"/>
                </a:lnTo>
                <a:lnTo>
                  <a:pt x="152400" y="414867"/>
                </a:lnTo>
                <a:lnTo>
                  <a:pt x="135467" y="423334"/>
                </a:lnTo>
                <a:lnTo>
                  <a:pt x="127000" y="423334"/>
                </a:lnTo>
                <a:lnTo>
                  <a:pt x="110067" y="431800"/>
                </a:lnTo>
                <a:lnTo>
                  <a:pt x="93134" y="423334"/>
                </a:lnTo>
                <a:lnTo>
                  <a:pt x="76200" y="423334"/>
                </a:lnTo>
                <a:lnTo>
                  <a:pt x="59267" y="414867"/>
                </a:lnTo>
                <a:lnTo>
                  <a:pt x="42334" y="406400"/>
                </a:lnTo>
                <a:lnTo>
                  <a:pt x="25400" y="389467"/>
                </a:lnTo>
                <a:lnTo>
                  <a:pt x="16934" y="372534"/>
                </a:lnTo>
                <a:lnTo>
                  <a:pt x="8467" y="355600"/>
                </a:lnTo>
                <a:lnTo>
                  <a:pt x="0" y="330200"/>
                </a:lnTo>
                <a:lnTo>
                  <a:pt x="0" y="330200"/>
                </a:lnTo>
                <a:lnTo>
                  <a:pt x="0" y="313267"/>
                </a:lnTo>
                <a:lnTo>
                  <a:pt x="0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Freeform 1051"/>
          <p:cNvSpPr/>
          <p:nvPr/>
        </p:nvSpPr>
        <p:spPr>
          <a:xfrm>
            <a:off x="5588000" y="4986867"/>
            <a:ext cx="42334" cy="16934"/>
          </a:xfrm>
          <a:custGeom>
            <a:avLst/>
            <a:gdLst/>
            <a:ahLst/>
            <a:cxnLst/>
            <a:rect l="0" t="0" r="0" b="0"/>
            <a:pathLst>
              <a:path w="42334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42333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Freeform 1052"/>
          <p:cNvSpPr/>
          <p:nvPr/>
        </p:nvSpPr>
        <p:spPr>
          <a:xfrm>
            <a:off x="5715000" y="5080000"/>
            <a:ext cx="118534" cy="194734"/>
          </a:xfrm>
          <a:custGeom>
            <a:avLst/>
            <a:gdLst/>
            <a:ahLst/>
            <a:cxnLst/>
            <a:rect l="0" t="0" r="0" b="0"/>
            <a:pathLst>
              <a:path w="118534" h="194734">
                <a:moveTo>
                  <a:pt x="16933" y="16933"/>
                </a:moveTo>
                <a:lnTo>
                  <a:pt x="8467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43933"/>
                </a:lnTo>
                <a:lnTo>
                  <a:pt x="16933" y="152400"/>
                </a:lnTo>
                <a:lnTo>
                  <a:pt x="25400" y="169333"/>
                </a:lnTo>
                <a:lnTo>
                  <a:pt x="33867" y="177800"/>
                </a:lnTo>
                <a:lnTo>
                  <a:pt x="42333" y="186267"/>
                </a:lnTo>
                <a:lnTo>
                  <a:pt x="59267" y="186267"/>
                </a:lnTo>
                <a:lnTo>
                  <a:pt x="67733" y="194733"/>
                </a:lnTo>
                <a:lnTo>
                  <a:pt x="84667" y="186267"/>
                </a:lnTo>
                <a:lnTo>
                  <a:pt x="93133" y="186267"/>
                </a:lnTo>
                <a:lnTo>
                  <a:pt x="110067" y="177800"/>
                </a:lnTo>
                <a:lnTo>
                  <a:pt x="110067" y="169333"/>
                </a:lnTo>
                <a:lnTo>
                  <a:pt x="118533" y="160867"/>
                </a:lnTo>
                <a:lnTo>
                  <a:pt x="118533" y="143933"/>
                </a:lnTo>
                <a:lnTo>
                  <a:pt x="118533" y="118533"/>
                </a:lnTo>
                <a:lnTo>
                  <a:pt x="110067" y="101600"/>
                </a:lnTo>
                <a:lnTo>
                  <a:pt x="110067" y="84667"/>
                </a:lnTo>
                <a:lnTo>
                  <a:pt x="93133" y="67733"/>
                </a:lnTo>
                <a:lnTo>
                  <a:pt x="76200" y="50800"/>
                </a:lnTo>
                <a:lnTo>
                  <a:pt x="59267" y="33867"/>
                </a:lnTo>
                <a:lnTo>
                  <a:pt x="42333" y="25400"/>
                </a:lnTo>
                <a:lnTo>
                  <a:pt x="25400" y="16933"/>
                </a:lnTo>
                <a:lnTo>
                  <a:pt x="16933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Freeform 1053"/>
          <p:cNvSpPr/>
          <p:nvPr/>
        </p:nvSpPr>
        <p:spPr>
          <a:xfrm>
            <a:off x="5867400" y="5113867"/>
            <a:ext cx="186268" cy="169334"/>
          </a:xfrm>
          <a:custGeom>
            <a:avLst/>
            <a:gdLst/>
            <a:ahLst/>
            <a:cxnLst/>
            <a:rect l="0" t="0" r="0" b="0"/>
            <a:pathLst>
              <a:path w="186268" h="169334">
                <a:moveTo>
                  <a:pt x="0" y="0"/>
                </a:moveTo>
                <a:lnTo>
                  <a:pt x="0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16933" y="67733"/>
                </a:lnTo>
                <a:lnTo>
                  <a:pt x="16933" y="84666"/>
                </a:lnTo>
                <a:lnTo>
                  <a:pt x="25400" y="101600"/>
                </a:lnTo>
                <a:lnTo>
                  <a:pt x="33867" y="110066"/>
                </a:lnTo>
                <a:lnTo>
                  <a:pt x="42333" y="127000"/>
                </a:lnTo>
                <a:lnTo>
                  <a:pt x="50800" y="143933"/>
                </a:lnTo>
                <a:lnTo>
                  <a:pt x="50800" y="152400"/>
                </a:lnTo>
                <a:lnTo>
                  <a:pt x="59267" y="160866"/>
                </a:lnTo>
                <a:lnTo>
                  <a:pt x="59267" y="160866"/>
                </a:lnTo>
                <a:lnTo>
                  <a:pt x="67733" y="169333"/>
                </a:lnTo>
                <a:lnTo>
                  <a:pt x="67733" y="169333"/>
                </a:lnTo>
                <a:lnTo>
                  <a:pt x="59267" y="160866"/>
                </a:lnTo>
                <a:lnTo>
                  <a:pt x="59267" y="160866"/>
                </a:lnTo>
                <a:lnTo>
                  <a:pt x="50800" y="152400"/>
                </a:lnTo>
                <a:lnTo>
                  <a:pt x="42333" y="135466"/>
                </a:lnTo>
                <a:lnTo>
                  <a:pt x="33867" y="118533"/>
                </a:lnTo>
                <a:lnTo>
                  <a:pt x="33867" y="101600"/>
                </a:lnTo>
                <a:lnTo>
                  <a:pt x="25400" y="84666"/>
                </a:lnTo>
                <a:lnTo>
                  <a:pt x="16933" y="67733"/>
                </a:lnTo>
                <a:lnTo>
                  <a:pt x="16933" y="50800"/>
                </a:lnTo>
                <a:lnTo>
                  <a:pt x="16933" y="42333"/>
                </a:lnTo>
                <a:lnTo>
                  <a:pt x="8467" y="33866"/>
                </a:lnTo>
                <a:lnTo>
                  <a:pt x="16933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8466"/>
                </a:lnTo>
                <a:lnTo>
                  <a:pt x="50800" y="8466"/>
                </a:lnTo>
                <a:lnTo>
                  <a:pt x="67733" y="16933"/>
                </a:lnTo>
                <a:lnTo>
                  <a:pt x="93133" y="16933"/>
                </a:lnTo>
                <a:lnTo>
                  <a:pt x="118533" y="25400"/>
                </a:lnTo>
                <a:lnTo>
                  <a:pt x="143933" y="33866"/>
                </a:lnTo>
                <a:lnTo>
                  <a:pt x="160867" y="33866"/>
                </a:lnTo>
                <a:lnTo>
                  <a:pt x="160867" y="33866"/>
                </a:lnTo>
                <a:lnTo>
                  <a:pt x="186267" y="42333"/>
                </a:lnTo>
                <a:lnTo>
                  <a:pt x="186267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Freeform 1054"/>
          <p:cNvSpPr/>
          <p:nvPr/>
        </p:nvSpPr>
        <p:spPr>
          <a:xfrm>
            <a:off x="6206067" y="5080000"/>
            <a:ext cx="270934" cy="211668"/>
          </a:xfrm>
          <a:custGeom>
            <a:avLst/>
            <a:gdLst/>
            <a:ahLst/>
            <a:cxnLst/>
            <a:rect l="0" t="0" r="0" b="0"/>
            <a:pathLst>
              <a:path w="270934" h="211668">
                <a:moveTo>
                  <a:pt x="135466" y="16933"/>
                </a:moveTo>
                <a:lnTo>
                  <a:pt x="135466" y="16933"/>
                </a:lnTo>
                <a:lnTo>
                  <a:pt x="127000" y="8467"/>
                </a:lnTo>
                <a:lnTo>
                  <a:pt x="127000" y="8467"/>
                </a:lnTo>
                <a:lnTo>
                  <a:pt x="118533" y="0"/>
                </a:lnTo>
                <a:lnTo>
                  <a:pt x="110066" y="0"/>
                </a:lnTo>
                <a:lnTo>
                  <a:pt x="93133" y="0"/>
                </a:lnTo>
                <a:lnTo>
                  <a:pt x="84666" y="0"/>
                </a:lnTo>
                <a:lnTo>
                  <a:pt x="67733" y="0"/>
                </a:lnTo>
                <a:lnTo>
                  <a:pt x="59266" y="8467"/>
                </a:lnTo>
                <a:lnTo>
                  <a:pt x="42333" y="25400"/>
                </a:lnTo>
                <a:lnTo>
                  <a:pt x="33866" y="42333"/>
                </a:lnTo>
                <a:lnTo>
                  <a:pt x="16933" y="59267"/>
                </a:lnTo>
                <a:lnTo>
                  <a:pt x="8466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8466" y="160867"/>
                </a:lnTo>
                <a:lnTo>
                  <a:pt x="8466" y="169333"/>
                </a:lnTo>
                <a:lnTo>
                  <a:pt x="16933" y="177800"/>
                </a:lnTo>
                <a:lnTo>
                  <a:pt x="25400" y="186267"/>
                </a:lnTo>
                <a:lnTo>
                  <a:pt x="33866" y="186267"/>
                </a:lnTo>
                <a:lnTo>
                  <a:pt x="42333" y="177800"/>
                </a:lnTo>
                <a:lnTo>
                  <a:pt x="50800" y="169333"/>
                </a:lnTo>
                <a:lnTo>
                  <a:pt x="59266" y="160867"/>
                </a:lnTo>
                <a:lnTo>
                  <a:pt x="59266" y="143933"/>
                </a:lnTo>
                <a:lnTo>
                  <a:pt x="67733" y="127000"/>
                </a:lnTo>
                <a:lnTo>
                  <a:pt x="76200" y="110067"/>
                </a:lnTo>
                <a:lnTo>
                  <a:pt x="76200" y="93133"/>
                </a:lnTo>
                <a:lnTo>
                  <a:pt x="84666" y="76200"/>
                </a:lnTo>
                <a:lnTo>
                  <a:pt x="84666" y="59267"/>
                </a:lnTo>
                <a:lnTo>
                  <a:pt x="93133" y="50800"/>
                </a:lnTo>
                <a:lnTo>
                  <a:pt x="93133" y="42333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42333"/>
                </a:lnTo>
                <a:lnTo>
                  <a:pt x="93133" y="50800"/>
                </a:lnTo>
                <a:lnTo>
                  <a:pt x="93133" y="67733"/>
                </a:lnTo>
                <a:lnTo>
                  <a:pt x="93133" y="84667"/>
                </a:lnTo>
                <a:lnTo>
                  <a:pt x="110066" y="101600"/>
                </a:lnTo>
                <a:lnTo>
                  <a:pt x="110066" y="127000"/>
                </a:lnTo>
                <a:lnTo>
                  <a:pt x="127000" y="143933"/>
                </a:lnTo>
                <a:lnTo>
                  <a:pt x="135466" y="160867"/>
                </a:lnTo>
                <a:lnTo>
                  <a:pt x="152400" y="186267"/>
                </a:lnTo>
                <a:lnTo>
                  <a:pt x="169333" y="194733"/>
                </a:lnTo>
                <a:lnTo>
                  <a:pt x="186266" y="203200"/>
                </a:lnTo>
                <a:lnTo>
                  <a:pt x="203200" y="211667"/>
                </a:lnTo>
                <a:lnTo>
                  <a:pt x="220133" y="203200"/>
                </a:lnTo>
                <a:lnTo>
                  <a:pt x="228600" y="203200"/>
                </a:lnTo>
                <a:lnTo>
                  <a:pt x="245533" y="186267"/>
                </a:lnTo>
                <a:lnTo>
                  <a:pt x="254000" y="169333"/>
                </a:lnTo>
                <a:lnTo>
                  <a:pt x="254000" y="169333"/>
                </a:lnTo>
                <a:lnTo>
                  <a:pt x="270933" y="152400"/>
                </a:lnTo>
                <a:lnTo>
                  <a:pt x="270933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Freeform 1055"/>
          <p:cNvSpPr/>
          <p:nvPr/>
        </p:nvSpPr>
        <p:spPr>
          <a:xfrm>
            <a:off x="6434667" y="5088467"/>
            <a:ext cx="127001" cy="169334"/>
          </a:xfrm>
          <a:custGeom>
            <a:avLst/>
            <a:gdLst/>
            <a:ahLst/>
            <a:cxnLst/>
            <a:rect l="0" t="0" r="0" b="0"/>
            <a:pathLst>
              <a:path w="127001" h="1693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33866"/>
                </a:lnTo>
                <a:lnTo>
                  <a:pt x="16933" y="59266"/>
                </a:lnTo>
                <a:lnTo>
                  <a:pt x="33866" y="76200"/>
                </a:lnTo>
                <a:lnTo>
                  <a:pt x="42333" y="101600"/>
                </a:lnTo>
                <a:lnTo>
                  <a:pt x="59266" y="118533"/>
                </a:lnTo>
                <a:lnTo>
                  <a:pt x="67733" y="143933"/>
                </a:lnTo>
                <a:lnTo>
                  <a:pt x="67733" y="152400"/>
                </a:lnTo>
                <a:lnTo>
                  <a:pt x="76199" y="160866"/>
                </a:lnTo>
                <a:lnTo>
                  <a:pt x="76199" y="169333"/>
                </a:lnTo>
                <a:lnTo>
                  <a:pt x="76199" y="169333"/>
                </a:lnTo>
                <a:lnTo>
                  <a:pt x="76199" y="169333"/>
                </a:lnTo>
                <a:lnTo>
                  <a:pt x="76199" y="160866"/>
                </a:lnTo>
                <a:lnTo>
                  <a:pt x="76199" y="152400"/>
                </a:lnTo>
                <a:lnTo>
                  <a:pt x="67733" y="143933"/>
                </a:lnTo>
                <a:lnTo>
                  <a:pt x="67733" y="118533"/>
                </a:lnTo>
                <a:lnTo>
                  <a:pt x="59266" y="101600"/>
                </a:lnTo>
                <a:lnTo>
                  <a:pt x="59266" y="76200"/>
                </a:lnTo>
                <a:lnTo>
                  <a:pt x="50800" y="59266"/>
                </a:lnTo>
                <a:lnTo>
                  <a:pt x="42333" y="42333"/>
                </a:lnTo>
                <a:lnTo>
                  <a:pt x="42333" y="25400"/>
                </a:lnTo>
                <a:lnTo>
                  <a:pt x="42333" y="16933"/>
                </a:lnTo>
                <a:lnTo>
                  <a:pt x="42333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59266" y="8466"/>
                </a:lnTo>
                <a:lnTo>
                  <a:pt x="76199" y="8466"/>
                </a:lnTo>
                <a:lnTo>
                  <a:pt x="93133" y="8466"/>
                </a:lnTo>
                <a:lnTo>
                  <a:pt x="110066" y="16933"/>
                </a:lnTo>
                <a:lnTo>
                  <a:pt x="110066" y="16933"/>
                </a:lnTo>
                <a:lnTo>
                  <a:pt x="127000" y="16933"/>
                </a:lnTo>
                <a:lnTo>
                  <a:pt x="1270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Freeform 1056"/>
          <p:cNvSpPr/>
          <p:nvPr/>
        </p:nvSpPr>
        <p:spPr>
          <a:xfrm>
            <a:off x="6637867" y="5113867"/>
            <a:ext cx="203201" cy="186267"/>
          </a:xfrm>
          <a:custGeom>
            <a:avLst/>
            <a:gdLst/>
            <a:ahLst/>
            <a:cxnLst/>
            <a:rect l="0" t="0" r="0" b="0"/>
            <a:pathLst>
              <a:path w="203201" h="186267">
                <a:moveTo>
                  <a:pt x="67733" y="0"/>
                </a:moveTo>
                <a:lnTo>
                  <a:pt x="67733" y="0"/>
                </a:lnTo>
                <a:lnTo>
                  <a:pt x="59266" y="0"/>
                </a:lnTo>
                <a:lnTo>
                  <a:pt x="59266" y="0"/>
                </a:lnTo>
                <a:lnTo>
                  <a:pt x="42333" y="0"/>
                </a:lnTo>
                <a:lnTo>
                  <a:pt x="42333" y="0"/>
                </a:lnTo>
                <a:lnTo>
                  <a:pt x="33867" y="8466"/>
                </a:lnTo>
                <a:lnTo>
                  <a:pt x="25399" y="16933"/>
                </a:lnTo>
                <a:lnTo>
                  <a:pt x="16933" y="25400"/>
                </a:lnTo>
                <a:lnTo>
                  <a:pt x="8466" y="50800"/>
                </a:lnTo>
                <a:lnTo>
                  <a:pt x="0" y="59266"/>
                </a:lnTo>
                <a:lnTo>
                  <a:pt x="0" y="84666"/>
                </a:lnTo>
                <a:lnTo>
                  <a:pt x="0" y="101600"/>
                </a:lnTo>
                <a:lnTo>
                  <a:pt x="8466" y="118533"/>
                </a:lnTo>
                <a:lnTo>
                  <a:pt x="16933" y="135466"/>
                </a:lnTo>
                <a:lnTo>
                  <a:pt x="25399" y="152400"/>
                </a:lnTo>
                <a:lnTo>
                  <a:pt x="33867" y="169333"/>
                </a:lnTo>
                <a:lnTo>
                  <a:pt x="50800" y="177800"/>
                </a:lnTo>
                <a:lnTo>
                  <a:pt x="67733" y="186266"/>
                </a:lnTo>
                <a:lnTo>
                  <a:pt x="84666" y="186266"/>
                </a:lnTo>
                <a:lnTo>
                  <a:pt x="101599" y="186266"/>
                </a:lnTo>
                <a:lnTo>
                  <a:pt x="127000" y="186266"/>
                </a:lnTo>
                <a:lnTo>
                  <a:pt x="143933" y="177800"/>
                </a:lnTo>
                <a:lnTo>
                  <a:pt x="169333" y="160866"/>
                </a:lnTo>
                <a:lnTo>
                  <a:pt x="186267" y="152400"/>
                </a:lnTo>
                <a:lnTo>
                  <a:pt x="194733" y="135466"/>
                </a:lnTo>
                <a:lnTo>
                  <a:pt x="203200" y="127000"/>
                </a:lnTo>
                <a:lnTo>
                  <a:pt x="203200" y="127000"/>
                </a:lnTo>
                <a:lnTo>
                  <a:pt x="203200" y="118533"/>
                </a:lnTo>
                <a:lnTo>
                  <a:pt x="203200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Freeform 1057"/>
          <p:cNvSpPr/>
          <p:nvPr/>
        </p:nvSpPr>
        <p:spPr>
          <a:xfrm>
            <a:off x="5367867" y="5672667"/>
            <a:ext cx="423334" cy="262467"/>
          </a:xfrm>
          <a:custGeom>
            <a:avLst/>
            <a:gdLst/>
            <a:ahLst/>
            <a:cxnLst/>
            <a:rect l="0" t="0" r="0" b="0"/>
            <a:pathLst>
              <a:path w="423334" h="262467">
                <a:moveTo>
                  <a:pt x="16933" y="25400"/>
                </a:moveTo>
                <a:lnTo>
                  <a:pt x="8466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16933"/>
                </a:lnTo>
                <a:lnTo>
                  <a:pt x="25400" y="25400"/>
                </a:lnTo>
                <a:lnTo>
                  <a:pt x="33866" y="33866"/>
                </a:lnTo>
                <a:lnTo>
                  <a:pt x="42333" y="42333"/>
                </a:lnTo>
                <a:lnTo>
                  <a:pt x="50800" y="50800"/>
                </a:lnTo>
                <a:lnTo>
                  <a:pt x="59266" y="59266"/>
                </a:lnTo>
                <a:lnTo>
                  <a:pt x="76200" y="76200"/>
                </a:lnTo>
                <a:lnTo>
                  <a:pt x="93133" y="84666"/>
                </a:lnTo>
                <a:lnTo>
                  <a:pt x="110066" y="101600"/>
                </a:lnTo>
                <a:lnTo>
                  <a:pt x="135466" y="118533"/>
                </a:lnTo>
                <a:lnTo>
                  <a:pt x="152400" y="135466"/>
                </a:lnTo>
                <a:lnTo>
                  <a:pt x="177800" y="152400"/>
                </a:lnTo>
                <a:lnTo>
                  <a:pt x="194733" y="160866"/>
                </a:lnTo>
                <a:lnTo>
                  <a:pt x="220133" y="177800"/>
                </a:lnTo>
                <a:lnTo>
                  <a:pt x="237066" y="194733"/>
                </a:lnTo>
                <a:lnTo>
                  <a:pt x="262466" y="203200"/>
                </a:lnTo>
                <a:lnTo>
                  <a:pt x="279400" y="220133"/>
                </a:lnTo>
                <a:lnTo>
                  <a:pt x="304800" y="228600"/>
                </a:lnTo>
                <a:lnTo>
                  <a:pt x="321733" y="237066"/>
                </a:lnTo>
                <a:lnTo>
                  <a:pt x="338666" y="245533"/>
                </a:lnTo>
                <a:lnTo>
                  <a:pt x="355600" y="254000"/>
                </a:lnTo>
                <a:lnTo>
                  <a:pt x="372533" y="254000"/>
                </a:lnTo>
                <a:lnTo>
                  <a:pt x="389466" y="262466"/>
                </a:lnTo>
                <a:lnTo>
                  <a:pt x="397933" y="262466"/>
                </a:lnTo>
                <a:lnTo>
                  <a:pt x="406400" y="262466"/>
                </a:lnTo>
                <a:lnTo>
                  <a:pt x="414866" y="254000"/>
                </a:lnTo>
                <a:lnTo>
                  <a:pt x="423333" y="254000"/>
                </a:lnTo>
                <a:lnTo>
                  <a:pt x="423333" y="245533"/>
                </a:lnTo>
                <a:lnTo>
                  <a:pt x="423333" y="245533"/>
                </a:lnTo>
                <a:lnTo>
                  <a:pt x="423333" y="237066"/>
                </a:lnTo>
                <a:lnTo>
                  <a:pt x="423333" y="237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Freeform 1058"/>
          <p:cNvSpPr/>
          <p:nvPr/>
        </p:nvSpPr>
        <p:spPr>
          <a:xfrm>
            <a:off x="5511800" y="5884333"/>
            <a:ext cx="254001" cy="169335"/>
          </a:xfrm>
          <a:custGeom>
            <a:avLst/>
            <a:gdLst/>
            <a:ahLst/>
            <a:cxnLst/>
            <a:rect l="0" t="0" r="0" b="0"/>
            <a:pathLst>
              <a:path w="254001" h="169335">
                <a:moveTo>
                  <a:pt x="254000" y="0"/>
                </a:moveTo>
                <a:lnTo>
                  <a:pt x="245533" y="0"/>
                </a:lnTo>
                <a:lnTo>
                  <a:pt x="245533" y="8467"/>
                </a:lnTo>
                <a:lnTo>
                  <a:pt x="237067" y="8467"/>
                </a:lnTo>
                <a:lnTo>
                  <a:pt x="228600" y="16934"/>
                </a:lnTo>
                <a:lnTo>
                  <a:pt x="228600" y="25400"/>
                </a:lnTo>
                <a:lnTo>
                  <a:pt x="220133" y="25400"/>
                </a:lnTo>
                <a:lnTo>
                  <a:pt x="211667" y="25400"/>
                </a:lnTo>
                <a:lnTo>
                  <a:pt x="211667" y="33867"/>
                </a:lnTo>
                <a:lnTo>
                  <a:pt x="203200" y="42334"/>
                </a:lnTo>
                <a:lnTo>
                  <a:pt x="203200" y="50800"/>
                </a:lnTo>
                <a:lnTo>
                  <a:pt x="194733" y="59267"/>
                </a:lnTo>
                <a:lnTo>
                  <a:pt x="186267" y="67734"/>
                </a:lnTo>
                <a:lnTo>
                  <a:pt x="177800" y="76200"/>
                </a:lnTo>
                <a:lnTo>
                  <a:pt x="160867" y="84667"/>
                </a:lnTo>
                <a:lnTo>
                  <a:pt x="152400" y="93134"/>
                </a:lnTo>
                <a:lnTo>
                  <a:pt x="135467" y="101600"/>
                </a:lnTo>
                <a:lnTo>
                  <a:pt x="118533" y="110067"/>
                </a:lnTo>
                <a:lnTo>
                  <a:pt x="110067" y="118534"/>
                </a:lnTo>
                <a:lnTo>
                  <a:pt x="93133" y="127000"/>
                </a:lnTo>
                <a:lnTo>
                  <a:pt x="67733" y="135467"/>
                </a:lnTo>
                <a:lnTo>
                  <a:pt x="59267" y="135467"/>
                </a:lnTo>
                <a:lnTo>
                  <a:pt x="42333" y="143934"/>
                </a:lnTo>
                <a:lnTo>
                  <a:pt x="25400" y="152400"/>
                </a:lnTo>
                <a:lnTo>
                  <a:pt x="16933" y="152400"/>
                </a:lnTo>
                <a:lnTo>
                  <a:pt x="8467" y="160867"/>
                </a:lnTo>
                <a:lnTo>
                  <a:pt x="0" y="160867"/>
                </a:lnTo>
                <a:lnTo>
                  <a:pt x="0" y="169334"/>
                </a:lnTo>
                <a:lnTo>
                  <a:pt x="0" y="169334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Freeform 1059"/>
          <p:cNvSpPr/>
          <p:nvPr/>
        </p:nvSpPr>
        <p:spPr>
          <a:xfrm>
            <a:off x="5935133" y="5715000"/>
            <a:ext cx="59268" cy="381001"/>
          </a:xfrm>
          <a:custGeom>
            <a:avLst/>
            <a:gdLst/>
            <a:ahLst/>
            <a:cxnLst/>
            <a:rect l="0" t="0" r="0" b="0"/>
            <a:pathLst>
              <a:path w="59268" h="3810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7" y="59267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10067"/>
                </a:lnTo>
                <a:lnTo>
                  <a:pt x="25400" y="135467"/>
                </a:lnTo>
                <a:lnTo>
                  <a:pt x="25400" y="160867"/>
                </a:lnTo>
                <a:lnTo>
                  <a:pt x="25400" y="186267"/>
                </a:lnTo>
                <a:lnTo>
                  <a:pt x="33867" y="211667"/>
                </a:lnTo>
                <a:lnTo>
                  <a:pt x="33867" y="245533"/>
                </a:lnTo>
                <a:lnTo>
                  <a:pt x="33867" y="270933"/>
                </a:lnTo>
                <a:lnTo>
                  <a:pt x="33867" y="296333"/>
                </a:lnTo>
                <a:lnTo>
                  <a:pt x="42334" y="321733"/>
                </a:lnTo>
                <a:lnTo>
                  <a:pt x="42334" y="338667"/>
                </a:lnTo>
                <a:lnTo>
                  <a:pt x="50800" y="355600"/>
                </a:lnTo>
                <a:lnTo>
                  <a:pt x="50800" y="372533"/>
                </a:lnTo>
                <a:lnTo>
                  <a:pt x="59267" y="381000"/>
                </a:lnTo>
                <a:lnTo>
                  <a:pt x="59267" y="381000"/>
                </a:lnTo>
                <a:lnTo>
                  <a:pt x="59267" y="381000"/>
                </a:lnTo>
                <a:lnTo>
                  <a:pt x="59267" y="381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Freeform 1060"/>
          <p:cNvSpPr/>
          <p:nvPr/>
        </p:nvSpPr>
        <p:spPr>
          <a:xfrm>
            <a:off x="6002867" y="5731933"/>
            <a:ext cx="287867" cy="330201"/>
          </a:xfrm>
          <a:custGeom>
            <a:avLst/>
            <a:gdLst/>
            <a:ahLst/>
            <a:cxnLst/>
            <a:rect l="0" t="0" r="0" b="0"/>
            <a:pathLst>
              <a:path w="287867" h="330201">
                <a:moveTo>
                  <a:pt x="203200" y="93134"/>
                </a:moveTo>
                <a:lnTo>
                  <a:pt x="194733" y="93134"/>
                </a:lnTo>
                <a:lnTo>
                  <a:pt x="194733" y="93134"/>
                </a:lnTo>
                <a:lnTo>
                  <a:pt x="186266" y="76200"/>
                </a:lnTo>
                <a:lnTo>
                  <a:pt x="177800" y="67734"/>
                </a:lnTo>
                <a:lnTo>
                  <a:pt x="169333" y="59267"/>
                </a:lnTo>
                <a:lnTo>
                  <a:pt x="160866" y="42334"/>
                </a:lnTo>
                <a:lnTo>
                  <a:pt x="152400" y="33867"/>
                </a:lnTo>
                <a:lnTo>
                  <a:pt x="143933" y="25400"/>
                </a:lnTo>
                <a:lnTo>
                  <a:pt x="127000" y="16934"/>
                </a:lnTo>
                <a:lnTo>
                  <a:pt x="110066" y="8467"/>
                </a:lnTo>
                <a:lnTo>
                  <a:pt x="93133" y="0"/>
                </a:lnTo>
                <a:lnTo>
                  <a:pt x="76200" y="0"/>
                </a:lnTo>
                <a:lnTo>
                  <a:pt x="59266" y="0"/>
                </a:lnTo>
                <a:lnTo>
                  <a:pt x="42333" y="0"/>
                </a:lnTo>
                <a:lnTo>
                  <a:pt x="25400" y="0"/>
                </a:lnTo>
                <a:lnTo>
                  <a:pt x="16933" y="0"/>
                </a:lnTo>
                <a:lnTo>
                  <a:pt x="8466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6" y="42334"/>
                </a:lnTo>
                <a:lnTo>
                  <a:pt x="16933" y="50800"/>
                </a:lnTo>
                <a:lnTo>
                  <a:pt x="25400" y="59267"/>
                </a:lnTo>
                <a:lnTo>
                  <a:pt x="42333" y="67734"/>
                </a:lnTo>
                <a:lnTo>
                  <a:pt x="50800" y="76200"/>
                </a:lnTo>
                <a:lnTo>
                  <a:pt x="67733" y="84667"/>
                </a:lnTo>
                <a:lnTo>
                  <a:pt x="93133" y="93134"/>
                </a:lnTo>
                <a:lnTo>
                  <a:pt x="118533" y="101600"/>
                </a:lnTo>
                <a:lnTo>
                  <a:pt x="135466" y="110067"/>
                </a:lnTo>
                <a:lnTo>
                  <a:pt x="160866" y="127000"/>
                </a:lnTo>
                <a:lnTo>
                  <a:pt x="177800" y="135467"/>
                </a:lnTo>
                <a:lnTo>
                  <a:pt x="203200" y="152400"/>
                </a:lnTo>
                <a:lnTo>
                  <a:pt x="228600" y="160867"/>
                </a:lnTo>
                <a:lnTo>
                  <a:pt x="245533" y="177800"/>
                </a:lnTo>
                <a:lnTo>
                  <a:pt x="262466" y="194734"/>
                </a:lnTo>
                <a:lnTo>
                  <a:pt x="270933" y="211667"/>
                </a:lnTo>
                <a:lnTo>
                  <a:pt x="279400" y="228600"/>
                </a:lnTo>
                <a:lnTo>
                  <a:pt x="287866" y="245534"/>
                </a:lnTo>
                <a:lnTo>
                  <a:pt x="287866" y="262467"/>
                </a:lnTo>
                <a:lnTo>
                  <a:pt x="287866" y="270934"/>
                </a:lnTo>
                <a:lnTo>
                  <a:pt x="287866" y="279400"/>
                </a:lnTo>
                <a:lnTo>
                  <a:pt x="279400" y="296334"/>
                </a:lnTo>
                <a:lnTo>
                  <a:pt x="270933" y="304800"/>
                </a:lnTo>
                <a:lnTo>
                  <a:pt x="262466" y="313267"/>
                </a:lnTo>
                <a:lnTo>
                  <a:pt x="254000" y="321734"/>
                </a:lnTo>
                <a:lnTo>
                  <a:pt x="237066" y="321734"/>
                </a:lnTo>
                <a:lnTo>
                  <a:pt x="228600" y="321734"/>
                </a:lnTo>
                <a:lnTo>
                  <a:pt x="211666" y="330200"/>
                </a:lnTo>
                <a:lnTo>
                  <a:pt x="194733" y="330200"/>
                </a:lnTo>
                <a:lnTo>
                  <a:pt x="177800" y="321734"/>
                </a:lnTo>
                <a:lnTo>
                  <a:pt x="160866" y="321734"/>
                </a:lnTo>
                <a:lnTo>
                  <a:pt x="152400" y="321734"/>
                </a:lnTo>
                <a:lnTo>
                  <a:pt x="135466" y="304800"/>
                </a:lnTo>
                <a:lnTo>
                  <a:pt x="118533" y="304800"/>
                </a:lnTo>
                <a:lnTo>
                  <a:pt x="110066" y="296334"/>
                </a:lnTo>
                <a:lnTo>
                  <a:pt x="101600" y="287867"/>
                </a:lnTo>
                <a:lnTo>
                  <a:pt x="101600" y="270934"/>
                </a:lnTo>
                <a:lnTo>
                  <a:pt x="93133" y="262467"/>
                </a:lnTo>
                <a:lnTo>
                  <a:pt x="93133" y="254000"/>
                </a:lnTo>
                <a:lnTo>
                  <a:pt x="93133" y="237067"/>
                </a:lnTo>
                <a:lnTo>
                  <a:pt x="101600" y="228600"/>
                </a:lnTo>
                <a:lnTo>
                  <a:pt x="110066" y="211667"/>
                </a:lnTo>
                <a:lnTo>
                  <a:pt x="118533" y="203200"/>
                </a:lnTo>
                <a:lnTo>
                  <a:pt x="127000" y="186267"/>
                </a:lnTo>
                <a:lnTo>
                  <a:pt x="135466" y="177800"/>
                </a:lnTo>
                <a:lnTo>
                  <a:pt x="152400" y="169334"/>
                </a:lnTo>
                <a:lnTo>
                  <a:pt x="160866" y="152400"/>
                </a:lnTo>
                <a:lnTo>
                  <a:pt x="169333" y="143934"/>
                </a:lnTo>
                <a:lnTo>
                  <a:pt x="186266" y="127000"/>
                </a:lnTo>
                <a:lnTo>
                  <a:pt x="194733" y="118534"/>
                </a:lnTo>
                <a:lnTo>
                  <a:pt x="203200" y="101600"/>
                </a:lnTo>
                <a:lnTo>
                  <a:pt x="211666" y="93134"/>
                </a:lnTo>
                <a:lnTo>
                  <a:pt x="220133" y="76200"/>
                </a:lnTo>
                <a:lnTo>
                  <a:pt x="220133" y="76200"/>
                </a:lnTo>
                <a:lnTo>
                  <a:pt x="228600" y="59267"/>
                </a:lnTo>
                <a:lnTo>
                  <a:pt x="228600" y="59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Freeform 1061"/>
          <p:cNvSpPr/>
          <p:nvPr/>
        </p:nvSpPr>
        <p:spPr>
          <a:xfrm>
            <a:off x="6324600" y="5765800"/>
            <a:ext cx="160868" cy="321734"/>
          </a:xfrm>
          <a:custGeom>
            <a:avLst/>
            <a:gdLst/>
            <a:ahLst/>
            <a:cxnLst/>
            <a:rect l="0" t="0" r="0" b="0"/>
            <a:pathLst>
              <a:path w="160868" h="321734">
                <a:moveTo>
                  <a:pt x="93133" y="76200"/>
                </a:moveTo>
                <a:lnTo>
                  <a:pt x="84667" y="76200"/>
                </a:lnTo>
                <a:lnTo>
                  <a:pt x="84667" y="84667"/>
                </a:lnTo>
                <a:lnTo>
                  <a:pt x="76200" y="84667"/>
                </a:lnTo>
                <a:lnTo>
                  <a:pt x="67733" y="93133"/>
                </a:lnTo>
                <a:lnTo>
                  <a:pt x="59267" y="93133"/>
                </a:lnTo>
                <a:lnTo>
                  <a:pt x="50800" y="101600"/>
                </a:lnTo>
                <a:lnTo>
                  <a:pt x="42333" y="101600"/>
                </a:lnTo>
                <a:lnTo>
                  <a:pt x="33867" y="110067"/>
                </a:lnTo>
                <a:lnTo>
                  <a:pt x="33867" y="118533"/>
                </a:lnTo>
                <a:lnTo>
                  <a:pt x="25400" y="127000"/>
                </a:lnTo>
                <a:lnTo>
                  <a:pt x="16933" y="143933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86267"/>
                </a:lnTo>
                <a:lnTo>
                  <a:pt x="0" y="203200"/>
                </a:lnTo>
                <a:lnTo>
                  <a:pt x="0" y="220133"/>
                </a:lnTo>
                <a:lnTo>
                  <a:pt x="8467" y="237067"/>
                </a:lnTo>
                <a:lnTo>
                  <a:pt x="8467" y="254000"/>
                </a:lnTo>
                <a:lnTo>
                  <a:pt x="16933" y="270933"/>
                </a:lnTo>
                <a:lnTo>
                  <a:pt x="25400" y="287867"/>
                </a:lnTo>
                <a:lnTo>
                  <a:pt x="33867" y="304800"/>
                </a:lnTo>
                <a:lnTo>
                  <a:pt x="50800" y="313267"/>
                </a:lnTo>
                <a:lnTo>
                  <a:pt x="59267" y="313267"/>
                </a:lnTo>
                <a:lnTo>
                  <a:pt x="67733" y="321733"/>
                </a:lnTo>
                <a:lnTo>
                  <a:pt x="84667" y="321733"/>
                </a:lnTo>
                <a:lnTo>
                  <a:pt x="93133" y="321733"/>
                </a:lnTo>
                <a:lnTo>
                  <a:pt x="110067" y="313267"/>
                </a:lnTo>
                <a:lnTo>
                  <a:pt x="118533" y="304800"/>
                </a:lnTo>
                <a:lnTo>
                  <a:pt x="127000" y="287867"/>
                </a:lnTo>
                <a:lnTo>
                  <a:pt x="135467" y="279400"/>
                </a:lnTo>
                <a:lnTo>
                  <a:pt x="143933" y="254000"/>
                </a:lnTo>
                <a:lnTo>
                  <a:pt x="152400" y="237067"/>
                </a:lnTo>
                <a:lnTo>
                  <a:pt x="160867" y="211667"/>
                </a:lnTo>
                <a:lnTo>
                  <a:pt x="160867" y="194733"/>
                </a:lnTo>
                <a:lnTo>
                  <a:pt x="160867" y="169333"/>
                </a:lnTo>
                <a:lnTo>
                  <a:pt x="160867" y="143933"/>
                </a:lnTo>
                <a:lnTo>
                  <a:pt x="152400" y="118533"/>
                </a:lnTo>
                <a:lnTo>
                  <a:pt x="152400" y="101600"/>
                </a:lnTo>
                <a:lnTo>
                  <a:pt x="143933" y="76200"/>
                </a:lnTo>
                <a:lnTo>
                  <a:pt x="135467" y="59267"/>
                </a:lnTo>
                <a:lnTo>
                  <a:pt x="127000" y="42333"/>
                </a:lnTo>
                <a:lnTo>
                  <a:pt x="110067" y="25400"/>
                </a:lnTo>
                <a:lnTo>
                  <a:pt x="101600" y="16933"/>
                </a:lnTo>
                <a:lnTo>
                  <a:pt x="93133" y="8467"/>
                </a:lnTo>
                <a:lnTo>
                  <a:pt x="84667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25400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25400" y="59267"/>
                </a:lnTo>
                <a:lnTo>
                  <a:pt x="25400" y="67733"/>
                </a:lnTo>
                <a:lnTo>
                  <a:pt x="33867" y="84667"/>
                </a:lnTo>
                <a:lnTo>
                  <a:pt x="50800" y="93133"/>
                </a:lnTo>
                <a:lnTo>
                  <a:pt x="50800" y="93133"/>
                </a:lnTo>
                <a:lnTo>
                  <a:pt x="59267" y="101600"/>
                </a:lnTo>
                <a:lnTo>
                  <a:pt x="59267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3" name="Freeform 1062"/>
          <p:cNvSpPr/>
          <p:nvPr/>
        </p:nvSpPr>
        <p:spPr>
          <a:xfrm>
            <a:off x="6493933" y="5638800"/>
            <a:ext cx="59268" cy="110068"/>
          </a:xfrm>
          <a:custGeom>
            <a:avLst/>
            <a:gdLst/>
            <a:ahLst/>
            <a:cxnLst/>
            <a:rect l="0" t="0" r="0" b="0"/>
            <a:pathLst>
              <a:path w="59268" h="110068">
                <a:moveTo>
                  <a:pt x="42334" y="25400"/>
                </a:moveTo>
                <a:lnTo>
                  <a:pt x="33867" y="25400"/>
                </a:lnTo>
                <a:lnTo>
                  <a:pt x="25401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8467" y="76200"/>
                </a:lnTo>
                <a:lnTo>
                  <a:pt x="8467" y="84667"/>
                </a:lnTo>
                <a:lnTo>
                  <a:pt x="16933" y="93133"/>
                </a:lnTo>
                <a:lnTo>
                  <a:pt x="16933" y="101600"/>
                </a:lnTo>
                <a:lnTo>
                  <a:pt x="25401" y="101600"/>
                </a:lnTo>
                <a:lnTo>
                  <a:pt x="33867" y="110067"/>
                </a:lnTo>
                <a:lnTo>
                  <a:pt x="42334" y="110067"/>
                </a:lnTo>
                <a:lnTo>
                  <a:pt x="50800" y="110067"/>
                </a:lnTo>
                <a:lnTo>
                  <a:pt x="50800" y="110067"/>
                </a:lnTo>
                <a:lnTo>
                  <a:pt x="59267" y="101600"/>
                </a:lnTo>
                <a:lnTo>
                  <a:pt x="59267" y="93133"/>
                </a:lnTo>
                <a:lnTo>
                  <a:pt x="59267" y="84667"/>
                </a:lnTo>
                <a:lnTo>
                  <a:pt x="59267" y="76200"/>
                </a:lnTo>
                <a:lnTo>
                  <a:pt x="59267" y="59267"/>
                </a:lnTo>
                <a:lnTo>
                  <a:pt x="50800" y="42333"/>
                </a:lnTo>
                <a:lnTo>
                  <a:pt x="50800" y="33867"/>
                </a:lnTo>
                <a:lnTo>
                  <a:pt x="42334" y="25400"/>
                </a:lnTo>
                <a:lnTo>
                  <a:pt x="25401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8467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Freeform 1063"/>
          <p:cNvSpPr/>
          <p:nvPr/>
        </p:nvSpPr>
        <p:spPr>
          <a:xfrm>
            <a:off x="4715933" y="6299200"/>
            <a:ext cx="203201" cy="381001"/>
          </a:xfrm>
          <a:custGeom>
            <a:avLst/>
            <a:gdLst/>
            <a:ahLst/>
            <a:cxnLst/>
            <a:rect l="0" t="0" r="0" b="0"/>
            <a:pathLst>
              <a:path w="203201" h="3810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33867"/>
                </a:lnTo>
                <a:lnTo>
                  <a:pt x="16934" y="42333"/>
                </a:lnTo>
                <a:lnTo>
                  <a:pt x="16934" y="59267"/>
                </a:lnTo>
                <a:lnTo>
                  <a:pt x="16934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27000"/>
                </a:lnTo>
                <a:lnTo>
                  <a:pt x="0" y="143933"/>
                </a:lnTo>
                <a:lnTo>
                  <a:pt x="8467" y="160867"/>
                </a:lnTo>
                <a:lnTo>
                  <a:pt x="0" y="186267"/>
                </a:lnTo>
                <a:lnTo>
                  <a:pt x="8467" y="203200"/>
                </a:lnTo>
                <a:lnTo>
                  <a:pt x="8467" y="220134"/>
                </a:lnTo>
                <a:lnTo>
                  <a:pt x="8467" y="237067"/>
                </a:lnTo>
                <a:lnTo>
                  <a:pt x="8467" y="262467"/>
                </a:lnTo>
                <a:lnTo>
                  <a:pt x="16934" y="279400"/>
                </a:lnTo>
                <a:lnTo>
                  <a:pt x="25400" y="296334"/>
                </a:lnTo>
                <a:lnTo>
                  <a:pt x="33867" y="313267"/>
                </a:lnTo>
                <a:lnTo>
                  <a:pt x="42334" y="330200"/>
                </a:lnTo>
                <a:lnTo>
                  <a:pt x="50800" y="338667"/>
                </a:lnTo>
                <a:lnTo>
                  <a:pt x="59267" y="347133"/>
                </a:lnTo>
                <a:lnTo>
                  <a:pt x="67734" y="355600"/>
                </a:lnTo>
                <a:lnTo>
                  <a:pt x="84667" y="364066"/>
                </a:lnTo>
                <a:lnTo>
                  <a:pt x="93134" y="364066"/>
                </a:lnTo>
                <a:lnTo>
                  <a:pt x="110067" y="355600"/>
                </a:lnTo>
                <a:lnTo>
                  <a:pt x="118534" y="355600"/>
                </a:lnTo>
                <a:lnTo>
                  <a:pt x="127000" y="347133"/>
                </a:lnTo>
                <a:lnTo>
                  <a:pt x="135467" y="330200"/>
                </a:lnTo>
                <a:lnTo>
                  <a:pt x="143934" y="321733"/>
                </a:lnTo>
                <a:lnTo>
                  <a:pt x="143934" y="304800"/>
                </a:lnTo>
                <a:lnTo>
                  <a:pt x="152400" y="287866"/>
                </a:lnTo>
                <a:lnTo>
                  <a:pt x="152400" y="262467"/>
                </a:lnTo>
                <a:lnTo>
                  <a:pt x="152400" y="245533"/>
                </a:lnTo>
                <a:lnTo>
                  <a:pt x="152400" y="220134"/>
                </a:lnTo>
                <a:lnTo>
                  <a:pt x="152400" y="194733"/>
                </a:lnTo>
                <a:lnTo>
                  <a:pt x="152400" y="177800"/>
                </a:lnTo>
                <a:lnTo>
                  <a:pt x="152400" y="152400"/>
                </a:lnTo>
                <a:lnTo>
                  <a:pt x="152400" y="135467"/>
                </a:lnTo>
                <a:lnTo>
                  <a:pt x="152400" y="118533"/>
                </a:lnTo>
                <a:lnTo>
                  <a:pt x="152400" y="93133"/>
                </a:lnTo>
                <a:lnTo>
                  <a:pt x="143934" y="84667"/>
                </a:lnTo>
                <a:lnTo>
                  <a:pt x="143934" y="67733"/>
                </a:lnTo>
                <a:lnTo>
                  <a:pt x="143934" y="59267"/>
                </a:lnTo>
                <a:lnTo>
                  <a:pt x="143934" y="50800"/>
                </a:lnTo>
                <a:lnTo>
                  <a:pt x="143934" y="50800"/>
                </a:lnTo>
                <a:lnTo>
                  <a:pt x="143934" y="50800"/>
                </a:lnTo>
                <a:lnTo>
                  <a:pt x="143934" y="50800"/>
                </a:lnTo>
                <a:lnTo>
                  <a:pt x="143934" y="59267"/>
                </a:lnTo>
                <a:lnTo>
                  <a:pt x="143934" y="76200"/>
                </a:lnTo>
                <a:lnTo>
                  <a:pt x="143934" y="93133"/>
                </a:lnTo>
                <a:lnTo>
                  <a:pt x="143934" y="110067"/>
                </a:lnTo>
                <a:lnTo>
                  <a:pt x="152400" y="127000"/>
                </a:lnTo>
                <a:lnTo>
                  <a:pt x="152400" y="152400"/>
                </a:lnTo>
                <a:lnTo>
                  <a:pt x="152400" y="177800"/>
                </a:lnTo>
                <a:lnTo>
                  <a:pt x="152400" y="203200"/>
                </a:lnTo>
                <a:lnTo>
                  <a:pt x="160867" y="237067"/>
                </a:lnTo>
                <a:lnTo>
                  <a:pt x="160867" y="262467"/>
                </a:lnTo>
                <a:lnTo>
                  <a:pt x="169334" y="287866"/>
                </a:lnTo>
                <a:lnTo>
                  <a:pt x="169334" y="313267"/>
                </a:lnTo>
                <a:lnTo>
                  <a:pt x="177800" y="330200"/>
                </a:lnTo>
                <a:lnTo>
                  <a:pt x="177800" y="355600"/>
                </a:lnTo>
                <a:lnTo>
                  <a:pt x="186267" y="364066"/>
                </a:lnTo>
                <a:lnTo>
                  <a:pt x="186267" y="372534"/>
                </a:lnTo>
                <a:lnTo>
                  <a:pt x="194734" y="381000"/>
                </a:lnTo>
                <a:lnTo>
                  <a:pt x="194734" y="381000"/>
                </a:lnTo>
                <a:lnTo>
                  <a:pt x="203200" y="372534"/>
                </a:lnTo>
                <a:lnTo>
                  <a:pt x="203200" y="372534"/>
                </a:lnTo>
                <a:lnTo>
                  <a:pt x="203200" y="355600"/>
                </a:lnTo>
                <a:lnTo>
                  <a:pt x="203200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5" name="Freeform 1064"/>
          <p:cNvSpPr/>
          <p:nvPr/>
        </p:nvSpPr>
        <p:spPr>
          <a:xfrm>
            <a:off x="4936067" y="6400800"/>
            <a:ext cx="186267" cy="270935"/>
          </a:xfrm>
          <a:custGeom>
            <a:avLst/>
            <a:gdLst/>
            <a:ahLst/>
            <a:cxnLst/>
            <a:rect l="0" t="0" r="0" b="0"/>
            <a:pathLst>
              <a:path w="186267" h="270935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93133" y="0"/>
                </a:lnTo>
                <a:lnTo>
                  <a:pt x="84666" y="8467"/>
                </a:lnTo>
                <a:lnTo>
                  <a:pt x="76200" y="8467"/>
                </a:lnTo>
                <a:lnTo>
                  <a:pt x="59266" y="8467"/>
                </a:lnTo>
                <a:lnTo>
                  <a:pt x="50800" y="16933"/>
                </a:lnTo>
                <a:lnTo>
                  <a:pt x="33866" y="25400"/>
                </a:lnTo>
                <a:lnTo>
                  <a:pt x="25400" y="33867"/>
                </a:lnTo>
                <a:lnTo>
                  <a:pt x="16933" y="42333"/>
                </a:lnTo>
                <a:lnTo>
                  <a:pt x="8466" y="50800"/>
                </a:lnTo>
                <a:lnTo>
                  <a:pt x="0" y="59267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8466" y="84667"/>
                </a:lnTo>
                <a:lnTo>
                  <a:pt x="16933" y="93133"/>
                </a:lnTo>
                <a:lnTo>
                  <a:pt x="25400" y="93133"/>
                </a:lnTo>
                <a:lnTo>
                  <a:pt x="42333" y="101600"/>
                </a:lnTo>
                <a:lnTo>
                  <a:pt x="50800" y="110066"/>
                </a:lnTo>
                <a:lnTo>
                  <a:pt x="76200" y="110066"/>
                </a:lnTo>
                <a:lnTo>
                  <a:pt x="93133" y="118534"/>
                </a:lnTo>
                <a:lnTo>
                  <a:pt x="110066" y="118534"/>
                </a:lnTo>
                <a:lnTo>
                  <a:pt x="127000" y="127000"/>
                </a:lnTo>
                <a:lnTo>
                  <a:pt x="143933" y="135467"/>
                </a:lnTo>
                <a:lnTo>
                  <a:pt x="160866" y="143933"/>
                </a:lnTo>
                <a:lnTo>
                  <a:pt x="169333" y="160867"/>
                </a:lnTo>
                <a:lnTo>
                  <a:pt x="177800" y="169333"/>
                </a:lnTo>
                <a:lnTo>
                  <a:pt x="186266" y="177800"/>
                </a:lnTo>
                <a:lnTo>
                  <a:pt x="186266" y="194734"/>
                </a:lnTo>
                <a:lnTo>
                  <a:pt x="186266" y="203200"/>
                </a:lnTo>
                <a:lnTo>
                  <a:pt x="186266" y="220133"/>
                </a:lnTo>
                <a:lnTo>
                  <a:pt x="177800" y="228600"/>
                </a:lnTo>
                <a:lnTo>
                  <a:pt x="169333" y="237067"/>
                </a:lnTo>
                <a:lnTo>
                  <a:pt x="152400" y="245533"/>
                </a:lnTo>
                <a:lnTo>
                  <a:pt x="143933" y="254000"/>
                </a:lnTo>
                <a:lnTo>
                  <a:pt x="127000" y="262466"/>
                </a:lnTo>
                <a:lnTo>
                  <a:pt x="110066" y="262466"/>
                </a:lnTo>
                <a:lnTo>
                  <a:pt x="101600" y="270934"/>
                </a:lnTo>
                <a:lnTo>
                  <a:pt x="93133" y="270934"/>
                </a:lnTo>
                <a:lnTo>
                  <a:pt x="84666" y="262466"/>
                </a:lnTo>
                <a:lnTo>
                  <a:pt x="76200" y="262466"/>
                </a:lnTo>
                <a:lnTo>
                  <a:pt x="67733" y="254000"/>
                </a:lnTo>
                <a:lnTo>
                  <a:pt x="67733" y="237067"/>
                </a:lnTo>
                <a:lnTo>
                  <a:pt x="67733" y="237067"/>
                </a:lnTo>
                <a:lnTo>
                  <a:pt x="67733" y="228600"/>
                </a:lnTo>
                <a:lnTo>
                  <a:pt x="67733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6" name="Freeform 1065"/>
          <p:cNvSpPr/>
          <p:nvPr/>
        </p:nvSpPr>
        <p:spPr>
          <a:xfrm>
            <a:off x="5096933" y="6426200"/>
            <a:ext cx="152401" cy="254001"/>
          </a:xfrm>
          <a:custGeom>
            <a:avLst/>
            <a:gdLst/>
            <a:ahLst/>
            <a:cxnLst/>
            <a:rect l="0" t="0" r="0" b="0"/>
            <a:pathLst>
              <a:path w="152401" h="254001">
                <a:moveTo>
                  <a:pt x="8467" y="110067"/>
                </a:moveTo>
                <a:lnTo>
                  <a:pt x="16934" y="110067"/>
                </a:lnTo>
                <a:lnTo>
                  <a:pt x="25400" y="110067"/>
                </a:lnTo>
                <a:lnTo>
                  <a:pt x="42334" y="110067"/>
                </a:lnTo>
                <a:lnTo>
                  <a:pt x="50800" y="110067"/>
                </a:lnTo>
                <a:lnTo>
                  <a:pt x="59267" y="110067"/>
                </a:lnTo>
                <a:lnTo>
                  <a:pt x="76200" y="110067"/>
                </a:lnTo>
                <a:lnTo>
                  <a:pt x="84667" y="101600"/>
                </a:lnTo>
                <a:lnTo>
                  <a:pt x="93134" y="101600"/>
                </a:lnTo>
                <a:lnTo>
                  <a:pt x="101600" y="93134"/>
                </a:lnTo>
                <a:lnTo>
                  <a:pt x="110067" y="84666"/>
                </a:lnTo>
                <a:lnTo>
                  <a:pt x="118534" y="84666"/>
                </a:lnTo>
                <a:lnTo>
                  <a:pt x="135467" y="76200"/>
                </a:lnTo>
                <a:lnTo>
                  <a:pt x="143934" y="67733"/>
                </a:lnTo>
                <a:lnTo>
                  <a:pt x="152400" y="59267"/>
                </a:lnTo>
                <a:lnTo>
                  <a:pt x="152400" y="50800"/>
                </a:lnTo>
                <a:lnTo>
                  <a:pt x="152400" y="42333"/>
                </a:lnTo>
                <a:lnTo>
                  <a:pt x="152400" y="33867"/>
                </a:lnTo>
                <a:lnTo>
                  <a:pt x="152400" y="25400"/>
                </a:lnTo>
                <a:lnTo>
                  <a:pt x="143934" y="16933"/>
                </a:lnTo>
                <a:lnTo>
                  <a:pt x="143934" y="8467"/>
                </a:lnTo>
                <a:lnTo>
                  <a:pt x="135467" y="8467"/>
                </a:lnTo>
                <a:lnTo>
                  <a:pt x="118534" y="0"/>
                </a:lnTo>
                <a:lnTo>
                  <a:pt x="110067" y="0"/>
                </a:lnTo>
                <a:lnTo>
                  <a:pt x="93134" y="0"/>
                </a:lnTo>
                <a:lnTo>
                  <a:pt x="76200" y="8467"/>
                </a:lnTo>
                <a:lnTo>
                  <a:pt x="67734" y="8467"/>
                </a:lnTo>
                <a:lnTo>
                  <a:pt x="50800" y="16933"/>
                </a:lnTo>
                <a:lnTo>
                  <a:pt x="42334" y="25400"/>
                </a:lnTo>
                <a:lnTo>
                  <a:pt x="25400" y="42333"/>
                </a:lnTo>
                <a:lnTo>
                  <a:pt x="16934" y="59267"/>
                </a:lnTo>
                <a:lnTo>
                  <a:pt x="8467" y="76200"/>
                </a:lnTo>
                <a:lnTo>
                  <a:pt x="0" y="93134"/>
                </a:lnTo>
                <a:lnTo>
                  <a:pt x="0" y="118533"/>
                </a:lnTo>
                <a:lnTo>
                  <a:pt x="0" y="135467"/>
                </a:lnTo>
                <a:lnTo>
                  <a:pt x="8467" y="160866"/>
                </a:lnTo>
                <a:lnTo>
                  <a:pt x="8467" y="177800"/>
                </a:lnTo>
                <a:lnTo>
                  <a:pt x="25400" y="194733"/>
                </a:lnTo>
                <a:lnTo>
                  <a:pt x="42334" y="211667"/>
                </a:lnTo>
                <a:lnTo>
                  <a:pt x="50800" y="228600"/>
                </a:lnTo>
                <a:lnTo>
                  <a:pt x="76200" y="237066"/>
                </a:lnTo>
                <a:lnTo>
                  <a:pt x="93134" y="245534"/>
                </a:lnTo>
                <a:lnTo>
                  <a:pt x="110067" y="254000"/>
                </a:lnTo>
                <a:lnTo>
                  <a:pt x="135467" y="245534"/>
                </a:lnTo>
                <a:lnTo>
                  <a:pt x="135467" y="245534"/>
                </a:lnTo>
                <a:lnTo>
                  <a:pt x="152400" y="245534"/>
                </a:lnTo>
                <a:lnTo>
                  <a:pt x="152400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7" name="Freeform 1066"/>
          <p:cNvSpPr/>
          <p:nvPr/>
        </p:nvSpPr>
        <p:spPr>
          <a:xfrm>
            <a:off x="5503333" y="6358467"/>
            <a:ext cx="186268" cy="355601"/>
          </a:xfrm>
          <a:custGeom>
            <a:avLst/>
            <a:gdLst/>
            <a:ahLst/>
            <a:cxnLst/>
            <a:rect l="0" t="0" r="0" b="0"/>
            <a:pathLst>
              <a:path w="186268" h="355601">
                <a:moveTo>
                  <a:pt x="25400" y="16933"/>
                </a:moveTo>
                <a:lnTo>
                  <a:pt x="25400" y="16933"/>
                </a:lnTo>
                <a:lnTo>
                  <a:pt x="33867" y="16933"/>
                </a:lnTo>
                <a:lnTo>
                  <a:pt x="42334" y="16933"/>
                </a:lnTo>
                <a:lnTo>
                  <a:pt x="50800" y="16933"/>
                </a:lnTo>
                <a:lnTo>
                  <a:pt x="59267" y="16933"/>
                </a:lnTo>
                <a:lnTo>
                  <a:pt x="59267" y="8466"/>
                </a:lnTo>
                <a:lnTo>
                  <a:pt x="67734" y="8466"/>
                </a:lnTo>
                <a:lnTo>
                  <a:pt x="67734" y="8466"/>
                </a:lnTo>
                <a:lnTo>
                  <a:pt x="76200" y="0"/>
                </a:lnTo>
                <a:lnTo>
                  <a:pt x="84667" y="0"/>
                </a:lnTo>
                <a:lnTo>
                  <a:pt x="93134" y="8466"/>
                </a:lnTo>
                <a:lnTo>
                  <a:pt x="110067" y="8466"/>
                </a:lnTo>
                <a:lnTo>
                  <a:pt x="118534" y="8466"/>
                </a:lnTo>
                <a:lnTo>
                  <a:pt x="127000" y="8466"/>
                </a:lnTo>
                <a:lnTo>
                  <a:pt x="135467" y="16933"/>
                </a:lnTo>
                <a:lnTo>
                  <a:pt x="143934" y="25400"/>
                </a:lnTo>
                <a:lnTo>
                  <a:pt x="152400" y="33866"/>
                </a:lnTo>
                <a:lnTo>
                  <a:pt x="160867" y="42333"/>
                </a:lnTo>
                <a:lnTo>
                  <a:pt x="160867" y="50800"/>
                </a:lnTo>
                <a:lnTo>
                  <a:pt x="160867" y="67733"/>
                </a:lnTo>
                <a:lnTo>
                  <a:pt x="160867" y="76200"/>
                </a:lnTo>
                <a:lnTo>
                  <a:pt x="152400" y="93133"/>
                </a:lnTo>
                <a:lnTo>
                  <a:pt x="143934" y="110066"/>
                </a:lnTo>
                <a:lnTo>
                  <a:pt x="127000" y="118533"/>
                </a:lnTo>
                <a:lnTo>
                  <a:pt x="110067" y="127000"/>
                </a:lnTo>
                <a:lnTo>
                  <a:pt x="93134" y="135466"/>
                </a:lnTo>
                <a:lnTo>
                  <a:pt x="76200" y="135466"/>
                </a:lnTo>
                <a:lnTo>
                  <a:pt x="59267" y="143933"/>
                </a:lnTo>
                <a:lnTo>
                  <a:pt x="50800" y="143933"/>
                </a:lnTo>
                <a:lnTo>
                  <a:pt x="33867" y="152399"/>
                </a:lnTo>
                <a:lnTo>
                  <a:pt x="25400" y="152399"/>
                </a:lnTo>
                <a:lnTo>
                  <a:pt x="25400" y="152399"/>
                </a:lnTo>
                <a:lnTo>
                  <a:pt x="16934" y="152399"/>
                </a:lnTo>
                <a:lnTo>
                  <a:pt x="16934" y="152399"/>
                </a:lnTo>
                <a:lnTo>
                  <a:pt x="16934" y="152399"/>
                </a:lnTo>
                <a:lnTo>
                  <a:pt x="25400" y="143933"/>
                </a:lnTo>
                <a:lnTo>
                  <a:pt x="33867" y="143933"/>
                </a:lnTo>
                <a:lnTo>
                  <a:pt x="42334" y="143933"/>
                </a:lnTo>
                <a:lnTo>
                  <a:pt x="50800" y="135466"/>
                </a:lnTo>
                <a:lnTo>
                  <a:pt x="59267" y="135466"/>
                </a:lnTo>
                <a:lnTo>
                  <a:pt x="76200" y="135466"/>
                </a:lnTo>
                <a:lnTo>
                  <a:pt x="84667" y="143933"/>
                </a:lnTo>
                <a:lnTo>
                  <a:pt x="101600" y="143933"/>
                </a:lnTo>
                <a:lnTo>
                  <a:pt x="118534" y="152399"/>
                </a:lnTo>
                <a:lnTo>
                  <a:pt x="127000" y="160867"/>
                </a:lnTo>
                <a:lnTo>
                  <a:pt x="143934" y="169333"/>
                </a:lnTo>
                <a:lnTo>
                  <a:pt x="160867" y="177800"/>
                </a:lnTo>
                <a:lnTo>
                  <a:pt x="169334" y="186266"/>
                </a:lnTo>
                <a:lnTo>
                  <a:pt x="177800" y="203200"/>
                </a:lnTo>
                <a:lnTo>
                  <a:pt x="177800" y="211666"/>
                </a:lnTo>
                <a:lnTo>
                  <a:pt x="186267" y="228599"/>
                </a:lnTo>
                <a:lnTo>
                  <a:pt x="177800" y="245533"/>
                </a:lnTo>
                <a:lnTo>
                  <a:pt x="177800" y="262466"/>
                </a:lnTo>
                <a:lnTo>
                  <a:pt x="169334" y="279400"/>
                </a:lnTo>
                <a:lnTo>
                  <a:pt x="160867" y="296333"/>
                </a:lnTo>
                <a:lnTo>
                  <a:pt x="152400" y="304799"/>
                </a:lnTo>
                <a:lnTo>
                  <a:pt x="135467" y="321733"/>
                </a:lnTo>
                <a:lnTo>
                  <a:pt x="127000" y="330200"/>
                </a:lnTo>
                <a:lnTo>
                  <a:pt x="110067" y="338666"/>
                </a:lnTo>
                <a:lnTo>
                  <a:pt x="93134" y="347133"/>
                </a:lnTo>
                <a:lnTo>
                  <a:pt x="76200" y="355600"/>
                </a:lnTo>
                <a:lnTo>
                  <a:pt x="67734" y="355600"/>
                </a:lnTo>
                <a:lnTo>
                  <a:pt x="50800" y="355600"/>
                </a:lnTo>
                <a:lnTo>
                  <a:pt x="33867" y="355600"/>
                </a:lnTo>
                <a:lnTo>
                  <a:pt x="16934" y="355600"/>
                </a:lnTo>
                <a:lnTo>
                  <a:pt x="8467" y="347133"/>
                </a:lnTo>
                <a:lnTo>
                  <a:pt x="8467" y="330200"/>
                </a:lnTo>
                <a:lnTo>
                  <a:pt x="0" y="313267"/>
                </a:lnTo>
                <a:lnTo>
                  <a:pt x="0" y="313267"/>
                </a:lnTo>
                <a:lnTo>
                  <a:pt x="0" y="287866"/>
                </a:lnTo>
                <a:lnTo>
                  <a:pt x="0" y="287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Freeform 1067"/>
          <p:cNvSpPr/>
          <p:nvPr/>
        </p:nvSpPr>
        <p:spPr>
          <a:xfrm>
            <a:off x="5825067" y="6316133"/>
            <a:ext cx="8467" cy="347134"/>
          </a:xfrm>
          <a:custGeom>
            <a:avLst/>
            <a:gdLst/>
            <a:ahLst/>
            <a:cxnLst/>
            <a:rect l="0" t="0" r="0" b="0"/>
            <a:pathLst>
              <a:path w="8467" h="347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27000"/>
                </a:lnTo>
                <a:lnTo>
                  <a:pt x="8466" y="152400"/>
                </a:lnTo>
                <a:lnTo>
                  <a:pt x="8466" y="177800"/>
                </a:lnTo>
                <a:lnTo>
                  <a:pt x="8466" y="203201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1"/>
                </a:lnTo>
                <a:lnTo>
                  <a:pt x="0" y="304800"/>
                </a:lnTo>
                <a:lnTo>
                  <a:pt x="0" y="321734"/>
                </a:lnTo>
                <a:lnTo>
                  <a:pt x="0" y="338667"/>
                </a:lnTo>
                <a:lnTo>
                  <a:pt x="0" y="347133"/>
                </a:lnTo>
                <a:lnTo>
                  <a:pt x="0" y="347133"/>
                </a:lnTo>
                <a:lnTo>
                  <a:pt x="8466" y="347133"/>
                </a:lnTo>
                <a:lnTo>
                  <a:pt x="8466" y="347133"/>
                </a:lnTo>
                <a:lnTo>
                  <a:pt x="8466" y="347133"/>
                </a:lnTo>
                <a:lnTo>
                  <a:pt x="8466" y="347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9" name="Freeform 1068"/>
          <p:cNvSpPr/>
          <p:nvPr/>
        </p:nvSpPr>
        <p:spPr>
          <a:xfrm>
            <a:off x="5892800" y="6468533"/>
            <a:ext cx="118534" cy="211668"/>
          </a:xfrm>
          <a:custGeom>
            <a:avLst/>
            <a:gdLst/>
            <a:ahLst/>
            <a:cxnLst/>
            <a:rect l="0" t="0" r="0" b="0"/>
            <a:pathLst>
              <a:path w="118534" h="211668">
                <a:moveTo>
                  <a:pt x="0" y="110067"/>
                </a:moveTo>
                <a:lnTo>
                  <a:pt x="0" y="118533"/>
                </a:lnTo>
                <a:lnTo>
                  <a:pt x="0" y="118533"/>
                </a:lnTo>
                <a:lnTo>
                  <a:pt x="8467" y="118533"/>
                </a:lnTo>
                <a:lnTo>
                  <a:pt x="8467" y="118533"/>
                </a:lnTo>
                <a:lnTo>
                  <a:pt x="16933" y="118533"/>
                </a:lnTo>
                <a:lnTo>
                  <a:pt x="25400" y="118533"/>
                </a:lnTo>
                <a:lnTo>
                  <a:pt x="42333" y="118533"/>
                </a:lnTo>
                <a:lnTo>
                  <a:pt x="50800" y="110067"/>
                </a:lnTo>
                <a:lnTo>
                  <a:pt x="59267" y="101600"/>
                </a:lnTo>
                <a:lnTo>
                  <a:pt x="76200" y="101600"/>
                </a:lnTo>
                <a:lnTo>
                  <a:pt x="84667" y="93134"/>
                </a:lnTo>
                <a:lnTo>
                  <a:pt x="93133" y="76200"/>
                </a:lnTo>
                <a:lnTo>
                  <a:pt x="101600" y="67734"/>
                </a:lnTo>
                <a:lnTo>
                  <a:pt x="101600" y="59267"/>
                </a:lnTo>
                <a:lnTo>
                  <a:pt x="101600" y="42333"/>
                </a:lnTo>
                <a:lnTo>
                  <a:pt x="93133" y="33867"/>
                </a:lnTo>
                <a:lnTo>
                  <a:pt x="84667" y="25400"/>
                </a:lnTo>
                <a:lnTo>
                  <a:pt x="84667" y="16934"/>
                </a:lnTo>
                <a:lnTo>
                  <a:pt x="76200" y="8467"/>
                </a:lnTo>
                <a:lnTo>
                  <a:pt x="67733" y="8467"/>
                </a:lnTo>
                <a:lnTo>
                  <a:pt x="59267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8467"/>
                </a:lnTo>
                <a:lnTo>
                  <a:pt x="16933" y="16934"/>
                </a:lnTo>
                <a:lnTo>
                  <a:pt x="8467" y="25400"/>
                </a:lnTo>
                <a:lnTo>
                  <a:pt x="0" y="33867"/>
                </a:lnTo>
                <a:lnTo>
                  <a:pt x="0" y="50801"/>
                </a:lnTo>
                <a:lnTo>
                  <a:pt x="0" y="67734"/>
                </a:lnTo>
                <a:lnTo>
                  <a:pt x="0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8467" y="152400"/>
                </a:lnTo>
                <a:lnTo>
                  <a:pt x="16933" y="169334"/>
                </a:lnTo>
                <a:lnTo>
                  <a:pt x="25400" y="186267"/>
                </a:lnTo>
                <a:lnTo>
                  <a:pt x="42333" y="203201"/>
                </a:lnTo>
                <a:lnTo>
                  <a:pt x="50800" y="211667"/>
                </a:lnTo>
                <a:lnTo>
                  <a:pt x="67733" y="211667"/>
                </a:lnTo>
                <a:lnTo>
                  <a:pt x="76200" y="211667"/>
                </a:lnTo>
                <a:lnTo>
                  <a:pt x="84667" y="211667"/>
                </a:lnTo>
                <a:lnTo>
                  <a:pt x="101600" y="194733"/>
                </a:lnTo>
                <a:lnTo>
                  <a:pt x="110067" y="186267"/>
                </a:lnTo>
                <a:lnTo>
                  <a:pt x="110067" y="186267"/>
                </a:lnTo>
                <a:lnTo>
                  <a:pt x="118533" y="169334"/>
                </a:lnTo>
                <a:lnTo>
                  <a:pt x="118533" y="169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Freeform 1069"/>
          <p:cNvSpPr/>
          <p:nvPr/>
        </p:nvSpPr>
        <p:spPr>
          <a:xfrm>
            <a:off x="6104467" y="6324600"/>
            <a:ext cx="8467" cy="364068"/>
          </a:xfrm>
          <a:custGeom>
            <a:avLst/>
            <a:gdLst/>
            <a:ahLst/>
            <a:cxnLst/>
            <a:rect l="0" t="0" r="0" b="0"/>
            <a:pathLst>
              <a:path w="8467" h="364068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8466" y="110067"/>
                </a:lnTo>
                <a:lnTo>
                  <a:pt x="8466" y="143933"/>
                </a:lnTo>
                <a:lnTo>
                  <a:pt x="8466" y="169333"/>
                </a:lnTo>
                <a:lnTo>
                  <a:pt x="8466" y="203200"/>
                </a:lnTo>
                <a:lnTo>
                  <a:pt x="8466" y="237067"/>
                </a:lnTo>
                <a:lnTo>
                  <a:pt x="8466" y="262466"/>
                </a:lnTo>
                <a:lnTo>
                  <a:pt x="8466" y="296333"/>
                </a:lnTo>
                <a:lnTo>
                  <a:pt x="8466" y="321733"/>
                </a:lnTo>
                <a:lnTo>
                  <a:pt x="8466" y="338666"/>
                </a:lnTo>
                <a:lnTo>
                  <a:pt x="0" y="355600"/>
                </a:lnTo>
                <a:lnTo>
                  <a:pt x="0" y="355600"/>
                </a:lnTo>
                <a:lnTo>
                  <a:pt x="0" y="364067"/>
                </a:lnTo>
                <a:lnTo>
                  <a:pt x="0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Freeform 1070"/>
          <p:cNvSpPr/>
          <p:nvPr/>
        </p:nvSpPr>
        <p:spPr>
          <a:xfrm>
            <a:off x="6002867" y="6460067"/>
            <a:ext cx="186267" cy="33867"/>
          </a:xfrm>
          <a:custGeom>
            <a:avLst/>
            <a:gdLst/>
            <a:ahLst/>
            <a:cxnLst/>
            <a:rect l="0" t="0" r="0" b="0"/>
            <a:pathLst>
              <a:path w="186267" h="33867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33866" y="33866"/>
                </a:lnTo>
                <a:lnTo>
                  <a:pt x="50800" y="33866"/>
                </a:lnTo>
                <a:lnTo>
                  <a:pt x="76200" y="33866"/>
                </a:lnTo>
                <a:lnTo>
                  <a:pt x="101600" y="33866"/>
                </a:lnTo>
                <a:lnTo>
                  <a:pt x="118533" y="33866"/>
                </a:lnTo>
                <a:lnTo>
                  <a:pt x="143933" y="25400"/>
                </a:lnTo>
                <a:lnTo>
                  <a:pt x="160866" y="25400"/>
                </a:lnTo>
                <a:lnTo>
                  <a:pt x="177800" y="8466"/>
                </a:lnTo>
                <a:lnTo>
                  <a:pt x="177800" y="8466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Freeform 1071"/>
          <p:cNvSpPr/>
          <p:nvPr/>
        </p:nvSpPr>
        <p:spPr>
          <a:xfrm>
            <a:off x="6214533" y="6316133"/>
            <a:ext cx="25401" cy="364068"/>
          </a:xfrm>
          <a:custGeom>
            <a:avLst/>
            <a:gdLst/>
            <a:ahLst/>
            <a:cxnLst/>
            <a:rect l="0" t="0" r="0" b="0"/>
            <a:pathLst>
              <a:path w="25401" h="364068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76200"/>
                </a:lnTo>
                <a:lnTo>
                  <a:pt x="25400" y="93134"/>
                </a:lnTo>
                <a:lnTo>
                  <a:pt x="25400" y="118534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203201"/>
                </a:lnTo>
                <a:lnTo>
                  <a:pt x="16934" y="237067"/>
                </a:lnTo>
                <a:lnTo>
                  <a:pt x="16934" y="262467"/>
                </a:lnTo>
                <a:lnTo>
                  <a:pt x="16934" y="287867"/>
                </a:lnTo>
                <a:lnTo>
                  <a:pt x="8467" y="321734"/>
                </a:lnTo>
                <a:lnTo>
                  <a:pt x="8467" y="338667"/>
                </a:lnTo>
                <a:lnTo>
                  <a:pt x="0" y="355601"/>
                </a:lnTo>
                <a:lnTo>
                  <a:pt x="0" y="364067"/>
                </a:lnTo>
                <a:lnTo>
                  <a:pt x="0" y="364067"/>
                </a:lnTo>
                <a:lnTo>
                  <a:pt x="0" y="364067"/>
                </a:lnTo>
                <a:lnTo>
                  <a:pt x="0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3" name="Freeform 1072"/>
          <p:cNvSpPr/>
          <p:nvPr/>
        </p:nvSpPr>
        <p:spPr>
          <a:xfrm>
            <a:off x="6163733" y="6409267"/>
            <a:ext cx="194735" cy="228601"/>
          </a:xfrm>
          <a:custGeom>
            <a:avLst/>
            <a:gdLst/>
            <a:ahLst/>
            <a:cxnLst/>
            <a:rect l="0" t="0" r="0" b="0"/>
            <a:pathLst>
              <a:path w="194735" h="228601">
                <a:moveTo>
                  <a:pt x="0" y="67733"/>
                </a:moveTo>
                <a:lnTo>
                  <a:pt x="0" y="67733"/>
                </a:lnTo>
                <a:lnTo>
                  <a:pt x="8467" y="67733"/>
                </a:lnTo>
                <a:lnTo>
                  <a:pt x="8467" y="67733"/>
                </a:lnTo>
                <a:lnTo>
                  <a:pt x="16934" y="67733"/>
                </a:lnTo>
                <a:lnTo>
                  <a:pt x="25400" y="67733"/>
                </a:lnTo>
                <a:lnTo>
                  <a:pt x="42334" y="67733"/>
                </a:lnTo>
                <a:lnTo>
                  <a:pt x="50800" y="67733"/>
                </a:lnTo>
                <a:lnTo>
                  <a:pt x="67734" y="59266"/>
                </a:lnTo>
                <a:lnTo>
                  <a:pt x="93134" y="59266"/>
                </a:lnTo>
                <a:lnTo>
                  <a:pt x="110067" y="59266"/>
                </a:lnTo>
                <a:lnTo>
                  <a:pt x="127000" y="59266"/>
                </a:lnTo>
                <a:lnTo>
                  <a:pt x="152400" y="59266"/>
                </a:lnTo>
                <a:lnTo>
                  <a:pt x="160867" y="59266"/>
                </a:lnTo>
                <a:lnTo>
                  <a:pt x="169334" y="50800"/>
                </a:lnTo>
                <a:lnTo>
                  <a:pt x="177800" y="50800"/>
                </a:lnTo>
                <a:lnTo>
                  <a:pt x="177800" y="42333"/>
                </a:lnTo>
                <a:lnTo>
                  <a:pt x="177800" y="33866"/>
                </a:lnTo>
                <a:lnTo>
                  <a:pt x="177800" y="25400"/>
                </a:lnTo>
                <a:lnTo>
                  <a:pt x="169334" y="16933"/>
                </a:lnTo>
                <a:lnTo>
                  <a:pt x="160867" y="8466"/>
                </a:lnTo>
                <a:lnTo>
                  <a:pt x="152400" y="8466"/>
                </a:lnTo>
                <a:lnTo>
                  <a:pt x="143934" y="0"/>
                </a:lnTo>
                <a:lnTo>
                  <a:pt x="135467" y="0"/>
                </a:lnTo>
                <a:lnTo>
                  <a:pt x="127000" y="0"/>
                </a:lnTo>
                <a:lnTo>
                  <a:pt x="118534" y="8466"/>
                </a:lnTo>
                <a:lnTo>
                  <a:pt x="101600" y="8466"/>
                </a:lnTo>
                <a:lnTo>
                  <a:pt x="101600" y="25400"/>
                </a:lnTo>
                <a:lnTo>
                  <a:pt x="101600" y="33866"/>
                </a:lnTo>
                <a:lnTo>
                  <a:pt x="93134" y="59266"/>
                </a:lnTo>
                <a:lnTo>
                  <a:pt x="93134" y="76200"/>
                </a:lnTo>
                <a:lnTo>
                  <a:pt x="101600" y="101599"/>
                </a:lnTo>
                <a:lnTo>
                  <a:pt x="101600" y="127000"/>
                </a:lnTo>
                <a:lnTo>
                  <a:pt x="110067" y="152400"/>
                </a:lnTo>
                <a:lnTo>
                  <a:pt x="110067" y="169333"/>
                </a:lnTo>
                <a:lnTo>
                  <a:pt x="118534" y="194733"/>
                </a:lnTo>
                <a:lnTo>
                  <a:pt x="127000" y="211666"/>
                </a:lnTo>
                <a:lnTo>
                  <a:pt x="135467" y="220133"/>
                </a:lnTo>
                <a:lnTo>
                  <a:pt x="143934" y="228600"/>
                </a:lnTo>
                <a:lnTo>
                  <a:pt x="160867" y="228600"/>
                </a:lnTo>
                <a:lnTo>
                  <a:pt x="160867" y="228600"/>
                </a:lnTo>
                <a:lnTo>
                  <a:pt x="169334" y="211666"/>
                </a:lnTo>
                <a:lnTo>
                  <a:pt x="177800" y="194733"/>
                </a:lnTo>
                <a:lnTo>
                  <a:pt x="186267" y="177799"/>
                </a:lnTo>
                <a:lnTo>
                  <a:pt x="186267" y="177799"/>
                </a:lnTo>
                <a:lnTo>
                  <a:pt x="194734" y="160866"/>
                </a:lnTo>
                <a:lnTo>
                  <a:pt x="194734" y="160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Freeform 1073"/>
          <p:cNvSpPr/>
          <p:nvPr/>
        </p:nvSpPr>
        <p:spPr>
          <a:xfrm>
            <a:off x="6392333" y="6392333"/>
            <a:ext cx="143935" cy="237068"/>
          </a:xfrm>
          <a:custGeom>
            <a:avLst/>
            <a:gdLst/>
            <a:ahLst/>
            <a:cxnLst/>
            <a:rect l="0" t="0" r="0" b="0"/>
            <a:pathLst>
              <a:path w="143935" h="237068">
                <a:moveTo>
                  <a:pt x="0" y="59267"/>
                </a:moveTo>
                <a:lnTo>
                  <a:pt x="0" y="50800"/>
                </a:lnTo>
                <a:lnTo>
                  <a:pt x="0" y="50800"/>
                </a:lnTo>
                <a:lnTo>
                  <a:pt x="0" y="42334"/>
                </a:lnTo>
                <a:lnTo>
                  <a:pt x="0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16934" y="76200"/>
                </a:lnTo>
                <a:lnTo>
                  <a:pt x="16934" y="93134"/>
                </a:lnTo>
                <a:lnTo>
                  <a:pt x="16934" y="110067"/>
                </a:lnTo>
                <a:lnTo>
                  <a:pt x="16934" y="127001"/>
                </a:lnTo>
                <a:lnTo>
                  <a:pt x="16934" y="152400"/>
                </a:lnTo>
                <a:lnTo>
                  <a:pt x="16934" y="169334"/>
                </a:lnTo>
                <a:lnTo>
                  <a:pt x="16934" y="186267"/>
                </a:lnTo>
                <a:lnTo>
                  <a:pt x="16934" y="203201"/>
                </a:lnTo>
                <a:lnTo>
                  <a:pt x="16934" y="211667"/>
                </a:lnTo>
                <a:lnTo>
                  <a:pt x="16934" y="220134"/>
                </a:lnTo>
                <a:lnTo>
                  <a:pt x="16934" y="228600"/>
                </a:lnTo>
                <a:lnTo>
                  <a:pt x="16934" y="237067"/>
                </a:lnTo>
                <a:lnTo>
                  <a:pt x="16934" y="237067"/>
                </a:lnTo>
                <a:lnTo>
                  <a:pt x="16934" y="237067"/>
                </a:lnTo>
                <a:lnTo>
                  <a:pt x="16934" y="228600"/>
                </a:lnTo>
                <a:lnTo>
                  <a:pt x="16934" y="220134"/>
                </a:lnTo>
                <a:lnTo>
                  <a:pt x="16934" y="211667"/>
                </a:lnTo>
                <a:lnTo>
                  <a:pt x="25400" y="194733"/>
                </a:lnTo>
                <a:lnTo>
                  <a:pt x="25400" y="177800"/>
                </a:lnTo>
                <a:lnTo>
                  <a:pt x="33867" y="160867"/>
                </a:lnTo>
                <a:lnTo>
                  <a:pt x="42334" y="135467"/>
                </a:lnTo>
                <a:lnTo>
                  <a:pt x="42334" y="118533"/>
                </a:lnTo>
                <a:lnTo>
                  <a:pt x="50800" y="101600"/>
                </a:lnTo>
                <a:lnTo>
                  <a:pt x="59267" y="84667"/>
                </a:lnTo>
                <a:lnTo>
                  <a:pt x="59267" y="67734"/>
                </a:lnTo>
                <a:lnTo>
                  <a:pt x="67734" y="50800"/>
                </a:lnTo>
                <a:lnTo>
                  <a:pt x="76200" y="42334"/>
                </a:lnTo>
                <a:lnTo>
                  <a:pt x="93134" y="25400"/>
                </a:lnTo>
                <a:lnTo>
                  <a:pt x="101600" y="16934"/>
                </a:lnTo>
                <a:lnTo>
                  <a:pt x="110067" y="16934"/>
                </a:lnTo>
                <a:lnTo>
                  <a:pt x="127001" y="8467"/>
                </a:lnTo>
                <a:lnTo>
                  <a:pt x="127001" y="8467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Freeform 1074"/>
          <p:cNvSpPr/>
          <p:nvPr/>
        </p:nvSpPr>
        <p:spPr>
          <a:xfrm>
            <a:off x="6485467" y="6426200"/>
            <a:ext cx="152401" cy="262468"/>
          </a:xfrm>
          <a:custGeom>
            <a:avLst/>
            <a:gdLst/>
            <a:ahLst/>
            <a:cxnLst/>
            <a:rect l="0" t="0" r="0" b="0"/>
            <a:pathLst>
              <a:path w="152401" h="262468">
                <a:moveTo>
                  <a:pt x="143933" y="0"/>
                </a:moveTo>
                <a:lnTo>
                  <a:pt x="135466" y="8467"/>
                </a:lnTo>
                <a:lnTo>
                  <a:pt x="135466" y="8467"/>
                </a:lnTo>
                <a:lnTo>
                  <a:pt x="118533" y="16933"/>
                </a:lnTo>
                <a:lnTo>
                  <a:pt x="110067" y="16933"/>
                </a:lnTo>
                <a:lnTo>
                  <a:pt x="101599" y="16933"/>
                </a:lnTo>
                <a:lnTo>
                  <a:pt x="76200" y="16933"/>
                </a:lnTo>
                <a:lnTo>
                  <a:pt x="67733" y="25400"/>
                </a:lnTo>
                <a:lnTo>
                  <a:pt x="50800" y="33867"/>
                </a:lnTo>
                <a:lnTo>
                  <a:pt x="33867" y="42333"/>
                </a:lnTo>
                <a:lnTo>
                  <a:pt x="25399" y="50800"/>
                </a:lnTo>
                <a:lnTo>
                  <a:pt x="16933" y="59267"/>
                </a:lnTo>
                <a:lnTo>
                  <a:pt x="16933" y="67733"/>
                </a:lnTo>
                <a:lnTo>
                  <a:pt x="16933" y="76200"/>
                </a:lnTo>
                <a:lnTo>
                  <a:pt x="16933" y="84666"/>
                </a:lnTo>
                <a:lnTo>
                  <a:pt x="25399" y="93134"/>
                </a:lnTo>
                <a:lnTo>
                  <a:pt x="33867" y="110067"/>
                </a:lnTo>
                <a:lnTo>
                  <a:pt x="50800" y="118533"/>
                </a:lnTo>
                <a:lnTo>
                  <a:pt x="67733" y="127000"/>
                </a:lnTo>
                <a:lnTo>
                  <a:pt x="76200" y="143933"/>
                </a:lnTo>
                <a:lnTo>
                  <a:pt x="93133" y="152400"/>
                </a:lnTo>
                <a:lnTo>
                  <a:pt x="110067" y="160866"/>
                </a:lnTo>
                <a:lnTo>
                  <a:pt x="127000" y="177800"/>
                </a:lnTo>
                <a:lnTo>
                  <a:pt x="135466" y="194733"/>
                </a:lnTo>
                <a:lnTo>
                  <a:pt x="143933" y="211667"/>
                </a:lnTo>
                <a:lnTo>
                  <a:pt x="152400" y="220133"/>
                </a:lnTo>
                <a:lnTo>
                  <a:pt x="152400" y="228600"/>
                </a:lnTo>
                <a:lnTo>
                  <a:pt x="152400" y="237066"/>
                </a:lnTo>
                <a:lnTo>
                  <a:pt x="143933" y="245534"/>
                </a:lnTo>
                <a:lnTo>
                  <a:pt x="127000" y="254000"/>
                </a:lnTo>
                <a:lnTo>
                  <a:pt x="110067" y="262467"/>
                </a:lnTo>
                <a:lnTo>
                  <a:pt x="93133" y="262467"/>
                </a:lnTo>
                <a:lnTo>
                  <a:pt x="67733" y="262467"/>
                </a:lnTo>
                <a:lnTo>
                  <a:pt x="42333" y="254000"/>
                </a:lnTo>
                <a:lnTo>
                  <a:pt x="16933" y="245534"/>
                </a:lnTo>
                <a:lnTo>
                  <a:pt x="16933" y="245534"/>
                </a:lnTo>
                <a:lnTo>
                  <a:pt x="0" y="237066"/>
                </a:lnTo>
                <a:lnTo>
                  <a:pt x="0" y="237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Freeform 1075"/>
          <p:cNvSpPr/>
          <p:nvPr/>
        </p:nvSpPr>
        <p:spPr>
          <a:xfrm>
            <a:off x="6756400" y="5969000"/>
            <a:ext cx="177801" cy="838201"/>
          </a:xfrm>
          <a:custGeom>
            <a:avLst/>
            <a:gdLst/>
            <a:ahLst/>
            <a:cxnLst/>
            <a:rect l="0" t="0" r="0" b="0"/>
            <a:pathLst>
              <a:path w="177801" h="838201">
                <a:moveTo>
                  <a:pt x="177800" y="0"/>
                </a:moveTo>
                <a:lnTo>
                  <a:pt x="169333" y="8467"/>
                </a:lnTo>
                <a:lnTo>
                  <a:pt x="160867" y="16933"/>
                </a:lnTo>
                <a:lnTo>
                  <a:pt x="143934" y="33867"/>
                </a:lnTo>
                <a:lnTo>
                  <a:pt x="135466" y="50800"/>
                </a:lnTo>
                <a:lnTo>
                  <a:pt x="118533" y="67733"/>
                </a:lnTo>
                <a:lnTo>
                  <a:pt x="101600" y="84667"/>
                </a:lnTo>
                <a:lnTo>
                  <a:pt x="76200" y="101600"/>
                </a:lnTo>
                <a:lnTo>
                  <a:pt x="67734" y="127000"/>
                </a:lnTo>
                <a:lnTo>
                  <a:pt x="50800" y="152400"/>
                </a:lnTo>
                <a:lnTo>
                  <a:pt x="33867" y="177800"/>
                </a:lnTo>
                <a:lnTo>
                  <a:pt x="25400" y="211667"/>
                </a:lnTo>
                <a:lnTo>
                  <a:pt x="16933" y="245533"/>
                </a:lnTo>
                <a:lnTo>
                  <a:pt x="8467" y="287867"/>
                </a:lnTo>
                <a:lnTo>
                  <a:pt x="0" y="330200"/>
                </a:lnTo>
                <a:lnTo>
                  <a:pt x="0" y="372533"/>
                </a:lnTo>
                <a:lnTo>
                  <a:pt x="0" y="414867"/>
                </a:lnTo>
                <a:lnTo>
                  <a:pt x="0" y="457200"/>
                </a:lnTo>
                <a:lnTo>
                  <a:pt x="8467" y="499533"/>
                </a:lnTo>
                <a:lnTo>
                  <a:pt x="8467" y="550334"/>
                </a:lnTo>
                <a:lnTo>
                  <a:pt x="16933" y="592667"/>
                </a:lnTo>
                <a:lnTo>
                  <a:pt x="33867" y="635000"/>
                </a:lnTo>
                <a:lnTo>
                  <a:pt x="42333" y="685800"/>
                </a:lnTo>
                <a:lnTo>
                  <a:pt x="59266" y="719667"/>
                </a:lnTo>
                <a:lnTo>
                  <a:pt x="76200" y="762000"/>
                </a:lnTo>
                <a:lnTo>
                  <a:pt x="101600" y="795867"/>
                </a:lnTo>
                <a:lnTo>
                  <a:pt x="118533" y="821267"/>
                </a:lnTo>
                <a:lnTo>
                  <a:pt x="118533" y="821267"/>
                </a:lnTo>
                <a:lnTo>
                  <a:pt x="135466" y="838200"/>
                </a:lnTo>
                <a:lnTo>
                  <a:pt x="135466" y="838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Freeform 1076"/>
          <p:cNvSpPr/>
          <p:nvPr/>
        </p:nvSpPr>
        <p:spPr>
          <a:xfrm>
            <a:off x="7027333" y="5960533"/>
            <a:ext cx="160868" cy="279401"/>
          </a:xfrm>
          <a:custGeom>
            <a:avLst/>
            <a:gdLst/>
            <a:ahLst/>
            <a:cxnLst/>
            <a:rect l="0" t="0" r="0" b="0"/>
            <a:pathLst>
              <a:path w="160868" h="279401">
                <a:moveTo>
                  <a:pt x="16933" y="0"/>
                </a:moveTo>
                <a:lnTo>
                  <a:pt x="16933" y="0"/>
                </a:lnTo>
                <a:lnTo>
                  <a:pt x="25401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67734" y="16934"/>
                </a:lnTo>
                <a:lnTo>
                  <a:pt x="76200" y="16934"/>
                </a:lnTo>
                <a:lnTo>
                  <a:pt x="84667" y="25400"/>
                </a:lnTo>
                <a:lnTo>
                  <a:pt x="93133" y="25400"/>
                </a:lnTo>
                <a:lnTo>
                  <a:pt x="101601" y="33867"/>
                </a:lnTo>
                <a:lnTo>
                  <a:pt x="110067" y="42334"/>
                </a:lnTo>
                <a:lnTo>
                  <a:pt x="118534" y="50800"/>
                </a:lnTo>
                <a:lnTo>
                  <a:pt x="127000" y="59267"/>
                </a:lnTo>
                <a:lnTo>
                  <a:pt x="127000" y="76200"/>
                </a:lnTo>
                <a:lnTo>
                  <a:pt x="127000" y="84667"/>
                </a:lnTo>
                <a:lnTo>
                  <a:pt x="127000" y="93134"/>
                </a:lnTo>
                <a:lnTo>
                  <a:pt x="118534" y="110067"/>
                </a:lnTo>
                <a:lnTo>
                  <a:pt x="118534" y="118534"/>
                </a:lnTo>
                <a:lnTo>
                  <a:pt x="110067" y="127000"/>
                </a:lnTo>
                <a:lnTo>
                  <a:pt x="93133" y="143934"/>
                </a:lnTo>
                <a:lnTo>
                  <a:pt x="84667" y="152400"/>
                </a:lnTo>
                <a:lnTo>
                  <a:pt x="67734" y="160867"/>
                </a:lnTo>
                <a:lnTo>
                  <a:pt x="59267" y="169334"/>
                </a:lnTo>
                <a:lnTo>
                  <a:pt x="42334" y="186267"/>
                </a:lnTo>
                <a:lnTo>
                  <a:pt x="33867" y="194734"/>
                </a:lnTo>
                <a:lnTo>
                  <a:pt x="16933" y="203200"/>
                </a:lnTo>
                <a:lnTo>
                  <a:pt x="8467" y="211667"/>
                </a:lnTo>
                <a:lnTo>
                  <a:pt x="8467" y="220134"/>
                </a:lnTo>
                <a:lnTo>
                  <a:pt x="0" y="228600"/>
                </a:lnTo>
                <a:lnTo>
                  <a:pt x="0" y="245534"/>
                </a:lnTo>
                <a:lnTo>
                  <a:pt x="0" y="245534"/>
                </a:lnTo>
                <a:lnTo>
                  <a:pt x="0" y="254000"/>
                </a:lnTo>
                <a:lnTo>
                  <a:pt x="0" y="262467"/>
                </a:lnTo>
                <a:lnTo>
                  <a:pt x="8467" y="270934"/>
                </a:lnTo>
                <a:lnTo>
                  <a:pt x="8467" y="270934"/>
                </a:lnTo>
                <a:lnTo>
                  <a:pt x="16933" y="279400"/>
                </a:lnTo>
                <a:lnTo>
                  <a:pt x="25401" y="279400"/>
                </a:lnTo>
                <a:lnTo>
                  <a:pt x="33867" y="279400"/>
                </a:lnTo>
                <a:lnTo>
                  <a:pt x="50800" y="279400"/>
                </a:lnTo>
                <a:lnTo>
                  <a:pt x="59267" y="279400"/>
                </a:lnTo>
                <a:lnTo>
                  <a:pt x="76200" y="279400"/>
                </a:lnTo>
                <a:lnTo>
                  <a:pt x="84667" y="279400"/>
                </a:lnTo>
                <a:lnTo>
                  <a:pt x="101601" y="270934"/>
                </a:lnTo>
                <a:lnTo>
                  <a:pt x="110067" y="270934"/>
                </a:lnTo>
                <a:lnTo>
                  <a:pt x="118534" y="270934"/>
                </a:lnTo>
                <a:lnTo>
                  <a:pt x="127000" y="270934"/>
                </a:lnTo>
                <a:lnTo>
                  <a:pt x="135467" y="262467"/>
                </a:lnTo>
                <a:lnTo>
                  <a:pt x="143934" y="262467"/>
                </a:lnTo>
                <a:lnTo>
                  <a:pt x="152400" y="254000"/>
                </a:lnTo>
                <a:lnTo>
                  <a:pt x="160867" y="245534"/>
                </a:lnTo>
                <a:lnTo>
                  <a:pt x="160867" y="245534"/>
                </a:lnTo>
                <a:lnTo>
                  <a:pt x="160867" y="237067"/>
                </a:lnTo>
                <a:lnTo>
                  <a:pt x="160867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Freeform 1077"/>
          <p:cNvSpPr/>
          <p:nvPr/>
        </p:nvSpPr>
        <p:spPr>
          <a:xfrm>
            <a:off x="7315200" y="6036733"/>
            <a:ext cx="110067" cy="186268"/>
          </a:xfrm>
          <a:custGeom>
            <a:avLst/>
            <a:gdLst/>
            <a:ahLst/>
            <a:cxnLst/>
            <a:rect l="0" t="0" r="0" b="0"/>
            <a:pathLst>
              <a:path w="110067" h="186268">
                <a:moveTo>
                  <a:pt x="0" y="110067"/>
                </a:moveTo>
                <a:lnTo>
                  <a:pt x="8467" y="110067"/>
                </a:lnTo>
                <a:lnTo>
                  <a:pt x="8467" y="110067"/>
                </a:lnTo>
                <a:lnTo>
                  <a:pt x="16933" y="110067"/>
                </a:lnTo>
                <a:lnTo>
                  <a:pt x="16933" y="110067"/>
                </a:lnTo>
                <a:lnTo>
                  <a:pt x="33866" y="110067"/>
                </a:lnTo>
                <a:lnTo>
                  <a:pt x="42334" y="101600"/>
                </a:lnTo>
                <a:lnTo>
                  <a:pt x="50800" y="101600"/>
                </a:lnTo>
                <a:lnTo>
                  <a:pt x="59267" y="93134"/>
                </a:lnTo>
                <a:lnTo>
                  <a:pt x="67733" y="84667"/>
                </a:lnTo>
                <a:lnTo>
                  <a:pt x="76200" y="84667"/>
                </a:lnTo>
                <a:lnTo>
                  <a:pt x="84667" y="76200"/>
                </a:lnTo>
                <a:lnTo>
                  <a:pt x="93133" y="67734"/>
                </a:lnTo>
                <a:lnTo>
                  <a:pt x="93133" y="59267"/>
                </a:lnTo>
                <a:lnTo>
                  <a:pt x="93133" y="42334"/>
                </a:lnTo>
                <a:lnTo>
                  <a:pt x="93133" y="33867"/>
                </a:lnTo>
                <a:lnTo>
                  <a:pt x="93133" y="25400"/>
                </a:lnTo>
                <a:lnTo>
                  <a:pt x="84667" y="16934"/>
                </a:lnTo>
                <a:lnTo>
                  <a:pt x="76200" y="8467"/>
                </a:lnTo>
                <a:lnTo>
                  <a:pt x="67733" y="8467"/>
                </a:lnTo>
                <a:lnTo>
                  <a:pt x="59267" y="0"/>
                </a:lnTo>
                <a:lnTo>
                  <a:pt x="50800" y="0"/>
                </a:lnTo>
                <a:lnTo>
                  <a:pt x="42334" y="0"/>
                </a:lnTo>
                <a:lnTo>
                  <a:pt x="33866" y="0"/>
                </a:lnTo>
                <a:lnTo>
                  <a:pt x="25400" y="8467"/>
                </a:lnTo>
                <a:lnTo>
                  <a:pt x="16933" y="8467"/>
                </a:lnTo>
                <a:lnTo>
                  <a:pt x="8467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8467" y="127000"/>
                </a:lnTo>
                <a:lnTo>
                  <a:pt x="8467" y="143934"/>
                </a:lnTo>
                <a:lnTo>
                  <a:pt x="16933" y="152400"/>
                </a:lnTo>
                <a:lnTo>
                  <a:pt x="25400" y="169334"/>
                </a:lnTo>
                <a:lnTo>
                  <a:pt x="33866" y="177800"/>
                </a:lnTo>
                <a:lnTo>
                  <a:pt x="50800" y="186267"/>
                </a:lnTo>
                <a:lnTo>
                  <a:pt x="59267" y="186267"/>
                </a:lnTo>
                <a:lnTo>
                  <a:pt x="67733" y="186267"/>
                </a:lnTo>
                <a:lnTo>
                  <a:pt x="76200" y="186267"/>
                </a:lnTo>
                <a:lnTo>
                  <a:pt x="84667" y="186267"/>
                </a:lnTo>
                <a:lnTo>
                  <a:pt x="93133" y="169334"/>
                </a:lnTo>
                <a:lnTo>
                  <a:pt x="101600" y="160867"/>
                </a:lnTo>
                <a:lnTo>
                  <a:pt x="101600" y="160867"/>
                </a:lnTo>
                <a:lnTo>
                  <a:pt x="110066" y="143934"/>
                </a:lnTo>
                <a:lnTo>
                  <a:pt x="110066" y="143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Freeform 1078"/>
          <p:cNvSpPr/>
          <p:nvPr/>
        </p:nvSpPr>
        <p:spPr>
          <a:xfrm>
            <a:off x="7476067" y="6028267"/>
            <a:ext cx="152401" cy="177801"/>
          </a:xfrm>
          <a:custGeom>
            <a:avLst/>
            <a:gdLst/>
            <a:ahLst/>
            <a:cxnLst/>
            <a:rect l="0" t="0" r="0" b="0"/>
            <a:pathLst>
              <a:path w="152401" h="177801">
                <a:moveTo>
                  <a:pt x="8466" y="0"/>
                </a:moveTo>
                <a:lnTo>
                  <a:pt x="8466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59266"/>
                </a:lnTo>
                <a:lnTo>
                  <a:pt x="0" y="76200"/>
                </a:lnTo>
                <a:lnTo>
                  <a:pt x="8466" y="93133"/>
                </a:lnTo>
                <a:lnTo>
                  <a:pt x="8466" y="110066"/>
                </a:lnTo>
                <a:lnTo>
                  <a:pt x="8466" y="118533"/>
                </a:lnTo>
                <a:lnTo>
                  <a:pt x="8466" y="135466"/>
                </a:lnTo>
                <a:lnTo>
                  <a:pt x="8466" y="152400"/>
                </a:lnTo>
                <a:lnTo>
                  <a:pt x="8466" y="160866"/>
                </a:lnTo>
                <a:lnTo>
                  <a:pt x="8466" y="169333"/>
                </a:lnTo>
                <a:lnTo>
                  <a:pt x="8466" y="177800"/>
                </a:lnTo>
                <a:lnTo>
                  <a:pt x="8466" y="177800"/>
                </a:lnTo>
                <a:lnTo>
                  <a:pt x="16933" y="177800"/>
                </a:lnTo>
                <a:lnTo>
                  <a:pt x="8466" y="177800"/>
                </a:lnTo>
                <a:lnTo>
                  <a:pt x="8466" y="169333"/>
                </a:lnTo>
                <a:lnTo>
                  <a:pt x="8466" y="160866"/>
                </a:lnTo>
                <a:lnTo>
                  <a:pt x="8466" y="152400"/>
                </a:lnTo>
                <a:lnTo>
                  <a:pt x="8466" y="143933"/>
                </a:lnTo>
                <a:lnTo>
                  <a:pt x="8466" y="127000"/>
                </a:lnTo>
                <a:lnTo>
                  <a:pt x="8466" y="118533"/>
                </a:lnTo>
                <a:lnTo>
                  <a:pt x="8466" y="101600"/>
                </a:lnTo>
                <a:lnTo>
                  <a:pt x="16933" y="84666"/>
                </a:lnTo>
                <a:lnTo>
                  <a:pt x="16933" y="67733"/>
                </a:lnTo>
                <a:lnTo>
                  <a:pt x="25399" y="59266"/>
                </a:lnTo>
                <a:lnTo>
                  <a:pt x="33867" y="42333"/>
                </a:lnTo>
                <a:lnTo>
                  <a:pt x="42333" y="33866"/>
                </a:lnTo>
                <a:lnTo>
                  <a:pt x="50800" y="25400"/>
                </a:lnTo>
                <a:lnTo>
                  <a:pt x="59266" y="25400"/>
                </a:lnTo>
                <a:lnTo>
                  <a:pt x="67733" y="16933"/>
                </a:lnTo>
                <a:lnTo>
                  <a:pt x="76200" y="16933"/>
                </a:lnTo>
                <a:lnTo>
                  <a:pt x="84666" y="25400"/>
                </a:lnTo>
                <a:lnTo>
                  <a:pt x="93133" y="25400"/>
                </a:lnTo>
                <a:lnTo>
                  <a:pt x="101599" y="33866"/>
                </a:lnTo>
                <a:lnTo>
                  <a:pt x="101599" y="42333"/>
                </a:lnTo>
                <a:lnTo>
                  <a:pt x="110067" y="50800"/>
                </a:lnTo>
                <a:lnTo>
                  <a:pt x="110067" y="59266"/>
                </a:lnTo>
                <a:lnTo>
                  <a:pt x="118533" y="67733"/>
                </a:lnTo>
                <a:lnTo>
                  <a:pt x="118533" y="84666"/>
                </a:lnTo>
                <a:lnTo>
                  <a:pt x="118533" y="101600"/>
                </a:lnTo>
                <a:lnTo>
                  <a:pt x="118533" y="110066"/>
                </a:lnTo>
                <a:lnTo>
                  <a:pt x="127000" y="118533"/>
                </a:lnTo>
                <a:lnTo>
                  <a:pt x="127000" y="127000"/>
                </a:lnTo>
                <a:lnTo>
                  <a:pt x="127000" y="135466"/>
                </a:lnTo>
                <a:lnTo>
                  <a:pt x="135466" y="143933"/>
                </a:lnTo>
                <a:lnTo>
                  <a:pt x="143933" y="152400"/>
                </a:lnTo>
                <a:lnTo>
                  <a:pt x="143933" y="152400"/>
                </a:lnTo>
                <a:lnTo>
                  <a:pt x="143933" y="152400"/>
                </a:lnTo>
                <a:lnTo>
                  <a:pt x="152400" y="152400"/>
                </a:lnTo>
                <a:lnTo>
                  <a:pt x="15240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Freeform 1079"/>
          <p:cNvSpPr/>
          <p:nvPr/>
        </p:nvSpPr>
        <p:spPr>
          <a:xfrm>
            <a:off x="7636933" y="6079067"/>
            <a:ext cx="93134" cy="152401"/>
          </a:xfrm>
          <a:custGeom>
            <a:avLst/>
            <a:gdLst/>
            <a:ahLst/>
            <a:cxnLst/>
            <a:rect l="0" t="0" r="0" b="0"/>
            <a:pathLst>
              <a:path w="93134" h="152401">
                <a:moveTo>
                  <a:pt x="93133" y="0"/>
                </a:move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0"/>
                </a:lnTo>
                <a:lnTo>
                  <a:pt x="25401" y="8466"/>
                </a:lnTo>
                <a:lnTo>
                  <a:pt x="25401" y="16933"/>
                </a:lnTo>
                <a:lnTo>
                  <a:pt x="16933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59266"/>
                </a:lnTo>
                <a:lnTo>
                  <a:pt x="0" y="76200"/>
                </a:lnTo>
                <a:lnTo>
                  <a:pt x="0" y="84666"/>
                </a:lnTo>
                <a:lnTo>
                  <a:pt x="0" y="101600"/>
                </a:lnTo>
                <a:lnTo>
                  <a:pt x="8467" y="118533"/>
                </a:lnTo>
                <a:lnTo>
                  <a:pt x="8467" y="127000"/>
                </a:lnTo>
                <a:lnTo>
                  <a:pt x="16933" y="143933"/>
                </a:lnTo>
                <a:lnTo>
                  <a:pt x="25401" y="143933"/>
                </a:lnTo>
                <a:lnTo>
                  <a:pt x="25401" y="152400"/>
                </a:lnTo>
                <a:lnTo>
                  <a:pt x="42334" y="152400"/>
                </a:lnTo>
                <a:lnTo>
                  <a:pt x="50800" y="152400"/>
                </a:lnTo>
                <a:lnTo>
                  <a:pt x="59267" y="152400"/>
                </a:lnTo>
                <a:lnTo>
                  <a:pt x="67734" y="143933"/>
                </a:lnTo>
                <a:lnTo>
                  <a:pt x="67734" y="135466"/>
                </a:lnTo>
                <a:lnTo>
                  <a:pt x="76200" y="118533"/>
                </a:lnTo>
                <a:lnTo>
                  <a:pt x="84667" y="110066"/>
                </a:lnTo>
                <a:lnTo>
                  <a:pt x="84667" y="84666"/>
                </a:lnTo>
                <a:lnTo>
                  <a:pt x="93133" y="67733"/>
                </a:lnTo>
                <a:lnTo>
                  <a:pt x="93133" y="42333"/>
                </a:lnTo>
                <a:lnTo>
                  <a:pt x="93133" y="25400"/>
                </a:lnTo>
                <a:lnTo>
                  <a:pt x="93133" y="25400"/>
                </a:lnTo>
                <a:lnTo>
                  <a:pt x="93133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Freeform 1080"/>
          <p:cNvSpPr/>
          <p:nvPr/>
        </p:nvSpPr>
        <p:spPr>
          <a:xfrm>
            <a:off x="7704667" y="5935133"/>
            <a:ext cx="59267" cy="279401"/>
          </a:xfrm>
          <a:custGeom>
            <a:avLst/>
            <a:gdLst/>
            <a:ahLst/>
            <a:cxnLst/>
            <a:rect l="0" t="0" r="0" b="0"/>
            <a:pathLst>
              <a:path w="59267" h="279401">
                <a:moveTo>
                  <a:pt x="8466" y="16934"/>
                </a:moveTo>
                <a:lnTo>
                  <a:pt x="8466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6" y="42334"/>
                </a:lnTo>
                <a:lnTo>
                  <a:pt x="8466" y="50800"/>
                </a:lnTo>
                <a:lnTo>
                  <a:pt x="16933" y="67734"/>
                </a:lnTo>
                <a:lnTo>
                  <a:pt x="16933" y="84667"/>
                </a:lnTo>
                <a:lnTo>
                  <a:pt x="25399" y="110067"/>
                </a:lnTo>
                <a:lnTo>
                  <a:pt x="25399" y="135467"/>
                </a:lnTo>
                <a:lnTo>
                  <a:pt x="25399" y="152400"/>
                </a:lnTo>
                <a:lnTo>
                  <a:pt x="25399" y="169334"/>
                </a:lnTo>
                <a:lnTo>
                  <a:pt x="25399" y="194734"/>
                </a:lnTo>
                <a:lnTo>
                  <a:pt x="25399" y="211667"/>
                </a:lnTo>
                <a:lnTo>
                  <a:pt x="33867" y="228600"/>
                </a:lnTo>
                <a:lnTo>
                  <a:pt x="33867" y="245534"/>
                </a:lnTo>
                <a:lnTo>
                  <a:pt x="42333" y="254000"/>
                </a:lnTo>
                <a:lnTo>
                  <a:pt x="42333" y="270934"/>
                </a:lnTo>
                <a:lnTo>
                  <a:pt x="50800" y="279400"/>
                </a:lnTo>
                <a:lnTo>
                  <a:pt x="50800" y="279400"/>
                </a:lnTo>
                <a:lnTo>
                  <a:pt x="50800" y="279400"/>
                </a:lnTo>
                <a:lnTo>
                  <a:pt x="50800" y="279400"/>
                </a:lnTo>
                <a:lnTo>
                  <a:pt x="59266" y="279400"/>
                </a:lnTo>
                <a:lnTo>
                  <a:pt x="59266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Freeform 1081"/>
          <p:cNvSpPr/>
          <p:nvPr/>
        </p:nvSpPr>
        <p:spPr>
          <a:xfrm>
            <a:off x="7806266" y="6104467"/>
            <a:ext cx="8469" cy="220134"/>
          </a:xfrm>
          <a:custGeom>
            <a:avLst/>
            <a:gdLst/>
            <a:ahLst/>
            <a:cxnLst/>
            <a:rect l="0" t="0" r="0" b="0"/>
            <a:pathLst>
              <a:path w="8469" h="2201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8468" y="59266"/>
                </a:lnTo>
                <a:lnTo>
                  <a:pt x="8468" y="76200"/>
                </a:lnTo>
                <a:lnTo>
                  <a:pt x="8468" y="101600"/>
                </a:lnTo>
                <a:lnTo>
                  <a:pt x="8468" y="118533"/>
                </a:lnTo>
                <a:lnTo>
                  <a:pt x="8468" y="135466"/>
                </a:lnTo>
                <a:lnTo>
                  <a:pt x="8468" y="152400"/>
                </a:lnTo>
                <a:lnTo>
                  <a:pt x="8468" y="169333"/>
                </a:lnTo>
                <a:lnTo>
                  <a:pt x="8468" y="186266"/>
                </a:lnTo>
                <a:lnTo>
                  <a:pt x="8468" y="203200"/>
                </a:lnTo>
                <a:lnTo>
                  <a:pt x="8468" y="211666"/>
                </a:lnTo>
                <a:lnTo>
                  <a:pt x="8468" y="220133"/>
                </a:lnTo>
                <a:lnTo>
                  <a:pt x="8468" y="220133"/>
                </a:lnTo>
                <a:lnTo>
                  <a:pt x="8468" y="220133"/>
                </a:lnTo>
                <a:lnTo>
                  <a:pt x="8468" y="211666"/>
                </a:lnTo>
                <a:lnTo>
                  <a:pt x="8468" y="203200"/>
                </a:lnTo>
                <a:lnTo>
                  <a:pt x="8468" y="203200"/>
                </a:lnTo>
                <a:lnTo>
                  <a:pt x="8468" y="186266"/>
                </a:lnTo>
                <a:lnTo>
                  <a:pt x="8468" y="186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Freeform 1082"/>
          <p:cNvSpPr/>
          <p:nvPr/>
        </p:nvSpPr>
        <p:spPr>
          <a:xfrm>
            <a:off x="7772400" y="6028267"/>
            <a:ext cx="110067" cy="169334"/>
          </a:xfrm>
          <a:custGeom>
            <a:avLst/>
            <a:gdLst/>
            <a:ahLst/>
            <a:cxnLst/>
            <a:rect l="0" t="0" r="0" b="0"/>
            <a:pathLst>
              <a:path w="110067" h="1693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0"/>
                </a:lnTo>
                <a:lnTo>
                  <a:pt x="16933" y="0"/>
                </a:lnTo>
                <a:lnTo>
                  <a:pt x="16933" y="8466"/>
                </a:lnTo>
                <a:lnTo>
                  <a:pt x="33866" y="8466"/>
                </a:lnTo>
                <a:lnTo>
                  <a:pt x="42334" y="16933"/>
                </a:lnTo>
                <a:lnTo>
                  <a:pt x="59267" y="25400"/>
                </a:lnTo>
                <a:lnTo>
                  <a:pt x="76200" y="42333"/>
                </a:lnTo>
                <a:lnTo>
                  <a:pt x="84667" y="50800"/>
                </a:lnTo>
                <a:lnTo>
                  <a:pt x="93133" y="67733"/>
                </a:lnTo>
                <a:lnTo>
                  <a:pt x="101600" y="84666"/>
                </a:lnTo>
                <a:lnTo>
                  <a:pt x="110066" y="101600"/>
                </a:lnTo>
                <a:lnTo>
                  <a:pt x="110066" y="110066"/>
                </a:lnTo>
                <a:lnTo>
                  <a:pt x="110066" y="127000"/>
                </a:lnTo>
                <a:lnTo>
                  <a:pt x="110066" y="135466"/>
                </a:lnTo>
                <a:lnTo>
                  <a:pt x="110066" y="143933"/>
                </a:lnTo>
                <a:lnTo>
                  <a:pt x="101600" y="152400"/>
                </a:lnTo>
                <a:lnTo>
                  <a:pt x="93133" y="160866"/>
                </a:lnTo>
                <a:lnTo>
                  <a:pt x="84667" y="160866"/>
                </a:lnTo>
                <a:lnTo>
                  <a:pt x="76200" y="160866"/>
                </a:lnTo>
                <a:lnTo>
                  <a:pt x="67733" y="169333"/>
                </a:lnTo>
                <a:lnTo>
                  <a:pt x="50800" y="169333"/>
                </a:lnTo>
                <a:lnTo>
                  <a:pt x="50800" y="169333"/>
                </a:lnTo>
                <a:lnTo>
                  <a:pt x="42334" y="169333"/>
                </a:lnTo>
                <a:lnTo>
                  <a:pt x="42334" y="160866"/>
                </a:lnTo>
                <a:lnTo>
                  <a:pt x="42334" y="160866"/>
                </a:lnTo>
                <a:lnTo>
                  <a:pt x="42334" y="152400"/>
                </a:lnTo>
                <a:lnTo>
                  <a:pt x="42334" y="152400"/>
                </a:lnTo>
                <a:lnTo>
                  <a:pt x="42334" y="143933"/>
                </a:lnTo>
                <a:lnTo>
                  <a:pt x="42334" y="143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Freeform 1083"/>
          <p:cNvSpPr/>
          <p:nvPr/>
        </p:nvSpPr>
        <p:spPr>
          <a:xfrm>
            <a:off x="7924800" y="6070600"/>
            <a:ext cx="50801" cy="160868"/>
          </a:xfrm>
          <a:custGeom>
            <a:avLst/>
            <a:gdLst/>
            <a:ahLst/>
            <a:cxnLst/>
            <a:rect l="0" t="0" r="0" b="0"/>
            <a:pathLst>
              <a:path w="50801" h="160868">
                <a:moveTo>
                  <a:pt x="42334" y="25400"/>
                </a:moveTo>
                <a:lnTo>
                  <a:pt x="42334" y="25400"/>
                </a:lnTo>
                <a:lnTo>
                  <a:pt x="33866" y="16933"/>
                </a:lnTo>
                <a:lnTo>
                  <a:pt x="33866" y="16933"/>
                </a:lnTo>
                <a:lnTo>
                  <a:pt x="25400" y="16933"/>
                </a:lnTo>
                <a:lnTo>
                  <a:pt x="16933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93133"/>
                </a:lnTo>
                <a:lnTo>
                  <a:pt x="0" y="110067"/>
                </a:lnTo>
                <a:lnTo>
                  <a:pt x="8467" y="118533"/>
                </a:lnTo>
                <a:lnTo>
                  <a:pt x="8467" y="135467"/>
                </a:lnTo>
                <a:lnTo>
                  <a:pt x="25400" y="143933"/>
                </a:lnTo>
                <a:lnTo>
                  <a:pt x="25400" y="152400"/>
                </a:lnTo>
                <a:lnTo>
                  <a:pt x="33866" y="152400"/>
                </a:lnTo>
                <a:lnTo>
                  <a:pt x="33866" y="160867"/>
                </a:lnTo>
                <a:lnTo>
                  <a:pt x="42334" y="160867"/>
                </a:lnTo>
                <a:lnTo>
                  <a:pt x="42334" y="152400"/>
                </a:lnTo>
                <a:lnTo>
                  <a:pt x="50800" y="152400"/>
                </a:lnTo>
                <a:lnTo>
                  <a:pt x="50800" y="143933"/>
                </a:lnTo>
                <a:lnTo>
                  <a:pt x="50800" y="127000"/>
                </a:lnTo>
                <a:lnTo>
                  <a:pt x="50800" y="118533"/>
                </a:lnTo>
                <a:lnTo>
                  <a:pt x="50800" y="101600"/>
                </a:lnTo>
                <a:lnTo>
                  <a:pt x="50800" y="84667"/>
                </a:lnTo>
                <a:lnTo>
                  <a:pt x="50800" y="67733"/>
                </a:lnTo>
                <a:lnTo>
                  <a:pt x="42334" y="50800"/>
                </a:lnTo>
                <a:lnTo>
                  <a:pt x="42334" y="42333"/>
                </a:lnTo>
                <a:lnTo>
                  <a:pt x="42334" y="25400"/>
                </a:lnTo>
                <a:lnTo>
                  <a:pt x="33866" y="16933"/>
                </a:lnTo>
                <a:lnTo>
                  <a:pt x="33866" y="8467"/>
                </a:lnTo>
                <a:lnTo>
                  <a:pt x="33866" y="8467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Freeform 1084"/>
          <p:cNvSpPr/>
          <p:nvPr/>
        </p:nvSpPr>
        <p:spPr>
          <a:xfrm>
            <a:off x="8043334" y="6070600"/>
            <a:ext cx="33867" cy="169334"/>
          </a:xfrm>
          <a:custGeom>
            <a:avLst/>
            <a:gdLst/>
            <a:ahLst/>
            <a:cxnLst/>
            <a:rect l="0" t="0" r="0" b="0"/>
            <a:pathLst>
              <a:path w="33867" h="169334">
                <a:moveTo>
                  <a:pt x="8466" y="0"/>
                </a:moveTo>
                <a:lnTo>
                  <a:pt x="8466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8466" y="101600"/>
                </a:lnTo>
                <a:lnTo>
                  <a:pt x="8466" y="118533"/>
                </a:lnTo>
                <a:lnTo>
                  <a:pt x="16933" y="135467"/>
                </a:lnTo>
                <a:lnTo>
                  <a:pt x="16933" y="143933"/>
                </a:lnTo>
                <a:lnTo>
                  <a:pt x="25399" y="160867"/>
                </a:lnTo>
                <a:lnTo>
                  <a:pt x="25399" y="169333"/>
                </a:lnTo>
                <a:lnTo>
                  <a:pt x="25399" y="169333"/>
                </a:lnTo>
                <a:lnTo>
                  <a:pt x="33866" y="169333"/>
                </a:lnTo>
                <a:lnTo>
                  <a:pt x="33866" y="169333"/>
                </a:lnTo>
                <a:lnTo>
                  <a:pt x="33866" y="169333"/>
                </a:lnTo>
                <a:lnTo>
                  <a:pt x="33866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Freeform 1085"/>
          <p:cNvSpPr/>
          <p:nvPr/>
        </p:nvSpPr>
        <p:spPr>
          <a:xfrm>
            <a:off x="8094133" y="6036733"/>
            <a:ext cx="160868" cy="254001"/>
          </a:xfrm>
          <a:custGeom>
            <a:avLst/>
            <a:gdLst/>
            <a:ahLst/>
            <a:cxnLst/>
            <a:rect l="0" t="0" r="0" b="0"/>
            <a:pathLst>
              <a:path w="160868" h="254001">
                <a:moveTo>
                  <a:pt x="0" y="67734"/>
                </a:moveTo>
                <a:lnTo>
                  <a:pt x="0" y="67734"/>
                </a:lnTo>
                <a:lnTo>
                  <a:pt x="0" y="67734"/>
                </a:lnTo>
                <a:lnTo>
                  <a:pt x="0" y="67734"/>
                </a:lnTo>
                <a:lnTo>
                  <a:pt x="8467" y="76200"/>
                </a:lnTo>
                <a:lnTo>
                  <a:pt x="8467" y="76200"/>
                </a:lnTo>
                <a:lnTo>
                  <a:pt x="16933" y="76200"/>
                </a:lnTo>
                <a:lnTo>
                  <a:pt x="16933" y="84667"/>
                </a:lnTo>
                <a:lnTo>
                  <a:pt x="16933" y="93134"/>
                </a:lnTo>
                <a:lnTo>
                  <a:pt x="25401" y="101600"/>
                </a:lnTo>
                <a:lnTo>
                  <a:pt x="25401" y="110067"/>
                </a:lnTo>
                <a:lnTo>
                  <a:pt x="25401" y="118534"/>
                </a:lnTo>
                <a:lnTo>
                  <a:pt x="25401" y="135467"/>
                </a:lnTo>
                <a:lnTo>
                  <a:pt x="25401" y="143934"/>
                </a:lnTo>
                <a:lnTo>
                  <a:pt x="25401" y="152400"/>
                </a:lnTo>
                <a:lnTo>
                  <a:pt x="25401" y="160867"/>
                </a:lnTo>
                <a:lnTo>
                  <a:pt x="25401" y="169334"/>
                </a:lnTo>
                <a:lnTo>
                  <a:pt x="25401" y="169334"/>
                </a:lnTo>
                <a:lnTo>
                  <a:pt x="25401" y="169334"/>
                </a:lnTo>
                <a:lnTo>
                  <a:pt x="25401" y="177800"/>
                </a:lnTo>
                <a:lnTo>
                  <a:pt x="25401" y="169334"/>
                </a:lnTo>
                <a:lnTo>
                  <a:pt x="25401" y="169334"/>
                </a:lnTo>
                <a:lnTo>
                  <a:pt x="25401" y="169334"/>
                </a:lnTo>
                <a:lnTo>
                  <a:pt x="25401" y="160867"/>
                </a:lnTo>
                <a:lnTo>
                  <a:pt x="25401" y="152400"/>
                </a:lnTo>
                <a:lnTo>
                  <a:pt x="25401" y="143934"/>
                </a:lnTo>
                <a:lnTo>
                  <a:pt x="25401" y="135467"/>
                </a:lnTo>
                <a:lnTo>
                  <a:pt x="25401" y="118534"/>
                </a:lnTo>
                <a:lnTo>
                  <a:pt x="33867" y="110067"/>
                </a:lnTo>
                <a:lnTo>
                  <a:pt x="33867" y="93134"/>
                </a:lnTo>
                <a:lnTo>
                  <a:pt x="42334" y="84667"/>
                </a:lnTo>
                <a:lnTo>
                  <a:pt x="42334" y="67734"/>
                </a:lnTo>
                <a:lnTo>
                  <a:pt x="50800" y="59267"/>
                </a:lnTo>
                <a:lnTo>
                  <a:pt x="59267" y="42334"/>
                </a:lnTo>
                <a:lnTo>
                  <a:pt x="67734" y="33867"/>
                </a:lnTo>
                <a:lnTo>
                  <a:pt x="76200" y="25400"/>
                </a:lnTo>
                <a:lnTo>
                  <a:pt x="76200" y="16934"/>
                </a:lnTo>
                <a:lnTo>
                  <a:pt x="84667" y="8467"/>
                </a:lnTo>
                <a:lnTo>
                  <a:pt x="84667" y="0"/>
                </a:lnTo>
                <a:lnTo>
                  <a:pt x="93133" y="0"/>
                </a:lnTo>
                <a:lnTo>
                  <a:pt x="93133" y="0"/>
                </a:lnTo>
                <a:lnTo>
                  <a:pt x="101601" y="0"/>
                </a:lnTo>
                <a:lnTo>
                  <a:pt x="101601" y="8467"/>
                </a:lnTo>
                <a:lnTo>
                  <a:pt x="101601" y="16934"/>
                </a:lnTo>
                <a:lnTo>
                  <a:pt x="110067" y="25400"/>
                </a:lnTo>
                <a:lnTo>
                  <a:pt x="110067" y="33867"/>
                </a:lnTo>
                <a:lnTo>
                  <a:pt x="118534" y="50800"/>
                </a:lnTo>
                <a:lnTo>
                  <a:pt x="118534" y="67734"/>
                </a:lnTo>
                <a:lnTo>
                  <a:pt x="127000" y="93134"/>
                </a:lnTo>
                <a:lnTo>
                  <a:pt x="127000" y="110067"/>
                </a:lnTo>
                <a:lnTo>
                  <a:pt x="135467" y="135467"/>
                </a:lnTo>
                <a:lnTo>
                  <a:pt x="135467" y="152400"/>
                </a:lnTo>
                <a:lnTo>
                  <a:pt x="143934" y="177800"/>
                </a:lnTo>
                <a:lnTo>
                  <a:pt x="143934" y="194734"/>
                </a:lnTo>
                <a:lnTo>
                  <a:pt x="143934" y="211667"/>
                </a:lnTo>
                <a:lnTo>
                  <a:pt x="152400" y="228600"/>
                </a:lnTo>
                <a:lnTo>
                  <a:pt x="160867" y="245534"/>
                </a:lnTo>
                <a:lnTo>
                  <a:pt x="160867" y="245534"/>
                </a:lnTo>
                <a:lnTo>
                  <a:pt x="160867" y="245534"/>
                </a:lnTo>
                <a:lnTo>
                  <a:pt x="160867" y="254000"/>
                </a:lnTo>
                <a:lnTo>
                  <a:pt x="160867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Freeform 1086"/>
          <p:cNvSpPr/>
          <p:nvPr/>
        </p:nvSpPr>
        <p:spPr>
          <a:xfrm>
            <a:off x="8178800" y="6070600"/>
            <a:ext cx="101601" cy="25401"/>
          </a:xfrm>
          <a:custGeom>
            <a:avLst/>
            <a:gdLst/>
            <a:ahLst/>
            <a:cxnLst/>
            <a:rect l="0" t="0" r="0" b="0"/>
            <a:pathLst>
              <a:path w="101601" h="25401">
                <a:moveTo>
                  <a:pt x="0" y="16933"/>
                </a:move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4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9267" y="25400"/>
                </a:lnTo>
                <a:lnTo>
                  <a:pt x="67733" y="25400"/>
                </a:lnTo>
                <a:lnTo>
                  <a:pt x="76200" y="25400"/>
                </a:lnTo>
                <a:lnTo>
                  <a:pt x="84666" y="16933"/>
                </a:lnTo>
                <a:lnTo>
                  <a:pt x="84666" y="16933"/>
                </a:lnTo>
                <a:lnTo>
                  <a:pt x="93134" y="8467"/>
                </a:lnTo>
                <a:lnTo>
                  <a:pt x="93134" y="8467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Freeform 1087"/>
          <p:cNvSpPr/>
          <p:nvPr/>
        </p:nvSpPr>
        <p:spPr>
          <a:xfrm>
            <a:off x="8314267" y="5901267"/>
            <a:ext cx="16934" cy="381001"/>
          </a:xfrm>
          <a:custGeom>
            <a:avLst/>
            <a:gdLst/>
            <a:ahLst/>
            <a:cxnLst/>
            <a:rect l="0" t="0" r="0" b="0"/>
            <a:pathLst>
              <a:path w="16934" h="381001">
                <a:moveTo>
                  <a:pt x="16933" y="0"/>
                </a:move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8466" y="8466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10066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8466" y="279400"/>
                </a:lnTo>
                <a:lnTo>
                  <a:pt x="8466" y="304800"/>
                </a:lnTo>
                <a:lnTo>
                  <a:pt x="8466" y="330200"/>
                </a:lnTo>
                <a:lnTo>
                  <a:pt x="8466" y="347133"/>
                </a:lnTo>
                <a:lnTo>
                  <a:pt x="16933" y="364066"/>
                </a:lnTo>
                <a:lnTo>
                  <a:pt x="16933" y="372533"/>
                </a:lnTo>
                <a:lnTo>
                  <a:pt x="16933" y="381000"/>
                </a:lnTo>
                <a:lnTo>
                  <a:pt x="16933" y="381000"/>
                </a:lnTo>
                <a:lnTo>
                  <a:pt x="16933" y="381000"/>
                </a:lnTo>
                <a:lnTo>
                  <a:pt x="16933" y="381000"/>
                </a:lnTo>
                <a:lnTo>
                  <a:pt x="16933" y="381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Freeform 1088"/>
          <p:cNvSpPr/>
          <p:nvPr/>
        </p:nvSpPr>
        <p:spPr>
          <a:xfrm>
            <a:off x="8246533" y="6070600"/>
            <a:ext cx="143935" cy="16934"/>
          </a:xfrm>
          <a:custGeom>
            <a:avLst/>
            <a:gdLst/>
            <a:ahLst/>
            <a:cxnLst/>
            <a:rect l="0" t="0" r="0" b="0"/>
            <a:pathLst>
              <a:path w="143935" h="16934">
                <a:moveTo>
                  <a:pt x="0" y="16933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25401" y="0"/>
                </a:lnTo>
                <a:lnTo>
                  <a:pt x="33867" y="0"/>
                </a:lnTo>
                <a:lnTo>
                  <a:pt x="50800" y="0"/>
                </a:lnTo>
                <a:lnTo>
                  <a:pt x="76200" y="0"/>
                </a:lnTo>
                <a:lnTo>
                  <a:pt x="93133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Freeform 1089"/>
          <p:cNvSpPr/>
          <p:nvPr/>
        </p:nvSpPr>
        <p:spPr>
          <a:xfrm>
            <a:off x="8382000" y="6070600"/>
            <a:ext cx="118535" cy="211668"/>
          </a:xfrm>
          <a:custGeom>
            <a:avLst/>
            <a:gdLst/>
            <a:ahLst/>
            <a:cxnLst/>
            <a:rect l="0" t="0" r="0" b="0"/>
            <a:pathLst>
              <a:path w="118535" h="211668">
                <a:moveTo>
                  <a:pt x="84667" y="0"/>
                </a:moveTo>
                <a:lnTo>
                  <a:pt x="84667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67733" y="8467"/>
                </a:lnTo>
                <a:lnTo>
                  <a:pt x="59267" y="16933"/>
                </a:lnTo>
                <a:lnTo>
                  <a:pt x="50800" y="16933"/>
                </a:lnTo>
                <a:lnTo>
                  <a:pt x="33866" y="16933"/>
                </a:lnTo>
                <a:lnTo>
                  <a:pt x="25400" y="25400"/>
                </a:lnTo>
                <a:lnTo>
                  <a:pt x="16933" y="25400"/>
                </a:lnTo>
                <a:lnTo>
                  <a:pt x="8467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8467" y="76200"/>
                </a:lnTo>
                <a:lnTo>
                  <a:pt x="16933" y="84667"/>
                </a:lnTo>
                <a:lnTo>
                  <a:pt x="25400" y="93133"/>
                </a:lnTo>
                <a:lnTo>
                  <a:pt x="33866" y="93133"/>
                </a:lnTo>
                <a:lnTo>
                  <a:pt x="50800" y="101600"/>
                </a:lnTo>
                <a:lnTo>
                  <a:pt x="59267" y="110067"/>
                </a:lnTo>
                <a:lnTo>
                  <a:pt x="76200" y="118533"/>
                </a:lnTo>
                <a:lnTo>
                  <a:pt x="84667" y="127000"/>
                </a:lnTo>
                <a:lnTo>
                  <a:pt x="93133" y="135467"/>
                </a:lnTo>
                <a:lnTo>
                  <a:pt x="110066" y="143933"/>
                </a:lnTo>
                <a:lnTo>
                  <a:pt x="110066" y="152400"/>
                </a:lnTo>
                <a:lnTo>
                  <a:pt x="118534" y="160867"/>
                </a:lnTo>
                <a:lnTo>
                  <a:pt x="118534" y="169333"/>
                </a:lnTo>
                <a:lnTo>
                  <a:pt x="118534" y="177800"/>
                </a:lnTo>
                <a:lnTo>
                  <a:pt x="118534" y="186267"/>
                </a:lnTo>
                <a:lnTo>
                  <a:pt x="118534" y="194733"/>
                </a:lnTo>
                <a:lnTo>
                  <a:pt x="110066" y="203200"/>
                </a:lnTo>
                <a:lnTo>
                  <a:pt x="101600" y="211667"/>
                </a:lnTo>
                <a:lnTo>
                  <a:pt x="84667" y="211667"/>
                </a:lnTo>
                <a:lnTo>
                  <a:pt x="76200" y="211667"/>
                </a:lnTo>
                <a:lnTo>
                  <a:pt x="67733" y="211667"/>
                </a:lnTo>
                <a:lnTo>
                  <a:pt x="50800" y="211667"/>
                </a:lnTo>
                <a:lnTo>
                  <a:pt x="50800" y="211667"/>
                </a:lnTo>
                <a:lnTo>
                  <a:pt x="42334" y="203200"/>
                </a:lnTo>
                <a:lnTo>
                  <a:pt x="42334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Freeform 1090"/>
          <p:cNvSpPr/>
          <p:nvPr/>
        </p:nvSpPr>
        <p:spPr>
          <a:xfrm>
            <a:off x="7916333" y="5867400"/>
            <a:ext cx="16935" cy="16934"/>
          </a:xfrm>
          <a:custGeom>
            <a:avLst/>
            <a:gdLst/>
            <a:ahLst/>
            <a:cxnLst/>
            <a:rect l="0" t="0" r="0" b="0"/>
            <a:pathLst>
              <a:path w="16935" h="16934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16934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Freeform 1091"/>
          <p:cNvSpPr/>
          <p:nvPr/>
        </p:nvSpPr>
        <p:spPr>
          <a:xfrm>
            <a:off x="6942667" y="6536267"/>
            <a:ext cx="143934" cy="262467"/>
          </a:xfrm>
          <a:custGeom>
            <a:avLst/>
            <a:gdLst/>
            <a:ahLst/>
            <a:cxnLst/>
            <a:rect l="0" t="0" r="0" b="0"/>
            <a:pathLst>
              <a:path w="143934" h="262467">
                <a:moveTo>
                  <a:pt x="135466" y="8466"/>
                </a:moveTo>
                <a:lnTo>
                  <a:pt x="135466" y="8466"/>
                </a:lnTo>
                <a:lnTo>
                  <a:pt x="135466" y="8466"/>
                </a:lnTo>
                <a:lnTo>
                  <a:pt x="143933" y="8466"/>
                </a:lnTo>
                <a:lnTo>
                  <a:pt x="143933" y="8466"/>
                </a:lnTo>
                <a:lnTo>
                  <a:pt x="143933" y="8466"/>
                </a:lnTo>
                <a:lnTo>
                  <a:pt x="143933" y="16933"/>
                </a:lnTo>
                <a:lnTo>
                  <a:pt x="143933" y="16933"/>
                </a:lnTo>
                <a:lnTo>
                  <a:pt x="143933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27000" y="8466"/>
                </a:lnTo>
                <a:lnTo>
                  <a:pt x="118533" y="0"/>
                </a:lnTo>
                <a:lnTo>
                  <a:pt x="110067" y="0"/>
                </a:lnTo>
                <a:lnTo>
                  <a:pt x="93133" y="0"/>
                </a:lnTo>
                <a:lnTo>
                  <a:pt x="84666" y="0"/>
                </a:lnTo>
                <a:lnTo>
                  <a:pt x="67733" y="0"/>
                </a:lnTo>
                <a:lnTo>
                  <a:pt x="50800" y="8466"/>
                </a:lnTo>
                <a:lnTo>
                  <a:pt x="33867" y="8466"/>
                </a:lnTo>
                <a:lnTo>
                  <a:pt x="25399" y="8466"/>
                </a:lnTo>
                <a:lnTo>
                  <a:pt x="8466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8466" y="50799"/>
                </a:lnTo>
                <a:lnTo>
                  <a:pt x="16933" y="59267"/>
                </a:lnTo>
                <a:lnTo>
                  <a:pt x="25399" y="67733"/>
                </a:lnTo>
                <a:lnTo>
                  <a:pt x="42333" y="67733"/>
                </a:lnTo>
                <a:lnTo>
                  <a:pt x="50800" y="76200"/>
                </a:lnTo>
                <a:lnTo>
                  <a:pt x="59266" y="84666"/>
                </a:lnTo>
                <a:lnTo>
                  <a:pt x="76200" y="84666"/>
                </a:lnTo>
                <a:lnTo>
                  <a:pt x="84666" y="93133"/>
                </a:lnTo>
                <a:lnTo>
                  <a:pt x="93133" y="101600"/>
                </a:lnTo>
                <a:lnTo>
                  <a:pt x="101599" y="101600"/>
                </a:lnTo>
                <a:lnTo>
                  <a:pt x="110067" y="101600"/>
                </a:lnTo>
                <a:lnTo>
                  <a:pt x="110067" y="101600"/>
                </a:lnTo>
                <a:lnTo>
                  <a:pt x="110067" y="101600"/>
                </a:lnTo>
                <a:lnTo>
                  <a:pt x="110067" y="101600"/>
                </a:lnTo>
                <a:lnTo>
                  <a:pt x="101599" y="101600"/>
                </a:lnTo>
                <a:lnTo>
                  <a:pt x="101599" y="101600"/>
                </a:lnTo>
                <a:lnTo>
                  <a:pt x="93133" y="101600"/>
                </a:lnTo>
                <a:lnTo>
                  <a:pt x="84666" y="101600"/>
                </a:lnTo>
                <a:lnTo>
                  <a:pt x="84666" y="110066"/>
                </a:lnTo>
                <a:lnTo>
                  <a:pt x="67733" y="118533"/>
                </a:lnTo>
                <a:lnTo>
                  <a:pt x="67733" y="118533"/>
                </a:lnTo>
                <a:lnTo>
                  <a:pt x="59266" y="126999"/>
                </a:lnTo>
                <a:lnTo>
                  <a:pt x="59266" y="143933"/>
                </a:lnTo>
                <a:lnTo>
                  <a:pt x="50800" y="152400"/>
                </a:lnTo>
                <a:lnTo>
                  <a:pt x="50800" y="169333"/>
                </a:lnTo>
                <a:lnTo>
                  <a:pt x="50800" y="186266"/>
                </a:lnTo>
                <a:lnTo>
                  <a:pt x="59266" y="194733"/>
                </a:lnTo>
                <a:lnTo>
                  <a:pt x="59266" y="220133"/>
                </a:lnTo>
                <a:lnTo>
                  <a:pt x="67733" y="228600"/>
                </a:lnTo>
                <a:lnTo>
                  <a:pt x="76200" y="245533"/>
                </a:lnTo>
                <a:lnTo>
                  <a:pt x="84666" y="254000"/>
                </a:lnTo>
                <a:lnTo>
                  <a:pt x="93133" y="262466"/>
                </a:lnTo>
                <a:lnTo>
                  <a:pt x="101599" y="262466"/>
                </a:lnTo>
                <a:lnTo>
                  <a:pt x="110067" y="262466"/>
                </a:lnTo>
                <a:lnTo>
                  <a:pt x="110067" y="262466"/>
                </a:lnTo>
                <a:lnTo>
                  <a:pt x="118533" y="254000"/>
                </a:lnTo>
                <a:lnTo>
                  <a:pt x="118533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Freeform 1092"/>
          <p:cNvSpPr/>
          <p:nvPr/>
        </p:nvSpPr>
        <p:spPr>
          <a:xfrm>
            <a:off x="7018867" y="6426200"/>
            <a:ext cx="25400" cy="110068"/>
          </a:xfrm>
          <a:custGeom>
            <a:avLst/>
            <a:gdLst/>
            <a:ahLst/>
            <a:cxnLst/>
            <a:rect l="0" t="0" r="0" b="0"/>
            <a:pathLst>
              <a:path w="25400" h="110068">
                <a:moveTo>
                  <a:pt x="8466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33867"/>
                </a:lnTo>
                <a:lnTo>
                  <a:pt x="16933" y="42333"/>
                </a:lnTo>
                <a:lnTo>
                  <a:pt x="16933" y="59267"/>
                </a:lnTo>
                <a:lnTo>
                  <a:pt x="16933" y="67733"/>
                </a:lnTo>
                <a:lnTo>
                  <a:pt x="16933" y="84666"/>
                </a:lnTo>
                <a:lnTo>
                  <a:pt x="25399" y="93134"/>
                </a:lnTo>
                <a:lnTo>
                  <a:pt x="16933" y="101600"/>
                </a:lnTo>
                <a:lnTo>
                  <a:pt x="16933" y="101600"/>
                </a:lnTo>
                <a:lnTo>
                  <a:pt x="16933" y="110067"/>
                </a:lnTo>
                <a:lnTo>
                  <a:pt x="16933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Freeform 1093"/>
          <p:cNvSpPr/>
          <p:nvPr/>
        </p:nvSpPr>
        <p:spPr>
          <a:xfrm>
            <a:off x="7044266" y="6714067"/>
            <a:ext cx="33868" cy="127001"/>
          </a:xfrm>
          <a:custGeom>
            <a:avLst/>
            <a:gdLst/>
            <a:ahLst/>
            <a:cxnLst/>
            <a:rect l="0" t="0" r="0" b="0"/>
            <a:pathLst>
              <a:path w="33868" h="127001">
                <a:moveTo>
                  <a:pt x="0" y="0"/>
                </a:moveTo>
                <a:lnTo>
                  <a:pt x="0" y="0"/>
                </a:lnTo>
                <a:lnTo>
                  <a:pt x="0" y="16933"/>
                </a:lnTo>
                <a:lnTo>
                  <a:pt x="0" y="25399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8468" y="93133"/>
                </a:lnTo>
                <a:lnTo>
                  <a:pt x="8468" y="101599"/>
                </a:lnTo>
                <a:lnTo>
                  <a:pt x="16934" y="110067"/>
                </a:lnTo>
                <a:lnTo>
                  <a:pt x="16934" y="118533"/>
                </a:lnTo>
                <a:lnTo>
                  <a:pt x="25401" y="127000"/>
                </a:lnTo>
                <a:lnTo>
                  <a:pt x="25401" y="127000"/>
                </a:lnTo>
                <a:lnTo>
                  <a:pt x="33867" y="127000"/>
                </a:lnTo>
                <a:lnTo>
                  <a:pt x="33867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Freeform 1094"/>
          <p:cNvSpPr/>
          <p:nvPr/>
        </p:nvSpPr>
        <p:spPr>
          <a:xfrm>
            <a:off x="7255933" y="6485467"/>
            <a:ext cx="110068" cy="254000"/>
          </a:xfrm>
          <a:custGeom>
            <a:avLst/>
            <a:gdLst/>
            <a:ahLst/>
            <a:cxnLst/>
            <a:rect l="0" t="0" r="0" b="0"/>
            <a:pathLst>
              <a:path w="110068" h="254000">
                <a:moveTo>
                  <a:pt x="76200" y="33867"/>
                </a:moveTo>
                <a:lnTo>
                  <a:pt x="84667" y="33867"/>
                </a:lnTo>
                <a:lnTo>
                  <a:pt x="84667" y="33867"/>
                </a:lnTo>
                <a:lnTo>
                  <a:pt x="84667" y="33867"/>
                </a:lnTo>
                <a:lnTo>
                  <a:pt x="84667" y="33867"/>
                </a:lnTo>
                <a:lnTo>
                  <a:pt x="84667" y="42333"/>
                </a:lnTo>
                <a:lnTo>
                  <a:pt x="84667" y="42333"/>
                </a:lnTo>
                <a:lnTo>
                  <a:pt x="76200" y="42333"/>
                </a:lnTo>
                <a:lnTo>
                  <a:pt x="76200" y="42333"/>
                </a:lnTo>
                <a:lnTo>
                  <a:pt x="67734" y="42333"/>
                </a:lnTo>
                <a:lnTo>
                  <a:pt x="59267" y="50800"/>
                </a:lnTo>
                <a:lnTo>
                  <a:pt x="50800" y="59266"/>
                </a:lnTo>
                <a:lnTo>
                  <a:pt x="42334" y="67733"/>
                </a:lnTo>
                <a:lnTo>
                  <a:pt x="33867" y="76200"/>
                </a:lnTo>
                <a:lnTo>
                  <a:pt x="25401" y="93133"/>
                </a:lnTo>
                <a:lnTo>
                  <a:pt x="16933" y="101599"/>
                </a:lnTo>
                <a:lnTo>
                  <a:pt x="8467" y="118533"/>
                </a:lnTo>
                <a:lnTo>
                  <a:pt x="8467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8467" y="203200"/>
                </a:lnTo>
                <a:lnTo>
                  <a:pt x="8467" y="211666"/>
                </a:lnTo>
                <a:lnTo>
                  <a:pt x="16933" y="228600"/>
                </a:lnTo>
                <a:lnTo>
                  <a:pt x="25401" y="237066"/>
                </a:lnTo>
                <a:lnTo>
                  <a:pt x="42334" y="245533"/>
                </a:lnTo>
                <a:lnTo>
                  <a:pt x="50800" y="253999"/>
                </a:lnTo>
                <a:lnTo>
                  <a:pt x="59267" y="253999"/>
                </a:lnTo>
                <a:lnTo>
                  <a:pt x="76200" y="253999"/>
                </a:lnTo>
                <a:lnTo>
                  <a:pt x="84667" y="245533"/>
                </a:lnTo>
                <a:lnTo>
                  <a:pt x="93133" y="237066"/>
                </a:lnTo>
                <a:lnTo>
                  <a:pt x="101601" y="228600"/>
                </a:lnTo>
                <a:lnTo>
                  <a:pt x="110067" y="211666"/>
                </a:lnTo>
                <a:lnTo>
                  <a:pt x="110067" y="194733"/>
                </a:lnTo>
                <a:lnTo>
                  <a:pt x="110067" y="177799"/>
                </a:lnTo>
                <a:lnTo>
                  <a:pt x="110067" y="152400"/>
                </a:lnTo>
                <a:lnTo>
                  <a:pt x="101601" y="135466"/>
                </a:lnTo>
                <a:lnTo>
                  <a:pt x="101601" y="118533"/>
                </a:lnTo>
                <a:lnTo>
                  <a:pt x="93133" y="93133"/>
                </a:lnTo>
                <a:lnTo>
                  <a:pt x="84667" y="76200"/>
                </a:lnTo>
                <a:lnTo>
                  <a:pt x="76200" y="59266"/>
                </a:lnTo>
                <a:lnTo>
                  <a:pt x="67734" y="42333"/>
                </a:lnTo>
                <a:lnTo>
                  <a:pt x="67734" y="33867"/>
                </a:lnTo>
                <a:lnTo>
                  <a:pt x="59267" y="25399"/>
                </a:lnTo>
                <a:lnTo>
                  <a:pt x="59267" y="16933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0"/>
                </a:lnTo>
                <a:lnTo>
                  <a:pt x="592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Freeform 1095"/>
          <p:cNvSpPr/>
          <p:nvPr/>
        </p:nvSpPr>
        <p:spPr>
          <a:xfrm>
            <a:off x="7408333" y="6536267"/>
            <a:ext cx="118535" cy="211668"/>
          </a:xfrm>
          <a:custGeom>
            <a:avLst/>
            <a:gdLst/>
            <a:ahLst/>
            <a:cxnLst/>
            <a:rect l="0" t="0" r="0" b="0"/>
            <a:pathLst>
              <a:path w="118535" h="211668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8467" y="33866"/>
                </a:lnTo>
                <a:lnTo>
                  <a:pt x="8467" y="50799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10066"/>
                </a:lnTo>
                <a:lnTo>
                  <a:pt x="0" y="126999"/>
                </a:lnTo>
                <a:lnTo>
                  <a:pt x="8467" y="143933"/>
                </a:lnTo>
                <a:lnTo>
                  <a:pt x="8467" y="160866"/>
                </a:lnTo>
                <a:lnTo>
                  <a:pt x="0" y="169333"/>
                </a:lnTo>
                <a:lnTo>
                  <a:pt x="0" y="186266"/>
                </a:lnTo>
                <a:lnTo>
                  <a:pt x="0" y="194733"/>
                </a:lnTo>
                <a:lnTo>
                  <a:pt x="0" y="203199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03199"/>
                </a:lnTo>
                <a:lnTo>
                  <a:pt x="0" y="203199"/>
                </a:lnTo>
                <a:lnTo>
                  <a:pt x="0" y="194733"/>
                </a:lnTo>
                <a:lnTo>
                  <a:pt x="0" y="177800"/>
                </a:lnTo>
                <a:lnTo>
                  <a:pt x="8467" y="160866"/>
                </a:lnTo>
                <a:lnTo>
                  <a:pt x="8467" y="143933"/>
                </a:lnTo>
                <a:lnTo>
                  <a:pt x="8467" y="126999"/>
                </a:lnTo>
                <a:lnTo>
                  <a:pt x="8467" y="118533"/>
                </a:lnTo>
                <a:lnTo>
                  <a:pt x="16933" y="93133"/>
                </a:lnTo>
                <a:lnTo>
                  <a:pt x="25401" y="84666"/>
                </a:lnTo>
                <a:lnTo>
                  <a:pt x="25401" y="67733"/>
                </a:lnTo>
                <a:lnTo>
                  <a:pt x="33867" y="50799"/>
                </a:lnTo>
                <a:lnTo>
                  <a:pt x="50800" y="42333"/>
                </a:lnTo>
                <a:lnTo>
                  <a:pt x="59267" y="33866"/>
                </a:lnTo>
                <a:lnTo>
                  <a:pt x="67734" y="33866"/>
                </a:lnTo>
                <a:lnTo>
                  <a:pt x="76200" y="33866"/>
                </a:lnTo>
                <a:lnTo>
                  <a:pt x="84667" y="33866"/>
                </a:lnTo>
                <a:lnTo>
                  <a:pt x="84667" y="33866"/>
                </a:lnTo>
                <a:lnTo>
                  <a:pt x="93133" y="42333"/>
                </a:lnTo>
                <a:lnTo>
                  <a:pt x="101601" y="59267"/>
                </a:lnTo>
                <a:lnTo>
                  <a:pt x="110067" y="67733"/>
                </a:lnTo>
                <a:lnTo>
                  <a:pt x="110067" y="84666"/>
                </a:lnTo>
                <a:lnTo>
                  <a:pt x="110067" y="101600"/>
                </a:lnTo>
                <a:lnTo>
                  <a:pt x="118534" y="118533"/>
                </a:lnTo>
                <a:lnTo>
                  <a:pt x="118534" y="135467"/>
                </a:lnTo>
                <a:lnTo>
                  <a:pt x="118534" y="152400"/>
                </a:lnTo>
                <a:lnTo>
                  <a:pt x="118534" y="177800"/>
                </a:lnTo>
                <a:lnTo>
                  <a:pt x="118534" y="186266"/>
                </a:lnTo>
                <a:lnTo>
                  <a:pt x="118534" y="203199"/>
                </a:lnTo>
                <a:lnTo>
                  <a:pt x="118534" y="203199"/>
                </a:lnTo>
                <a:lnTo>
                  <a:pt x="118534" y="211667"/>
                </a:lnTo>
                <a:lnTo>
                  <a:pt x="118534" y="211667"/>
                </a:lnTo>
                <a:lnTo>
                  <a:pt x="118534" y="211667"/>
                </a:lnTo>
                <a:lnTo>
                  <a:pt x="118534" y="203199"/>
                </a:lnTo>
                <a:lnTo>
                  <a:pt x="118534" y="20319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Freeform 1096"/>
          <p:cNvSpPr/>
          <p:nvPr/>
        </p:nvSpPr>
        <p:spPr>
          <a:xfrm>
            <a:off x="7535333" y="6587066"/>
            <a:ext cx="143935" cy="169335"/>
          </a:xfrm>
          <a:custGeom>
            <a:avLst/>
            <a:gdLst/>
            <a:ahLst/>
            <a:cxnLst/>
            <a:rect l="0" t="0" r="0" b="0"/>
            <a:pathLst>
              <a:path w="143935" h="169335">
                <a:moveTo>
                  <a:pt x="42333" y="67734"/>
                </a:moveTo>
                <a:lnTo>
                  <a:pt x="42333" y="67734"/>
                </a:lnTo>
                <a:lnTo>
                  <a:pt x="50801" y="67734"/>
                </a:lnTo>
                <a:lnTo>
                  <a:pt x="50801" y="76200"/>
                </a:lnTo>
                <a:lnTo>
                  <a:pt x="50801" y="76200"/>
                </a:lnTo>
                <a:lnTo>
                  <a:pt x="50801" y="76200"/>
                </a:lnTo>
                <a:lnTo>
                  <a:pt x="59267" y="76200"/>
                </a:lnTo>
                <a:lnTo>
                  <a:pt x="67734" y="76200"/>
                </a:lnTo>
                <a:lnTo>
                  <a:pt x="76200" y="76200"/>
                </a:lnTo>
                <a:lnTo>
                  <a:pt x="84667" y="76200"/>
                </a:lnTo>
                <a:lnTo>
                  <a:pt x="93134" y="76200"/>
                </a:lnTo>
                <a:lnTo>
                  <a:pt x="101600" y="67734"/>
                </a:lnTo>
                <a:lnTo>
                  <a:pt x="110067" y="67734"/>
                </a:lnTo>
                <a:lnTo>
                  <a:pt x="118533" y="59267"/>
                </a:lnTo>
                <a:lnTo>
                  <a:pt x="118533" y="59267"/>
                </a:lnTo>
                <a:lnTo>
                  <a:pt x="118533" y="50801"/>
                </a:lnTo>
                <a:lnTo>
                  <a:pt x="118533" y="42334"/>
                </a:lnTo>
                <a:lnTo>
                  <a:pt x="118533" y="33867"/>
                </a:lnTo>
                <a:lnTo>
                  <a:pt x="118533" y="25401"/>
                </a:lnTo>
                <a:lnTo>
                  <a:pt x="110067" y="16934"/>
                </a:lnTo>
                <a:lnTo>
                  <a:pt x="110067" y="16934"/>
                </a:lnTo>
                <a:lnTo>
                  <a:pt x="101600" y="8468"/>
                </a:lnTo>
                <a:lnTo>
                  <a:pt x="93134" y="0"/>
                </a:lnTo>
                <a:lnTo>
                  <a:pt x="84667" y="0"/>
                </a:lnTo>
                <a:lnTo>
                  <a:pt x="67734" y="0"/>
                </a:lnTo>
                <a:lnTo>
                  <a:pt x="59267" y="0"/>
                </a:lnTo>
                <a:lnTo>
                  <a:pt x="50801" y="0"/>
                </a:lnTo>
                <a:lnTo>
                  <a:pt x="42333" y="0"/>
                </a:lnTo>
                <a:lnTo>
                  <a:pt x="25400" y="8468"/>
                </a:lnTo>
                <a:lnTo>
                  <a:pt x="16934" y="16934"/>
                </a:lnTo>
                <a:lnTo>
                  <a:pt x="8467" y="25401"/>
                </a:lnTo>
                <a:lnTo>
                  <a:pt x="8467" y="33867"/>
                </a:lnTo>
                <a:lnTo>
                  <a:pt x="0" y="50801"/>
                </a:lnTo>
                <a:lnTo>
                  <a:pt x="0" y="59267"/>
                </a:lnTo>
                <a:lnTo>
                  <a:pt x="0" y="76200"/>
                </a:lnTo>
                <a:lnTo>
                  <a:pt x="8467" y="93134"/>
                </a:lnTo>
                <a:lnTo>
                  <a:pt x="8467" y="101601"/>
                </a:lnTo>
                <a:lnTo>
                  <a:pt x="16934" y="118534"/>
                </a:lnTo>
                <a:lnTo>
                  <a:pt x="33867" y="127001"/>
                </a:lnTo>
                <a:lnTo>
                  <a:pt x="42333" y="143934"/>
                </a:lnTo>
                <a:lnTo>
                  <a:pt x="50801" y="152400"/>
                </a:lnTo>
                <a:lnTo>
                  <a:pt x="67734" y="152400"/>
                </a:lnTo>
                <a:lnTo>
                  <a:pt x="76200" y="160868"/>
                </a:lnTo>
                <a:lnTo>
                  <a:pt x="93134" y="169334"/>
                </a:lnTo>
                <a:lnTo>
                  <a:pt x="110067" y="169334"/>
                </a:lnTo>
                <a:lnTo>
                  <a:pt x="118533" y="160868"/>
                </a:lnTo>
                <a:lnTo>
                  <a:pt x="135467" y="160868"/>
                </a:lnTo>
                <a:lnTo>
                  <a:pt x="135467" y="160868"/>
                </a:lnTo>
                <a:lnTo>
                  <a:pt x="143934" y="152400"/>
                </a:lnTo>
                <a:lnTo>
                  <a:pt x="143934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Freeform 1097"/>
          <p:cNvSpPr/>
          <p:nvPr/>
        </p:nvSpPr>
        <p:spPr>
          <a:xfrm>
            <a:off x="7780867" y="6553200"/>
            <a:ext cx="101600" cy="177801"/>
          </a:xfrm>
          <a:custGeom>
            <a:avLst/>
            <a:gdLst/>
            <a:ahLst/>
            <a:cxnLst/>
            <a:rect l="0" t="0" r="0" b="0"/>
            <a:pathLst>
              <a:path w="101600" h="177801">
                <a:moveTo>
                  <a:pt x="59266" y="0"/>
                </a:move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50800" y="16933"/>
                </a:lnTo>
                <a:lnTo>
                  <a:pt x="50800" y="25400"/>
                </a:lnTo>
                <a:lnTo>
                  <a:pt x="42333" y="33866"/>
                </a:lnTo>
                <a:lnTo>
                  <a:pt x="33867" y="42334"/>
                </a:lnTo>
                <a:lnTo>
                  <a:pt x="33867" y="50800"/>
                </a:lnTo>
                <a:lnTo>
                  <a:pt x="25399" y="59267"/>
                </a:lnTo>
                <a:lnTo>
                  <a:pt x="16933" y="76200"/>
                </a:lnTo>
                <a:lnTo>
                  <a:pt x="8466" y="84667"/>
                </a:lnTo>
                <a:lnTo>
                  <a:pt x="8466" y="101600"/>
                </a:lnTo>
                <a:lnTo>
                  <a:pt x="0" y="110066"/>
                </a:lnTo>
                <a:lnTo>
                  <a:pt x="0" y="127000"/>
                </a:lnTo>
                <a:lnTo>
                  <a:pt x="8466" y="135467"/>
                </a:lnTo>
                <a:lnTo>
                  <a:pt x="8466" y="143933"/>
                </a:lnTo>
                <a:lnTo>
                  <a:pt x="16933" y="160867"/>
                </a:lnTo>
                <a:lnTo>
                  <a:pt x="25399" y="160867"/>
                </a:lnTo>
                <a:lnTo>
                  <a:pt x="33867" y="169333"/>
                </a:lnTo>
                <a:lnTo>
                  <a:pt x="42333" y="177800"/>
                </a:lnTo>
                <a:lnTo>
                  <a:pt x="59266" y="177800"/>
                </a:lnTo>
                <a:lnTo>
                  <a:pt x="67733" y="177800"/>
                </a:lnTo>
                <a:lnTo>
                  <a:pt x="76200" y="169333"/>
                </a:lnTo>
                <a:lnTo>
                  <a:pt x="84666" y="160867"/>
                </a:lnTo>
                <a:lnTo>
                  <a:pt x="93133" y="160867"/>
                </a:lnTo>
                <a:lnTo>
                  <a:pt x="93133" y="143933"/>
                </a:lnTo>
                <a:lnTo>
                  <a:pt x="101599" y="135467"/>
                </a:lnTo>
                <a:lnTo>
                  <a:pt x="101599" y="118534"/>
                </a:lnTo>
                <a:lnTo>
                  <a:pt x="93133" y="101600"/>
                </a:lnTo>
                <a:lnTo>
                  <a:pt x="93133" y="93133"/>
                </a:lnTo>
                <a:lnTo>
                  <a:pt x="93133" y="76200"/>
                </a:lnTo>
                <a:lnTo>
                  <a:pt x="84666" y="59267"/>
                </a:lnTo>
                <a:lnTo>
                  <a:pt x="84666" y="42334"/>
                </a:lnTo>
                <a:lnTo>
                  <a:pt x="76200" y="33866"/>
                </a:lnTo>
                <a:lnTo>
                  <a:pt x="67733" y="25400"/>
                </a:lnTo>
                <a:lnTo>
                  <a:pt x="67733" y="16933"/>
                </a:lnTo>
                <a:lnTo>
                  <a:pt x="59266" y="8467"/>
                </a:lnTo>
                <a:lnTo>
                  <a:pt x="59266" y="8467"/>
                </a:lnTo>
                <a:lnTo>
                  <a:pt x="50800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16933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50800" y="33866"/>
                </a:lnTo>
                <a:lnTo>
                  <a:pt x="50800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Freeform 1098"/>
          <p:cNvSpPr/>
          <p:nvPr/>
        </p:nvSpPr>
        <p:spPr>
          <a:xfrm>
            <a:off x="7967134" y="6485467"/>
            <a:ext cx="8467" cy="228601"/>
          </a:xfrm>
          <a:custGeom>
            <a:avLst/>
            <a:gdLst/>
            <a:ahLst/>
            <a:cxnLst/>
            <a:rect l="0" t="0" r="0" b="0"/>
            <a:pathLst>
              <a:path w="8467" h="228601">
                <a:moveTo>
                  <a:pt x="8466" y="0"/>
                </a:moveTo>
                <a:lnTo>
                  <a:pt x="8466" y="0"/>
                </a:lnTo>
                <a:lnTo>
                  <a:pt x="8466" y="8466"/>
                </a:lnTo>
                <a:lnTo>
                  <a:pt x="0" y="16933"/>
                </a:lnTo>
                <a:lnTo>
                  <a:pt x="0" y="25399"/>
                </a:lnTo>
                <a:lnTo>
                  <a:pt x="0" y="25399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35466"/>
                </a:lnTo>
                <a:lnTo>
                  <a:pt x="8466" y="152400"/>
                </a:lnTo>
                <a:lnTo>
                  <a:pt x="8466" y="177799"/>
                </a:lnTo>
                <a:lnTo>
                  <a:pt x="8466" y="194733"/>
                </a:lnTo>
                <a:lnTo>
                  <a:pt x="8466" y="211666"/>
                </a:lnTo>
                <a:lnTo>
                  <a:pt x="8466" y="220133"/>
                </a:lnTo>
                <a:lnTo>
                  <a:pt x="8466" y="228600"/>
                </a:lnTo>
                <a:lnTo>
                  <a:pt x="8466" y="228600"/>
                </a:lnTo>
                <a:lnTo>
                  <a:pt x="8466" y="228600"/>
                </a:lnTo>
                <a:lnTo>
                  <a:pt x="8466" y="228600"/>
                </a:lnTo>
                <a:lnTo>
                  <a:pt x="8466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Freeform 1099"/>
          <p:cNvSpPr/>
          <p:nvPr/>
        </p:nvSpPr>
        <p:spPr>
          <a:xfrm>
            <a:off x="7907867" y="6485467"/>
            <a:ext cx="330201" cy="245534"/>
          </a:xfrm>
          <a:custGeom>
            <a:avLst/>
            <a:gdLst/>
            <a:ahLst/>
            <a:cxnLst/>
            <a:rect l="0" t="0" r="0" b="0"/>
            <a:pathLst>
              <a:path w="330201" h="245534">
                <a:moveTo>
                  <a:pt x="0" y="93133"/>
                </a:moveTo>
                <a:lnTo>
                  <a:pt x="8466" y="101599"/>
                </a:lnTo>
                <a:lnTo>
                  <a:pt x="8466" y="101599"/>
                </a:lnTo>
                <a:lnTo>
                  <a:pt x="8466" y="101599"/>
                </a:lnTo>
                <a:lnTo>
                  <a:pt x="8466" y="101599"/>
                </a:lnTo>
                <a:lnTo>
                  <a:pt x="16933" y="110067"/>
                </a:lnTo>
                <a:lnTo>
                  <a:pt x="25400" y="110067"/>
                </a:lnTo>
                <a:lnTo>
                  <a:pt x="42333" y="110067"/>
                </a:lnTo>
                <a:lnTo>
                  <a:pt x="50799" y="110067"/>
                </a:lnTo>
                <a:lnTo>
                  <a:pt x="67733" y="110067"/>
                </a:lnTo>
                <a:lnTo>
                  <a:pt x="84666" y="110067"/>
                </a:lnTo>
                <a:lnTo>
                  <a:pt x="101600" y="101599"/>
                </a:lnTo>
                <a:lnTo>
                  <a:pt x="110066" y="93133"/>
                </a:lnTo>
                <a:lnTo>
                  <a:pt x="118533" y="84666"/>
                </a:lnTo>
                <a:lnTo>
                  <a:pt x="126999" y="76200"/>
                </a:lnTo>
                <a:lnTo>
                  <a:pt x="135467" y="59266"/>
                </a:lnTo>
                <a:lnTo>
                  <a:pt x="135467" y="42333"/>
                </a:lnTo>
                <a:lnTo>
                  <a:pt x="135467" y="33867"/>
                </a:lnTo>
                <a:lnTo>
                  <a:pt x="135467" y="16933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8466"/>
                </a:lnTo>
                <a:lnTo>
                  <a:pt x="135467" y="16933"/>
                </a:lnTo>
                <a:lnTo>
                  <a:pt x="143933" y="33867"/>
                </a:lnTo>
                <a:lnTo>
                  <a:pt x="143933" y="50800"/>
                </a:lnTo>
                <a:lnTo>
                  <a:pt x="135467" y="67733"/>
                </a:lnTo>
                <a:lnTo>
                  <a:pt x="135467" y="84666"/>
                </a:lnTo>
                <a:lnTo>
                  <a:pt x="135467" y="101599"/>
                </a:lnTo>
                <a:lnTo>
                  <a:pt x="135467" y="118533"/>
                </a:lnTo>
                <a:lnTo>
                  <a:pt x="126999" y="135466"/>
                </a:lnTo>
                <a:lnTo>
                  <a:pt x="126999" y="152400"/>
                </a:lnTo>
                <a:lnTo>
                  <a:pt x="126999" y="169333"/>
                </a:lnTo>
                <a:lnTo>
                  <a:pt x="118533" y="169333"/>
                </a:lnTo>
                <a:lnTo>
                  <a:pt x="118533" y="177799"/>
                </a:lnTo>
                <a:lnTo>
                  <a:pt x="118533" y="177799"/>
                </a:lnTo>
                <a:lnTo>
                  <a:pt x="118533" y="186267"/>
                </a:lnTo>
                <a:lnTo>
                  <a:pt x="118533" y="177799"/>
                </a:lnTo>
                <a:lnTo>
                  <a:pt x="126999" y="177799"/>
                </a:lnTo>
                <a:lnTo>
                  <a:pt x="126999" y="177799"/>
                </a:lnTo>
                <a:lnTo>
                  <a:pt x="135467" y="169333"/>
                </a:lnTo>
                <a:lnTo>
                  <a:pt x="135467" y="152400"/>
                </a:lnTo>
                <a:lnTo>
                  <a:pt x="143933" y="152400"/>
                </a:lnTo>
                <a:lnTo>
                  <a:pt x="152400" y="135466"/>
                </a:lnTo>
                <a:lnTo>
                  <a:pt x="160866" y="127000"/>
                </a:lnTo>
                <a:lnTo>
                  <a:pt x="169333" y="118533"/>
                </a:lnTo>
                <a:lnTo>
                  <a:pt x="177800" y="118533"/>
                </a:lnTo>
                <a:lnTo>
                  <a:pt x="186266" y="110067"/>
                </a:lnTo>
                <a:lnTo>
                  <a:pt x="186266" y="110067"/>
                </a:lnTo>
                <a:lnTo>
                  <a:pt x="194733" y="110067"/>
                </a:lnTo>
                <a:lnTo>
                  <a:pt x="203199" y="110067"/>
                </a:lnTo>
                <a:lnTo>
                  <a:pt x="211667" y="110067"/>
                </a:lnTo>
                <a:lnTo>
                  <a:pt x="220133" y="118533"/>
                </a:lnTo>
                <a:lnTo>
                  <a:pt x="220133" y="127000"/>
                </a:lnTo>
                <a:lnTo>
                  <a:pt x="228600" y="135466"/>
                </a:lnTo>
                <a:lnTo>
                  <a:pt x="228600" y="152400"/>
                </a:lnTo>
                <a:lnTo>
                  <a:pt x="237066" y="169333"/>
                </a:lnTo>
                <a:lnTo>
                  <a:pt x="245533" y="186267"/>
                </a:lnTo>
                <a:lnTo>
                  <a:pt x="245533" y="194733"/>
                </a:lnTo>
                <a:lnTo>
                  <a:pt x="254000" y="211666"/>
                </a:lnTo>
                <a:lnTo>
                  <a:pt x="262466" y="220133"/>
                </a:lnTo>
                <a:lnTo>
                  <a:pt x="270933" y="228600"/>
                </a:lnTo>
                <a:lnTo>
                  <a:pt x="279399" y="237066"/>
                </a:lnTo>
                <a:lnTo>
                  <a:pt x="279399" y="237066"/>
                </a:lnTo>
                <a:lnTo>
                  <a:pt x="287867" y="237066"/>
                </a:lnTo>
                <a:lnTo>
                  <a:pt x="296333" y="237066"/>
                </a:lnTo>
                <a:lnTo>
                  <a:pt x="296333" y="228600"/>
                </a:lnTo>
                <a:lnTo>
                  <a:pt x="304800" y="220133"/>
                </a:lnTo>
                <a:lnTo>
                  <a:pt x="313266" y="211666"/>
                </a:lnTo>
                <a:lnTo>
                  <a:pt x="313266" y="194733"/>
                </a:lnTo>
                <a:lnTo>
                  <a:pt x="313266" y="186267"/>
                </a:lnTo>
                <a:lnTo>
                  <a:pt x="313266" y="169333"/>
                </a:lnTo>
                <a:lnTo>
                  <a:pt x="313266" y="152400"/>
                </a:lnTo>
                <a:lnTo>
                  <a:pt x="313266" y="143933"/>
                </a:lnTo>
                <a:lnTo>
                  <a:pt x="304800" y="127000"/>
                </a:lnTo>
                <a:lnTo>
                  <a:pt x="304800" y="118533"/>
                </a:lnTo>
                <a:lnTo>
                  <a:pt x="296333" y="110067"/>
                </a:lnTo>
                <a:lnTo>
                  <a:pt x="296333" y="101599"/>
                </a:lnTo>
                <a:lnTo>
                  <a:pt x="287867" y="101599"/>
                </a:lnTo>
                <a:lnTo>
                  <a:pt x="279399" y="93133"/>
                </a:lnTo>
                <a:lnTo>
                  <a:pt x="279399" y="101599"/>
                </a:lnTo>
                <a:lnTo>
                  <a:pt x="270933" y="101599"/>
                </a:lnTo>
                <a:lnTo>
                  <a:pt x="270933" y="110067"/>
                </a:lnTo>
                <a:lnTo>
                  <a:pt x="262466" y="118533"/>
                </a:lnTo>
                <a:lnTo>
                  <a:pt x="262466" y="135466"/>
                </a:lnTo>
                <a:lnTo>
                  <a:pt x="262466" y="152400"/>
                </a:lnTo>
                <a:lnTo>
                  <a:pt x="262466" y="169333"/>
                </a:lnTo>
                <a:lnTo>
                  <a:pt x="270933" y="186267"/>
                </a:lnTo>
                <a:lnTo>
                  <a:pt x="270933" y="203200"/>
                </a:lnTo>
                <a:lnTo>
                  <a:pt x="279399" y="220133"/>
                </a:lnTo>
                <a:lnTo>
                  <a:pt x="287867" y="228600"/>
                </a:lnTo>
                <a:lnTo>
                  <a:pt x="296333" y="237066"/>
                </a:lnTo>
                <a:lnTo>
                  <a:pt x="296333" y="245533"/>
                </a:lnTo>
                <a:lnTo>
                  <a:pt x="304800" y="245533"/>
                </a:lnTo>
                <a:lnTo>
                  <a:pt x="313266" y="237066"/>
                </a:lnTo>
                <a:lnTo>
                  <a:pt x="321733" y="228600"/>
                </a:lnTo>
                <a:lnTo>
                  <a:pt x="321733" y="228600"/>
                </a:lnTo>
                <a:lnTo>
                  <a:pt x="330200" y="220133"/>
                </a:lnTo>
                <a:lnTo>
                  <a:pt x="33020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Freeform 1100"/>
          <p:cNvSpPr/>
          <p:nvPr/>
        </p:nvSpPr>
        <p:spPr>
          <a:xfrm>
            <a:off x="8280400" y="6570133"/>
            <a:ext cx="127001" cy="177802"/>
          </a:xfrm>
          <a:custGeom>
            <a:avLst/>
            <a:gdLst/>
            <a:ahLst/>
            <a:cxnLst/>
            <a:rect l="0" t="0" r="0" b="0"/>
            <a:pathLst>
              <a:path w="127001" h="177802">
                <a:moveTo>
                  <a:pt x="0" y="16933"/>
                </a:moveTo>
                <a:lnTo>
                  <a:pt x="0" y="25401"/>
                </a:lnTo>
                <a:lnTo>
                  <a:pt x="0" y="25401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84667"/>
                </a:lnTo>
                <a:lnTo>
                  <a:pt x="8467" y="93133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52400"/>
                </a:lnTo>
                <a:lnTo>
                  <a:pt x="16933" y="160867"/>
                </a:lnTo>
                <a:lnTo>
                  <a:pt x="16933" y="169333"/>
                </a:lnTo>
                <a:lnTo>
                  <a:pt x="16933" y="177801"/>
                </a:lnTo>
                <a:lnTo>
                  <a:pt x="16933" y="177801"/>
                </a:lnTo>
                <a:lnTo>
                  <a:pt x="16933" y="177801"/>
                </a:lnTo>
                <a:lnTo>
                  <a:pt x="16933" y="177801"/>
                </a:lnTo>
                <a:lnTo>
                  <a:pt x="16933" y="169333"/>
                </a:lnTo>
                <a:lnTo>
                  <a:pt x="25400" y="160867"/>
                </a:lnTo>
                <a:lnTo>
                  <a:pt x="25400" y="152400"/>
                </a:lnTo>
                <a:lnTo>
                  <a:pt x="25400" y="135467"/>
                </a:lnTo>
                <a:lnTo>
                  <a:pt x="25400" y="118534"/>
                </a:lnTo>
                <a:lnTo>
                  <a:pt x="16933" y="93133"/>
                </a:lnTo>
                <a:lnTo>
                  <a:pt x="25400" y="76200"/>
                </a:lnTo>
                <a:lnTo>
                  <a:pt x="25400" y="59267"/>
                </a:lnTo>
                <a:lnTo>
                  <a:pt x="25400" y="50800"/>
                </a:lnTo>
                <a:lnTo>
                  <a:pt x="33867" y="33867"/>
                </a:lnTo>
                <a:lnTo>
                  <a:pt x="42333" y="16933"/>
                </a:lnTo>
                <a:lnTo>
                  <a:pt x="50800" y="8467"/>
                </a:lnTo>
                <a:lnTo>
                  <a:pt x="59266" y="8467"/>
                </a:lnTo>
                <a:lnTo>
                  <a:pt x="67734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8467"/>
                </a:lnTo>
                <a:lnTo>
                  <a:pt x="110067" y="8467"/>
                </a:lnTo>
                <a:lnTo>
                  <a:pt x="118533" y="16933"/>
                </a:lnTo>
                <a:lnTo>
                  <a:pt x="118533" y="16933"/>
                </a:lnTo>
                <a:lnTo>
                  <a:pt x="127000" y="16933"/>
                </a:lnTo>
                <a:lnTo>
                  <a:pt x="1270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Freeform 1101"/>
          <p:cNvSpPr/>
          <p:nvPr/>
        </p:nvSpPr>
        <p:spPr>
          <a:xfrm>
            <a:off x="8525933" y="6561667"/>
            <a:ext cx="33868" cy="321734"/>
          </a:xfrm>
          <a:custGeom>
            <a:avLst/>
            <a:gdLst/>
            <a:ahLst/>
            <a:cxnLst/>
            <a:rect l="0" t="0" r="0" b="0"/>
            <a:pathLst>
              <a:path w="33868" h="321734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399"/>
                </a:lnTo>
                <a:lnTo>
                  <a:pt x="8467" y="25399"/>
                </a:lnTo>
                <a:lnTo>
                  <a:pt x="16934" y="33867"/>
                </a:lnTo>
                <a:lnTo>
                  <a:pt x="25400" y="42333"/>
                </a:lnTo>
                <a:lnTo>
                  <a:pt x="25400" y="59266"/>
                </a:lnTo>
                <a:lnTo>
                  <a:pt x="25400" y="76200"/>
                </a:lnTo>
                <a:lnTo>
                  <a:pt x="25400" y="93133"/>
                </a:lnTo>
                <a:lnTo>
                  <a:pt x="33867" y="110067"/>
                </a:lnTo>
                <a:lnTo>
                  <a:pt x="25400" y="135466"/>
                </a:lnTo>
                <a:lnTo>
                  <a:pt x="25400" y="160866"/>
                </a:lnTo>
                <a:lnTo>
                  <a:pt x="25400" y="186267"/>
                </a:lnTo>
                <a:lnTo>
                  <a:pt x="25400" y="211666"/>
                </a:lnTo>
                <a:lnTo>
                  <a:pt x="25400" y="228600"/>
                </a:lnTo>
                <a:lnTo>
                  <a:pt x="16934" y="253999"/>
                </a:lnTo>
                <a:lnTo>
                  <a:pt x="16934" y="270933"/>
                </a:lnTo>
                <a:lnTo>
                  <a:pt x="16934" y="296333"/>
                </a:lnTo>
                <a:lnTo>
                  <a:pt x="16934" y="304800"/>
                </a:lnTo>
                <a:lnTo>
                  <a:pt x="16934" y="313266"/>
                </a:lnTo>
                <a:lnTo>
                  <a:pt x="16934" y="321733"/>
                </a:lnTo>
                <a:lnTo>
                  <a:pt x="16934" y="313266"/>
                </a:lnTo>
                <a:lnTo>
                  <a:pt x="16934" y="313266"/>
                </a:lnTo>
                <a:lnTo>
                  <a:pt x="16934" y="304800"/>
                </a:lnTo>
                <a:lnTo>
                  <a:pt x="16934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Freeform 1102"/>
          <p:cNvSpPr/>
          <p:nvPr/>
        </p:nvSpPr>
        <p:spPr>
          <a:xfrm>
            <a:off x="8525933" y="6527800"/>
            <a:ext cx="135468" cy="160868"/>
          </a:xfrm>
          <a:custGeom>
            <a:avLst/>
            <a:gdLst/>
            <a:ahLst/>
            <a:cxnLst/>
            <a:rect l="0" t="0" r="0" b="0"/>
            <a:pathLst>
              <a:path w="135468" h="160868">
                <a:moveTo>
                  <a:pt x="8467" y="59266"/>
                </a:moveTo>
                <a:lnTo>
                  <a:pt x="0" y="50800"/>
                </a:lnTo>
                <a:lnTo>
                  <a:pt x="0" y="42333"/>
                </a:lnTo>
                <a:lnTo>
                  <a:pt x="0" y="33867"/>
                </a:lnTo>
                <a:lnTo>
                  <a:pt x="0" y="25400"/>
                </a:lnTo>
                <a:lnTo>
                  <a:pt x="8467" y="16933"/>
                </a:lnTo>
                <a:lnTo>
                  <a:pt x="16934" y="8467"/>
                </a:lnTo>
                <a:lnTo>
                  <a:pt x="25400" y="8467"/>
                </a:lnTo>
                <a:lnTo>
                  <a:pt x="42333" y="0"/>
                </a:lnTo>
                <a:lnTo>
                  <a:pt x="50801" y="0"/>
                </a:lnTo>
                <a:lnTo>
                  <a:pt x="59267" y="8467"/>
                </a:lnTo>
                <a:lnTo>
                  <a:pt x="76200" y="16933"/>
                </a:lnTo>
                <a:lnTo>
                  <a:pt x="84667" y="25400"/>
                </a:lnTo>
                <a:lnTo>
                  <a:pt x="93134" y="33867"/>
                </a:lnTo>
                <a:lnTo>
                  <a:pt x="101600" y="42333"/>
                </a:lnTo>
                <a:lnTo>
                  <a:pt x="118533" y="50800"/>
                </a:lnTo>
                <a:lnTo>
                  <a:pt x="118533" y="67734"/>
                </a:lnTo>
                <a:lnTo>
                  <a:pt x="127001" y="76200"/>
                </a:lnTo>
                <a:lnTo>
                  <a:pt x="135467" y="93133"/>
                </a:lnTo>
                <a:lnTo>
                  <a:pt x="135467" y="101600"/>
                </a:lnTo>
                <a:lnTo>
                  <a:pt x="135467" y="118533"/>
                </a:lnTo>
                <a:lnTo>
                  <a:pt x="135467" y="127000"/>
                </a:lnTo>
                <a:lnTo>
                  <a:pt x="135467" y="135466"/>
                </a:lnTo>
                <a:lnTo>
                  <a:pt x="127001" y="143934"/>
                </a:lnTo>
                <a:lnTo>
                  <a:pt x="118533" y="152400"/>
                </a:lnTo>
                <a:lnTo>
                  <a:pt x="118533" y="152400"/>
                </a:lnTo>
                <a:lnTo>
                  <a:pt x="110067" y="152400"/>
                </a:lnTo>
                <a:lnTo>
                  <a:pt x="101600" y="152400"/>
                </a:lnTo>
                <a:lnTo>
                  <a:pt x="93134" y="160867"/>
                </a:lnTo>
                <a:lnTo>
                  <a:pt x="93134" y="160867"/>
                </a:lnTo>
                <a:lnTo>
                  <a:pt x="84667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84667" y="143934"/>
                </a:lnTo>
                <a:lnTo>
                  <a:pt x="84667" y="143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Freeform 1103"/>
          <p:cNvSpPr/>
          <p:nvPr/>
        </p:nvSpPr>
        <p:spPr>
          <a:xfrm>
            <a:off x="8720666" y="6561667"/>
            <a:ext cx="67735" cy="152401"/>
          </a:xfrm>
          <a:custGeom>
            <a:avLst/>
            <a:gdLst/>
            <a:ahLst/>
            <a:cxnLst/>
            <a:rect l="0" t="0" r="0" b="0"/>
            <a:pathLst>
              <a:path w="67735" h="152401">
                <a:moveTo>
                  <a:pt x="33867" y="25399"/>
                </a:moveTo>
                <a:lnTo>
                  <a:pt x="33867" y="25399"/>
                </a:lnTo>
                <a:lnTo>
                  <a:pt x="33867" y="25399"/>
                </a:lnTo>
                <a:lnTo>
                  <a:pt x="33867" y="25399"/>
                </a:lnTo>
                <a:lnTo>
                  <a:pt x="25401" y="25399"/>
                </a:lnTo>
                <a:lnTo>
                  <a:pt x="33867" y="25399"/>
                </a:lnTo>
                <a:lnTo>
                  <a:pt x="33867" y="25399"/>
                </a:lnTo>
                <a:lnTo>
                  <a:pt x="25401" y="25399"/>
                </a:lnTo>
                <a:lnTo>
                  <a:pt x="25401" y="25399"/>
                </a:lnTo>
                <a:lnTo>
                  <a:pt x="25401" y="25399"/>
                </a:lnTo>
                <a:lnTo>
                  <a:pt x="25401" y="33867"/>
                </a:lnTo>
                <a:lnTo>
                  <a:pt x="25401" y="33867"/>
                </a:lnTo>
                <a:lnTo>
                  <a:pt x="25401" y="33867"/>
                </a:lnTo>
                <a:lnTo>
                  <a:pt x="25401" y="42333"/>
                </a:lnTo>
                <a:lnTo>
                  <a:pt x="25401" y="42333"/>
                </a:lnTo>
                <a:lnTo>
                  <a:pt x="16934" y="42333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59266"/>
                </a:lnTo>
                <a:lnTo>
                  <a:pt x="16934" y="59266"/>
                </a:lnTo>
                <a:lnTo>
                  <a:pt x="8468" y="67733"/>
                </a:lnTo>
                <a:lnTo>
                  <a:pt x="8468" y="76200"/>
                </a:lnTo>
                <a:lnTo>
                  <a:pt x="8468" y="76200"/>
                </a:lnTo>
                <a:lnTo>
                  <a:pt x="8468" y="84666"/>
                </a:lnTo>
                <a:lnTo>
                  <a:pt x="8468" y="93133"/>
                </a:lnTo>
                <a:lnTo>
                  <a:pt x="8468" y="93133"/>
                </a:lnTo>
                <a:lnTo>
                  <a:pt x="8468" y="101599"/>
                </a:lnTo>
                <a:lnTo>
                  <a:pt x="0" y="101599"/>
                </a:lnTo>
                <a:lnTo>
                  <a:pt x="0" y="110067"/>
                </a:lnTo>
                <a:lnTo>
                  <a:pt x="0" y="110067"/>
                </a:lnTo>
                <a:lnTo>
                  <a:pt x="0" y="118533"/>
                </a:lnTo>
                <a:lnTo>
                  <a:pt x="0" y="118533"/>
                </a:lnTo>
                <a:lnTo>
                  <a:pt x="8468" y="127000"/>
                </a:lnTo>
                <a:lnTo>
                  <a:pt x="8468" y="127000"/>
                </a:lnTo>
                <a:lnTo>
                  <a:pt x="8468" y="127000"/>
                </a:lnTo>
                <a:lnTo>
                  <a:pt x="8468" y="127000"/>
                </a:lnTo>
                <a:lnTo>
                  <a:pt x="8468" y="135466"/>
                </a:lnTo>
                <a:lnTo>
                  <a:pt x="8468" y="135466"/>
                </a:lnTo>
                <a:lnTo>
                  <a:pt x="8468" y="135466"/>
                </a:lnTo>
                <a:lnTo>
                  <a:pt x="8468" y="135466"/>
                </a:lnTo>
                <a:lnTo>
                  <a:pt x="8468" y="135466"/>
                </a:lnTo>
                <a:lnTo>
                  <a:pt x="8468" y="135466"/>
                </a:lnTo>
                <a:lnTo>
                  <a:pt x="8468" y="135466"/>
                </a:lnTo>
                <a:lnTo>
                  <a:pt x="8468" y="135466"/>
                </a:lnTo>
                <a:lnTo>
                  <a:pt x="8468" y="135466"/>
                </a:lnTo>
                <a:lnTo>
                  <a:pt x="8468" y="135466"/>
                </a:lnTo>
                <a:lnTo>
                  <a:pt x="8468" y="135466"/>
                </a:lnTo>
                <a:lnTo>
                  <a:pt x="8468" y="135466"/>
                </a:lnTo>
                <a:lnTo>
                  <a:pt x="8468" y="135466"/>
                </a:lnTo>
                <a:lnTo>
                  <a:pt x="8468" y="135466"/>
                </a:lnTo>
                <a:lnTo>
                  <a:pt x="8468" y="143933"/>
                </a:lnTo>
                <a:lnTo>
                  <a:pt x="16934" y="143933"/>
                </a:lnTo>
                <a:lnTo>
                  <a:pt x="16934" y="143933"/>
                </a:lnTo>
                <a:lnTo>
                  <a:pt x="16934" y="143933"/>
                </a:lnTo>
                <a:lnTo>
                  <a:pt x="16934" y="143933"/>
                </a:lnTo>
                <a:lnTo>
                  <a:pt x="16934" y="143933"/>
                </a:lnTo>
                <a:lnTo>
                  <a:pt x="25401" y="143933"/>
                </a:lnTo>
                <a:lnTo>
                  <a:pt x="25401" y="152400"/>
                </a:lnTo>
                <a:lnTo>
                  <a:pt x="25401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42334" y="152400"/>
                </a:lnTo>
                <a:lnTo>
                  <a:pt x="42334" y="143933"/>
                </a:lnTo>
                <a:lnTo>
                  <a:pt x="42334" y="143933"/>
                </a:lnTo>
                <a:lnTo>
                  <a:pt x="50801" y="135466"/>
                </a:lnTo>
                <a:lnTo>
                  <a:pt x="50801" y="135466"/>
                </a:lnTo>
                <a:lnTo>
                  <a:pt x="59267" y="127000"/>
                </a:lnTo>
                <a:lnTo>
                  <a:pt x="59267" y="127000"/>
                </a:lnTo>
                <a:lnTo>
                  <a:pt x="67734" y="118533"/>
                </a:lnTo>
                <a:lnTo>
                  <a:pt x="59267" y="110067"/>
                </a:lnTo>
                <a:lnTo>
                  <a:pt x="67734" y="101599"/>
                </a:lnTo>
                <a:lnTo>
                  <a:pt x="67734" y="93133"/>
                </a:lnTo>
                <a:lnTo>
                  <a:pt x="67734" y="84666"/>
                </a:lnTo>
                <a:lnTo>
                  <a:pt x="67734" y="76200"/>
                </a:lnTo>
                <a:lnTo>
                  <a:pt x="59267" y="67733"/>
                </a:lnTo>
                <a:lnTo>
                  <a:pt x="59267" y="59266"/>
                </a:lnTo>
                <a:lnTo>
                  <a:pt x="59267" y="50800"/>
                </a:lnTo>
                <a:lnTo>
                  <a:pt x="59267" y="42333"/>
                </a:lnTo>
                <a:lnTo>
                  <a:pt x="50801" y="33867"/>
                </a:lnTo>
                <a:lnTo>
                  <a:pt x="50801" y="25399"/>
                </a:lnTo>
                <a:lnTo>
                  <a:pt x="42334" y="25399"/>
                </a:lnTo>
                <a:lnTo>
                  <a:pt x="42334" y="16933"/>
                </a:lnTo>
                <a:lnTo>
                  <a:pt x="33867" y="8466"/>
                </a:lnTo>
                <a:lnTo>
                  <a:pt x="25401" y="8466"/>
                </a:lnTo>
                <a:lnTo>
                  <a:pt x="25401" y="8466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Freeform 1104"/>
          <p:cNvSpPr/>
          <p:nvPr/>
        </p:nvSpPr>
        <p:spPr>
          <a:xfrm>
            <a:off x="8822267" y="6578600"/>
            <a:ext cx="33867" cy="177801"/>
          </a:xfrm>
          <a:custGeom>
            <a:avLst/>
            <a:gdLst/>
            <a:ahLst/>
            <a:cxnLst/>
            <a:rect l="0" t="0" r="0" b="0"/>
            <a:pathLst>
              <a:path w="33867" h="1778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84666"/>
                </a:lnTo>
                <a:lnTo>
                  <a:pt x="16933" y="101600"/>
                </a:lnTo>
                <a:lnTo>
                  <a:pt x="25400" y="118533"/>
                </a:lnTo>
                <a:lnTo>
                  <a:pt x="25400" y="135467"/>
                </a:lnTo>
                <a:lnTo>
                  <a:pt x="25400" y="152400"/>
                </a:lnTo>
                <a:lnTo>
                  <a:pt x="25400" y="160866"/>
                </a:lnTo>
                <a:lnTo>
                  <a:pt x="25400" y="169334"/>
                </a:lnTo>
                <a:lnTo>
                  <a:pt x="25400" y="177800"/>
                </a:lnTo>
                <a:lnTo>
                  <a:pt x="33866" y="177800"/>
                </a:lnTo>
                <a:lnTo>
                  <a:pt x="33866" y="177800"/>
                </a:lnTo>
                <a:lnTo>
                  <a:pt x="33866" y="177800"/>
                </a:lnTo>
                <a:lnTo>
                  <a:pt x="33866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Freeform 1105"/>
          <p:cNvSpPr/>
          <p:nvPr/>
        </p:nvSpPr>
        <p:spPr>
          <a:xfrm>
            <a:off x="8830733" y="6477000"/>
            <a:ext cx="33868" cy="16934"/>
          </a:xfrm>
          <a:custGeom>
            <a:avLst/>
            <a:gdLst/>
            <a:ahLst/>
            <a:cxnLst/>
            <a:rect l="0" t="0" r="0" b="0"/>
            <a:pathLst>
              <a:path w="33868" h="16934">
                <a:moveTo>
                  <a:pt x="0" y="16933"/>
                </a:move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Freeform 1106"/>
          <p:cNvSpPr/>
          <p:nvPr/>
        </p:nvSpPr>
        <p:spPr>
          <a:xfrm>
            <a:off x="8881534" y="6451600"/>
            <a:ext cx="169334" cy="287867"/>
          </a:xfrm>
          <a:custGeom>
            <a:avLst/>
            <a:gdLst/>
            <a:ahLst/>
            <a:cxnLst/>
            <a:rect l="0" t="0" r="0" b="0"/>
            <a:pathLst>
              <a:path w="169334" h="287867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16933"/>
                </a:lnTo>
                <a:lnTo>
                  <a:pt x="0" y="25400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84667"/>
                </a:lnTo>
                <a:lnTo>
                  <a:pt x="16933" y="101600"/>
                </a:lnTo>
                <a:lnTo>
                  <a:pt x="16933" y="118533"/>
                </a:lnTo>
                <a:lnTo>
                  <a:pt x="25399" y="135466"/>
                </a:lnTo>
                <a:lnTo>
                  <a:pt x="25399" y="143934"/>
                </a:lnTo>
                <a:lnTo>
                  <a:pt x="33866" y="160867"/>
                </a:lnTo>
                <a:lnTo>
                  <a:pt x="33866" y="169333"/>
                </a:lnTo>
                <a:lnTo>
                  <a:pt x="33866" y="177800"/>
                </a:lnTo>
                <a:lnTo>
                  <a:pt x="33866" y="186267"/>
                </a:lnTo>
                <a:lnTo>
                  <a:pt x="33866" y="194733"/>
                </a:lnTo>
                <a:lnTo>
                  <a:pt x="33866" y="203200"/>
                </a:lnTo>
                <a:lnTo>
                  <a:pt x="42333" y="211666"/>
                </a:lnTo>
                <a:lnTo>
                  <a:pt x="42333" y="211666"/>
                </a:lnTo>
                <a:lnTo>
                  <a:pt x="42333" y="211666"/>
                </a:lnTo>
                <a:lnTo>
                  <a:pt x="42333" y="211666"/>
                </a:lnTo>
                <a:lnTo>
                  <a:pt x="42333" y="211666"/>
                </a:lnTo>
                <a:lnTo>
                  <a:pt x="42333" y="211666"/>
                </a:lnTo>
                <a:lnTo>
                  <a:pt x="42333" y="211666"/>
                </a:lnTo>
                <a:lnTo>
                  <a:pt x="50799" y="203200"/>
                </a:lnTo>
                <a:lnTo>
                  <a:pt x="50799" y="194733"/>
                </a:lnTo>
                <a:lnTo>
                  <a:pt x="50799" y="186267"/>
                </a:lnTo>
                <a:lnTo>
                  <a:pt x="50799" y="177800"/>
                </a:lnTo>
                <a:lnTo>
                  <a:pt x="50799" y="169333"/>
                </a:lnTo>
                <a:lnTo>
                  <a:pt x="50799" y="160867"/>
                </a:lnTo>
                <a:lnTo>
                  <a:pt x="50799" y="143934"/>
                </a:lnTo>
                <a:lnTo>
                  <a:pt x="50799" y="135466"/>
                </a:lnTo>
                <a:lnTo>
                  <a:pt x="50799" y="118533"/>
                </a:lnTo>
                <a:lnTo>
                  <a:pt x="50799" y="110067"/>
                </a:lnTo>
                <a:lnTo>
                  <a:pt x="50799" y="93133"/>
                </a:lnTo>
                <a:lnTo>
                  <a:pt x="50799" y="93133"/>
                </a:lnTo>
                <a:lnTo>
                  <a:pt x="50799" y="84667"/>
                </a:lnTo>
                <a:lnTo>
                  <a:pt x="50799" y="76200"/>
                </a:lnTo>
                <a:lnTo>
                  <a:pt x="50799" y="76200"/>
                </a:lnTo>
                <a:lnTo>
                  <a:pt x="59266" y="67734"/>
                </a:lnTo>
                <a:lnTo>
                  <a:pt x="59266" y="67734"/>
                </a:lnTo>
                <a:lnTo>
                  <a:pt x="67732" y="67734"/>
                </a:lnTo>
                <a:lnTo>
                  <a:pt x="76200" y="76200"/>
                </a:lnTo>
                <a:lnTo>
                  <a:pt x="84666" y="76200"/>
                </a:lnTo>
                <a:lnTo>
                  <a:pt x="84666" y="84667"/>
                </a:lnTo>
                <a:lnTo>
                  <a:pt x="101599" y="101600"/>
                </a:lnTo>
                <a:lnTo>
                  <a:pt x="101599" y="110067"/>
                </a:lnTo>
                <a:lnTo>
                  <a:pt x="110066" y="118533"/>
                </a:lnTo>
                <a:lnTo>
                  <a:pt x="118533" y="135466"/>
                </a:lnTo>
                <a:lnTo>
                  <a:pt x="126999" y="143934"/>
                </a:lnTo>
                <a:lnTo>
                  <a:pt x="135466" y="160867"/>
                </a:lnTo>
                <a:lnTo>
                  <a:pt x="135466" y="177800"/>
                </a:lnTo>
                <a:lnTo>
                  <a:pt x="143932" y="194733"/>
                </a:lnTo>
                <a:lnTo>
                  <a:pt x="143932" y="211666"/>
                </a:lnTo>
                <a:lnTo>
                  <a:pt x="152400" y="228600"/>
                </a:lnTo>
                <a:lnTo>
                  <a:pt x="152400" y="245533"/>
                </a:lnTo>
                <a:lnTo>
                  <a:pt x="160866" y="262467"/>
                </a:lnTo>
                <a:lnTo>
                  <a:pt x="160866" y="270933"/>
                </a:lnTo>
                <a:lnTo>
                  <a:pt x="160866" y="279400"/>
                </a:lnTo>
                <a:lnTo>
                  <a:pt x="160866" y="287866"/>
                </a:lnTo>
                <a:lnTo>
                  <a:pt x="160866" y="287866"/>
                </a:lnTo>
                <a:lnTo>
                  <a:pt x="160866" y="287866"/>
                </a:lnTo>
                <a:lnTo>
                  <a:pt x="160866" y="287866"/>
                </a:lnTo>
                <a:lnTo>
                  <a:pt x="169333" y="270933"/>
                </a:lnTo>
                <a:lnTo>
                  <a:pt x="169333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Freeform 1107"/>
          <p:cNvSpPr/>
          <p:nvPr/>
        </p:nvSpPr>
        <p:spPr>
          <a:xfrm>
            <a:off x="9076267" y="6443133"/>
            <a:ext cx="33868" cy="245535"/>
          </a:xfrm>
          <a:custGeom>
            <a:avLst/>
            <a:gdLst/>
            <a:ahLst/>
            <a:cxnLst/>
            <a:rect l="0" t="0" r="0" b="0"/>
            <a:pathLst>
              <a:path w="33868" h="2455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16933" y="59267"/>
                </a:lnTo>
                <a:lnTo>
                  <a:pt x="16933" y="76201"/>
                </a:lnTo>
                <a:lnTo>
                  <a:pt x="25399" y="93134"/>
                </a:lnTo>
                <a:lnTo>
                  <a:pt x="25399" y="118534"/>
                </a:lnTo>
                <a:lnTo>
                  <a:pt x="33867" y="143933"/>
                </a:lnTo>
                <a:lnTo>
                  <a:pt x="33867" y="160867"/>
                </a:lnTo>
                <a:lnTo>
                  <a:pt x="33867" y="186267"/>
                </a:lnTo>
                <a:lnTo>
                  <a:pt x="33867" y="203200"/>
                </a:lnTo>
                <a:lnTo>
                  <a:pt x="33867" y="220133"/>
                </a:lnTo>
                <a:lnTo>
                  <a:pt x="33867" y="237067"/>
                </a:lnTo>
                <a:lnTo>
                  <a:pt x="33867" y="237067"/>
                </a:lnTo>
                <a:lnTo>
                  <a:pt x="33867" y="237067"/>
                </a:lnTo>
                <a:lnTo>
                  <a:pt x="33867" y="245534"/>
                </a:lnTo>
                <a:lnTo>
                  <a:pt x="33867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Freeform 1108"/>
          <p:cNvSpPr/>
          <p:nvPr/>
        </p:nvSpPr>
        <p:spPr>
          <a:xfrm>
            <a:off x="9017000" y="6485467"/>
            <a:ext cx="127001" cy="76201"/>
          </a:xfrm>
          <a:custGeom>
            <a:avLst/>
            <a:gdLst/>
            <a:ahLst/>
            <a:cxnLst/>
            <a:rect l="0" t="0" r="0" b="0"/>
            <a:pathLst>
              <a:path w="127001" h="76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8466"/>
                </a:lnTo>
                <a:lnTo>
                  <a:pt x="50800" y="25399"/>
                </a:lnTo>
                <a:lnTo>
                  <a:pt x="59267" y="33867"/>
                </a:lnTo>
                <a:lnTo>
                  <a:pt x="76200" y="42333"/>
                </a:lnTo>
                <a:lnTo>
                  <a:pt x="93134" y="59266"/>
                </a:lnTo>
                <a:lnTo>
                  <a:pt x="101600" y="59266"/>
                </a:lnTo>
                <a:lnTo>
                  <a:pt x="110067" y="67733"/>
                </a:lnTo>
                <a:lnTo>
                  <a:pt x="110067" y="67733"/>
                </a:lnTo>
                <a:lnTo>
                  <a:pt x="127000" y="76200"/>
                </a:lnTo>
                <a:lnTo>
                  <a:pt x="127000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Freeform 1109"/>
          <p:cNvSpPr/>
          <p:nvPr/>
        </p:nvSpPr>
        <p:spPr>
          <a:xfrm>
            <a:off x="9127067" y="6316133"/>
            <a:ext cx="135468" cy="550335"/>
          </a:xfrm>
          <a:custGeom>
            <a:avLst/>
            <a:gdLst/>
            <a:ahLst/>
            <a:cxnLst/>
            <a:rect l="0" t="0" r="0" b="0"/>
            <a:pathLst>
              <a:path w="135468" h="5503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25400" y="25400"/>
                </a:lnTo>
                <a:lnTo>
                  <a:pt x="33866" y="42334"/>
                </a:lnTo>
                <a:lnTo>
                  <a:pt x="42333" y="59267"/>
                </a:lnTo>
                <a:lnTo>
                  <a:pt x="59267" y="84667"/>
                </a:lnTo>
                <a:lnTo>
                  <a:pt x="76200" y="110067"/>
                </a:lnTo>
                <a:lnTo>
                  <a:pt x="84666" y="143934"/>
                </a:lnTo>
                <a:lnTo>
                  <a:pt x="101600" y="177800"/>
                </a:lnTo>
                <a:lnTo>
                  <a:pt x="110066" y="211667"/>
                </a:lnTo>
                <a:lnTo>
                  <a:pt x="118533" y="254000"/>
                </a:lnTo>
                <a:lnTo>
                  <a:pt x="135467" y="296334"/>
                </a:lnTo>
                <a:lnTo>
                  <a:pt x="135467" y="338667"/>
                </a:lnTo>
                <a:lnTo>
                  <a:pt x="135467" y="389467"/>
                </a:lnTo>
                <a:lnTo>
                  <a:pt x="135467" y="431801"/>
                </a:lnTo>
                <a:lnTo>
                  <a:pt x="135467" y="474134"/>
                </a:lnTo>
                <a:lnTo>
                  <a:pt x="126999" y="508001"/>
                </a:lnTo>
                <a:lnTo>
                  <a:pt x="110066" y="533400"/>
                </a:lnTo>
                <a:lnTo>
                  <a:pt x="101600" y="550334"/>
                </a:lnTo>
                <a:lnTo>
                  <a:pt x="84666" y="550334"/>
                </a:lnTo>
                <a:lnTo>
                  <a:pt x="84666" y="550334"/>
                </a:lnTo>
                <a:lnTo>
                  <a:pt x="76200" y="550334"/>
                </a:lnTo>
                <a:lnTo>
                  <a:pt x="76200" y="550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Freeform 1110"/>
          <p:cNvSpPr/>
          <p:nvPr/>
        </p:nvSpPr>
        <p:spPr>
          <a:xfrm>
            <a:off x="4775200" y="2438400"/>
            <a:ext cx="338668" cy="270934"/>
          </a:xfrm>
          <a:custGeom>
            <a:avLst/>
            <a:gdLst/>
            <a:ahLst/>
            <a:cxnLst/>
            <a:rect l="0" t="0" r="0" b="0"/>
            <a:pathLst>
              <a:path w="338668" h="270934">
                <a:moveTo>
                  <a:pt x="0" y="76200"/>
                </a:moveTo>
                <a:lnTo>
                  <a:pt x="0" y="76200"/>
                </a:lnTo>
                <a:lnTo>
                  <a:pt x="0" y="84667"/>
                </a:lnTo>
                <a:lnTo>
                  <a:pt x="8467" y="93133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60867"/>
                </a:lnTo>
                <a:lnTo>
                  <a:pt x="16933" y="169333"/>
                </a:lnTo>
                <a:lnTo>
                  <a:pt x="16933" y="186267"/>
                </a:lnTo>
                <a:lnTo>
                  <a:pt x="16933" y="203200"/>
                </a:lnTo>
                <a:lnTo>
                  <a:pt x="16933" y="220133"/>
                </a:lnTo>
                <a:lnTo>
                  <a:pt x="16933" y="237067"/>
                </a:lnTo>
                <a:lnTo>
                  <a:pt x="16933" y="245533"/>
                </a:lnTo>
                <a:lnTo>
                  <a:pt x="16933" y="254000"/>
                </a:lnTo>
                <a:lnTo>
                  <a:pt x="16933" y="262467"/>
                </a:lnTo>
                <a:lnTo>
                  <a:pt x="16933" y="270933"/>
                </a:lnTo>
                <a:lnTo>
                  <a:pt x="16933" y="270933"/>
                </a:lnTo>
                <a:lnTo>
                  <a:pt x="8467" y="262467"/>
                </a:lnTo>
                <a:lnTo>
                  <a:pt x="8467" y="262467"/>
                </a:lnTo>
                <a:lnTo>
                  <a:pt x="8467" y="254000"/>
                </a:lnTo>
                <a:lnTo>
                  <a:pt x="8467" y="245533"/>
                </a:lnTo>
                <a:lnTo>
                  <a:pt x="0" y="228600"/>
                </a:lnTo>
                <a:lnTo>
                  <a:pt x="0" y="220133"/>
                </a:lnTo>
                <a:lnTo>
                  <a:pt x="0" y="203200"/>
                </a:lnTo>
                <a:lnTo>
                  <a:pt x="0" y="186267"/>
                </a:lnTo>
                <a:lnTo>
                  <a:pt x="0" y="169333"/>
                </a:lnTo>
                <a:lnTo>
                  <a:pt x="0" y="152400"/>
                </a:lnTo>
                <a:lnTo>
                  <a:pt x="0" y="135467"/>
                </a:lnTo>
                <a:lnTo>
                  <a:pt x="0" y="110067"/>
                </a:lnTo>
                <a:lnTo>
                  <a:pt x="8467" y="93133"/>
                </a:lnTo>
                <a:lnTo>
                  <a:pt x="8467" y="76200"/>
                </a:lnTo>
                <a:lnTo>
                  <a:pt x="16933" y="67733"/>
                </a:lnTo>
                <a:lnTo>
                  <a:pt x="16933" y="50800"/>
                </a:lnTo>
                <a:lnTo>
                  <a:pt x="25400" y="42333"/>
                </a:lnTo>
                <a:lnTo>
                  <a:pt x="33867" y="33867"/>
                </a:lnTo>
                <a:lnTo>
                  <a:pt x="42333" y="33867"/>
                </a:lnTo>
                <a:lnTo>
                  <a:pt x="50800" y="25400"/>
                </a:lnTo>
                <a:lnTo>
                  <a:pt x="59267" y="33867"/>
                </a:lnTo>
                <a:lnTo>
                  <a:pt x="67733" y="33867"/>
                </a:lnTo>
                <a:lnTo>
                  <a:pt x="76200" y="42333"/>
                </a:lnTo>
                <a:lnTo>
                  <a:pt x="84667" y="50800"/>
                </a:lnTo>
                <a:lnTo>
                  <a:pt x="93133" y="67733"/>
                </a:lnTo>
                <a:lnTo>
                  <a:pt x="101600" y="76200"/>
                </a:lnTo>
                <a:lnTo>
                  <a:pt x="101600" y="93133"/>
                </a:lnTo>
                <a:lnTo>
                  <a:pt x="110067" y="110067"/>
                </a:lnTo>
                <a:lnTo>
                  <a:pt x="118533" y="127000"/>
                </a:lnTo>
                <a:lnTo>
                  <a:pt x="118533" y="143933"/>
                </a:lnTo>
                <a:lnTo>
                  <a:pt x="127000" y="152400"/>
                </a:lnTo>
                <a:lnTo>
                  <a:pt x="135467" y="169333"/>
                </a:lnTo>
                <a:lnTo>
                  <a:pt x="135467" y="177800"/>
                </a:lnTo>
                <a:lnTo>
                  <a:pt x="135467" y="186267"/>
                </a:lnTo>
                <a:lnTo>
                  <a:pt x="135467" y="203200"/>
                </a:lnTo>
                <a:lnTo>
                  <a:pt x="135467" y="203200"/>
                </a:lnTo>
                <a:lnTo>
                  <a:pt x="127000" y="211667"/>
                </a:lnTo>
                <a:lnTo>
                  <a:pt x="127000" y="211667"/>
                </a:lnTo>
                <a:lnTo>
                  <a:pt x="127000" y="211667"/>
                </a:lnTo>
                <a:lnTo>
                  <a:pt x="127000" y="203200"/>
                </a:lnTo>
                <a:lnTo>
                  <a:pt x="127000" y="203200"/>
                </a:lnTo>
                <a:lnTo>
                  <a:pt x="127000" y="186267"/>
                </a:lnTo>
                <a:lnTo>
                  <a:pt x="127000" y="177800"/>
                </a:lnTo>
                <a:lnTo>
                  <a:pt x="118533" y="160867"/>
                </a:lnTo>
                <a:lnTo>
                  <a:pt x="118533" y="152400"/>
                </a:lnTo>
                <a:lnTo>
                  <a:pt x="118533" y="143933"/>
                </a:lnTo>
                <a:lnTo>
                  <a:pt x="118533" y="127000"/>
                </a:lnTo>
                <a:lnTo>
                  <a:pt x="118533" y="110067"/>
                </a:lnTo>
                <a:lnTo>
                  <a:pt x="118533" y="93133"/>
                </a:lnTo>
                <a:lnTo>
                  <a:pt x="127000" y="76200"/>
                </a:lnTo>
                <a:lnTo>
                  <a:pt x="127000" y="67733"/>
                </a:lnTo>
                <a:lnTo>
                  <a:pt x="135467" y="50800"/>
                </a:lnTo>
                <a:lnTo>
                  <a:pt x="135467" y="33867"/>
                </a:lnTo>
                <a:lnTo>
                  <a:pt x="143933" y="25400"/>
                </a:lnTo>
                <a:lnTo>
                  <a:pt x="152400" y="16933"/>
                </a:lnTo>
                <a:lnTo>
                  <a:pt x="160867" y="8467"/>
                </a:lnTo>
                <a:lnTo>
                  <a:pt x="177800" y="0"/>
                </a:lnTo>
                <a:lnTo>
                  <a:pt x="186267" y="0"/>
                </a:lnTo>
                <a:lnTo>
                  <a:pt x="203200" y="0"/>
                </a:lnTo>
                <a:lnTo>
                  <a:pt x="220133" y="0"/>
                </a:lnTo>
                <a:lnTo>
                  <a:pt x="237067" y="0"/>
                </a:lnTo>
                <a:lnTo>
                  <a:pt x="245533" y="8467"/>
                </a:lnTo>
                <a:lnTo>
                  <a:pt x="262467" y="25400"/>
                </a:lnTo>
                <a:lnTo>
                  <a:pt x="279400" y="33867"/>
                </a:lnTo>
                <a:lnTo>
                  <a:pt x="287867" y="50800"/>
                </a:lnTo>
                <a:lnTo>
                  <a:pt x="304800" y="67733"/>
                </a:lnTo>
                <a:lnTo>
                  <a:pt x="313267" y="93133"/>
                </a:lnTo>
                <a:lnTo>
                  <a:pt x="313267" y="110067"/>
                </a:lnTo>
                <a:lnTo>
                  <a:pt x="321733" y="127000"/>
                </a:lnTo>
                <a:lnTo>
                  <a:pt x="330200" y="152400"/>
                </a:lnTo>
                <a:lnTo>
                  <a:pt x="330200" y="169333"/>
                </a:lnTo>
                <a:lnTo>
                  <a:pt x="338667" y="186267"/>
                </a:lnTo>
                <a:lnTo>
                  <a:pt x="338667" y="194733"/>
                </a:lnTo>
                <a:lnTo>
                  <a:pt x="338667" y="211667"/>
                </a:lnTo>
                <a:lnTo>
                  <a:pt x="330200" y="220133"/>
                </a:lnTo>
                <a:lnTo>
                  <a:pt x="330200" y="237067"/>
                </a:lnTo>
                <a:lnTo>
                  <a:pt x="321733" y="245533"/>
                </a:lnTo>
                <a:lnTo>
                  <a:pt x="313267" y="254000"/>
                </a:lnTo>
                <a:lnTo>
                  <a:pt x="313267" y="254000"/>
                </a:lnTo>
                <a:lnTo>
                  <a:pt x="313267" y="254000"/>
                </a:lnTo>
                <a:lnTo>
                  <a:pt x="304800" y="254000"/>
                </a:lnTo>
                <a:lnTo>
                  <a:pt x="30480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Freeform 1111"/>
          <p:cNvSpPr/>
          <p:nvPr/>
        </p:nvSpPr>
        <p:spPr>
          <a:xfrm>
            <a:off x="5384800" y="2404533"/>
            <a:ext cx="228601" cy="279401"/>
          </a:xfrm>
          <a:custGeom>
            <a:avLst/>
            <a:gdLst/>
            <a:ahLst/>
            <a:cxnLst/>
            <a:rect l="0" t="0" r="0" b="0"/>
            <a:pathLst>
              <a:path w="228601" h="279401">
                <a:moveTo>
                  <a:pt x="59267" y="42334"/>
                </a:moveTo>
                <a:lnTo>
                  <a:pt x="59267" y="42334"/>
                </a:lnTo>
                <a:lnTo>
                  <a:pt x="67733" y="42334"/>
                </a:lnTo>
                <a:lnTo>
                  <a:pt x="67733" y="50800"/>
                </a:lnTo>
                <a:lnTo>
                  <a:pt x="67733" y="50800"/>
                </a:lnTo>
                <a:lnTo>
                  <a:pt x="67733" y="50800"/>
                </a:lnTo>
                <a:lnTo>
                  <a:pt x="67733" y="50800"/>
                </a:lnTo>
                <a:lnTo>
                  <a:pt x="67733" y="59267"/>
                </a:lnTo>
                <a:lnTo>
                  <a:pt x="67733" y="59267"/>
                </a:lnTo>
                <a:lnTo>
                  <a:pt x="67733" y="67734"/>
                </a:lnTo>
                <a:lnTo>
                  <a:pt x="67733" y="67734"/>
                </a:lnTo>
                <a:lnTo>
                  <a:pt x="67733" y="84667"/>
                </a:lnTo>
                <a:lnTo>
                  <a:pt x="67733" y="84667"/>
                </a:lnTo>
                <a:lnTo>
                  <a:pt x="67733" y="101600"/>
                </a:lnTo>
                <a:lnTo>
                  <a:pt x="67733" y="110067"/>
                </a:lnTo>
                <a:lnTo>
                  <a:pt x="67733" y="127000"/>
                </a:lnTo>
                <a:lnTo>
                  <a:pt x="67733" y="143934"/>
                </a:lnTo>
                <a:lnTo>
                  <a:pt x="67733" y="160867"/>
                </a:lnTo>
                <a:lnTo>
                  <a:pt x="67733" y="177800"/>
                </a:lnTo>
                <a:lnTo>
                  <a:pt x="59267" y="194734"/>
                </a:lnTo>
                <a:lnTo>
                  <a:pt x="67733" y="211667"/>
                </a:lnTo>
                <a:lnTo>
                  <a:pt x="67733" y="228600"/>
                </a:lnTo>
                <a:lnTo>
                  <a:pt x="67733" y="237067"/>
                </a:lnTo>
                <a:lnTo>
                  <a:pt x="67733" y="245534"/>
                </a:lnTo>
                <a:lnTo>
                  <a:pt x="67733" y="254000"/>
                </a:lnTo>
                <a:lnTo>
                  <a:pt x="67733" y="262467"/>
                </a:lnTo>
                <a:lnTo>
                  <a:pt x="67733" y="262467"/>
                </a:lnTo>
                <a:lnTo>
                  <a:pt x="67733" y="262467"/>
                </a:lnTo>
                <a:lnTo>
                  <a:pt x="67733" y="262467"/>
                </a:lnTo>
                <a:lnTo>
                  <a:pt x="67733" y="254000"/>
                </a:lnTo>
                <a:lnTo>
                  <a:pt x="67733" y="254000"/>
                </a:lnTo>
                <a:lnTo>
                  <a:pt x="67733" y="237067"/>
                </a:lnTo>
                <a:lnTo>
                  <a:pt x="59267" y="220134"/>
                </a:lnTo>
                <a:lnTo>
                  <a:pt x="50800" y="211667"/>
                </a:lnTo>
                <a:lnTo>
                  <a:pt x="50800" y="194734"/>
                </a:lnTo>
                <a:lnTo>
                  <a:pt x="42333" y="177800"/>
                </a:lnTo>
                <a:lnTo>
                  <a:pt x="33867" y="160867"/>
                </a:lnTo>
                <a:lnTo>
                  <a:pt x="33867" y="143934"/>
                </a:lnTo>
                <a:lnTo>
                  <a:pt x="25400" y="127000"/>
                </a:lnTo>
                <a:lnTo>
                  <a:pt x="25400" y="110067"/>
                </a:lnTo>
                <a:lnTo>
                  <a:pt x="16933" y="93134"/>
                </a:lnTo>
                <a:lnTo>
                  <a:pt x="8467" y="76200"/>
                </a:lnTo>
                <a:lnTo>
                  <a:pt x="8467" y="59267"/>
                </a:lnTo>
                <a:lnTo>
                  <a:pt x="8467" y="50800"/>
                </a:lnTo>
                <a:lnTo>
                  <a:pt x="0" y="33867"/>
                </a:lnTo>
                <a:lnTo>
                  <a:pt x="0" y="25400"/>
                </a:lnTo>
                <a:lnTo>
                  <a:pt x="0" y="16934"/>
                </a:lnTo>
                <a:lnTo>
                  <a:pt x="8467" y="8467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16934"/>
                </a:lnTo>
                <a:lnTo>
                  <a:pt x="101600" y="33867"/>
                </a:lnTo>
                <a:lnTo>
                  <a:pt x="127000" y="42334"/>
                </a:lnTo>
                <a:lnTo>
                  <a:pt x="143933" y="59267"/>
                </a:lnTo>
                <a:lnTo>
                  <a:pt x="169333" y="76200"/>
                </a:lnTo>
                <a:lnTo>
                  <a:pt x="186267" y="93134"/>
                </a:lnTo>
                <a:lnTo>
                  <a:pt x="194733" y="110067"/>
                </a:lnTo>
                <a:lnTo>
                  <a:pt x="211667" y="135467"/>
                </a:lnTo>
                <a:lnTo>
                  <a:pt x="220133" y="152400"/>
                </a:lnTo>
                <a:lnTo>
                  <a:pt x="228600" y="177800"/>
                </a:lnTo>
                <a:lnTo>
                  <a:pt x="228600" y="194734"/>
                </a:lnTo>
                <a:lnTo>
                  <a:pt x="228600" y="203200"/>
                </a:lnTo>
                <a:lnTo>
                  <a:pt x="211667" y="220134"/>
                </a:lnTo>
                <a:lnTo>
                  <a:pt x="203200" y="237067"/>
                </a:lnTo>
                <a:lnTo>
                  <a:pt x="194733" y="245534"/>
                </a:lnTo>
                <a:lnTo>
                  <a:pt x="177800" y="254000"/>
                </a:lnTo>
                <a:lnTo>
                  <a:pt x="160867" y="262467"/>
                </a:lnTo>
                <a:lnTo>
                  <a:pt x="143933" y="270934"/>
                </a:lnTo>
                <a:lnTo>
                  <a:pt x="127000" y="279400"/>
                </a:lnTo>
                <a:lnTo>
                  <a:pt x="110067" y="279400"/>
                </a:lnTo>
                <a:lnTo>
                  <a:pt x="93133" y="279400"/>
                </a:lnTo>
                <a:lnTo>
                  <a:pt x="84667" y="270934"/>
                </a:lnTo>
                <a:lnTo>
                  <a:pt x="76200" y="270934"/>
                </a:lnTo>
                <a:lnTo>
                  <a:pt x="76200" y="270934"/>
                </a:lnTo>
                <a:lnTo>
                  <a:pt x="67733" y="254000"/>
                </a:lnTo>
                <a:lnTo>
                  <a:pt x="67733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3" name="Freeform 1112"/>
          <p:cNvSpPr/>
          <p:nvPr/>
        </p:nvSpPr>
        <p:spPr>
          <a:xfrm>
            <a:off x="5681133" y="2429933"/>
            <a:ext cx="50801" cy="245535"/>
          </a:xfrm>
          <a:custGeom>
            <a:avLst/>
            <a:gdLst/>
            <a:ahLst/>
            <a:cxnLst/>
            <a:rect l="0" t="0" r="0" b="0"/>
            <a:pathLst>
              <a:path w="50801" h="2455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8467" y="127000"/>
                </a:lnTo>
                <a:lnTo>
                  <a:pt x="8467" y="143934"/>
                </a:lnTo>
                <a:lnTo>
                  <a:pt x="8467" y="160867"/>
                </a:lnTo>
                <a:lnTo>
                  <a:pt x="16934" y="177800"/>
                </a:lnTo>
                <a:lnTo>
                  <a:pt x="16934" y="194734"/>
                </a:lnTo>
                <a:lnTo>
                  <a:pt x="25400" y="211667"/>
                </a:lnTo>
                <a:lnTo>
                  <a:pt x="25400" y="220134"/>
                </a:lnTo>
                <a:lnTo>
                  <a:pt x="33867" y="228600"/>
                </a:lnTo>
                <a:lnTo>
                  <a:pt x="33867" y="237067"/>
                </a:lnTo>
                <a:lnTo>
                  <a:pt x="42334" y="245534"/>
                </a:lnTo>
                <a:lnTo>
                  <a:pt x="42334" y="245534"/>
                </a:lnTo>
                <a:lnTo>
                  <a:pt x="42334" y="237067"/>
                </a:lnTo>
                <a:lnTo>
                  <a:pt x="42334" y="237067"/>
                </a:lnTo>
                <a:lnTo>
                  <a:pt x="42334" y="237067"/>
                </a:lnTo>
                <a:lnTo>
                  <a:pt x="50800" y="228600"/>
                </a:lnTo>
                <a:lnTo>
                  <a:pt x="5080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4" name="Freeform 1113"/>
          <p:cNvSpPr/>
          <p:nvPr/>
        </p:nvSpPr>
        <p:spPr>
          <a:xfrm>
            <a:off x="5672667" y="2404533"/>
            <a:ext cx="186267" cy="42335"/>
          </a:xfrm>
          <a:custGeom>
            <a:avLst/>
            <a:gdLst/>
            <a:ahLst/>
            <a:cxnLst/>
            <a:rect l="0" t="0" r="0" b="0"/>
            <a:pathLst>
              <a:path w="186267" h="42335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16934"/>
                </a:lnTo>
                <a:lnTo>
                  <a:pt x="59266" y="16934"/>
                </a:lnTo>
                <a:lnTo>
                  <a:pt x="76200" y="8467"/>
                </a:lnTo>
                <a:lnTo>
                  <a:pt x="84666" y="8467"/>
                </a:lnTo>
                <a:lnTo>
                  <a:pt x="110066" y="8467"/>
                </a:lnTo>
                <a:lnTo>
                  <a:pt x="118533" y="8467"/>
                </a:lnTo>
                <a:lnTo>
                  <a:pt x="135466" y="0"/>
                </a:lnTo>
                <a:lnTo>
                  <a:pt x="152400" y="0"/>
                </a:lnTo>
                <a:lnTo>
                  <a:pt x="169333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5" name="Freeform 1114"/>
          <p:cNvSpPr/>
          <p:nvPr/>
        </p:nvSpPr>
        <p:spPr>
          <a:xfrm>
            <a:off x="5672667" y="2531533"/>
            <a:ext cx="135467" cy="33868"/>
          </a:xfrm>
          <a:custGeom>
            <a:avLst/>
            <a:gdLst/>
            <a:ahLst/>
            <a:cxnLst/>
            <a:rect l="0" t="0" r="0" b="0"/>
            <a:pathLst>
              <a:path w="135467" h="33868">
                <a:moveTo>
                  <a:pt x="0" y="25400"/>
                </a:moveTo>
                <a:lnTo>
                  <a:pt x="0" y="25400"/>
                </a:lnTo>
                <a:lnTo>
                  <a:pt x="8466" y="33867"/>
                </a:lnTo>
                <a:lnTo>
                  <a:pt x="8466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6" y="16934"/>
                </a:lnTo>
                <a:lnTo>
                  <a:pt x="76200" y="16934"/>
                </a:lnTo>
                <a:lnTo>
                  <a:pt x="101600" y="16934"/>
                </a:lnTo>
                <a:lnTo>
                  <a:pt x="118533" y="8467"/>
                </a:lnTo>
                <a:lnTo>
                  <a:pt x="118533" y="8467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6" name="Freeform 1115"/>
          <p:cNvSpPr/>
          <p:nvPr/>
        </p:nvSpPr>
        <p:spPr>
          <a:xfrm>
            <a:off x="5935133" y="2429933"/>
            <a:ext cx="228601" cy="270935"/>
          </a:xfrm>
          <a:custGeom>
            <a:avLst/>
            <a:gdLst/>
            <a:ahLst/>
            <a:cxnLst/>
            <a:rect l="0" t="0" r="0" b="0"/>
            <a:pathLst>
              <a:path w="228601" h="270935">
                <a:moveTo>
                  <a:pt x="143934" y="16934"/>
                </a:moveTo>
                <a:lnTo>
                  <a:pt x="143934" y="16934"/>
                </a:lnTo>
                <a:lnTo>
                  <a:pt x="152400" y="16934"/>
                </a:lnTo>
                <a:lnTo>
                  <a:pt x="152400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60867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4" y="0"/>
                </a:lnTo>
                <a:lnTo>
                  <a:pt x="135467" y="0"/>
                </a:lnTo>
                <a:lnTo>
                  <a:pt x="127000" y="0"/>
                </a:lnTo>
                <a:lnTo>
                  <a:pt x="118534" y="0"/>
                </a:lnTo>
                <a:lnTo>
                  <a:pt x="101600" y="0"/>
                </a:lnTo>
                <a:lnTo>
                  <a:pt x="84667" y="8467"/>
                </a:lnTo>
                <a:lnTo>
                  <a:pt x="67734" y="16934"/>
                </a:lnTo>
                <a:lnTo>
                  <a:pt x="50800" y="25400"/>
                </a:lnTo>
                <a:lnTo>
                  <a:pt x="33867" y="25400"/>
                </a:lnTo>
                <a:lnTo>
                  <a:pt x="16934" y="33867"/>
                </a:lnTo>
                <a:lnTo>
                  <a:pt x="8467" y="42334"/>
                </a:lnTo>
                <a:lnTo>
                  <a:pt x="0" y="59267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8467" y="84667"/>
                </a:lnTo>
                <a:lnTo>
                  <a:pt x="16934" y="93134"/>
                </a:lnTo>
                <a:lnTo>
                  <a:pt x="33867" y="93134"/>
                </a:lnTo>
                <a:lnTo>
                  <a:pt x="42334" y="101600"/>
                </a:lnTo>
                <a:lnTo>
                  <a:pt x="59267" y="101600"/>
                </a:lnTo>
                <a:lnTo>
                  <a:pt x="76200" y="101600"/>
                </a:lnTo>
                <a:lnTo>
                  <a:pt x="84667" y="101600"/>
                </a:lnTo>
                <a:lnTo>
                  <a:pt x="101600" y="101600"/>
                </a:lnTo>
                <a:lnTo>
                  <a:pt x="118534" y="101600"/>
                </a:lnTo>
                <a:lnTo>
                  <a:pt x="127000" y="101600"/>
                </a:lnTo>
                <a:lnTo>
                  <a:pt x="135467" y="101600"/>
                </a:lnTo>
                <a:lnTo>
                  <a:pt x="135467" y="101600"/>
                </a:lnTo>
                <a:lnTo>
                  <a:pt x="135467" y="101600"/>
                </a:lnTo>
                <a:lnTo>
                  <a:pt x="135467" y="101600"/>
                </a:lnTo>
                <a:lnTo>
                  <a:pt x="135467" y="101600"/>
                </a:lnTo>
                <a:lnTo>
                  <a:pt x="127000" y="110067"/>
                </a:lnTo>
                <a:lnTo>
                  <a:pt x="118534" y="110067"/>
                </a:lnTo>
                <a:lnTo>
                  <a:pt x="101600" y="118534"/>
                </a:lnTo>
                <a:lnTo>
                  <a:pt x="84667" y="118534"/>
                </a:lnTo>
                <a:lnTo>
                  <a:pt x="67734" y="127000"/>
                </a:lnTo>
                <a:lnTo>
                  <a:pt x="59267" y="135467"/>
                </a:lnTo>
                <a:lnTo>
                  <a:pt x="42334" y="152400"/>
                </a:lnTo>
                <a:lnTo>
                  <a:pt x="33867" y="160867"/>
                </a:lnTo>
                <a:lnTo>
                  <a:pt x="25400" y="169334"/>
                </a:lnTo>
                <a:lnTo>
                  <a:pt x="16934" y="186267"/>
                </a:lnTo>
                <a:lnTo>
                  <a:pt x="16934" y="194734"/>
                </a:lnTo>
                <a:lnTo>
                  <a:pt x="16934" y="211667"/>
                </a:lnTo>
                <a:lnTo>
                  <a:pt x="16934" y="220134"/>
                </a:lnTo>
                <a:lnTo>
                  <a:pt x="25400" y="228600"/>
                </a:lnTo>
                <a:lnTo>
                  <a:pt x="33867" y="237067"/>
                </a:lnTo>
                <a:lnTo>
                  <a:pt x="42334" y="245534"/>
                </a:lnTo>
                <a:lnTo>
                  <a:pt x="50800" y="254000"/>
                </a:lnTo>
                <a:lnTo>
                  <a:pt x="67734" y="262467"/>
                </a:lnTo>
                <a:lnTo>
                  <a:pt x="84667" y="262467"/>
                </a:lnTo>
                <a:lnTo>
                  <a:pt x="101600" y="270934"/>
                </a:lnTo>
                <a:lnTo>
                  <a:pt x="127000" y="270934"/>
                </a:lnTo>
                <a:lnTo>
                  <a:pt x="143934" y="270934"/>
                </a:lnTo>
                <a:lnTo>
                  <a:pt x="160867" y="270934"/>
                </a:lnTo>
                <a:lnTo>
                  <a:pt x="177800" y="262467"/>
                </a:lnTo>
                <a:lnTo>
                  <a:pt x="194734" y="254000"/>
                </a:lnTo>
                <a:lnTo>
                  <a:pt x="211667" y="245534"/>
                </a:lnTo>
                <a:lnTo>
                  <a:pt x="220134" y="237067"/>
                </a:lnTo>
                <a:lnTo>
                  <a:pt x="220134" y="237067"/>
                </a:lnTo>
                <a:lnTo>
                  <a:pt x="228600" y="228600"/>
                </a:lnTo>
                <a:lnTo>
                  <a:pt x="22860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7" name="Freeform 1116"/>
          <p:cNvSpPr/>
          <p:nvPr/>
        </p:nvSpPr>
        <p:spPr>
          <a:xfrm>
            <a:off x="5384800" y="2082800"/>
            <a:ext cx="575734" cy="194734"/>
          </a:xfrm>
          <a:custGeom>
            <a:avLst/>
            <a:gdLst/>
            <a:ahLst/>
            <a:cxnLst/>
            <a:rect l="0" t="0" r="0" b="0"/>
            <a:pathLst>
              <a:path w="575734" h="194734">
                <a:moveTo>
                  <a:pt x="0" y="186267"/>
                </a:move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8467" y="177800"/>
                </a:lnTo>
                <a:lnTo>
                  <a:pt x="8467" y="169333"/>
                </a:lnTo>
                <a:lnTo>
                  <a:pt x="8467" y="160867"/>
                </a:lnTo>
                <a:lnTo>
                  <a:pt x="16933" y="152400"/>
                </a:lnTo>
                <a:lnTo>
                  <a:pt x="25400" y="143933"/>
                </a:lnTo>
                <a:lnTo>
                  <a:pt x="25400" y="135467"/>
                </a:lnTo>
                <a:lnTo>
                  <a:pt x="33867" y="127000"/>
                </a:lnTo>
                <a:lnTo>
                  <a:pt x="42333" y="110067"/>
                </a:lnTo>
                <a:lnTo>
                  <a:pt x="59267" y="101600"/>
                </a:lnTo>
                <a:lnTo>
                  <a:pt x="67733" y="84667"/>
                </a:lnTo>
                <a:lnTo>
                  <a:pt x="84667" y="76200"/>
                </a:lnTo>
                <a:lnTo>
                  <a:pt x="93133" y="67733"/>
                </a:lnTo>
                <a:lnTo>
                  <a:pt x="110067" y="50800"/>
                </a:lnTo>
                <a:lnTo>
                  <a:pt x="135467" y="42333"/>
                </a:lnTo>
                <a:lnTo>
                  <a:pt x="152400" y="25400"/>
                </a:lnTo>
                <a:lnTo>
                  <a:pt x="177800" y="16933"/>
                </a:lnTo>
                <a:lnTo>
                  <a:pt x="194733" y="8467"/>
                </a:lnTo>
                <a:lnTo>
                  <a:pt x="220133" y="8467"/>
                </a:lnTo>
                <a:lnTo>
                  <a:pt x="254000" y="0"/>
                </a:lnTo>
                <a:lnTo>
                  <a:pt x="279400" y="0"/>
                </a:lnTo>
                <a:lnTo>
                  <a:pt x="304800" y="0"/>
                </a:lnTo>
                <a:lnTo>
                  <a:pt x="330200" y="8467"/>
                </a:lnTo>
                <a:lnTo>
                  <a:pt x="355600" y="8467"/>
                </a:lnTo>
                <a:lnTo>
                  <a:pt x="381000" y="16933"/>
                </a:lnTo>
                <a:lnTo>
                  <a:pt x="406400" y="16933"/>
                </a:lnTo>
                <a:lnTo>
                  <a:pt x="440267" y="25400"/>
                </a:lnTo>
                <a:lnTo>
                  <a:pt x="457200" y="33867"/>
                </a:lnTo>
                <a:lnTo>
                  <a:pt x="474133" y="42333"/>
                </a:lnTo>
                <a:lnTo>
                  <a:pt x="499533" y="50800"/>
                </a:lnTo>
                <a:lnTo>
                  <a:pt x="516467" y="67733"/>
                </a:lnTo>
                <a:lnTo>
                  <a:pt x="533400" y="76200"/>
                </a:lnTo>
                <a:lnTo>
                  <a:pt x="541867" y="84667"/>
                </a:lnTo>
                <a:lnTo>
                  <a:pt x="550333" y="93133"/>
                </a:lnTo>
                <a:lnTo>
                  <a:pt x="558800" y="93133"/>
                </a:lnTo>
                <a:lnTo>
                  <a:pt x="558800" y="101600"/>
                </a:lnTo>
                <a:lnTo>
                  <a:pt x="558800" y="110067"/>
                </a:lnTo>
                <a:lnTo>
                  <a:pt x="567267" y="118533"/>
                </a:lnTo>
                <a:lnTo>
                  <a:pt x="567267" y="118533"/>
                </a:lnTo>
                <a:lnTo>
                  <a:pt x="575733" y="118533"/>
                </a:lnTo>
                <a:lnTo>
                  <a:pt x="575733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8" name="Freeform 1117"/>
          <p:cNvSpPr/>
          <p:nvPr/>
        </p:nvSpPr>
        <p:spPr>
          <a:xfrm>
            <a:off x="6333067" y="2489200"/>
            <a:ext cx="118534" cy="25401"/>
          </a:xfrm>
          <a:custGeom>
            <a:avLst/>
            <a:gdLst/>
            <a:ahLst/>
            <a:cxnLst/>
            <a:rect l="0" t="0" r="0" b="0"/>
            <a:pathLst>
              <a:path w="118534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16933" y="0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67733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10066" y="25400"/>
                </a:lnTo>
                <a:lnTo>
                  <a:pt x="110066" y="25400"/>
                </a:lnTo>
                <a:lnTo>
                  <a:pt x="118533" y="25400"/>
                </a:lnTo>
                <a:lnTo>
                  <a:pt x="118533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9" name="Freeform 1118"/>
          <p:cNvSpPr/>
          <p:nvPr/>
        </p:nvSpPr>
        <p:spPr>
          <a:xfrm>
            <a:off x="6341533" y="2607733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0" name="Freeform 1119"/>
          <p:cNvSpPr/>
          <p:nvPr/>
        </p:nvSpPr>
        <p:spPr>
          <a:xfrm>
            <a:off x="6654800" y="2328333"/>
            <a:ext cx="237067" cy="347135"/>
          </a:xfrm>
          <a:custGeom>
            <a:avLst/>
            <a:gdLst/>
            <a:ahLst/>
            <a:cxnLst/>
            <a:rect l="0" t="0" r="0" b="0"/>
            <a:pathLst>
              <a:path w="237067" h="347135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6" y="50800"/>
                </a:lnTo>
                <a:lnTo>
                  <a:pt x="8466" y="50800"/>
                </a:lnTo>
                <a:lnTo>
                  <a:pt x="16934" y="42334"/>
                </a:lnTo>
                <a:lnTo>
                  <a:pt x="25400" y="42334"/>
                </a:lnTo>
                <a:lnTo>
                  <a:pt x="33867" y="33867"/>
                </a:lnTo>
                <a:lnTo>
                  <a:pt x="50800" y="25400"/>
                </a:lnTo>
                <a:lnTo>
                  <a:pt x="76200" y="16934"/>
                </a:lnTo>
                <a:lnTo>
                  <a:pt x="101600" y="16934"/>
                </a:lnTo>
                <a:lnTo>
                  <a:pt x="118533" y="8467"/>
                </a:lnTo>
                <a:lnTo>
                  <a:pt x="143933" y="8467"/>
                </a:lnTo>
                <a:lnTo>
                  <a:pt x="160866" y="0"/>
                </a:lnTo>
                <a:lnTo>
                  <a:pt x="169334" y="0"/>
                </a:lnTo>
                <a:lnTo>
                  <a:pt x="177800" y="8467"/>
                </a:lnTo>
                <a:lnTo>
                  <a:pt x="177800" y="16934"/>
                </a:lnTo>
                <a:lnTo>
                  <a:pt x="177800" y="16934"/>
                </a:lnTo>
                <a:lnTo>
                  <a:pt x="169334" y="33867"/>
                </a:lnTo>
                <a:lnTo>
                  <a:pt x="152400" y="50800"/>
                </a:lnTo>
                <a:lnTo>
                  <a:pt x="135467" y="67734"/>
                </a:lnTo>
                <a:lnTo>
                  <a:pt x="118533" y="84667"/>
                </a:lnTo>
                <a:lnTo>
                  <a:pt x="101600" y="101600"/>
                </a:lnTo>
                <a:lnTo>
                  <a:pt x="84666" y="110067"/>
                </a:lnTo>
                <a:lnTo>
                  <a:pt x="76200" y="127000"/>
                </a:lnTo>
                <a:lnTo>
                  <a:pt x="67733" y="127000"/>
                </a:lnTo>
                <a:lnTo>
                  <a:pt x="59267" y="135467"/>
                </a:lnTo>
                <a:lnTo>
                  <a:pt x="59267" y="135467"/>
                </a:lnTo>
                <a:lnTo>
                  <a:pt x="59267" y="135467"/>
                </a:lnTo>
                <a:lnTo>
                  <a:pt x="59267" y="135467"/>
                </a:lnTo>
                <a:lnTo>
                  <a:pt x="67733" y="135467"/>
                </a:lnTo>
                <a:lnTo>
                  <a:pt x="76200" y="127000"/>
                </a:lnTo>
                <a:lnTo>
                  <a:pt x="93134" y="118534"/>
                </a:lnTo>
                <a:lnTo>
                  <a:pt x="110067" y="110067"/>
                </a:lnTo>
                <a:lnTo>
                  <a:pt x="127000" y="101600"/>
                </a:lnTo>
                <a:lnTo>
                  <a:pt x="152400" y="101600"/>
                </a:lnTo>
                <a:lnTo>
                  <a:pt x="169334" y="101600"/>
                </a:lnTo>
                <a:lnTo>
                  <a:pt x="186267" y="101600"/>
                </a:lnTo>
                <a:lnTo>
                  <a:pt x="203200" y="118534"/>
                </a:lnTo>
                <a:lnTo>
                  <a:pt x="220133" y="127000"/>
                </a:lnTo>
                <a:lnTo>
                  <a:pt x="228600" y="152400"/>
                </a:lnTo>
                <a:lnTo>
                  <a:pt x="237066" y="169334"/>
                </a:lnTo>
                <a:lnTo>
                  <a:pt x="237066" y="194734"/>
                </a:lnTo>
                <a:lnTo>
                  <a:pt x="237066" y="220134"/>
                </a:lnTo>
                <a:lnTo>
                  <a:pt x="228600" y="245534"/>
                </a:lnTo>
                <a:lnTo>
                  <a:pt x="211667" y="270934"/>
                </a:lnTo>
                <a:lnTo>
                  <a:pt x="203200" y="296334"/>
                </a:lnTo>
                <a:lnTo>
                  <a:pt x="177800" y="304800"/>
                </a:lnTo>
                <a:lnTo>
                  <a:pt x="160866" y="321734"/>
                </a:lnTo>
                <a:lnTo>
                  <a:pt x="143933" y="330200"/>
                </a:lnTo>
                <a:lnTo>
                  <a:pt x="127000" y="338667"/>
                </a:lnTo>
                <a:lnTo>
                  <a:pt x="110067" y="347134"/>
                </a:lnTo>
                <a:lnTo>
                  <a:pt x="93134" y="347134"/>
                </a:lnTo>
                <a:lnTo>
                  <a:pt x="76200" y="347134"/>
                </a:lnTo>
                <a:lnTo>
                  <a:pt x="67733" y="338667"/>
                </a:lnTo>
                <a:lnTo>
                  <a:pt x="59267" y="330200"/>
                </a:lnTo>
                <a:lnTo>
                  <a:pt x="50800" y="313267"/>
                </a:lnTo>
                <a:lnTo>
                  <a:pt x="50800" y="296334"/>
                </a:lnTo>
                <a:lnTo>
                  <a:pt x="50800" y="296334"/>
                </a:lnTo>
                <a:lnTo>
                  <a:pt x="50800" y="287867"/>
                </a:lnTo>
                <a:lnTo>
                  <a:pt x="50800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1" name="Freeform 1120"/>
          <p:cNvSpPr/>
          <p:nvPr/>
        </p:nvSpPr>
        <p:spPr>
          <a:xfrm>
            <a:off x="6951133" y="2362200"/>
            <a:ext cx="203201" cy="347134"/>
          </a:xfrm>
          <a:custGeom>
            <a:avLst/>
            <a:gdLst/>
            <a:ahLst/>
            <a:cxnLst/>
            <a:rect l="0" t="0" r="0" b="0"/>
            <a:pathLst>
              <a:path w="203201" h="347134">
                <a:moveTo>
                  <a:pt x="59267" y="0"/>
                </a:move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16933"/>
                </a:lnTo>
                <a:lnTo>
                  <a:pt x="59267" y="16933"/>
                </a:lnTo>
                <a:lnTo>
                  <a:pt x="59267" y="25400"/>
                </a:lnTo>
                <a:lnTo>
                  <a:pt x="50800" y="25400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42334" y="42333"/>
                </a:lnTo>
                <a:lnTo>
                  <a:pt x="42334" y="50800"/>
                </a:lnTo>
                <a:lnTo>
                  <a:pt x="33867" y="59267"/>
                </a:lnTo>
                <a:lnTo>
                  <a:pt x="33867" y="76200"/>
                </a:lnTo>
                <a:lnTo>
                  <a:pt x="25401" y="93133"/>
                </a:lnTo>
                <a:lnTo>
                  <a:pt x="25401" y="110067"/>
                </a:lnTo>
                <a:lnTo>
                  <a:pt x="16933" y="118533"/>
                </a:lnTo>
                <a:lnTo>
                  <a:pt x="16933" y="135467"/>
                </a:lnTo>
                <a:lnTo>
                  <a:pt x="8467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0" y="228600"/>
                </a:lnTo>
                <a:lnTo>
                  <a:pt x="0" y="245533"/>
                </a:lnTo>
                <a:lnTo>
                  <a:pt x="0" y="262467"/>
                </a:lnTo>
                <a:lnTo>
                  <a:pt x="0" y="279400"/>
                </a:lnTo>
                <a:lnTo>
                  <a:pt x="8467" y="296333"/>
                </a:lnTo>
                <a:lnTo>
                  <a:pt x="16933" y="313267"/>
                </a:lnTo>
                <a:lnTo>
                  <a:pt x="33867" y="330200"/>
                </a:lnTo>
                <a:lnTo>
                  <a:pt x="50800" y="338667"/>
                </a:lnTo>
                <a:lnTo>
                  <a:pt x="67734" y="347133"/>
                </a:lnTo>
                <a:lnTo>
                  <a:pt x="84667" y="347133"/>
                </a:lnTo>
                <a:lnTo>
                  <a:pt x="101601" y="347133"/>
                </a:lnTo>
                <a:lnTo>
                  <a:pt x="127000" y="338667"/>
                </a:lnTo>
                <a:lnTo>
                  <a:pt x="135467" y="330200"/>
                </a:lnTo>
                <a:lnTo>
                  <a:pt x="152400" y="313267"/>
                </a:lnTo>
                <a:lnTo>
                  <a:pt x="169333" y="296333"/>
                </a:lnTo>
                <a:lnTo>
                  <a:pt x="177801" y="279400"/>
                </a:lnTo>
                <a:lnTo>
                  <a:pt x="186267" y="254000"/>
                </a:lnTo>
                <a:lnTo>
                  <a:pt x="194734" y="237067"/>
                </a:lnTo>
                <a:lnTo>
                  <a:pt x="203200" y="211667"/>
                </a:lnTo>
                <a:lnTo>
                  <a:pt x="203200" y="186267"/>
                </a:lnTo>
                <a:lnTo>
                  <a:pt x="203200" y="160867"/>
                </a:lnTo>
                <a:lnTo>
                  <a:pt x="194734" y="135467"/>
                </a:lnTo>
                <a:lnTo>
                  <a:pt x="186267" y="118533"/>
                </a:lnTo>
                <a:lnTo>
                  <a:pt x="177801" y="93133"/>
                </a:lnTo>
                <a:lnTo>
                  <a:pt x="160867" y="76200"/>
                </a:lnTo>
                <a:lnTo>
                  <a:pt x="143934" y="59267"/>
                </a:lnTo>
                <a:lnTo>
                  <a:pt x="127000" y="50800"/>
                </a:lnTo>
                <a:lnTo>
                  <a:pt x="110067" y="42333"/>
                </a:lnTo>
                <a:lnTo>
                  <a:pt x="93133" y="42333"/>
                </a:lnTo>
                <a:lnTo>
                  <a:pt x="84667" y="33867"/>
                </a:lnTo>
                <a:lnTo>
                  <a:pt x="67734" y="42333"/>
                </a:lnTo>
                <a:lnTo>
                  <a:pt x="50800" y="42333"/>
                </a:lnTo>
                <a:lnTo>
                  <a:pt x="42334" y="50800"/>
                </a:lnTo>
                <a:lnTo>
                  <a:pt x="42334" y="50800"/>
                </a:lnTo>
                <a:lnTo>
                  <a:pt x="42334" y="67733"/>
                </a:lnTo>
                <a:lnTo>
                  <a:pt x="42334" y="67733"/>
                </a:lnTo>
                <a:lnTo>
                  <a:pt x="50800" y="67733"/>
                </a:lnTo>
                <a:lnTo>
                  <a:pt x="67734" y="76200"/>
                </a:lnTo>
                <a:lnTo>
                  <a:pt x="93133" y="67733"/>
                </a:lnTo>
                <a:lnTo>
                  <a:pt x="93133" y="67733"/>
                </a:lnTo>
                <a:lnTo>
                  <a:pt x="110067" y="67733"/>
                </a:lnTo>
                <a:lnTo>
                  <a:pt x="110067" y="67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2" name="Freeform 1121"/>
          <p:cNvSpPr/>
          <p:nvPr/>
        </p:nvSpPr>
        <p:spPr>
          <a:xfrm>
            <a:off x="7222067" y="2379133"/>
            <a:ext cx="169334" cy="304801"/>
          </a:xfrm>
          <a:custGeom>
            <a:avLst/>
            <a:gdLst/>
            <a:ahLst/>
            <a:cxnLst/>
            <a:rect l="0" t="0" r="0" b="0"/>
            <a:pathLst>
              <a:path w="169334" h="304801">
                <a:moveTo>
                  <a:pt x="101600" y="25400"/>
                </a:moveTo>
                <a:lnTo>
                  <a:pt x="101600" y="25400"/>
                </a:lnTo>
                <a:lnTo>
                  <a:pt x="101600" y="25400"/>
                </a:lnTo>
                <a:lnTo>
                  <a:pt x="93133" y="25400"/>
                </a:lnTo>
                <a:lnTo>
                  <a:pt x="93133" y="25400"/>
                </a:lnTo>
                <a:lnTo>
                  <a:pt x="93133" y="25400"/>
                </a:lnTo>
                <a:lnTo>
                  <a:pt x="93133" y="33867"/>
                </a:lnTo>
                <a:lnTo>
                  <a:pt x="84666" y="33867"/>
                </a:lnTo>
                <a:lnTo>
                  <a:pt x="76200" y="42334"/>
                </a:lnTo>
                <a:lnTo>
                  <a:pt x="67733" y="50800"/>
                </a:lnTo>
                <a:lnTo>
                  <a:pt x="50799" y="59267"/>
                </a:lnTo>
                <a:lnTo>
                  <a:pt x="42333" y="67734"/>
                </a:lnTo>
                <a:lnTo>
                  <a:pt x="33866" y="84667"/>
                </a:lnTo>
                <a:lnTo>
                  <a:pt x="25400" y="101600"/>
                </a:lnTo>
                <a:lnTo>
                  <a:pt x="16933" y="110067"/>
                </a:lnTo>
                <a:lnTo>
                  <a:pt x="16933" y="135467"/>
                </a:lnTo>
                <a:lnTo>
                  <a:pt x="8466" y="152400"/>
                </a:lnTo>
                <a:lnTo>
                  <a:pt x="0" y="169334"/>
                </a:lnTo>
                <a:lnTo>
                  <a:pt x="0" y="194734"/>
                </a:lnTo>
                <a:lnTo>
                  <a:pt x="8466" y="211667"/>
                </a:lnTo>
                <a:lnTo>
                  <a:pt x="8466" y="228600"/>
                </a:lnTo>
                <a:lnTo>
                  <a:pt x="16933" y="245534"/>
                </a:lnTo>
                <a:lnTo>
                  <a:pt x="25400" y="262467"/>
                </a:lnTo>
                <a:lnTo>
                  <a:pt x="33866" y="270934"/>
                </a:lnTo>
                <a:lnTo>
                  <a:pt x="42333" y="287867"/>
                </a:lnTo>
                <a:lnTo>
                  <a:pt x="59267" y="296334"/>
                </a:lnTo>
                <a:lnTo>
                  <a:pt x="84666" y="296334"/>
                </a:lnTo>
                <a:lnTo>
                  <a:pt x="93133" y="304800"/>
                </a:lnTo>
                <a:lnTo>
                  <a:pt x="110066" y="304800"/>
                </a:lnTo>
                <a:lnTo>
                  <a:pt x="126999" y="296334"/>
                </a:lnTo>
                <a:lnTo>
                  <a:pt x="135467" y="287867"/>
                </a:lnTo>
                <a:lnTo>
                  <a:pt x="143933" y="279400"/>
                </a:lnTo>
                <a:lnTo>
                  <a:pt x="152400" y="270934"/>
                </a:lnTo>
                <a:lnTo>
                  <a:pt x="160866" y="262467"/>
                </a:lnTo>
                <a:lnTo>
                  <a:pt x="169333" y="237067"/>
                </a:lnTo>
                <a:lnTo>
                  <a:pt x="169333" y="220134"/>
                </a:lnTo>
                <a:lnTo>
                  <a:pt x="169333" y="194734"/>
                </a:lnTo>
                <a:lnTo>
                  <a:pt x="169333" y="169334"/>
                </a:lnTo>
                <a:lnTo>
                  <a:pt x="169333" y="135467"/>
                </a:lnTo>
                <a:lnTo>
                  <a:pt x="169333" y="118534"/>
                </a:lnTo>
                <a:lnTo>
                  <a:pt x="160866" y="93134"/>
                </a:lnTo>
                <a:lnTo>
                  <a:pt x="152400" y="67734"/>
                </a:lnTo>
                <a:lnTo>
                  <a:pt x="143933" y="50800"/>
                </a:lnTo>
                <a:lnTo>
                  <a:pt x="135467" y="33867"/>
                </a:lnTo>
                <a:lnTo>
                  <a:pt x="118533" y="16934"/>
                </a:lnTo>
                <a:lnTo>
                  <a:pt x="101600" y="8467"/>
                </a:lnTo>
                <a:lnTo>
                  <a:pt x="93133" y="0"/>
                </a:lnTo>
                <a:lnTo>
                  <a:pt x="76200" y="0"/>
                </a:lnTo>
                <a:lnTo>
                  <a:pt x="59267" y="8467"/>
                </a:lnTo>
                <a:lnTo>
                  <a:pt x="50799" y="16934"/>
                </a:lnTo>
                <a:lnTo>
                  <a:pt x="33866" y="33867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9267"/>
                </a:lnTo>
                <a:lnTo>
                  <a:pt x="33866" y="59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3" name="Freeform 1122"/>
          <p:cNvSpPr/>
          <p:nvPr/>
        </p:nvSpPr>
        <p:spPr>
          <a:xfrm>
            <a:off x="7476067" y="2277533"/>
            <a:ext cx="59267" cy="50801"/>
          </a:xfrm>
          <a:custGeom>
            <a:avLst/>
            <a:gdLst/>
            <a:ahLst/>
            <a:cxnLst/>
            <a:rect l="0" t="0" r="0" b="0"/>
            <a:pathLst>
              <a:path w="59267" h="50801">
                <a:moveTo>
                  <a:pt x="8466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16933" y="42334"/>
                </a:lnTo>
                <a:lnTo>
                  <a:pt x="25399" y="50800"/>
                </a:lnTo>
                <a:lnTo>
                  <a:pt x="25399" y="50800"/>
                </a:lnTo>
                <a:lnTo>
                  <a:pt x="33867" y="50800"/>
                </a:lnTo>
                <a:lnTo>
                  <a:pt x="42333" y="42334"/>
                </a:lnTo>
                <a:lnTo>
                  <a:pt x="42333" y="42334"/>
                </a:lnTo>
                <a:lnTo>
                  <a:pt x="50800" y="42334"/>
                </a:lnTo>
                <a:lnTo>
                  <a:pt x="59266" y="33867"/>
                </a:lnTo>
                <a:lnTo>
                  <a:pt x="59266" y="25400"/>
                </a:lnTo>
                <a:lnTo>
                  <a:pt x="59266" y="16934"/>
                </a:lnTo>
                <a:lnTo>
                  <a:pt x="59266" y="16934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0"/>
                </a:lnTo>
                <a:lnTo>
                  <a:pt x="33867" y="0"/>
                </a:lnTo>
                <a:lnTo>
                  <a:pt x="25399" y="0"/>
                </a:lnTo>
                <a:lnTo>
                  <a:pt x="25399" y="8467"/>
                </a:lnTo>
                <a:lnTo>
                  <a:pt x="25399" y="8467"/>
                </a:lnTo>
                <a:lnTo>
                  <a:pt x="25399" y="16934"/>
                </a:lnTo>
                <a:lnTo>
                  <a:pt x="25399" y="16934"/>
                </a:lnTo>
                <a:lnTo>
                  <a:pt x="25399" y="25400"/>
                </a:lnTo>
                <a:lnTo>
                  <a:pt x="25399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4" name="Freeform 1123"/>
          <p:cNvSpPr/>
          <p:nvPr/>
        </p:nvSpPr>
        <p:spPr>
          <a:xfrm>
            <a:off x="5545667" y="541867"/>
            <a:ext cx="5029200" cy="990601"/>
          </a:xfrm>
          <a:custGeom>
            <a:avLst/>
            <a:gdLst/>
            <a:ahLst/>
            <a:cxnLst/>
            <a:rect l="0" t="0" r="0" b="0"/>
            <a:pathLst>
              <a:path w="5029200" h="990601">
                <a:moveTo>
                  <a:pt x="5020733" y="990600"/>
                </a:moveTo>
                <a:lnTo>
                  <a:pt x="5020733" y="990600"/>
                </a:lnTo>
                <a:lnTo>
                  <a:pt x="5020733" y="990600"/>
                </a:lnTo>
                <a:lnTo>
                  <a:pt x="5020733" y="990600"/>
                </a:lnTo>
                <a:lnTo>
                  <a:pt x="5020733" y="982133"/>
                </a:lnTo>
                <a:lnTo>
                  <a:pt x="5029199" y="982133"/>
                </a:lnTo>
                <a:lnTo>
                  <a:pt x="5029199" y="982133"/>
                </a:lnTo>
                <a:lnTo>
                  <a:pt x="5029199" y="982133"/>
                </a:lnTo>
                <a:lnTo>
                  <a:pt x="5029199" y="973666"/>
                </a:lnTo>
                <a:lnTo>
                  <a:pt x="5020733" y="973666"/>
                </a:lnTo>
                <a:lnTo>
                  <a:pt x="5020733" y="973666"/>
                </a:lnTo>
                <a:lnTo>
                  <a:pt x="5003799" y="965200"/>
                </a:lnTo>
                <a:lnTo>
                  <a:pt x="4995333" y="965200"/>
                </a:lnTo>
                <a:lnTo>
                  <a:pt x="4978400" y="965200"/>
                </a:lnTo>
                <a:lnTo>
                  <a:pt x="4961466" y="956733"/>
                </a:lnTo>
                <a:lnTo>
                  <a:pt x="4936067" y="948266"/>
                </a:lnTo>
                <a:lnTo>
                  <a:pt x="4910667" y="948266"/>
                </a:lnTo>
                <a:lnTo>
                  <a:pt x="4876799" y="939800"/>
                </a:lnTo>
                <a:lnTo>
                  <a:pt x="4851399" y="931333"/>
                </a:lnTo>
                <a:lnTo>
                  <a:pt x="4809066" y="922866"/>
                </a:lnTo>
                <a:lnTo>
                  <a:pt x="4766733" y="914400"/>
                </a:lnTo>
                <a:lnTo>
                  <a:pt x="4724399" y="905933"/>
                </a:lnTo>
                <a:lnTo>
                  <a:pt x="4673600" y="897466"/>
                </a:lnTo>
                <a:lnTo>
                  <a:pt x="4622799" y="897466"/>
                </a:lnTo>
                <a:lnTo>
                  <a:pt x="4571999" y="889000"/>
                </a:lnTo>
                <a:lnTo>
                  <a:pt x="4512733" y="880533"/>
                </a:lnTo>
                <a:lnTo>
                  <a:pt x="4453467" y="872066"/>
                </a:lnTo>
                <a:lnTo>
                  <a:pt x="4394199" y="872066"/>
                </a:lnTo>
                <a:lnTo>
                  <a:pt x="4334933" y="863600"/>
                </a:lnTo>
                <a:lnTo>
                  <a:pt x="4267199" y="863600"/>
                </a:lnTo>
                <a:lnTo>
                  <a:pt x="4199466" y="863600"/>
                </a:lnTo>
                <a:lnTo>
                  <a:pt x="4123266" y="863600"/>
                </a:lnTo>
                <a:lnTo>
                  <a:pt x="4055533" y="863600"/>
                </a:lnTo>
                <a:lnTo>
                  <a:pt x="3979333" y="855133"/>
                </a:lnTo>
                <a:lnTo>
                  <a:pt x="3894666" y="855133"/>
                </a:lnTo>
                <a:lnTo>
                  <a:pt x="3818466" y="855133"/>
                </a:lnTo>
                <a:lnTo>
                  <a:pt x="3742266" y="855133"/>
                </a:lnTo>
                <a:lnTo>
                  <a:pt x="3657600" y="855133"/>
                </a:lnTo>
                <a:lnTo>
                  <a:pt x="3581400" y="855133"/>
                </a:lnTo>
                <a:lnTo>
                  <a:pt x="3496733" y="855133"/>
                </a:lnTo>
                <a:lnTo>
                  <a:pt x="3420533" y="855133"/>
                </a:lnTo>
                <a:lnTo>
                  <a:pt x="3344333" y="855133"/>
                </a:lnTo>
                <a:lnTo>
                  <a:pt x="3259667" y="855133"/>
                </a:lnTo>
                <a:lnTo>
                  <a:pt x="3183467" y="855133"/>
                </a:lnTo>
                <a:lnTo>
                  <a:pt x="3090333" y="855133"/>
                </a:lnTo>
                <a:lnTo>
                  <a:pt x="3014133" y="855133"/>
                </a:lnTo>
                <a:lnTo>
                  <a:pt x="2921000" y="863600"/>
                </a:lnTo>
                <a:lnTo>
                  <a:pt x="2844800" y="863600"/>
                </a:lnTo>
                <a:lnTo>
                  <a:pt x="2760133" y="863600"/>
                </a:lnTo>
                <a:lnTo>
                  <a:pt x="2683933" y="863600"/>
                </a:lnTo>
                <a:lnTo>
                  <a:pt x="2599266" y="872066"/>
                </a:lnTo>
                <a:lnTo>
                  <a:pt x="2523066" y="872066"/>
                </a:lnTo>
                <a:lnTo>
                  <a:pt x="2438400" y="872066"/>
                </a:lnTo>
                <a:lnTo>
                  <a:pt x="2362200" y="872066"/>
                </a:lnTo>
                <a:lnTo>
                  <a:pt x="2294466" y="872066"/>
                </a:lnTo>
                <a:lnTo>
                  <a:pt x="2218266" y="872066"/>
                </a:lnTo>
                <a:lnTo>
                  <a:pt x="2142066" y="872066"/>
                </a:lnTo>
                <a:lnTo>
                  <a:pt x="2074333" y="872066"/>
                </a:lnTo>
                <a:lnTo>
                  <a:pt x="1998133" y="872066"/>
                </a:lnTo>
                <a:lnTo>
                  <a:pt x="1930400" y="872066"/>
                </a:lnTo>
                <a:lnTo>
                  <a:pt x="1862666" y="872066"/>
                </a:lnTo>
                <a:lnTo>
                  <a:pt x="1794933" y="872066"/>
                </a:lnTo>
                <a:lnTo>
                  <a:pt x="1727199" y="872066"/>
                </a:lnTo>
                <a:lnTo>
                  <a:pt x="1667933" y="863600"/>
                </a:lnTo>
                <a:lnTo>
                  <a:pt x="1600200" y="863600"/>
                </a:lnTo>
                <a:lnTo>
                  <a:pt x="1540933" y="855133"/>
                </a:lnTo>
                <a:lnTo>
                  <a:pt x="1481666" y="855133"/>
                </a:lnTo>
                <a:lnTo>
                  <a:pt x="1422399" y="846666"/>
                </a:lnTo>
                <a:lnTo>
                  <a:pt x="1354667" y="838200"/>
                </a:lnTo>
                <a:lnTo>
                  <a:pt x="1295400" y="838200"/>
                </a:lnTo>
                <a:lnTo>
                  <a:pt x="1244600" y="829733"/>
                </a:lnTo>
                <a:lnTo>
                  <a:pt x="1185333" y="821266"/>
                </a:lnTo>
                <a:lnTo>
                  <a:pt x="1126067" y="821266"/>
                </a:lnTo>
                <a:lnTo>
                  <a:pt x="1075266" y="812800"/>
                </a:lnTo>
                <a:lnTo>
                  <a:pt x="1016000" y="804333"/>
                </a:lnTo>
                <a:lnTo>
                  <a:pt x="965199" y="795866"/>
                </a:lnTo>
                <a:lnTo>
                  <a:pt x="914400" y="787400"/>
                </a:lnTo>
                <a:lnTo>
                  <a:pt x="863600" y="778933"/>
                </a:lnTo>
                <a:lnTo>
                  <a:pt x="812800" y="770466"/>
                </a:lnTo>
                <a:lnTo>
                  <a:pt x="762000" y="762000"/>
                </a:lnTo>
                <a:lnTo>
                  <a:pt x="719666" y="753533"/>
                </a:lnTo>
                <a:lnTo>
                  <a:pt x="677333" y="745066"/>
                </a:lnTo>
                <a:lnTo>
                  <a:pt x="626533" y="728133"/>
                </a:lnTo>
                <a:lnTo>
                  <a:pt x="584200" y="719666"/>
                </a:lnTo>
                <a:lnTo>
                  <a:pt x="541866" y="702733"/>
                </a:lnTo>
                <a:lnTo>
                  <a:pt x="508000" y="694266"/>
                </a:lnTo>
                <a:lnTo>
                  <a:pt x="465666" y="685800"/>
                </a:lnTo>
                <a:lnTo>
                  <a:pt x="423333" y="668866"/>
                </a:lnTo>
                <a:lnTo>
                  <a:pt x="389466" y="660400"/>
                </a:lnTo>
                <a:lnTo>
                  <a:pt x="347133" y="651933"/>
                </a:lnTo>
                <a:lnTo>
                  <a:pt x="313266" y="635000"/>
                </a:lnTo>
                <a:lnTo>
                  <a:pt x="279400" y="626533"/>
                </a:lnTo>
                <a:lnTo>
                  <a:pt x="245533" y="609600"/>
                </a:lnTo>
                <a:lnTo>
                  <a:pt x="211666" y="601133"/>
                </a:lnTo>
                <a:lnTo>
                  <a:pt x="186266" y="584200"/>
                </a:lnTo>
                <a:lnTo>
                  <a:pt x="160866" y="567266"/>
                </a:lnTo>
                <a:lnTo>
                  <a:pt x="135466" y="550333"/>
                </a:lnTo>
                <a:lnTo>
                  <a:pt x="110066" y="533400"/>
                </a:lnTo>
                <a:lnTo>
                  <a:pt x="93133" y="516466"/>
                </a:lnTo>
                <a:lnTo>
                  <a:pt x="76200" y="499533"/>
                </a:lnTo>
                <a:lnTo>
                  <a:pt x="59266" y="482600"/>
                </a:lnTo>
                <a:lnTo>
                  <a:pt x="42333" y="457200"/>
                </a:lnTo>
                <a:lnTo>
                  <a:pt x="33866" y="440266"/>
                </a:lnTo>
                <a:lnTo>
                  <a:pt x="25400" y="423333"/>
                </a:lnTo>
                <a:lnTo>
                  <a:pt x="16933" y="397933"/>
                </a:lnTo>
                <a:lnTo>
                  <a:pt x="8466" y="381000"/>
                </a:lnTo>
                <a:lnTo>
                  <a:pt x="8466" y="364066"/>
                </a:lnTo>
                <a:lnTo>
                  <a:pt x="0" y="347133"/>
                </a:lnTo>
                <a:lnTo>
                  <a:pt x="0" y="330200"/>
                </a:lnTo>
                <a:lnTo>
                  <a:pt x="0" y="313266"/>
                </a:lnTo>
                <a:lnTo>
                  <a:pt x="8466" y="287866"/>
                </a:lnTo>
                <a:lnTo>
                  <a:pt x="8466" y="270933"/>
                </a:lnTo>
                <a:lnTo>
                  <a:pt x="16933" y="254000"/>
                </a:lnTo>
                <a:lnTo>
                  <a:pt x="25400" y="237066"/>
                </a:lnTo>
                <a:lnTo>
                  <a:pt x="33866" y="220133"/>
                </a:lnTo>
                <a:lnTo>
                  <a:pt x="50800" y="194733"/>
                </a:lnTo>
                <a:lnTo>
                  <a:pt x="59266" y="177800"/>
                </a:lnTo>
                <a:lnTo>
                  <a:pt x="76200" y="160866"/>
                </a:lnTo>
                <a:lnTo>
                  <a:pt x="93133" y="152400"/>
                </a:lnTo>
                <a:lnTo>
                  <a:pt x="101600" y="135466"/>
                </a:lnTo>
                <a:lnTo>
                  <a:pt x="118533" y="127000"/>
                </a:lnTo>
                <a:lnTo>
                  <a:pt x="135466" y="118533"/>
                </a:lnTo>
                <a:lnTo>
                  <a:pt x="143933" y="110066"/>
                </a:lnTo>
                <a:lnTo>
                  <a:pt x="160866" y="101600"/>
                </a:lnTo>
                <a:lnTo>
                  <a:pt x="177800" y="84666"/>
                </a:lnTo>
                <a:lnTo>
                  <a:pt x="186266" y="76200"/>
                </a:lnTo>
                <a:lnTo>
                  <a:pt x="203200" y="67733"/>
                </a:lnTo>
                <a:lnTo>
                  <a:pt x="220133" y="59266"/>
                </a:lnTo>
                <a:lnTo>
                  <a:pt x="237066" y="50800"/>
                </a:lnTo>
                <a:lnTo>
                  <a:pt x="254000" y="42333"/>
                </a:lnTo>
                <a:lnTo>
                  <a:pt x="279400" y="25400"/>
                </a:lnTo>
                <a:lnTo>
                  <a:pt x="296333" y="16933"/>
                </a:lnTo>
                <a:lnTo>
                  <a:pt x="321733" y="8466"/>
                </a:lnTo>
                <a:lnTo>
                  <a:pt x="338666" y="0"/>
                </a:lnTo>
                <a:lnTo>
                  <a:pt x="338666" y="0"/>
                </a:lnTo>
                <a:lnTo>
                  <a:pt x="355600" y="0"/>
                </a:lnTo>
                <a:lnTo>
                  <a:pt x="355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5" name="Freeform 1124"/>
          <p:cNvSpPr/>
          <p:nvPr/>
        </p:nvSpPr>
        <p:spPr>
          <a:xfrm>
            <a:off x="5833533" y="457200"/>
            <a:ext cx="118535" cy="237068"/>
          </a:xfrm>
          <a:custGeom>
            <a:avLst/>
            <a:gdLst/>
            <a:ahLst/>
            <a:cxnLst/>
            <a:rect l="0" t="0" r="0" b="0"/>
            <a:pathLst>
              <a:path w="118535" h="237068">
                <a:moveTo>
                  <a:pt x="33867" y="8467"/>
                </a:moveTo>
                <a:lnTo>
                  <a:pt x="33867" y="8467"/>
                </a:lnTo>
                <a:lnTo>
                  <a:pt x="25400" y="8467"/>
                </a:lnTo>
                <a:lnTo>
                  <a:pt x="16934" y="8467"/>
                </a:lnTo>
                <a:lnTo>
                  <a:pt x="8467" y="8467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16933"/>
                </a:lnTo>
                <a:lnTo>
                  <a:pt x="33867" y="16933"/>
                </a:lnTo>
                <a:lnTo>
                  <a:pt x="42334" y="25400"/>
                </a:lnTo>
                <a:lnTo>
                  <a:pt x="50800" y="33867"/>
                </a:lnTo>
                <a:lnTo>
                  <a:pt x="67734" y="50800"/>
                </a:lnTo>
                <a:lnTo>
                  <a:pt x="76200" y="59267"/>
                </a:lnTo>
                <a:lnTo>
                  <a:pt x="93134" y="76200"/>
                </a:lnTo>
                <a:lnTo>
                  <a:pt x="101600" y="93133"/>
                </a:lnTo>
                <a:lnTo>
                  <a:pt x="110067" y="110067"/>
                </a:lnTo>
                <a:lnTo>
                  <a:pt x="118534" y="127000"/>
                </a:lnTo>
                <a:lnTo>
                  <a:pt x="118534" y="143933"/>
                </a:lnTo>
                <a:lnTo>
                  <a:pt x="118534" y="160867"/>
                </a:lnTo>
                <a:lnTo>
                  <a:pt x="110067" y="177800"/>
                </a:lnTo>
                <a:lnTo>
                  <a:pt x="101600" y="186267"/>
                </a:lnTo>
                <a:lnTo>
                  <a:pt x="93134" y="211667"/>
                </a:lnTo>
                <a:lnTo>
                  <a:pt x="84667" y="220133"/>
                </a:lnTo>
                <a:lnTo>
                  <a:pt x="84667" y="220133"/>
                </a:lnTo>
                <a:lnTo>
                  <a:pt x="67734" y="237067"/>
                </a:lnTo>
                <a:lnTo>
                  <a:pt x="67734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Freeform 1125"/>
          <p:cNvSpPr/>
          <p:nvPr/>
        </p:nvSpPr>
        <p:spPr>
          <a:xfrm>
            <a:off x="6273800" y="245533"/>
            <a:ext cx="169334" cy="287868"/>
          </a:xfrm>
          <a:custGeom>
            <a:avLst/>
            <a:gdLst/>
            <a:ahLst/>
            <a:cxnLst/>
            <a:rect l="0" t="0" r="0" b="0"/>
            <a:pathLst>
              <a:path w="169334" h="2878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25400" y="118534"/>
                </a:lnTo>
                <a:lnTo>
                  <a:pt x="25400" y="135467"/>
                </a:lnTo>
                <a:lnTo>
                  <a:pt x="33867" y="160867"/>
                </a:lnTo>
                <a:lnTo>
                  <a:pt x="33867" y="186267"/>
                </a:lnTo>
                <a:lnTo>
                  <a:pt x="33867" y="211667"/>
                </a:lnTo>
                <a:lnTo>
                  <a:pt x="42333" y="228600"/>
                </a:lnTo>
                <a:lnTo>
                  <a:pt x="42333" y="245534"/>
                </a:lnTo>
                <a:lnTo>
                  <a:pt x="42333" y="262467"/>
                </a:lnTo>
                <a:lnTo>
                  <a:pt x="33867" y="270934"/>
                </a:lnTo>
                <a:lnTo>
                  <a:pt x="33867" y="279400"/>
                </a:lnTo>
                <a:lnTo>
                  <a:pt x="33867" y="279400"/>
                </a:lnTo>
                <a:lnTo>
                  <a:pt x="25400" y="287867"/>
                </a:lnTo>
                <a:lnTo>
                  <a:pt x="25400" y="287867"/>
                </a:lnTo>
                <a:lnTo>
                  <a:pt x="25400" y="287867"/>
                </a:lnTo>
                <a:lnTo>
                  <a:pt x="25400" y="279400"/>
                </a:lnTo>
                <a:lnTo>
                  <a:pt x="25400" y="270934"/>
                </a:lnTo>
                <a:lnTo>
                  <a:pt x="25400" y="254000"/>
                </a:lnTo>
                <a:lnTo>
                  <a:pt x="25400" y="237067"/>
                </a:lnTo>
                <a:lnTo>
                  <a:pt x="25400" y="211667"/>
                </a:lnTo>
                <a:lnTo>
                  <a:pt x="16933" y="177800"/>
                </a:lnTo>
                <a:lnTo>
                  <a:pt x="16933" y="152400"/>
                </a:lnTo>
                <a:lnTo>
                  <a:pt x="16933" y="118534"/>
                </a:lnTo>
                <a:lnTo>
                  <a:pt x="16933" y="93134"/>
                </a:lnTo>
                <a:lnTo>
                  <a:pt x="25400" y="67734"/>
                </a:lnTo>
                <a:lnTo>
                  <a:pt x="33867" y="42334"/>
                </a:lnTo>
                <a:lnTo>
                  <a:pt x="42333" y="25400"/>
                </a:lnTo>
                <a:lnTo>
                  <a:pt x="50800" y="16934"/>
                </a:lnTo>
                <a:lnTo>
                  <a:pt x="59267" y="8467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18533" y="16934"/>
                </a:lnTo>
                <a:lnTo>
                  <a:pt x="127000" y="33867"/>
                </a:lnTo>
                <a:lnTo>
                  <a:pt x="135467" y="42334"/>
                </a:lnTo>
                <a:lnTo>
                  <a:pt x="143933" y="59267"/>
                </a:lnTo>
                <a:lnTo>
                  <a:pt x="152400" y="67734"/>
                </a:lnTo>
                <a:lnTo>
                  <a:pt x="160867" y="76200"/>
                </a:lnTo>
                <a:lnTo>
                  <a:pt x="160867" y="76200"/>
                </a:lnTo>
                <a:lnTo>
                  <a:pt x="169333" y="76200"/>
                </a:lnTo>
                <a:lnTo>
                  <a:pt x="169333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" name="Freeform 1126"/>
          <p:cNvSpPr/>
          <p:nvPr/>
        </p:nvSpPr>
        <p:spPr>
          <a:xfrm>
            <a:off x="6451600" y="262467"/>
            <a:ext cx="143935" cy="228601"/>
          </a:xfrm>
          <a:custGeom>
            <a:avLst/>
            <a:gdLst/>
            <a:ahLst/>
            <a:cxnLst/>
            <a:rect l="0" t="0" r="0" b="0"/>
            <a:pathLst>
              <a:path w="143935" h="228601">
                <a:moveTo>
                  <a:pt x="0" y="110066"/>
                </a:moveTo>
                <a:lnTo>
                  <a:pt x="0" y="110066"/>
                </a:lnTo>
                <a:lnTo>
                  <a:pt x="0" y="118533"/>
                </a:lnTo>
                <a:lnTo>
                  <a:pt x="0" y="118533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25400" y="127000"/>
                </a:lnTo>
                <a:lnTo>
                  <a:pt x="33867" y="127000"/>
                </a:lnTo>
                <a:lnTo>
                  <a:pt x="42333" y="127000"/>
                </a:lnTo>
                <a:lnTo>
                  <a:pt x="59266" y="127000"/>
                </a:lnTo>
                <a:lnTo>
                  <a:pt x="76200" y="118533"/>
                </a:lnTo>
                <a:lnTo>
                  <a:pt x="93133" y="110066"/>
                </a:lnTo>
                <a:lnTo>
                  <a:pt x="101600" y="101600"/>
                </a:lnTo>
                <a:lnTo>
                  <a:pt x="110067" y="93133"/>
                </a:lnTo>
                <a:lnTo>
                  <a:pt x="118533" y="84666"/>
                </a:lnTo>
                <a:lnTo>
                  <a:pt x="118533" y="76200"/>
                </a:lnTo>
                <a:lnTo>
                  <a:pt x="118533" y="59266"/>
                </a:lnTo>
                <a:lnTo>
                  <a:pt x="118533" y="42333"/>
                </a:lnTo>
                <a:lnTo>
                  <a:pt x="110067" y="33866"/>
                </a:lnTo>
                <a:lnTo>
                  <a:pt x="101600" y="16933"/>
                </a:lnTo>
                <a:lnTo>
                  <a:pt x="93133" y="8466"/>
                </a:lnTo>
                <a:lnTo>
                  <a:pt x="84667" y="8466"/>
                </a:lnTo>
                <a:lnTo>
                  <a:pt x="76200" y="0"/>
                </a:lnTo>
                <a:lnTo>
                  <a:pt x="67734" y="0"/>
                </a:lnTo>
                <a:lnTo>
                  <a:pt x="59266" y="8466"/>
                </a:lnTo>
                <a:lnTo>
                  <a:pt x="50800" y="16933"/>
                </a:lnTo>
                <a:lnTo>
                  <a:pt x="42333" y="25400"/>
                </a:lnTo>
                <a:lnTo>
                  <a:pt x="33867" y="42333"/>
                </a:lnTo>
                <a:lnTo>
                  <a:pt x="25400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94733"/>
                </a:lnTo>
                <a:lnTo>
                  <a:pt x="8467" y="203200"/>
                </a:lnTo>
                <a:lnTo>
                  <a:pt x="16933" y="211666"/>
                </a:lnTo>
                <a:lnTo>
                  <a:pt x="33867" y="220133"/>
                </a:lnTo>
                <a:lnTo>
                  <a:pt x="42333" y="228600"/>
                </a:lnTo>
                <a:lnTo>
                  <a:pt x="50800" y="228600"/>
                </a:lnTo>
                <a:lnTo>
                  <a:pt x="67734" y="228600"/>
                </a:lnTo>
                <a:lnTo>
                  <a:pt x="84667" y="228600"/>
                </a:lnTo>
                <a:lnTo>
                  <a:pt x="101600" y="220133"/>
                </a:lnTo>
                <a:lnTo>
                  <a:pt x="110067" y="211666"/>
                </a:lnTo>
                <a:lnTo>
                  <a:pt x="127000" y="194733"/>
                </a:lnTo>
                <a:lnTo>
                  <a:pt x="135466" y="177800"/>
                </a:lnTo>
                <a:lnTo>
                  <a:pt x="143934" y="160866"/>
                </a:lnTo>
                <a:lnTo>
                  <a:pt x="143934" y="160866"/>
                </a:lnTo>
                <a:lnTo>
                  <a:pt x="143934" y="135466"/>
                </a:lnTo>
                <a:lnTo>
                  <a:pt x="143934" y="135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" name="Freeform 1127"/>
          <p:cNvSpPr/>
          <p:nvPr/>
        </p:nvSpPr>
        <p:spPr>
          <a:xfrm>
            <a:off x="6595534" y="160867"/>
            <a:ext cx="93134" cy="304801"/>
          </a:xfrm>
          <a:custGeom>
            <a:avLst/>
            <a:gdLst/>
            <a:ahLst/>
            <a:cxnLst/>
            <a:rect l="0" t="0" r="0" b="0"/>
            <a:pathLst>
              <a:path w="93134" h="3048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42333"/>
                </a:lnTo>
                <a:lnTo>
                  <a:pt x="25399" y="59266"/>
                </a:lnTo>
                <a:lnTo>
                  <a:pt x="25399" y="76200"/>
                </a:lnTo>
                <a:lnTo>
                  <a:pt x="33866" y="101600"/>
                </a:lnTo>
                <a:lnTo>
                  <a:pt x="33866" y="127000"/>
                </a:lnTo>
                <a:lnTo>
                  <a:pt x="33866" y="160866"/>
                </a:lnTo>
                <a:lnTo>
                  <a:pt x="42333" y="186266"/>
                </a:lnTo>
                <a:lnTo>
                  <a:pt x="42333" y="211666"/>
                </a:lnTo>
                <a:lnTo>
                  <a:pt x="50799" y="237066"/>
                </a:lnTo>
                <a:lnTo>
                  <a:pt x="59266" y="270933"/>
                </a:lnTo>
                <a:lnTo>
                  <a:pt x="67732" y="287866"/>
                </a:lnTo>
                <a:lnTo>
                  <a:pt x="67732" y="296333"/>
                </a:lnTo>
                <a:lnTo>
                  <a:pt x="76200" y="304800"/>
                </a:lnTo>
                <a:lnTo>
                  <a:pt x="84666" y="304800"/>
                </a:lnTo>
                <a:lnTo>
                  <a:pt x="84666" y="304800"/>
                </a:lnTo>
                <a:lnTo>
                  <a:pt x="93133" y="296333"/>
                </a:lnTo>
                <a:lnTo>
                  <a:pt x="93133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" name="Freeform 1128"/>
          <p:cNvSpPr/>
          <p:nvPr/>
        </p:nvSpPr>
        <p:spPr>
          <a:xfrm>
            <a:off x="6731000" y="228600"/>
            <a:ext cx="169335" cy="228601"/>
          </a:xfrm>
          <a:custGeom>
            <a:avLst/>
            <a:gdLst/>
            <a:ahLst/>
            <a:cxnLst/>
            <a:rect l="0" t="0" r="0" b="0"/>
            <a:pathLst>
              <a:path w="169335" h="228601">
                <a:moveTo>
                  <a:pt x="110067" y="84667"/>
                </a:moveTo>
                <a:lnTo>
                  <a:pt x="110067" y="84667"/>
                </a:lnTo>
                <a:lnTo>
                  <a:pt x="110067" y="76200"/>
                </a:lnTo>
                <a:lnTo>
                  <a:pt x="110067" y="67733"/>
                </a:lnTo>
                <a:lnTo>
                  <a:pt x="110067" y="50800"/>
                </a:lnTo>
                <a:lnTo>
                  <a:pt x="110067" y="33867"/>
                </a:lnTo>
                <a:lnTo>
                  <a:pt x="101600" y="25400"/>
                </a:lnTo>
                <a:lnTo>
                  <a:pt x="101600" y="8467"/>
                </a:lnTo>
                <a:lnTo>
                  <a:pt x="93134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8467"/>
                </a:lnTo>
                <a:lnTo>
                  <a:pt x="50800" y="16933"/>
                </a:lnTo>
                <a:lnTo>
                  <a:pt x="33867" y="33867"/>
                </a:lnTo>
                <a:lnTo>
                  <a:pt x="25400" y="50800"/>
                </a:lnTo>
                <a:lnTo>
                  <a:pt x="16934" y="67733"/>
                </a:lnTo>
                <a:lnTo>
                  <a:pt x="8466" y="93133"/>
                </a:lnTo>
                <a:lnTo>
                  <a:pt x="8466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86267"/>
                </a:lnTo>
                <a:lnTo>
                  <a:pt x="8466" y="203200"/>
                </a:lnTo>
                <a:lnTo>
                  <a:pt x="8466" y="211667"/>
                </a:lnTo>
                <a:lnTo>
                  <a:pt x="25400" y="220133"/>
                </a:lnTo>
                <a:lnTo>
                  <a:pt x="25400" y="228600"/>
                </a:lnTo>
                <a:lnTo>
                  <a:pt x="33867" y="228600"/>
                </a:lnTo>
                <a:lnTo>
                  <a:pt x="42333" y="228600"/>
                </a:lnTo>
                <a:lnTo>
                  <a:pt x="50800" y="228600"/>
                </a:lnTo>
                <a:lnTo>
                  <a:pt x="59267" y="220133"/>
                </a:lnTo>
                <a:lnTo>
                  <a:pt x="67733" y="211667"/>
                </a:lnTo>
                <a:lnTo>
                  <a:pt x="76200" y="203200"/>
                </a:lnTo>
                <a:lnTo>
                  <a:pt x="76200" y="186267"/>
                </a:lnTo>
                <a:lnTo>
                  <a:pt x="84666" y="169333"/>
                </a:lnTo>
                <a:lnTo>
                  <a:pt x="84666" y="143933"/>
                </a:lnTo>
                <a:lnTo>
                  <a:pt x="84666" y="127000"/>
                </a:lnTo>
                <a:lnTo>
                  <a:pt x="84666" y="110067"/>
                </a:lnTo>
                <a:lnTo>
                  <a:pt x="76200" y="84667"/>
                </a:lnTo>
                <a:lnTo>
                  <a:pt x="76200" y="76200"/>
                </a:lnTo>
                <a:lnTo>
                  <a:pt x="76200" y="59267"/>
                </a:lnTo>
                <a:lnTo>
                  <a:pt x="76200" y="59267"/>
                </a:lnTo>
                <a:lnTo>
                  <a:pt x="76200" y="59267"/>
                </a:lnTo>
                <a:lnTo>
                  <a:pt x="76200" y="59267"/>
                </a:lnTo>
                <a:lnTo>
                  <a:pt x="76200" y="59267"/>
                </a:lnTo>
                <a:lnTo>
                  <a:pt x="76200" y="59267"/>
                </a:lnTo>
                <a:lnTo>
                  <a:pt x="76200" y="67733"/>
                </a:lnTo>
                <a:lnTo>
                  <a:pt x="76200" y="76200"/>
                </a:lnTo>
                <a:lnTo>
                  <a:pt x="76200" y="84667"/>
                </a:lnTo>
                <a:lnTo>
                  <a:pt x="84666" y="101600"/>
                </a:lnTo>
                <a:lnTo>
                  <a:pt x="84666" y="127000"/>
                </a:lnTo>
                <a:lnTo>
                  <a:pt x="93134" y="143933"/>
                </a:lnTo>
                <a:lnTo>
                  <a:pt x="93134" y="160867"/>
                </a:lnTo>
                <a:lnTo>
                  <a:pt x="101600" y="186267"/>
                </a:lnTo>
                <a:lnTo>
                  <a:pt x="110067" y="194733"/>
                </a:lnTo>
                <a:lnTo>
                  <a:pt x="110067" y="203200"/>
                </a:lnTo>
                <a:lnTo>
                  <a:pt x="118533" y="211667"/>
                </a:lnTo>
                <a:lnTo>
                  <a:pt x="127000" y="220133"/>
                </a:lnTo>
                <a:lnTo>
                  <a:pt x="127000" y="220133"/>
                </a:lnTo>
                <a:lnTo>
                  <a:pt x="135467" y="220133"/>
                </a:lnTo>
                <a:lnTo>
                  <a:pt x="143933" y="220133"/>
                </a:lnTo>
                <a:lnTo>
                  <a:pt x="152400" y="211667"/>
                </a:lnTo>
                <a:lnTo>
                  <a:pt x="160866" y="203200"/>
                </a:lnTo>
                <a:lnTo>
                  <a:pt x="160866" y="186267"/>
                </a:lnTo>
                <a:lnTo>
                  <a:pt x="160866" y="186267"/>
                </a:lnTo>
                <a:lnTo>
                  <a:pt x="169334" y="169333"/>
                </a:lnTo>
                <a:lnTo>
                  <a:pt x="169334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" name="Freeform 1129"/>
          <p:cNvSpPr/>
          <p:nvPr/>
        </p:nvSpPr>
        <p:spPr>
          <a:xfrm>
            <a:off x="6934200" y="169333"/>
            <a:ext cx="25401" cy="262468"/>
          </a:xfrm>
          <a:custGeom>
            <a:avLst/>
            <a:gdLst/>
            <a:ahLst/>
            <a:cxnLst/>
            <a:rect l="0" t="0" r="0" b="0"/>
            <a:pathLst>
              <a:path w="25401" h="262468">
                <a:moveTo>
                  <a:pt x="0" y="16934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25400"/>
                </a:lnTo>
                <a:lnTo>
                  <a:pt x="16933" y="42334"/>
                </a:lnTo>
                <a:lnTo>
                  <a:pt x="16933" y="67734"/>
                </a:lnTo>
                <a:lnTo>
                  <a:pt x="25400" y="93134"/>
                </a:lnTo>
                <a:lnTo>
                  <a:pt x="25400" y="118534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203200"/>
                </a:lnTo>
                <a:lnTo>
                  <a:pt x="16933" y="220134"/>
                </a:lnTo>
                <a:lnTo>
                  <a:pt x="16933" y="237067"/>
                </a:lnTo>
                <a:lnTo>
                  <a:pt x="16933" y="245534"/>
                </a:lnTo>
                <a:lnTo>
                  <a:pt x="16933" y="254000"/>
                </a:lnTo>
                <a:lnTo>
                  <a:pt x="16933" y="262467"/>
                </a:lnTo>
                <a:lnTo>
                  <a:pt x="16933" y="262467"/>
                </a:lnTo>
                <a:lnTo>
                  <a:pt x="16933" y="254000"/>
                </a:lnTo>
                <a:lnTo>
                  <a:pt x="16933" y="254000"/>
                </a:lnTo>
                <a:lnTo>
                  <a:pt x="16933" y="245534"/>
                </a:lnTo>
                <a:lnTo>
                  <a:pt x="16933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" name="Freeform 1130"/>
          <p:cNvSpPr/>
          <p:nvPr/>
        </p:nvSpPr>
        <p:spPr>
          <a:xfrm>
            <a:off x="6891866" y="194733"/>
            <a:ext cx="245535" cy="211668"/>
          </a:xfrm>
          <a:custGeom>
            <a:avLst/>
            <a:gdLst/>
            <a:ahLst/>
            <a:cxnLst/>
            <a:rect l="0" t="0" r="0" b="0"/>
            <a:pathLst>
              <a:path w="245535" h="211668">
                <a:moveTo>
                  <a:pt x="0" y="127000"/>
                </a:moveTo>
                <a:lnTo>
                  <a:pt x="0" y="127000"/>
                </a:lnTo>
                <a:lnTo>
                  <a:pt x="0" y="135467"/>
                </a:lnTo>
                <a:lnTo>
                  <a:pt x="8468" y="135467"/>
                </a:lnTo>
                <a:lnTo>
                  <a:pt x="8468" y="143934"/>
                </a:lnTo>
                <a:lnTo>
                  <a:pt x="16934" y="143934"/>
                </a:lnTo>
                <a:lnTo>
                  <a:pt x="33867" y="143934"/>
                </a:lnTo>
                <a:lnTo>
                  <a:pt x="42334" y="143934"/>
                </a:lnTo>
                <a:lnTo>
                  <a:pt x="59267" y="143934"/>
                </a:lnTo>
                <a:lnTo>
                  <a:pt x="76200" y="143934"/>
                </a:lnTo>
                <a:lnTo>
                  <a:pt x="93134" y="135467"/>
                </a:lnTo>
                <a:lnTo>
                  <a:pt x="110067" y="135467"/>
                </a:lnTo>
                <a:lnTo>
                  <a:pt x="118534" y="127000"/>
                </a:lnTo>
                <a:lnTo>
                  <a:pt x="135467" y="118534"/>
                </a:lnTo>
                <a:lnTo>
                  <a:pt x="143934" y="101600"/>
                </a:lnTo>
                <a:lnTo>
                  <a:pt x="152400" y="93134"/>
                </a:lnTo>
                <a:lnTo>
                  <a:pt x="152400" y="76200"/>
                </a:lnTo>
                <a:lnTo>
                  <a:pt x="152400" y="59267"/>
                </a:lnTo>
                <a:lnTo>
                  <a:pt x="152400" y="42334"/>
                </a:lnTo>
                <a:lnTo>
                  <a:pt x="152400" y="25400"/>
                </a:lnTo>
                <a:lnTo>
                  <a:pt x="152400" y="16934"/>
                </a:lnTo>
                <a:lnTo>
                  <a:pt x="152400" y="8467"/>
                </a:lnTo>
                <a:lnTo>
                  <a:pt x="152400" y="0"/>
                </a:lnTo>
                <a:lnTo>
                  <a:pt x="143934" y="8467"/>
                </a:lnTo>
                <a:lnTo>
                  <a:pt x="143934" y="8467"/>
                </a:lnTo>
                <a:lnTo>
                  <a:pt x="135467" y="25400"/>
                </a:lnTo>
                <a:lnTo>
                  <a:pt x="135467" y="33867"/>
                </a:lnTo>
                <a:lnTo>
                  <a:pt x="127001" y="59267"/>
                </a:lnTo>
                <a:lnTo>
                  <a:pt x="118534" y="84667"/>
                </a:lnTo>
                <a:lnTo>
                  <a:pt x="118534" y="110067"/>
                </a:lnTo>
                <a:lnTo>
                  <a:pt x="118534" y="135467"/>
                </a:lnTo>
                <a:lnTo>
                  <a:pt x="118534" y="160867"/>
                </a:lnTo>
                <a:lnTo>
                  <a:pt x="127001" y="186267"/>
                </a:lnTo>
                <a:lnTo>
                  <a:pt x="135467" y="194734"/>
                </a:lnTo>
                <a:lnTo>
                  <a:pt x="143934" y="203200"/>
                </a:lnTo>
                <a:lnTo>
                  <a:pt x="160868" y="211667"/>
                </a:lnTo>
                <a:lnTo>
                  <a:pt x="177801" y="211667"/>
                </a:lnTo>
                <a:lnTo>
                  <a:pt x="203201" y="211667"/>
                </a:lnTo>
                <a:lnTo>
                  <a:pt x="220134" y="203200"/>
                </a:lnTo>
                <a:lnTo>
                  <a:pt x="220134" y="203200"/>
                </a:lnTo>
                <a:lnTo>
                  <a:pt x="245534" y="194734"/>
                </a:lnTo>
                <a:lnTo>
                  <a:pt x="245534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" name="Freeform 1131"/>
          <p:cNvSpPr/>
          <p:nvPr/>
        </p:nvSpPr>
        <p:spPr>
          <a:xfrm>
            <a:off x="7137400" y="135467"/>
            <a:ext cx="279401" cy="279401"/>
          </a:xfrm>
          <a:custGeom>
            <a:avLst/>
            <a:gdLst/>
            <a:ahLst/>
            <a:cxnLst/>
            <a:rect l="0" t="0" r="0" b="0"/>
            <a:pathLst>
              <a:path w="279401" h="279401">
                <a:moveTo>
                  <a:pt x="118533" y="135466"/>
                </a:moveTo>
                <a:lnTo>
                  <a:pt x="118533" y="135466"/>
                </a:lnTo>
                <a:lnTo>
                  <a:pt x="110067" y="127000"/>
                </a:lnTo>
                <a:lnTo>
                  <a:pt x="110067" y="118533"/>
                </a:lnTo>
                <a:lnTo>
                  <a:pt x="101600" y="110066"/>
                </a:lnTo>
                <a:lnTo>
                  <a:pt x="93133" y="101600"/>
                </a:lnTo>
                <a:lnTo>
                  <a:pt x="84667" y="84666"/>
                </a:lnTo>
                <a:lnTo>
                  <a:pt x="67734" y="76200"/>
                </a:lnTo>
                <a:lnTo>
                  <a:pt x="59266" y="76200"/>
                </a:lnTo>
                <a:lnTo>
                  <a:pt x="50800" y="76200"/>
                </a:lnTo>
                <a:lnTo>
                  <a:pt x="42333" y="76200"/>
                </a:lnTo>
                <a:lnTo>
                  <a:pt x="33867" y="84666"/>
                </a:lnTo>
                <a:lnTo>
                  <a:pt x="25400" y="93133"/>
                </a:lnTo>
                <a:lnTo>
                  <a:pt x="16933" y="110066"/>
                </a:lnTo>
                <a:lnTo>
                  <a:pt x="16933" y="135466"/>
                </a:lnTo>
                <a:lnTo>
                  <a:pt x="8467" y="160866"/>
                </a:lnTo>
                <a:lnTo>
                  <a:pt x="8467" y="186266"/>
                </a:lnTo>
                <a:lnTo>
                  <a:pt x="0" y="203200"/>
                </a:lnTo>
                <a:lnTo>
                  <a:pt x="8467" y="228600"/>
                </a:lnTo>
                <a:lnTo>
                  <a:pt x="8467" y="245533"/>
                </a:lnTo>
                <a:lnTo>
                  <a:pt x="16933" y="262466"/>
                </a:lnTo>
                <a:lnTo>
                  <a:pt x="25400" y="270933"/>
                </a:lnTo>
                <a:lnTo>
                  <a:pt x="33867" y="279400"/>
                </a:lnTo>
                <a:lnTo>
                  <a:pt x="50800" y="279400"/>
                </a:lnTo>
                <a:lnTo>
                  <a:pt x="59266" y="279400"/>
                </a:lnTo>
                <a:lnTo>
                  <a:pt x="76200" y="270933"/>
                </a:lnTo>
                <a:lnTo>
                  <a:pt x="84667" y="262466"/>
                </a:lnTo>
                <a:lnTo>
                  <a:pt x="101600" y="245533"/>
                </a:lnTo>
                <a:lnTo>
                  <a:pt x="110067" y="228600"/>
                </a:lnTo>
                <a:lnTo>
                  <a:pt x="110067" y="211666"/>
                </a:lnTo>
                <a:lnTo>
                  <a:pt x="118533" y="186266"/>
                </a:lnTo>
                <a:lnTo>
                  <a:pt x="118533" y="160866"/>
                </a:lnTo>
                <a:lnTo>
                  <a:pt x="118533" y="135466"/>
                </a:lnTo>
                <a:lnTo>
                  <a:pt x="118533" y="110066"/>
                </a:lnTo>
                <a:lnTo>
                  <a:pt x="110067" y="84666"/>
                </a:lnTo>
                <a:lnTo>
                  <a:pt x="110067" y="59266"/>
                </a:lnTo>
                <a:lnTo>
                  <a:pt x="110067" y="42333"/>
                </a:lnTo>
                <a:lnTo>
                  <a:pt x="110067" y="25400"/>
                </a:lnTo>
                <a:lnTo>
                  <a:pt x="110067" y="16933"/>
                </a:lnTo>
                <a:lnTo>
                  <a:pt x="110067" y="8466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8466"/>
                </a:lnTo>
                <a:lnTo>
                  <a:pt x="110067" y="16933"/>
                </a:lnTo>
                <a:lnTo>
                  <a:pt x="110067" y="25400"/>
                </a:lnTo>
                <a:lnTo>
                  <a:pt x="110067" y="50800"/>
                </a:lnTo>
                <a:lnTo>
                  <a:pt x="110067" y="67733"/>
                </a:lnTo>
                <a:lnTo>
                  <a:pt x="110067" y="93133"/>
                </a:lnTo>
                <a:lnTo>
                  <a:pt x="110067" y="118533"/>
                </a:lnTo>
                <a:lnTo>
                  <a:pt x="110067" y="143933"/>
                </a:lnTo>
                <a:lnTo>
                  <a:pt x="118533" y="169333"/>
                </a:lnTo>
                <a:lnTo>
                  <a:pt x="118533" y="186266"/>
                </a:lnTo>
                <a:lnTo>
                  <a:pt x="127000" y="211666"/>
                </a:lnTo>
                <a:lnTo>
                  <a:pt x="135466" y="228600"/>
                </a:lnTo>
                <a:lnTo>
                  <a:pt x="143934" y="237066"/>
                </a:lnTo>
                <a:lnTo>
                  <a:pt x="160867" y="245533"/>
                </a:lnTo>
                <a:lnTo>
                  <a:pt x="177800" y="254000"/>
                </a:lnTo>
                <a:lnTo>
                  <a:pt x="194733" y="262466"/>
                </a:lnTo>
                <a:lnTo>
                  <a:pt x="220134" y="262466"/>
                </a:lnTo>
                <a:lnTo>
                  <a:pt x="245533" y="254000"/>
                </a:lnTo>
                <a:lnTo>
                  <a:pt x="262467" y="245533"/>
                </a:lnTo>
                <a:lnTo>
                  <a:pt x="262467" y="245533"/>
                </a:lnTo>
                <a:lnTo>
                  <a:pt x="279400" y="228600"/>
                </a:lnTo>
                <a:lnTo>
                  <a:pt x="27940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" name="Freeform 1132"/>
          <p:cNvSpPr/>
          <p:nvPr/>
        </p:nvSpPr>
        <p:spPr>
          <a:xfrm>
            <a:off x="7569200" y="110067"/>
            <a:ext cx="16935" cy="304801"/>
          </a:xfrm>
          <a:custGeom>
            <a:avLst/>
            <a:gdLst/>
            <a:ahLst/>
            <a:cxnLst/>
            <a:rect l="0" t="0" r="0" b="0"/>
            <a:pathLst>
              <a:path w="16935" h="3048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9266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35466"/>
                </a:lnTo>
                <a:lnTo>
                  <a:pt x="8466" y="169333"/>
                </a:lnTo>
                <a:lnTo>
                  <a:pt x="8466" y="203200"/>
                </a:lnTo>
                <a:lnTo>
                  <a:pt x="8466" y="228600"/>
                </a:lnTo>
                <a:lnTo>
                  <a:pt x="16934" y="254000"/>
                </a:lnTo>
                <a:lnTo>
                  <a:pt x="16934" y="279400"/>
                </a:lnTo>
                <a:lnTo>
                  <a:pt x="16934" y="287866"/>
                </a:lnTo>
                <a:lnTo>
                  <a:pt x="16934" y="296333"/>
                </a:lnTo>
                <a:lnTo>
                  <a:pt x="16934" y="304800"/>
                </a:lnTo>
                <a:lnTo>
                  <a:pt x="16934" y="296333"/>
                </a:lnTo>
                <a:lnTo>
                  <a:pt x="8466" y="296333"/>
                </a:lnTo>
                <a:lnTo>
                  <a:pt x="8466" y="296333"/>
                </a:lnTo>
                <a:lnTo>
                  <a:pt x="8466" y="287866"/>
                </a:lnTo>
                <a:lnTo>
                  <a:pt x="8466" y="287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Freeform 1133"/>
          <p:cNvSpPr/>
          <p:nvPr/>
        </p:nvSpPr>
        <p:spPr>
          <a:xfrm>
            <a:off x="7526867" y="220133"/>
            <a:ext cx="270934" cy="177801"/>
          </a:xfrm>
          <a:custGeom>
            <a:avLst/>
            <a:gdLst/>
            <a:ahLst/>
            <a:cxnLst/>
            <a:rect l="0" t="0" r="0" b="0"/>
            <a:pathLst>
              <a:path w="270934" h="177801">
                <a:moveTo>
                  <a:pt x="0" y="67734"/>
                </a:moveTo>
                <a:lnTo>
                  <a:pt x="0" y="67734"/>
                </a:lnTo>
                <a:lnTo>
                  <a:pt x="8466" y="67734"/>
                </a:lnTo>
                <a:lnTo>
                  <a:pt x="8466" y="59267"/>
                </a:lnTo>
                <a:lnTo>
                  <a:pt x="8466" y="50800"/>
                </a:lnTo>
                <a:lnTo>
                  <a:pt x="16933" y="50800"/>
                </a:lnTo>
                <a:lnTo>
                  <a:pt x="25400" y="42334"/>
                </a:lnTo>
                <a:lnTo>
                  <a:pt x="33866" y="33867"/>
                </a:lnTo>
                <a:lnTo>
                  <a:pt x="50799" y="33867"/>
                </a:lnTo>
                <a:lnTo>
                  <a:pt x="67733" y="33867"/>
                </a:lnTo>
                <a:lnTo>
                  <a:pt x="84666" y="25400"/>
                </a:lnTo>
                <a:lnTo>
                  <a:pt x="101600" y="25400"/>
                </a:lnTo>
                <a:lnTo>
                  <a:pt x="118533" y="25400"/>
                </a:lnTo>
                <a:lnTo>
                  <a:pt x="126999" y="25400"/>
                </a:lnTo>
                <a:lnTo>
                  <a:pt x="143933" y="16934"/>
                </a:lnTo>
                <a:lnTo>
                  <a:pt x="160866" y="16934"/>
                </a:lnTo>
                <a:lnTo>
                  <a:pt x="169333" y="8467"/>
                </a:lnTo>
                <a:lnTo>
                  <a:pt x="169333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77800" y="25400"/>
                </a:lnTo>
                <a:lnTo>
                  <a:pt x="169333" y="33867"/>
                </a:lnTo>
                <a:lnTo>
                  <a:pt x="169333" y="59267"/>
                </a:lnTo>
                <a:lnTo>
                  <a:pt x="160866" y="76200"/>
                </a:lnTo>
                <a:lnTo>
                  <a:pt x="160866" y="101600"/>
                </a:lnTo>
                <a:lnTo>
                  <a:pt x="160866" y="118534"/>
                </a:lnTo>
                <a:lnTo>
                  <a:pt x="169333" y="135467"/>
                </a:lnTo>
                <a:lnTo>
                  <a:pt x="169333" y="143934"/>
                </a:lnTo>
                <a:lnTo>
                  <a:pt x="177800" y="160867"/>
                </a:lnTo>
                <a:lnTo>
                  <a:pt x="186266" y="169334"/>
                </a:lnTo>
                <a:lnTo>
                  <a:pt x="203199" y="177800"/>
                </a:lnTo>
                <a:lnTo>
                  <a:pt x="211667" y="177800"/>
                </a:lnTo>
                <a:lnTo>
                  <a:pt x="228600" y="177800"/>
                </a:lnTo>
                <a:lnTo>
                  <a:pt x="237066" y="177800"/>
                </a:lnTo>
                <a:lnTo>
                  <a:pt x="245533" y="169334"/>
                </a:lnTo>
                <a:lnTo>
                  <a:pt x="262466" y="160867"/>
                </a:lnTo>
                <a:lnTo>
                  <a:pt x="270933" y="152400"/>
                </a:lnTo>
                <a:lnTo>
                  <a:pt x="270933" y="135467"/>
                </a:lnTo>
                <a:lnTo>
                  <a:pt x="270933" y="118534"/>
                </a:lnTo>
                <a:lnTo>
                  <a:pt x="270933" y="101600"/>
                </a:lnTo>
                <a:lnTo>
                  <a:pt x="270933" y="76200"/>
                </a:lnTo>
                <a:lnTo>
                  <a:pt x="262466" y="59267"/>
                </a:lnTo>
                <a:lnTo>
                  <a:pt x="254000" y="33867"/>
                </a:lnTo>
                <a:lnTo>
                  <a:pt x="245533" y="25400"/>
                </a:lnTo>
                <a:lnTo>
                  <a:pt x="237066" y="8467"/>
                </a:lnTo>
                <a:lnTo>
                  <a:pt x="228600" y="0"/>
                </a:lnTo>
                <a:lnTo>
                  <a:pt x="220133" y="0"/>
                </a:lnTo>
                <a:lnTo>
                  <a:pt x="220133" y="0"/>
                </a:lnTo>
                <a:lnTo>
                  <a:pt x="211667" y="8467"/>
                </a:lnTo>
                <a:lnTo>
                  <a:pt x="220133" y="8467"/>
                </a:lnTo>
                <a:lnTo>
                  <a:pt x="220133" y="8467"/>
                </a:lnTo>
                <a:lnTo>
                  <a:pt x="220133" y="16934"/>
                </a:lnTo>
                <a:lnTo>
                  <a:pt x="220133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" name="Freeform 1134"/>
          <p:cNvSpPr/>
          <p:nvPr/>
        </p:nvSpPr>
        <p:spPr>
          <a:xfrm>
            <a:off x="8085667" y="110067"/>
            <a:ext cx="42334" cy="270934"/>
          </a:xfrm>
          <a:custGeom>
            <a:avLst/>
            <a:gdLst/>
            <a:ahLst/>
            <a:cxnLst/>
            <a:rect l="0" t="0" r="0" b="0"/>
            <a:pathLst>
              <a:path w="42334" h="270934">
                <a:moveTo>
                  <a:pt x="0" y="8466"/>
                </a:move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25400"/>
                </a:lnTo>
                <a:lnTo>
                  <a:pt x="8466" y="42333"/>
                </a:lnTo>
                <a:lnTo>
                  <a:pt x="16933" y="67733"/>
                </a:lnTo>
                <a:lnTo>
                  <a:pt x="16933" y="93133"/>
                </a:lnTo>
                <a:lnTo>
                  <a:pt x="25399" y="127000"/>
                </a:lnTo>
                <a:lnTo>
                  <a:pt x="25399" y="160866"/>
                </a:lnTo>
                <a:lnTo>
                  <a:pt x="25399" y="194733"/>
                </a:lnTo>
                <a:lnTo>
                  <a:pt x="33867" y="228600"/>
                </a:lnTo>
                <a:lnTo>
                  <a:pt x="33867" y="245533"/>
                </a:lnTo>
                <a:lnTo>
                  <a:pt x="33867" y="262466"/>
                </a:lnTo>
                <a:lnTo>
                  <a:pt x="33867" y="270933"/>
                </a:lnTo>
                <a:lnTo>
                  <a:pt x="42333" y="270933"/>
                </a:lnTo>
                <a:lnTo>
                  <a:pt x="33867" y="270933"/>
                </a:lnTo>
                <a:lnTo>
                  <a:pt x="33867" y="262466"/>
                </a:lnTo>
                <a:lnTo>
                  <a:pt x="33867" y="262466"/>
                </a:lnTo>
                <a:lnTo>
                  <a:pt x="25399" y="254000"/>
                </a:lnTo>
                <a:lnTo>
                  <a:pt x="25399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" name="Freeform 1135"/>
          <p:cNvSpPr/>
          <p:nvPr/>
        </p:nvSpPr>
        <p:spPr>
          <a:xfrm>
            <a:off x="8017933" y="228600"/>
            <a:ext cx="186268" cy="33868"/>
          </a:xfrm>
          <a:custGeom>
            <a:avLst/>
            <a:gdLst/>
            <a:ahLst/>
            <a:cxnLst/>
            <a:rect l="0" t="0" r="0" b="0"/>
            <a:pathLst>
              <a:path w="186268" h="33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25401" y="16933"/>
                </a:lnTo>
                <a:lnTo>
                  <a:pt x="33867" y="16933"/>
                </a:lnTo>
                <a:lnTo>
                  <a:pt x="59267" y="25400"/>
                </a:lnTo>
                <a:lnTo>
                  <a:pt x="76200" y="33867"/>
                </a:lnTo>
                <a:lnTo>
                  <a:pt x="101601" y="33867"/>
                </a:lnTo>
                <a:lnTo>
                  <a:pt x="118534" y="33867"/>
                </a:lnTo>
                <a:lnTo>
                  <a:pt x="135467" y="25400"/>
                </a:lnTo>
                <a:lnTo>
                  <a:pt x="160867" y="25400"/>
                </a:lnTo>
                <a:lnTo>
                  <a:pt x="177801" y="16933"/>
                </a:lnTo>
                <a:lnTo>
                  <a:pt x="177801" y="16933"/>
                </a:lnTo>
                <a:lnTo>
                  <a:pt x="186267" y="8467"/>
                </a:lnTo>
                <a:lnTo>
                  <a:pt x="1862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7" name="Freeform 1136"/>
          <p:cNvSpPr/>
          <p:nvPr/>
        </p:nvSpPr>
        <p:spPr>
          <a:xfrm>
            <a:off x="8229600" y="101600"/>
            <a:ext cx="110067" cy="237068"/>
          </a:xfrm>
          <a:custGeom>
            <a:avLst/>
            <a:gdLst/>
            <a:ahLst/>
            <a:cxnLst/>
            <a:rect l="0" t="0" r="0" b="0"/>
            <a:pathLst>
              <a:path w="110067" h="237068">
                <a:moveTo>
                  <a:pt x="0" y="76200"/>
                </a:moveTo>
                <a:lnTo>
                  <a:pt x="8467" y="67733"/>
                </a:lnTo>
                <a:lnTo>
                  <a:pt x="8467" y="50800"/>
                </a:lnTo>
                <a:lnTo>
                  <a:pt x="8467" y="33867"/>
                </a:lnTo>
                <a:lnTo>
                  <a:pt x="16933" y="16933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33866" y="42333"/>
                </a:lnTo>
                <a:lnTo>
                  <a:pt x="33866" y="59267"/>
                </a:lnTo>
                <a:lnTo>
                  <a:pt x="33866" y="84667"/>
                </a:lnTo>
                <a:lnTo>
                  <a:pt x="42334" y="110067"/>
                </a:lnTo>
                <a:lnTo>
                  <a:pt x="42334" y="135467"/>
                </a:lnTo>
                <a:lnTo>
                  <a:pt x="50800" y="160867"/>
                </a:lnTo>
                <a:lnTo>
                  <a:pt x="50800" y="177800"/>
                </a:lnTo>
                <a:lnTo>
                  <a:pt x="59267" y="203200"/>
                </a:lnTo>
                <a:lnTo>
                  <a:pt x="59267" y="211667"/>
                </a:lnTo>
                <a:lnTo>
                  <a:pt x="59267" y="228600"/>
                </a:lnTo>
                <a:lnTo>
                  <a:pt x="59267" y="237067"/>
                </a:lnTo>
                <a:lnTo>
                  <a:pt x="59267" y="237067"/>
                </a:lnTo>
                <a:lnTo>
                  <a:pt x="59267" y="237067"/>
                </a:lnTo>
                <a:lnTo>
                  <a:pt x="67733" y="237067"/>
                </a:lnTo>
                <a:lnTo>
                  <a:pt x="67733" y="237067"/>
                </a:lnTo>
                <a:lnTo>
                  <a:pt x="67733" y="228600"/>
                </a:lnTo>
                <a:lnTo>
                  <a:pt x="67733" y="220133"/>
                </a:lnTo>
                <a:lnTo>
                  <a:pt x="76200" y="194733"/>
                </a:lnTo>
                <a:lnTo>
                  <a:pt x="84667" y="169333"/>
                </a:lnTo>
                <a:lnTo>
                  <a:pt x="101600" y="143933"/>
                </a:lnTo>
                <a:lnTo>
                  <a:pt x="101600" y="143933"/>
                </a:lnTo>
                <a:lnTo>
                  <a:pt x="110066" y="110067"/>
                </a:lnTo>
                <a:lnTo>
                  <a:pt x="110066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8" name="Freeform 1137"/>
          <p:cNvSpPr/>
          <p:nvPr/>
        </p:nvSpPr>
        <p:spPr>
          <a:xfrm>
            <a:off x="8382000" y="1608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9" name="Freeform 1138"/>
          <p:cNvSpPr/>
          <p:nvPr/>
        </p:nvSpPr>
        <p:spPr>
          <a:xfrm>
            <a:off x="8424334" y="177800"/>
            <a:ext cx="8467" cy="1"/>
          </a:xfrm>
          <a:custGeom>
            <a:avLst/>
            <a:gdLst/>
            <a:ahLst/>
            <a:cxnLst/>
            <a:rect l="0" t="0" r="0" b="0"/>
            <a:pathLst>
              <a:path w="8467" h="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0" name="Freeform 1139"/>
          <p:cNvSpPr/>
          <p:nvPr/>
        </p:nvSpPr>
        <p:spPr>
          <a:xfrm>
            <a:off x="8424334" y="228600"/>
            <a:ext cx="25400" cy="110068"/>
          </a:xfrm>
          <a:custGeom>
            <a:avLst/>
            <a:gdLst/>
            <a:ahLst/>
            <a:cxnLst/>
            <a:rect l="0" t="0" r="0" b="0"/>
            <a:pathLst>
              <a:path w="25400" h="110068">
                <a:moveTo>
                  <a:pt x="25399" y="0"/>
                </a:moveTo>
                <a:lnTo>
                  <a:pt x="25399" y="8467"/>
                </a:lnTo>
                <a:lnTo>
                  <a:pt x="16933" y="25400"/>
                </a:lnTo>
                <a:lnTo>
                  <a:pt x="16933" y="50800"/>
                </a:lnTo>
                <a:lnTo>
                  <a:pt x="8466" y="67733"/>
                </a:lnTo>
                <a:lnTo>
                  <a:pt x="8466" y="93133"/>
                </a:lnTo>
                <a:lnTo>
                  <a:pt x="0" y="101600"/>
                </a:lnTo>
                <a:lnTo>
                  <a:pt x="8466" y="110067"/>
                </a:lnTo>
                <a:lnTo>
                  <a:pt x="8466" y="110067"/>
                </a:lnTo>
                <a:lnTo>
                  <a:pt x="16933" y="110067"/>
                </a:lnTo>
                <a:lnTo>
                  <a:pt x="16933" y="110067"/>
                </a:lnTo>
                <a:lnTo>
                  <a:pt x="25399" y="101600"/>
                </a:lnTo>
                <a:lnTo>
                  <a:pt x="25399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1" name="Freeform 1140"/>
          <p:cNvSpPr/>
          <p:nvPr/>
        </p:nvSpPr>
        <p:spPr>
          <a:xfrm>
            <a:off x="8525933" y="186267"/>
            <a:ext cx="118534" cy="169334"/>
          </a:xfrm>
          <a:custGeom>
            <a:avLst/>
            <a:gdLst/>
            <a:ahLst/>
            <a:cxnLst/>
            <a:rect l="0" t="0" r="0" b="0"/>
            <a:pathLst>
              <a:path w="118534" h="169334">
                <a:moveTo>
                  <a:pt x="0" y="84666"/>
                </a:moveTo>
                <a:lnTo>
                  <a:pt x="0" y="93133"/>
                </a:lnTo>
                <a:lnTo>
                  <a:pt x="0" y="93133"/>
                </a:lnTo>
                <a:lnTo>
                  <a:pt x="8467" y="101600"/>
                </a:lnTo>
                <a:lnTo>
                  <a:pt x="16934" y="101600"/>
                </a:lnTo>
                <a:lnTo>
                  <a:pt x="25400" y="101600"/>
                </a:lnTo>
                <a:lnTo>
                  <a:pt x="33867" y="101600"/>
                </a:lnTo>
                <a:lnTo>
                  <a:pt x="50801" y="101600"/>
                </a:lnTo>
                <a:lnTo>
                  <a:pt x="59267" y="101600"/>
                </a:lnTo>
                <a:lnTo>
                  <a:pt x="67734" y="93133"/>
                </a:lnTo>
                <a:lnTo>
                  <a:pt x="76200" y="84666"/>
                </a:lnTo>
                <a:lnTo>
                  <a:pt x="76200" y="67733"/>
                </a:lnTo>
                <a:lnTo>
                  <a:pt x="76200" y="59266"/>
                </a:lnTo>
                <a:lnTo>
                  <a:pt x="76200" y="33866"/>
                </a:lnTo>
                <a:lnTo>
                  <a:pt x="67734" y="25400"/>
                </a:lnTo>
                <a:lnTo>
                  <a:pt x="59267" y="8466"/>
                </a:lnTo>
                <a:lnTo>
                  <a:pt x="50801" y="0"/>
                </a:lnTo>
                <a:lnTo>
                  <a:pt x="42333" y="0"/>
                </a:lnTo>
                <a:lnTo>
                  <a:pt x="33867" y="0"/>
                </a:lnTo>
                <a:lnTo>
                  <a:pt x="33867" y="8466"/>
                </a:lnTo>
                <a:lnTo>
                  <a:pt x="25400" y="16933"/>
                </a:lnTo>
                <a:lnTo>
                  <a:pt x="16934" y="25400"/>
                </a:lnTo>
                <a:lnTo>
                  <a:pt x="8467" y="50800"/>
                </a:lnTo>
                <a:lnTo>
                  <a:pt x="0" y="76200"/>
                </a:lnTo>
                <a:lnTo>
                  <a:pt x="0" y="93133"/>
                </a:lnTo>
                <a:lnTo>
                  <a:pt x="8467" y="118533"/>
                </a:lnTo>
                <a:lnTo>
                  <a:pt x="8467" y="135466"/>
                </a:lnTo>
                <a:lnTo>
                  <a:pt x="25400" y="152400"/>
                </a:lnTo>
                <a:lnTo>
                  <a:pt x="42333" y="160866"/>
                </a:lnTo>
                <a:lnTo>
                  <a:pt x="50801" y="169333"/>
                </a:lnTo>
                <a:lnTo>
                  <a:pt x="76200" y="169333"/>
                </a:lnTo>
                <a:lnTo>
                  <a:pt x="93134" y="169333"/>
                </a:lnTo>
                <a:lnTo>
                  <a:pt x="93134" y="169333"/>
                </a:lnTo>
                <a:lnTo>
                  <a:pt x="118533" y="169333"/>
                </a:lnTo>
                <a:lnTo>
                  <a:pt x="118533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2" name="Freeform 1141"/>
          <p:cNvSpPr/>
          <p:nvPr/>
        </p:nvSpPr>
        <p:spPr>
          <a:xfrm>
            <a:off x="8932333" y="143933"/>
            <a:ext cx="118535" cy="194735"/>
          </a:xfrm>
          <a:custGeom>
            <a:avLst/>
            <a:gdLst/>
            <a:ahLst/>
            <a:cxnLst/>
            <a:rect l="0" t="0" r="0" b="0"/>
            <a:pathLst>
              <a:path w="118535" h="194735">
                <a:moveTo>
                  <a:pt x="93133" y="33867"/>
                </a:move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42334"/>
                </a:lnTo>
                <a:lnTo>
                  <a:pt x="93133" y="42334"/>
                </a:lnTo>
                <a:lnTo>
                  <a:pt x="93133" y="50800"/>
                </a:lnTo>
                <a:lnTo>
                  <a:pt x="93133" y="50800"/>
                </a:lnTo>
                <a:lnTo>
                  <a:pt x="93133" y="59267"/>
                </a:lnTo>
                <a:lnTo>
                  <a:pt x="93133" y="59267"/>
                </a:lnTo>
                <a:lnTo>
                  <a:pt x="93133" y="59267"/>
                </a:lnTo>
                <a:lnTo>
                  <a:pt x="93133" y="59267"/>
                </a:lnTo>
                <a:lnTo>
                  <a:pt x="93133" y="59267"/>
                </a:lnTo>
                <a:lnTo>
                  <a:pt x="93133" y="50800"/>
                </a:lnTo>
                <a:lnTo>
                  <a:pt x="84667" y="42334"/>
                </a:lnTo>
                <a:lnTo>
                  <a:pt x="84667" y="33867"/>
                </a:lnTo>
                <a:lnTo>
                  <a:pt x="76200" y="25400"/>
                </a:lnTo>
                <a:lnTo>
                  <a:pt x="67734" y="16934"/>
                </a:lnTo>
                <a:lnTo>
                  <a:pt x="67734" y="8467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8467"/>
                </a:lnTo>
                <a:lnTo>
                  <a:pt x="33867" y="8467"/>
                </a:lnTo>
                <a:lnTo>
                  <a:pt x="25401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8467" y="76200"/>
                </a:lnTo>
                <a:lnTo>
                  <a:pt x="8467" y="93134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0867"/>
                </a:lnTo>
                <a:lnTo>
                  <a:pt x="8467" y="177800"/>
                </a:lnTo>
                <a:lnTo>
                  <a:pt x="16933" y="186267"/>
                </a:lnTo>
                <a:lnTo>
                  <a:pt x="33867" y="194734"/>
                </a:lnTo>
                <a:lnTo>
                  <a:pt x="50800" y="194734"/>
                </a:lnTo>
                <a:lnTo>
                  <a:pt x="67734" y="194734"/>
                </a:lnTo>
                <a:lnTo>
                  <a:pt x="84667" y="186267"/>
                </a:lnTo>
                <a:lnTo>
                  <a:pt x="110067" y="177800"/>
                </a:lnTo>
                <a:lnTo>
                  <a:pt x="110067" y="177800"/>
                </a:lnTo>
                <a:lnTo>
                  <a:pt x="118534" y="169334"/>
                </a:lnTo>
                <a:lnTo>
                  <a:pt x="118534" y="169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3" name="Freeform 1142"/>
          <p:cNvSpPr/>
          <p:nvPr/>
        </p:nvSpPr>
        <p:spPr>
          <a:xfrm>
            <a:off x="9144000" y="160867"/>
            <a:ext cx="397934" cy="177801"/>
          </a:xfrm>
          <a:custGeom>
            <a:avLst/>
            <a:gdLst/>
            <a:ahLst/>
            <a:cxnLst/>
            <a:rect l="0" t="0" r="0" b="0"/>
            <a:pathLst>
              <a:path w="397934" h="177801">
                <a:moveTo>
                  <a:pt x="0" y="110066"/>
                </a:moveTo>
                <a:lnTo>
                  <a:pt x="8467" y="110066"/>
                </a:lnTo>
                <a:lnTo>
                  <a:pt x="8467" y="118533"/>
                </a:lnTo>
                <a:lnTo>
                  <a:pt x="16933" y="118533"/>
                </a:lnTo>
                <a:lnTo>
                  <a:pt x="25400" y="118533"/>
                </a:lnTo>
                <a:lnTo>
                  <a:pt x="33866" y="118533"/>
                </a:lnTo>
                <a:lnTo>
                  <a:pt x="42334" y="118533"/>
                </a:lnTo>
                <a:lnTo>
                  <a:pt x="50800" y="110066"/>
                </a:lnTo>
                <a:lnTo>
                  <a:pt x="67733" y="101600"/>
                </a:lnTo>
                <a:lnTo>
                  <a:pt x="76200" y="93133"/>
                </a:lnTo>
                <a:lnTo>
                  <a:pt x="84667" y="84666"/>
                </a:lnTo>
                <a:lnTo>
                  <a:pt x="84667" y="67733"/>
                </a:lnTo>
                <a:lnTo>
                  <a:pt x="84667" y="50800"/>
                </a:lnTo>
                <a:lnTo>
                  <a:pt x="84667" y="33866"/>
                </a:lnTo>
                <a:lnTo>
                  <a:pt x="84667" y="25400"/>
                </a:lnTo>
                <a:lnTo>
                  <a:pt x="84667" y="8466"/>
                </a:lnTo>
                <a:lnTo>
                  <a:pt x="76200" y="8466"/>
                </a:lnTo>
                <a:lnTo>
                  <a:pt x="67733" y="0"/>
                </a:lnTo>
                <a:lnTo>
                  <a:pt x="59267" y="0"/>
                </a:lnTo>
                <a:lnTo>
                  <a:pt x="50800" y="8466"/>
                </a:lnTo>
                <a:lnTo>
                  <a:pt x="42334" y="8466"/>
                </a:lnTo>
                <a:lnTo>
                  <a:pt x="33866" y="16933"/>
                </a:lnTo>
                <a:lnTo>
                  <a:pt x="25400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84666"/>
                </a:lnTo>
                <a:lnTo>
                  <a:pt x="16933" y="110066"/>
                </a:lnTo>
                <a:lnTo>
                  <a:pt x="25400" y="127000"/>
                </a:lnTo>
                <a:lnTo>
                  <a:pt x="33866" y="152400"/>
                </a:lnTo>
                <a:lnTo>
                  <a:pt x="50800" y="160866"/>
                </a:lnTo>
                <a:lnTo>
                  <a:pt x="67733" y="177800"/>
                </a:lnTo>
                <a:lnTo>
                  <a:pt x="84667" y="177800"/>
                </a:lnTo>
                <a:lnTo>
                  <a:pt x="110066" y="177800"/>
                </a:lnTo>
                <a:lnTo>
                  <a:pt x="127000" y="177800"/>
                </a:lnTo>
                <a:lnTo>
                  <a:pt x="143933" y="169333"/>
                </a:lnTo>
                <a:lnTo>
                  <a:pt x="160867" y="160866"/>
                </a:lnTo>
                <a:lnTo>
                  <a:pt x="169333" y="143933"/>
                </a:lnTo>
                <a:lnTo>
                  <a:pt x="177800" y="127000"/>
                </a:lnTo>
                <a:lnTo>
                  <a:pt x="186266" y="110066"/>
                </a:lnTo>
                <a:lnTo>
                  <a:pt x="194734" y="84666"/>
                </a:lnTo>
                <a:lnTo>
                  <a:pt x="203200" y="67733"/>
                </a:lnTo>
                <a:lnTo>
                  <a:pt x="211667" y="50800"/>
                </a:lnTo>
                <a:lnTo>
                  <a:pt x="220133" y="42333"/>
                </a:lnTo>
                <a:lnTo>
                  <a:pt x="228600" y="33866"/>
                </a:lnTo>
                <a:lnTo>
                  <a:pt x="237067" y="33866"/>
                </a:lnTo>
                <a:lnTo>
                  <a:pt x="237067" y="33866"/>
                </a:lnTo>
                <a:lnTo>
                  <a:pt x="245533" y="33866"/>
                </a:lnTo>
                <a:lnTo>
                  <a:pt x="245533" y="42333"/>
                </a:lnTo>
                <a:lnTo>
                  <a:pt x="254000" y="50800"/>
                </a:lnTo>
                <a:lnTo>
                  <a:pt x="254000" y="59266"/>
                </a:lnTo>
                <a:lnTo>
                  <a:pt x="262466" y="76200"/>
                </a:lnTo>
                <a:lnTo>
                  <a:pt x="270934" y="93133"/>
                </a:lnTo>
                <a:lnTo>
                  <a:pt x="270934" y="118533"/>
                </a:lnTo>
                <a:lnTo>
                  <a:pt x="279400" y="135466"/>
                </a:lnTo>
                <a:lnTo>
                  <a:pt x="279400" y="152400"/>
                </a:lnTo>
                <a:lnTo>
                  <a:pt x="287867" y="160866"/>
                </a:lnTo>
                <a:lnTo>
                  <a:pt x="287867" y="169333"/>
                </a:lnTo>
                <a:lnTo>
                  <a:pt x="279400" y="169333"/>
                </a:lnTo>
                <a:lnTo>
                  <a:pt x="279400" y="169333"/>
                </a:lnTo>
                <a:lnTo>
                  <a:pt x="279400" y="169333"/>
                </a:lnTo>
                <a:lnTo>
                  <a:pt x="270934" y="160866"/>
                </a:lnTo>
                <a:lnTo>
                  <a:pt x="270934" y="152400"/>
                </a:lnTo>
                <a:lnTo>
                  <a:pt x="262466" y="143933"/>
                </a:lnTo>
                <a:lnTo>
                  <a:pt x="262466" y="118533"/>
                </a:lnTo>
                <a:lnTo>
                  <a:pt x="262466" y="93133"/>
                </a:lnTo>
                <a:lnTo>
                  <a:pt x="262466" y="67733"/>
                </a:lnTo>
                <a:lnTo>
                  <a:pt x="262466" y="50800"/>
                </a:lnTo>
                <a:lnTo>
                  <a:pt x="262466" y="33866"/>
                </a:lnTo>
                <a:lnTo>
                  <a:pt x="270934" y="16933"/>
                </a:lnTo>
                <a:lnTo>
                  <a:pt x="279400" y="8466"/>
                </a:lnTo>
                <a:lnTo>
                  <a:pt x="287867" y="8466"/>
                </a:lnTo>
                <a:lnTo>
                  <a:pt x="296333" y="0"/>
                </a:lnTo>
                <a:lnTo>
                  <a:pt x="313267" y="0"/>
                </a:lnTo>
                <a:lnTo>
                  <a:pt x="321733" y="8466"/>
                </a:lnTo>
                <a:lnTo>
                  <a:pt x="338666" y="16933"/>
                </a:lnTo>
                <a:lnTo>
                  <a:pt x="347134" y="25400"/>
                </a:lnTo>
                <a:lnTo>
                  <a:pt x="355600" y="33866"/>
                </a:lnTo>
                <a:lnTo>
                  <a:pt x="364067" y="50800"/>
                </a:lnTo>
                <a:lnTo>
                  <a:pt x="364067" y="67733"/>
                </a:lnTo>
                <a:lnTo>
                  <a:pt x="372533" y="93133"/>
                </a:lnTo>
                <a:lnTo>
                  <a:pt x="372533" y="110066"/>
                </a:lnTo>
                <a:lnTo>
                  <a:pt x="381000" y="127000"/>
                </a:lnTo>
                <a:lnTo>
                  <a:pt x="381000" y="143933"/>
                </a:lnTo>
                <a:lnTo>
                  <a:pt x="381000" y="160866"/>
                </a:lnTo>
                <a:lnTo>
                  <a:pt x="381000" y="169333"/>
                </a:lnTo>
                <a:lnTo>
                  <a:pt x="381000" y="169333"/>
                </a:lnTo>
                <a:lnTo>
                  <a:pt x="389467" y="169333"/>
                </a:lnTo>
                <a:lnTo>
                  <a:pt x="389467" y="160866"/>
                </a:lnTo>
                <a:lnTo>
                  <a:pt x="397933" y="143933"/>
                </a:lnTo>
                <a:lnTo>
                  <a:pt x="397933" y="143933"/>
                </a:lnTo>
                <a:lnTo>
                  <a:pt x="397933" y="135466"/>
                </a:lnTo>
                <a:lnTo>
                  <a:pt x="397933" y="135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4" name="Freeform 1143"/>
          <p:cNvSpPr/>
          <p:nvPr/>
        </p:nvSpPr>
        <p:spPr>
          <a:xfrm>
            <a:off x="9618133" y="93133"/>
            <a:ext cx="59268" cy="228601"/>
          </a:xfrm>
          <a:custGeom>
            <a:avLst/>
            <a:gdLst/>
            <a:ahLst/>
            <a:cxnLst/>
            <a:rect l="0" t="0" r="0" b="0"/>
            <a:pathLst>
              <a:path w="59268" h="2286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25401" y="33867"/>
                </a:lnTo>
                <a:lnTo>
                  <a:pt x="33867" y="50800"/>
                </a:lnTo>
                <a:lnTo>
                  <a:pt x="33867" y="76200"/>
                </a:lnTo>
                <a:lnTo>
                  <a:pt x="42334" y="101600"/>
                </a:lnTo>
                <a:lnTo>
                  <a:pt x="50800" y="127000"/>
                </a:lnTo>
                <a:lnTo>
                  <a:pt x="50800" y="152400"/>
                </a:lnTo>
                <a:lnTo>
                  <a:pt x="50800" y="169334"/>
                </a:lnTo>
                <a:lnTo>
                  <a:pt x="59267" y="194734"/>
                </a:lnTo>
                <a:lnTo>
                  <a:pt x="59267" y="203200"/>
                </a:lnTo>
                <a:lnTo>
                  <a:pt x="59267" y="220134"/>
                </a:lnTo>
                <a:lnTo>
                  <a:pt x="59267" y="228600"/>
                </a:lnTo>
                <a:lnTo>
                  <a:pt x="59267" y="228600"/>
                </a:lnTo>
                <a:lnTo>
                  <a:pt x="59267" y="228600"/>
                </a:lnTo>
                <a:lnTo>
                  <a:pt x="59267" y="228600"/>
                </a:lnTo>
                <a:lnTo>
                  <a:pt x="59267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5" name="Freeform 1144"/>
          <p:cNvSpPr/>
          <p:nvPr/>
        </p:nvSpPr>
        <p:spPr>
          <a:xfrm>
            <a:off x="9618133" y="152400"/>
            <a:ext cx="618068" cy="160868"/>
          </a:xfrm>
          <a:custGeom>
            <a:avLst/>
            <a:gdLst/>
            <a:ahLst/>
            <a:cxnLst/>
            <a:rect l="0" t="0" r="0" b="0"/>
            <a:pathLst>
              <a:path w="618068" h="160868">
                <a:moveTo>
                  <a:pt x="0" y="42333"/>
                </a:moveTo>
                <a:lnTo>
                  <a:pt x="0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16933" y="42333"/>
                </a:lnTo>
                <a:lnTo>
                  <a:pt x="25401" y="42333"/>
                </a:lnTo>
                <a:lnTo>
                  <a:pt x="42334" y="42333"/>
                </a:lnTo>
                <a:lnTo>
                  <a:pt x="59267" y="42333"/>
                </a:lnTo>
                <a:lnTo>
                  <a:pt x="76200" y="42333"/>
                </a:lnTo>
                <a:lnTo>
                  <a:pt x="101601" y="42333"/>
                </a:lnTo>
                <a:lnTo>
                  <a:pt x="118534" y="42333"/>
                </a:lnTo>
                <a:lnTo>
                  <a:pt x="135467" y="33867"/>
                </a:lnTo>
                <a:lnTo>
                  <a:pt x="152401" y="33867"/>
                </a:lnTo>
                <a:lnTo>
                  <a:pt x="169333" y="25400"/>
                </a:lnTo>
                <a:lnTo>
                  <a:pt x="177801" y="25400"/>
                </a:lnTo>
                <a:lnTo>
                  <a:pt x="186267" y="25400"/>
                </a:lnTo>
                <a:lnTo>
                  <a:pt x="194733" y="25400"/>
                </a:lnTo>
                <a:lnTo>
                  <a:pt x="194733" y="33867"/>
                </a:lnTo>
                <a:lnTo>
                  <a:pt x="194733" y="42333"/>
                </a:lnTo>
                <a:lnTo>
                  <a:pt x="194733" y="59267"/>
                </a:lnTo>
                <a:lnTo>
                  <a:pt x="194733" y="76200"/>
                </a:lnTo>
                <a:lnTo>
                  <a:pt x="203200" y="93133"/>
                </a:lnTo>
                <a:lnTo>
                  <a:pt x="203200" y="110067"/>
                </a:lnTo>
                <a:lnTo>
                  <a:pt x="211667" y="118533"/>
                </a:lnTo>
                <a:lnTo>
                  <a:pt x="211667" y="135467"/>
                </a:lnTo>
                <a:lnTo>
                  <a:pt x="220134" y="143933"/>
                </a:lnTo>
                <a:lnTo>
                  <a:pt x="220134" y="152400"/>
                </a:lnTo>
                <a:lnTo>
                  <a:pt x="228601" y="152400"/>
                </a:lnTo>
                <a:lnTo>
                  <a:pt x="237067" y="160867"/>
                </a:lnTo>
                <a:lnTo>
                  <a:pt x="237067" y="160867"/>
                </a:lnTo>
                <a:lnTo>
                  <a:pt x="237067" y="160867"/>
                </a:lnTo>
                <a:lnTo>
                  <a:pt x="237067" y="160867"/>
                </a:lnTo>
                <a:lnTo>
                  <a:pt x="237067" y="152400"/>
                </a:lnTo>
                <a:lnTo>
                  <a:pt x="237067" y="135467"/>
                </a:lnTo>
                <a:lnTo>
                  <a:pt x="237067" y="127000"/>
                </a:lnTo>
                <a:lnTo>
                  <a:pt x="228601" y="110067"/>
                </a:lnTo>
                <a:lnTo>
                  <a:pt x="228601" y="84667"/>
                </a:lnTo>
                <a:lnTo>
                  <a:pt x="228601" y="67733"/>
                </a:lnTo>
                <a:lnTo>
                  <a:pt x="220134" y="50800"/>
                </a:lnTo>
                <a:lnTo>
                  <a:pt x="228601" y="33867"/>
                </a:lnTo>
                <a:lnTo>
                  <a:pt x="228601" y="33867"/>
                </a:lnTo>
                <a:lnTo>
                  <a:pt x="237067" y="25400"/>
                </a:lnTo>
                <a:lnTo>
                  <a:pt x="245533" y="25400"/>
                </a:lnTo>
                <a:lnTo>
                  <a:pt x="254001" y="16933"/>
                </a:lnTo>
                <a:lnTo>
                  <a:pt x="262467" y="16933"/>
                </a:lnTo>
                <a:lnTo>
                  <a:pt x="287867" y="16933"/>
                </a:lnTo>
                <a:lnTo>
                  <a:pt x="304801" y="16933"/>
                </a:lnTo>
                <a:lnTo>
                  <a:pt x="313267" y="16933"/>
                </a:lnTo>
                <a:lnTo>
                  <a:pt x="330201" y="16933"/>
                </a:lnTo>
                <a:lnTo>
                  <a:pt x="347133" y="16933"/>
                </a:lnTo>
                <a:lnTo>
                  <a:pt x="355600" y="8467"/>
                </a:lnTo>
                <a:lnTo>
                  <a:pt x="372534" y="8467"/>
                </a:lnTo>
                <a:lnTo>
                  <a:pt x="381001" y="0"/>
                </a:lnTo>
                <a:lnTo>
                  <a:pt x="389467" y="0"/>
                </a:lnTo>
                <a:lnTo>
                  <a:pt x="406401" y="0"/>
                </a:lnTo>
                <a:lnTo>
                  <a:pt x="414867" y="0"/>
                </a:lnTo>
                <a:lnTo>
                  <a:pt x="414867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14867" y="0"/>
                </a:lnTo>
                <a:lnTo>
                  <a:pt x="414867" y="8467"/>
                </a:lnTo>
                <a:lnTo>
                  <a:pt x="406401" y="16933"/>
                </a:lnTo>
                <a:lnTo>
                  <a:pt x="397933" y="25400"/>
                </a:lnTo>
                <a:lnTo>
                  <a:pt x="389467" y="33867"/>
                </a:lnTo>
                <a:lnTo>
                  <a:pt x="381001" y="50800"/>
                </a:lnTo>
                <a:lnTo>
                  <a:pt x="372534" y="59267"/>
                </a:lnTo>
                <a:lnTo>
                  <a:pt x="372534" y="76200"/>
                </a:lnTo>
                <a:lnTo>
                  <a:pt x="364067" y="84667"/>
                </a:lnTo>
                <a:lnTo>
                  <a:pt x="364067" y="93133"/>
                </a:lnTo>
                <a:lnTo>
                  <a:pt x="372534" y="110067"/>
                </a:lnTo>
                <a:lnTo>
                  <a:pt x="372534" y="118533"/>
                </a:lnTo>
                <a:lnTo>
                  <a:pt x="381001" y="118533"/>
                </a:lnTo>
                <a:lnTo>
                  <a:pt x="389467" y="127000"/>
                </a:lnTo>
                <a:lnTo>
                  <a:pt x="397933" y="127000"/>
                </a:lnTo>
                <a:lnTo>
                  <a:pt x="406401" y="127000"/>
                </a:lnTo>
                <a:lnTo>
                  <a:pt x="414867" y="118533"/>
                </a:lnTo>
                <a:lnTo>
                  <a:pt x="423333" y="110067"/>
                </a:lnTo>
                <a:lnTo>
                  <a:pt x="431800" y="101600"/>
                </a:lnTo>
                <a:lnTo>
                  <a:pt x="431800" y="84667"/>
                </a:lnTo>
                <a:lnTo>
                  <a:pt x="440267" y="76200"/>
                </a:lnTo>
                <a:lnTo>
                  <a:pt x="440267" y="59267"/>
                </a:lnTo>
                <a:lnTo>
                  <a:pt x="448734" y="42333"/>
                </a:lnTo>
                <a:lnTo>
                  <a:pt x="448734" y="33867"/>
                </a:lnTo>
                <a:lnTo>
                  <a:pt x="448734" y="25400"/>
                </a:lnTo>
                <a:lnTo>
                  <a:pt x="448734" y="25400"/>
                </a:lnTo>
                <a:lnTo>
                  <a:pt x="457201" y="25400"/>
                </a:lnTo>
                <a:lnTo>
                  <a:pt x="457201" y="25400"/>
                </a:lnTo>
                <a:lnTo>
                  <a:pt x="457201" y="25400"/>
                </a:lnTo>
                <a:lnTo>
                  <a:pt x="457201" y="25400"/>
                </a:lnTo>
                <a:lnTo>
                  <a:pt x="457201" y="33867"/>
                </a:lnTo>
                <a:lnTo>
                  <a:pt x="457201" y="42333"/>
                </a:lnTo>
                <a:lnTo>
                  <a:pt x="457201" y="50800"/>
                </a:lnTo>
                <a:lnTo>
                  <a:pt x="465667" y="59267"/>
                </a:lnTo>
                <a:lnTo>
                  <a:pt x="465667" y="76200"/>
                </a:lnTo>
                <a:lnTo>
                  <a:pt x="474133" y="84667"/>
                </a:lnTo>
                <a:lnTo>
                  <a:pt x="491067" y="101600"/>
                </a:lnTo>
                <a:lnTo>
                  <a:pt x="508000" y="110067"/>
                </a:lnTo>
                <a:lnTo>
                  <a:pt x="516467" y="110067"/>
                </a:lnTo>
                <a:lnTo>
                  <a:pt x="524934" y="118533"/>
                </a:lnTo>
                <a:lnTo>
                  <a:pt x="541867" y="118533"/>
                </a:lnTo>
                <a:lnTo>
                  <a:pt x="550333" y="118533"/>
                </a:lnTo>
                <a:lnTo>
                  <a:pt x="567267" y="110067"/>
                </a:lnTo>
                <a:lnTo>
                  <a:pt x="575733" y="101600"/>
                </a:lnTo>
                <a:lnTo>
                  <a:pt x="592667" y="93133"/>
                </a:lnTo>
                <a:lnTo>
                  <a:pt x="601134" y="84667"/>
                </a:lnTo>
                <a:lnTo>
                  <a:pt x="609601" y="67733"/>
                </a:lnTo>
                <a:lnTo>
                  <a:pt x="609601" y="67733"/>
                </a:lnTo>
                <a:lnTo>
                  <a:pt x="618067" y="50800"/>
                </a:lnTo>
                <a:lnTo>
                  <a:pt x="618067" y="50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6" name="Freeform 1145"/>
          <p:cNvSpPr/>
          <p:nvPr/>
        </p:nvSpPr>
        <p:spPr>
          <a:xfrm>
            <a:off x="10295467" y="50800"/>
            <a:ext cx="101600" cy="194734"/>
          </a:xfrm>
          <a:custGeom>
            <a:avLst/>
            <a:gdLst/>
            <a:ahLst/>
            <a:cxnLst/>
            <a:rect l="0" t="0" r="0" b="0"/>
            <a:pathLst>
              <a:path w="101600" h="194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50800"/>
                </a:lnTo>
                <a:lnTo>
                  <a:pt x="25399" y="67733"/>
                </a:lnTo>
                <a:lnTo>
                  <a:pt x="25399" y="84667"/>
                </a:lnTo>
                <a:lnTo>
                  <a:pt x="33867" y="101600"/>
                </a:lnTo>
                <a:lnTo>
                  <a:pt x="33867" y="118533"/>
                </a:lnTo>
                <a:lnTo>
                  <a:pt x="42333" y="143933"/>
                </a:lnTo>
                <a:lnTo>
                  <a:pt x="50799" y="160867"/>
                </a:lnTo>
                <a:lnTo>
                  <a:pt x="59266" y="169333"/>
                </a:lnTo>
                <a:lnTo>
                  <a:pt x="67733" y="177800"/>
                </a:lnTo>
                <a:lnTo>
                  <a:pt x="76200" y="186267"/>
                </a:lnTo>
                <a:lnTo>
                  <a:pt x="84667" y="194733"/>
                </a:lnTo>
                <a:lnTo>
                  <a:pt x="93133" y="194733"/>
                </a:lnTo>
                <a:lnTo>
                  <a:pt x="93133" y="194733"/>
                </a:lnTo>
                <a:lnTo>
                  <a:pt x="101599" y="194733"/>
                </a:lnTo>
                <a:lnTo>
                  <a:pt x="101599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7" name="Freeform 1146"/>
          <p:cNvSpPr/>
          <p:nvPr/>
        </p:nvSpPr>
        <p:spPr>
          <a:xfrm>
            <a:off x="6375400" y="728133"/>
            <a:ext cx="431801" cy="220135"/>
          </a:xfrm>
          <a:custGeom>
            <a:avLst/>
            <a:gdLst/>
            <a:ahLst/>
            <a:cxnLst/>
            <a:rect l="0" t="0" r="0" b="0"/>
            <a:pathLst>
              <a:path w="431801" h="220135">
                <a:moveTo>
                  <a:pt x="160867" y="59267"/>
                </a:moveTo>
                <a:lnTo>
                  <a:pt x="160867" y="50800"/>
                </a:lnTo>
                <a:lnTo>
                  <a:pt x="152400" y="50800"/>
                </a:lnTo>
                <a:lnTo>
                  <a:pt x="143934" y="42334"/>
                </a:lnTo>
                <a:lnTo>
                  <a:pt x="135466" y="33867"/>
                </a:lnTo>
                <a:lnTo>
                  <a:pt x="127000" y="33867"/>
                </a:lnTo>
                <a:lnTo>
                  <a:pt x="110067" y="25400"/>
                </a:lnTo>
                <a:lnTo>
                  <a:pt x="101600" y="16934"/>
                </a:lnTo>
                <a:lnTo>
                  <a:pt x="84667" y="8467"/>
                </a:lnTo>
                <a:lnTo>
                  <a:pt x="76200" y="0"/>
                </a:lnTo>
                <a:lnTo>
                  <a:pt x="67733" y="0"/>
                </a:lnTo>
                <a:lnTo>
                  <a:pt x="50800" y="0"/>
                </a:lnTo>
                <a:lnTo>
                  <a:pt x="33867" y="8467"/>
                </a:lnTo>
                <a:lnTo>
                  <a:pt x="25400" y="16934"/>
                </a:lnTo>
                <a:lnTo>
                  <a:pt x="16933" y="33867"/>
                </a:lnTo>
                <a:lnTo>
                  <a:pt x="8467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4"/>
                </a:lnTo>
                <a:lnTo>
                  <a:pt x="16933" y="194734"/>
                </a:lnTo>
                <a:lnTo>
                  <a:pt x="16933" y="203200"/>
                </a:lnTo>
                <a:lnTo>
                  <a:pt x="33867" y="211667"/>
                </a:lnTo>
                <a:lnTo>
                  <a:pt x="42333" y="220134"/>
                </a:lnTo>
                <a:lnTo>
                  <a:pt x="50800" y="220134"/>
                </a:lnTo>
                <a:lnTo>
                  <a:pt x="59267" y="220134"/>
                </a:lnTo>
                <a:lnTo>
                  <a:pt x="76200" y="220134"/>
                </a:lnTo>
                <a:lnTo>
                  <a:pt x="84667" y="211667"/>
                </a:lnTo>
                <a:lnTo>
                  <a:pt x="93133" y="211667"/>
                </a:lnTo>
                <a:lnTo>
                  <a:pt x="101600" y="194734"/>
                </a:lnTo>
                <a:lnTo>
                  <a:pt x="101600" y="186267"/>
                </a:lnTo>
                <a:lnTo>
                  <a:pt x="110067" y="160867"/>
                </a:lnTo>
                <a:lnTo>
                  <a:pt x="110067" y="143934"/>
                </a:lnTo>
                <a:lnTo>
                  <a:pt x="110067" y="127000"/>
                </a:lnTo>
                <a:lnTo>
                  <a:pt x="110067" y="101600"/>
                </a:lnTo>
                <a:lnTo>
                  <a:pt x="101600" y="76200"/>
                </a:lnTo>
                <a:lnTo>
                  <a:pt x="93133" y="59267"/>
                </a:lnTo>
                <a:lnTo>
                  <a:pt x="84667" y="42334"/>
                </a:lnTo>
                <a:lnTo>
                  <a:pt x="84667" y="33867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33867"/>
                </a:lnTo>
                <a:lnTo>
                  <a:pt x="84667" y="42334"/>
                </a:lnTo>
                <a:lnTo>
                  <a:pt x="84667" y="50800"/>
                </a:lnTo>
                <a:lnTo>
                  <a:pt x="93133" y="67734"/>
                </a:lnTo>
                <a:lnTo>
                  <a:pt x="93133" y="93134"/>
                </a:lnTo>
                <a:lnTo>
                  <a:pt x="101600" y="110067"/>
                </a:lnTo>
                <a:lnTo>
                  <a:pt x="110067" y="135467"/>
                </a:lnTo>
                <a:lnTo>
                  <a:pt x="118533" y="152400"/>
                </a:lnTo>
                <a:lnTo>
                  <a:pt x="127000" y="169334"/>
                </a:lnTo>
                <a:lnTo>
                  <a:pt x="135466" y="177800"/>
                </a:lnTo>
                <a:lnTo>
                  <a:pt x="143934" y="186267"/>
                </a:lnTo>
                <a:lnTo>
                  <a:pt x="160867" y="194734"/>
                </a:lnTo>
                <a:lnTo>
                  <a:pt x="169333" y="194734"/>
                </a:lnTo>
                <a:lnTo>
                  <a:pt x="186267" y="194734"/>
                </a:lnTo>
                <a:lnTo>
                  <a:pt x="194733" y="194734"/>
                </a:lnTo>
                <a:lnTo>
                  <a:pt x="211666" y="186267"/>
                </a:lnTo>
                <a:lnTo>
                  <a:pt x="220134" y="177800"/>
                </a:lnTo>
                <a:lnTo>
                  <a:pt x="228600" y="169334"/>
                </a:lnTo>
                <a:lnTo>
                  <a:pt x="228600" y="152400"/>
                </a:lnTo>
                <a:lnTo>
                  <a:pt x="228600" y="143934"/>
                </a:lnTo>
                <a:lnTo>
                  <a:pt x="237067" y="127000"/>
                </a:lnTo>
                <a:lnTo>
                  <a:pt x="237067" y="101600"/>
                </a:lnTo>
                <a:lnTo>
                  <a:pt x="228600" y="84667"/>
                </a:lnTo>
                <a:lnTo>
                  <a:pt x="228600" y="67734"/>
                </a:lnTo>
                <a:lnTo>
                  <a:pt x="228600" y="50800"/>
                </a:lnTo>
                <a:lnTo>
                  <a:pt x="228600" y="42334"/>
                </a:lnTo>
                <a:lnTo>
                  <a:pt x="228600" y="42334"/>
                </a:lnTo>
                <a:lnTo>
                  <a:pt x="228600" y="42334"/>
                </a:lnTo>
                <a:lnTo>
                  <a:pt x="237067" y="42334"/>
                </a:lnTo>
                <a:lnTo>
                  <a:pt x="237067" y="50800"/>
                </a:lnTo>
                <a:lnTo>
                  <a:pt x="245533" y="67734"/>
                </a:lnTo>
                <a:lnTo>
                  <a:pt x="254000" y="84667"/>
                </a:lnTo>
                <a:lnTo>
                  <a:pt x="262467" y="101600"/>
                </a:lnTo>
                <a:lnTo>
                  <a:pt x="270933" y="118534"/>
                </a:lnTo>
                <a:lnTo>
                  <a:pt x="279400" y="143934"/>
                </a:lnTo>
                <a:lnTo>
                  <a:pt x="279400" y="160867"/>
                </a:lnTo>
                <a:lnTo>
                  <a:pt x="287866" y="177800"/>
                </a:lnTo>
                <a:lnTo>
                  <a:pt x="287866" y="186267"/>
                </a:lnTo>
                <a:lnTo>
                  <a:pt x="287866" y="194734"/>
                </a:lnTo>
                <a:lnTo>
                  <a:pt x="287866" y="194734"/>
                </a:lnTo>
                <a:lnTo>
                  <a:pt x="287866" y="194734"/>
                </a:lnTo>
                <a:lnTo>
                  <a:pt x="287866" y="194734"/>
                </a:lnTo>
                <a:lnTo>
                  <a:pt x="287866" y="186267"/>
                </a:lnTo>
                <a:lnTo>
                  <a:pt x="287866" y="177800"/>
                </a:lnTo>
                <a:lnTo>
                  <a:pt x="279400" y="160867"/>
                </a:lnTo>
                <a:lnTo>
                  <a:pt x="279400" y="143934"/>
                </a:lnTo>
                <a:lnTo>
                  <a:pt x="279400" y="118534"/>
                </a:lnTo>
                <a:lnTo>
                  <a:pt x="279400" y="101600"/>
                </a:lnTo>
                <a:lnTo>
                  <a:pt x="279400" y="76200"/>
                </a:lnTo>
                <a:lnTo>
                  <a:pt x="279400" y="59267"/>
                </a:lnTo>
                <a:lnTo>
                  <a:pt x="279400" y="42334"/>
                </a:lnTo>
                <a:lnTo>
                  <a:pt x="287866" y="33867"/>
                </a:lnTo>
                <a:lnTo>
                  <a:pt x="296334" y="25400"/>
                </a:lnTo>
                <a:lnTo>
                  <a:pt x="313267" y="16934"/>
                </a:lnTo>
                <a:lnTo>
                  <a:pt x="321733" y="16934"/>
                </a:lnTo>
                <a:lnTo>
                  <a:pt x="338667" y="16934"/>
                </a:lnTo>
                <a:lnTo>
                  <a:pt x="347133" y="25400"/>
                </a:lnTo>
                <a:lnTo>
                  <a:pt x="355600" y="25400"/>
                </a:lnTo>
                <a:lnTo>
                  <a:pt x="364066" y="42334"/>
                </a:lnTo>
                <a:lnTo>
                  <a:pt x="381000" y="59267"/>
                </a:lnTo>
                <a:lnTo>
                  <a:pt x="389467" y="76200"/>
                </a:lnTo>
                <a:lnTo>
                  <a:pt x="397933" y="101600"/>
                </a:lnTo>
                <a:lnTo>
                  <a:pt x="406400" y="127000"/>
                </a:lnTo>
                <a:lnTo>
                  <a:pt x="406400" y="152400"/>
                </a:lnTo>
                <a:lnTo>
                  <a:pt x="414867" y="160867"/>
                </a:lnTo>
                <a:lnTo>
                  <a:pt x="414867" y="177800"/>
                </a:lnTo>
                <a:lnTo>
                  <a:pt x="414867" y="186267"/>
                </a:lnTo>
                <a:lnTo>
                  <a:pt x="423333" y="186267"/>
                </a:lnTo>
                <a:lnTo>
                  <a:pt x="423333" y="177800"/>
                </a:lnTo>
                <a:lnTo>
                  <a:pt x="423333" y="177800"/>
                </a:lnTo>
                <a:lnTo>
                  <a:pt x="431800" y="177800"/>
                </a:lnTo>
                <a:lnTo>
                  <a:pt x="43180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8" name="Freeform 1147"/>
          <p:cNvSpPr/>
          <p:nvPr/>
        </p:nvSpPr>
        <p:spPr>
          <a:xfrm>
            <a:off x="6849533" y="702733"/>
            <a:ext cx="160868" cy="440268"/>
          </a:xfrm>
          <a:custGeom>
            <a:avLst/>
            <a:gdLst/>
            <a:ahLst/>
            <a:cxnLst/>
            <a:rect l="0" t="0" r="0" b="0"/>
            <a:pathLst>
              <a:path w="160868" h="440268">
                <a:moveTo>
                  <a:pt x="50801" y="0"/>
                </a:moveTo>
                <a:lnTo>
                  <a:pt x="50801" y="0"/>
                </a:lnTo>
                <a:lnTo>
                  <a:pt x="50801" y="0"/>
                </a:lnTo>
                <a:lnTo>
                  <a:pt x="50801" y="0"/>
                </a:lnTo>
                <a:lnTo>
                  <a:pt x="50801" y="8467"/>
                </a:lnTo>
                <a:lnTo>
                  <a:pt x="50801" y="8467"/>
                </a:lnTo>
                <a:lnTo>
                  <a:pt x="42333" y="8467"/>
                </a:lnTo>
                <a:lnTo>
                  <a:pt x="33867" y="16934"/>
                </a:lnTo>
                <a:lnTo>
                  <a:pt x="33867" y="25400"/>
                </a:lnTo>
                <a:lnTo>
                  <a:pt x="25400" y="42334"/>
                </a:lnTo>
                <a:lnTo>
                  <a:pt x="16934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16934" y="177800"/>
                </a:lnTo>
                <a:lnTo>
                  <a:pt x="16934" y="203200"/>
                </a:lnTo>
                <a:lnTo>
                  <a:pt x="33867" y="220134"/>
                </a:lnTo>
                <a:lnTo>
                  <a:pt x="42333" y="220134"/>
                </a:lnTo>
                <a:lnTo>
                  <a:pt x="50801" y="228600"/>
                </a:lnTo>
                <a:lnTo>
                  <a:pt x="59267" y="228600"/>
                </a:lnTo>
                <a:lnTo>
                  <a:pt x="67734" y="220134"/>
                </a:lnTo>
                <a:lnTo>
                  <a:pt x="76200" y="211667"/>
                </a:lnTo>
                <a:lnTo>
                  <a:pt x="84667" y="203200"/>
                </a:lnTo>
                <a:lnTo>
                  <a:pt x="84667" y="186267"/>
                </a:lnTo>
                <a:lnTo>
                  <a:pt x="84667" y="169334"/>
                </a:lnTo>
                <a:lnTo>
                  <a:pt x="84667" y="152400"/>
                </a:lnTo>
                <a:lnTo>
                  <a:pt x="84667" y="135467"/>
                </a:lnTo>
                <a:lnTo>
                  <a:pt x="84667" y="110067"/>
                </a:lnTo>
                <a:lnTo>
                  <a:pt x="76200" y="93134"/>
                </a:lnTo>
                <a:lnTo>
                  <a:pt x="67734" y="76200"/>
                </a:lnTo>
                <a:lnTo>
                  <a:pt x="67734" y="59267"/>
                </a:lnTo>
                <a:lnTo>
                  <a:pt x="59267" y="42334"/>
                </a:lnTo>
                <a:lnTo>
                  <a:pt x="59267" y="42334"/>
                </a:lnTo>
                <a:lnTo>
                  <a:pt x="59267" y="33867"/>
                </a:lnTo>
                <a:lnTo>
                  <a:pt x="59267" y="33867"/>
                </a:lnTo>
                <a:lnTo>
                  <a:pt x="59267" y="42334"/>
                </a:lnTo>
                <a:lnTo>
                  <a:pt x="67734" y="50800"/>
                </a:lnTo>
                <a:lnTo>
                  <a:pt x="67734" y="59267"/>
                </a:lnTo>
                <a:lnTo>
                  <a:pt x="76200" y="67734"/>
                </a:lnTo>
                <a:lnTo>
                  <a:pt x="84667" y="93134"/>
                </a:lnTo>
                <a:lnTo>
                  <a:pt x="93134" y="118534"/>
                </a:lnTo>
                <a:lnTo>
                  <a:pt x="101600" y="143934"/>
                </a:lnTo>
                <a:lnTo>
                  <a:pt x="118533" y="169334"/>
                </a:lnTo>
                <a:lnTo>
                  <a:pt x="127001" y="203200"/>
                </a:lnTo>
                <a:lnTo>
                  <a:pt x="135467" y="237067"/>
                </a:lnTo>
                <a:lnTo>
                  <a:pt x="152400" y="262467"/>
                </a:lnTo>
                <a:lnTo>
                  <a:pt x="160867" y="296334"/>
                </a:lnTo>
                <a:lnTo>
                  <a:pt x="160867" y="321734"/>
                </a:lnTo>
                <a:lnTo>
                  <a:pt x="160867" y="347134"/>
                </a:lnTo>
                <a:lnTo>
                  <a:pt x="160867" y="372534"/>
                </a:lnTo>
                <a:lnTo>
                  <a:pt x="152400" y="389467"/>
                </a:lnTo>
                <a:lnTo>
                  <a:pt x="152400" y="406400"/>
                </a:lnTo>
                <a:lnTo>
                  <a:pt x="143934" y="423334"/>
                </a:lnTo>
                <a:lnTo>
                  <a:pt x="127001" y="431800"/>
                </a:lnTo>
                <a:lnTo>
                  <a:pt x="118533" y="431800"/>
                </a:lnTo>
                <a:lnTo>
                  <a:pt x="101600" y="440267"/>
                </a:lnTo>
                <a:lnTo>
                  <a:pt x="84667" y="431800"/>
                </a:lnTo>
                <a:lnTo>
                  <a:pt x="67734" y="423334"/>
                </a:lnTo>
                <a:lnTo>
                  <a:pt x="42333" y="406400"/>
                </a:lnTo>
                <a:lnTo>
                  <a:pt x="33867" y="389467"/>
                </a:lnTo>
                <a:lnTo>
                  <a:pt x="16934" y="364067"/>
                </a:lnTo>
                <a:lnTo>
                  <a:pt x="8467" y="338667"/>
                </a:lnTo>
                <a:lnTo>
                  <a:pt x="8467" y="338667"/>
                </a:lnTo>
                <a:lnTo>
                  <a:pt x="0" y="321734"/>
                </a:lnTo>
                <a:lnTo>
                  <a:pt x="0" y="321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9" name="Freeform 1148"/>
          <p:cNvSpPr/>
          <p:nvPr/>
        </p:nvSpPr>
        <p:spPr>
          <a:xfrm>
            <a:off x="6968066" y="635000"/>
            <a:ext cx="110068" cy="313268"/>
          </a:xfrm>
          <a:custGeom>
            <a:avLst/>
            <a:gdLst/>
            <a:ahLst/>
            <a:cxnLst/>
            <a:rect l="0" t="0" r="0" b="0"/>
            <a:pathLst>
              <a:path w="110068" h="313268">
                <a:moveTo>
                  <a:pt x="0" y="0"/>
                </a:move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25401" y="8467"/>
                </a:lnTo>
                <a:lnTo>
                  <a:pt x="25401" y="25400"/>
                </a:lnTo>
                <a:lnTo>
                  <a:pt x="42334" y="42333"/>
                </a:lnTo>
                <a:lnTo>
                  <a:pt x="42334" y="59267"/>
                </a:lnTo>
                <a:lnTo>
                  <a:pt x="59267" y="84667"/>
                </a:lnTo>
                <a:lnTo>
                  <a:pt x="59267" y="118533"/>
                </a:lnTo>
                <a:lnTo>
                  <a:pt x="67734" y="152400"/>
                </a:lnTo>
                <a:lnTo>
                  <a:pt x="76200" y="194733"/>
                </a:lnTo>
                <a:lnTo>
                  <a:pt x="93134" y="228600"/>
                </a:lnTo>
                <a:lnTo>
                  <a:pt x="93134" y="262467"/>
                </a:lnTo>
                <a:lnTo>
                  <a:pt x="101601" y="279400"/>
                </a:lnTo>
                <a:lnTo>
                  <a:pt x="110067" y="296333"/>
                </a:lnTo>
                <a:lnTo>
                  <a:pt x="110067" y="304800"/>
                </a:lnTo>
                <a:lnTo>
                  <a:pt x="110067" y="313267"/>
                </a:lnTo>
                <a:lnTo>
                  <a:pt x="110067" y="304800"/>
                </a:lnTo>
                <a:lnTo>
                  <a:pt x="110067" y="304800"/>
                </a:lnTo>
                <a:lnTo>
                  <a:pt x="110067" y="304800"/>
                </a:lnTo>
                <a:lnTo>
                  <a:pt x="110067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0" name="Freeform 1149"/>
          <p:cNvSpPr/>
          <p:nvPr/>
        </p:nvSpPr>
        <p:spPr>
          <a:xfrm>
            <a:off x="7112000" y="745067"/>
            <a:ext cx="127001" cy="169334"/>
          </a:xfrm>
          <a:custGeom>
            <a:avLst/>
            <a:gdLst/>
            <a:ahLst/>
            <a:cxnLst/>
            <a:rect l="0" t="0" r="0" b="0"/>
            <a:pathLst>
              <a:path w="127001" h="169334">
                <a:moveTo>
                  <a:pt x="8466" y="110066"/>
                </a:moveTo>
                <a:lnTo>
                  <a:pt x="8466" y="110066"/>
                </a:lnTo>
                <a:lnTo>
                  <a:pt x="16934" y="110066"/>
                </a:lnTo>
                <a:lnTo>
                  <a:pt x="25400" y="110066"/>
                </a:lnTo>
                <a:lnTo>
                  <a:pt x="25400" y="118533"/>
                </a:lnTo>
                <a:lnTo>
                  <a:pt x="33867" y="118533"/>
                </a:lnTo>
                <a:lnTo>
                  <a:pt x="42333" y="118533"/>
                </a:lnTo>
                <a:lnTo>
                  <a:pt x="59267" y="118533"/>
                </a:lnTo>
                <a:lnTo>
                  <a:pt x="67733" y="110066"/>
                </a:lnTo>
                <a:lnTo>
                  <a:pt x="76200" y="101600"/>
                </a:lnTo>
                <a:lnTo>
                  <a:pt x="84666" y="93133"/>
                </a:lnTo>
                <a:lnTo>
                  <a:pt x="84666" y="84666"/>
                </a:lnTo>
                <a:lnTo>
                  <a:pt x="84666" y="67733"/>
                </a:lnTo>
                <a:lnTo>
                  <a:pt x="84666" y="59266"/>
                </a:lnTo>
                <a:lnTo>
                  <a:pt x="76200" y="42333"/>
                </a:lnTo>
                <a:lnTo>
                  <a:pt x="76200" y="33866"/>
                </a:lnTo>
                <a:lnTo>
                  <a:pt x="67733" y="16933"/>
                </a:lnTo>
                <a:lnTo>
                  <a:pt x="59267" y="8466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8466"/>
                </a:lnTo>
                <a:lnTo>
                  <a:pt x="16934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8466" y="101600"/>
                </a:lnTo>
                <a:lnTo>
                  <a:pt x="8466" y="118533"/>
                </a:lnTo>
                <a:lnTo>
                  <a:pt x="16934" y="135466"/>
                </a:lnTo>
                <a:lnTo>
                  <a:pt x="25400" y="152400"/>
                </a:lnTo>
                <a:lnTo>
                  <a:pt x="25400" y="160866"/>
                </a:lnTo>
                <a:lnTo>
                  <a:pt x="33867" y="160866"/>
                </a:lnTo>
                <a:lnTo>
                  <a:pt x="50800" y="169333"/>
                </a:lnTo>
                <a:lnTo>
                  <a:pt x="59267" y="169333"/>
                </a:lnTo>
                <a:lnTo>
                  <a:pt x="76200" y="169333"/>
                </a:lnTo>
                <a:lnTo>
                  <a:pt x="84666" y="169333"/>
                </a:lnTo>
                <a:lnTo>
                  <a:pt x="93134" y="160866"/>
                </a:lnTo>
                <a:lnTo>
                  <a:pt x="101600" y="160866"/>
                </a:lnTo>
                <a:lnTo>
                  <a:pt x="110067" y="152400"/>
                </a:lnTo>
                <a:lnTo>
                  <a:pt x="118533" y="152400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18533" y="152400"/>
                </a:lnTo>
                <a:lnTo>
                  <a:pt x="118533" y="152400"/>
                </a:lnTo>
                <a:lnTo>
                  <a:pt x="118533" y="152400"/>
                </a:lnTo>
                <a:lnTo>
                  <a:pt x="118533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1" name="Freeform 1150"/>
          <p:cNvSpPr/>
          <p:nvPr/>
        </p:nvSpPr>
        <p:spPr>
          <a:xfrm>
            <a:off x="7416800" y="694267"/>
            <a:ext cx="448734" cy="220134"/>
          </a:xfrm>
          <a:custGeom>
            <a:avLst/>
            <a:gdLst/>
            <a:ahLst/>
            <a:cxnLst/>
            <a:rect l="0" t="0" r="0" b="0"/>
            <a:pathLst>
              <a:path w="448734" h="220134">
                <a:moveTo>
                  <a:pt x="0" y="8466"/>
                </a:move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4" y="25400"/>
                </a:lnTo>
                <a:lnTo>
                  <a:pt x="25400" y="33866"/>
                </a:lnTo>
                <a:lnTo>
                  <a:pt x="25400" y="50800"/>
                </a:lnTo>
                <a:lnTo>
                  <a:pt x="42333" y="67733"/>
                </a:lnTo>
                <a:lnTo>
                  <a:pt x="42333" y="93133"/>
                </a:lnTo>
                <a:lnTo>
                  <a:pt x="50800" y="118533"/>
                </a:lnTo>
                <a:lnTo>
                  <a:pt x="59267" y="143933"/>
                </a:lnTo>
                <a:lnTo>
                  <a:pt x="59267" y="169333"/>
                </a:lnTo>
                <a:lnTo>
                  <a:pt x="67733" y="186266"/>
                </a:lnTo>
                <a:lnTo>
                  <a:pt x="67733" y="203200"/>
                </a:lnTo>
                <a:lnTo>
                  <a:pt x="67733" y="211666"/>
                </a:lnTo>
                <a:lnTo>
                  <a:pt x="67733" y="211666"/>
                </a:lnTo>
                <a:lnTo>
                  <a:pt x="67733" y="220133"/>
                </a:lnTo>
                <a:lnTo>
                  <a:pt x="67733" y="220133"/>
                </a:lnTo>
                <a:lnTo>
                  <a:pt x="67733" y="211666"/>
                </a:lnTo>
                <a:lnTo>
                  <a:pt x="67733" y="203200"/>
                </a:lnTo>
                <a:lnTo>
                  <a:pt x="67733" y="194733"/>
                </a:lnTo>
                <a:lnTo>
                  <a:pt x="59267" y="177800"/>
                </a:lnTo>
                <a:lnTo>
                  <a:pt x="59267" y="160866"/>
                </a:lnTo>
                <a:lnTo>
                  <a:pt x="59267" y="143933"/>
                </a:lnTo>
                <a:lnTo>
                  <a:pt x="59267" y="118533"/>
                </a:lnTo>
                <a:lnTo>
                  <a:pt x="50800" y="93133"/>
                </a:lnTo>
                <a:lnTo>
                  <a:pt x="50800" y="67733"/>
                </a:lnTo>
                <a:lnTo>
                  <a:pt x="50800" y="50800"/>
                </a:lnTo>
                <a:lnTo>
                  <a:pt x="50800" y="42333"/>
                </a:lnTo>
                <a:lnTo>
                  <a:pt x="59267" y="33866"/>
                </a:lnTo>
                <a:lnTo>
                  <a:pt x="67733" y="33866"/>
                </a:lnTo>
                <a:lnTo>
                  <a:pt x="76200" y="33866"/>
                </a:lnTo>
                <a:lnTo>
                  <a:pt x="93134" y="33866"/>
                </a:lnTo>
                <a:lnTo>
                  <a:pt x="110067" y="42333"/>
                </a:lnTo>
                <a:lnTo>
                  <a:pt x="118533" y="59266"/>
                </a:lnTo>
                <a:lnTo>
                  <a:pt x="135467" y="76200"/>
                </a:lnTo>
                <a:lnTo>
                  <a:pt x="143933" y="93133"/>
                </a:lnTo>
                <a:lnTo>
                  <a:pt x="152400" y="118533"/>
                </a:lnTo>
                <a:lnTo>
                  <a:pt x="160866" y="143933"/>
                </a:lnTo>
                <a:lnTo>
                  <a:pt x="169334" y="160866"/>
                </a:lnTo>
                <a:lnTo>
                  <a:pt x="169334" y="177800"/>
                </a:lnTo>
                <a:lnTo>
                  <a:pt x="169334" y="194733"/>
                </a:lnTo>
                <a:lnTo>
                  <a:pt x="169334" y="203200"/>
                </a:lnTo>
                <a:lnTo>
                  <a:pt x="169334" y="203200"/>
                </a:lnTo>
                <a:lnTo>
                  <a:pt x="169334" y="203200"/>
                </a:lnTo>
                <a:lnTo>
                  <a:pt x="169334" y="203200"/>
                </a:lnTo>
                <a:lnTo>
                  <a:pt x="169334" y="194733"/>
                </a:lnTo>
                <a:lnTo>
                  <a:pt x="169334" y="177800"/>
                </a:lnTo>
                <a:lnTo>
                  <a:pt x="169334" y="160866"/>
                </a:lnTo>
                <a:lnTo>
                  <a:pt x="177800" y="143933"/>
                </a:lnTo>
                <a:lnTo>
                  <a:pt x="177800" y="118533"/>
                </a:lnTo>
                <a:lnTo>
                  <a:pt x="177800" y="93133"/>
                </a:lnTo>
                <a:lnTo>
                  <a:pt x="177800" y="67733"/>
                </a:lnTo>
                <a:lnTo>
                  <a:pt x="177800" y="42333"/>
                </a:lnTo>
                <a:lnTo>
                  <a:pt x="186267" y="25400"/>
                </a:lnTo>
                <a:lnTo>
                  <a:pt x="186267" y="16933"/>
                </a:lnTo>
                <a:lnTo>
                  <a:pt x="194733" y="8466"/>
                </a:lnTo>
                <a:lnTo>
                  <a:pt x="203200" y="8466"/>
                </a:lnTo>
                <a:lnTo>
                  <a:pt x="203200" y="8466"/>
                </a:lnTo>
                <a:lnTo>
                  <a:pt x="211667" y="8466"/>
                </a:lnTo>
                <a:lnTo>
                  <a:pt x="220133" y="16933"/>
                </a:lnTo>
                <a:lnTo>
                  <a:pt x="228600" y="33866"/>
                </a:lnTo>
                <a:lnTo>
                  <a:pt x="228600" y="50800"/>
                </a:lnTo>
                <a:lnTo>
                  <a:pt x="237066" y="76200"/>
                </a:lnTo>
                <a:lnTo>
                  <a:pt x="237066" y="101600"/>
                </a:lnTo>
                <a:lnTo>
                  <a:pt x="245534" y="127000"/>
                </a:lnTo>
                <a:lnTo>
                  <a:pt x="245534" y="143933"/>
                </a:lnTo>
                <a:lnTo>
                  <a:pt x="254000" y="160866"/>
                </a:lnTo>
                <a:lnTo>
                  <a:pt x="262467" y="177800"/>
                </a:lnTo>
                <a:lnTo>
                  <a:pt x="262467" y="186266"/>
                </a:lnTo>
                <a:lnTo>
                  <a:pt x="279400" y="194733"/>
                </a:lnTo>
                <a:lnTo>
                  <a:pt x="287867" y="194733"/>
                </a:lnTo>
                <a:lnTo>
                  <a:pt x="296333" y="194733"/>
                </a:lnTo>
                <a:lnTo>
                  <a:pt x="313266" y="194733"/>
                </a:lnTo>
                <a:lnTo>
                  <a:pt x="321734" y="186266"/>
                </a:lnTo>
                <a:lnTo>
                  <a:pt x="338667" y="177800"/>
                </a:lnTo>
                <a:lnTo>
                  <a:pt x="347133" y="160866"/>
                </a:lnTo>
                <a:lnTo>
                  <a:pt x="355600" y="152400"/>
                </a:lnTo>
                <a:lnTo>
                  <a:pt x="364067" y="135466"/>
                </a:lnTo>
                <a:lnTo>
                  <a:pt x="364067" y="110066"/>
                </a:lnTo>
                <a:lnTo>
                  <a:pt x="372533" y="93133"/>
                </a:lnTo>
                <a:lnTo>
                  <a:pt x="372533" y="67733"/>
                </a:lnTo>
                <a:lnTo>
                  <a:pt x="372533" y="50800"/>
                </a:lnTo>
                <a:lnTo>
                  <a:pt x="364067" y="33866"/>
                </a:lnTo>
                <a:lnTo>
                  <a:pt x="364067" y="16933"/>
                </a:lnTo>
                <a:lnTo>
                  <a:pt x="355600" y="8466"/>
                </a:lnTo>
                <a:lnTo>
                  <a:pt x="347133" y="0"/>
                </a:lnTo>
                <a:lnTo>
                  <a:pt x="347133" y="0"/>
                </a:lnTo>
                <a:lnTo>
                  <a:pt x="338667" y="8466"/>
                </a:lnTo>
                <a:lnTo>
                  <a:pt x="338667" y="8466"/>
                </a:lnTo>
                <a:lnTo>
                  <a:pt x="330200" y="16933"/>
                </a:lnTo>
                <a:lnTo>
                  <a:pt x="330200" y="33866"/>
                </a:lnTo>
                <a:lnTo>
                  <a:pt x="330200" y="59266"/>
                </a:lnTo>
                <a:lnTo>
                  <a:pt x="330200" y="84666"/>
                </a:lnTo>
                <a:lnTo>
                  <a:pt x="338667" y="101600"/>
                </a:lnTo>
                <a:lnTo>
                  <a:pt x="347133" y="127000"/>
                </a:lnTo>
                <a:lnTo>
                  <a:pt x="355600" y="143933"/>
                </a:lnTo>
                <a:lnTo>
                  <a:pt x="372533" y="152400"/>
                </a:lnTo>
                <a:lnTo>
                  <a:pt x="389466" y="160866"/>
                </a:lnTo>
                <a:lnTo>
                  <a:pt x="406400" y="160866"/>
                </a:lnTo>
                <a:lnTo>
                  <a:pt x="423333" y="160866"/>
                </a:lnTo>
                <a:lnTo>
                  <a:pt x="431800" y="160866"/>
                </a:lnTo>
                <a:lnTo>
                  <a:pt x="431800" y="160866"/>
                </a:lnTo>
                <a:lnTo>
                  <a:pt x="448733" y="152400"/>
                </a:lnTo>
                <a:lnTo>
                  <a:pt x="448733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2" name="Freeform 1151"/>
          <p:cNvSpPr/>
          <p:nvPr/>
        </p:nvSpPr>
        <p:spPr>
          <a:xfrm>
            <a:off x="7916333" y="677333"/>
            <a:ext cx="127002" cy="220135"/>
          </a:xfrm>
          <a:custGeom>
            <a:avLst/>
            <a:gdLst/>
            <a:ahLst/>
            <a:cxnLst/>
            <a:rect l="0" t="0" r="0" b="0"/>
            <a:pathLst>
              <a:path w="127002" h="220135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25400" y="16934"/>
                </a:lnTo>
                <a:lnTo>
                  <a:pt x="16934" y="25400"/>
                </a:lnTo>
                <a:lnTo>
                  <a:pt x="8467" y="42334"/>
                </a:lnTo>
                <a:lnTo>
                  <a:pt x="8467" y="67734"/>
                </a:lnTo>
                <a:lnTo>
                  <a:pt x="0" y="93134"/>
                </a:lnTo>
                <a:lnTo>
                  <a:pt x="0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0" y="186267"/>
                </a:lnTo>
                <a:lnTo>
                  <a:pt x="8467" y="203200"/>
                </a:lnTo>
                <a:lnTo>
                  <a:pt x="16934" y="211667"/>
                </a:lnTo>
                <a:lnTo>
                  <a:pt x="25400" y="220134"/>
                </a:lnTo>
                <a:lnTo>
                  <a:pt x="33867" y="220134"/>
                </a:lnTo>
                <a:lnTo>
                  <a:pt x="42333" y="211667"/>
                </a:lnTo>
                <a:lnTo>
                  <a:pt x="42333" y="211667"/>
                </a:lnTo>
                <a:lnTo>
                  <a:pt x="50801" y="194734"/>
                </a:lnTo>
                <a:lnTo>
                  <a:pt x="50801" y="186267"/>
                </a:lnTo>
                <a:lnTo>
                  <a:pt x="50801" y="169334"/>
                </a:lnTo>
                <a:lnTo>
                  <a:pt x="50801" y="152400"/>
                </a:lnTo>
                <a:lnTo>
                  <a:pt x="50801" y="127000"/>
                </a:lnTo>
                <a:lnTo>
                  <a:pt x="50801" y="110067"/>
                </a:lnTo>
                <a:lnTo>
                  <a:pt x="42333" y="93134"/>
                </a:lnTo>
                <a:lnTo>
                  <a:pt x="42333" y="67734"/>
                </a:lnTo>
                <a:lnTo>
                  <a:pt x="42333" y="59267"/>
                </a:lnTo>
                <a:lnTo>
                  <a:pt x="42333" y="50800"/>
                </a:lnTo>
                <a:lnTo>
                  <a:pt x="42333" y="42334"/>
                </a:lnTo>
                <a:lnTo>
                  <a:pt x="42333" y="42334"/>
                </a:lnTo>
                <a:lnTo>
                  <a:pt x="42333" y="50800"/>
                </a:lnTo>
                <a:lnTo>
                  <a:pt x="42333" y="59267"/>
                </a:lnTo>
                <a:lnTo>
                  <a:pt x="42333" y="67734"/>
                </a:lnTo>
                <a:lnTo>
                  <a:pt x="50801" y="93134"/>
                </a:lnTo>
                <a:lnTo>
                  <a:pt x="59267" y="110067"/>
                </a:lnTo>
                <a:lnTo>
                  <a:pt x="67734" y="135467"/>
                </a:lnTo>
                <a:lnTo>
                  <a:pt x="67734" y="152400"/>
                </a:lnTo>
                <a:lnTo>
                  <a:pt x="84667" y="169334"/>
                </a:lnTo>
                <a:lnTo>
                  <a:pt x="93134" y="186267"/>
                </a:lnTo>
                <a:lnTo>
                  <a:pt x="101600" y="194734"/>
                </a:lnTo>
                <a:lnTo>
                  <a:pt x="101600" y="194734"/>
                </a:lnTo>
                <a:lnTo>
                  <a:pt x="110067" y="194734"/>
                </a:lnTo>
                <a:lnTo>
                  <a:pt x="118533" y="186267"/>
                </a:lnTo>
                <a:lnTo>
                  <a:pt x="118533" y="186267"/>
                </a:lnTo>
                <a:lnTo>
                  <a:pt x="127001" y="177800"/>
                </a:lnTo>
                <a:lnTo>
                  <a:pt x="127001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3" name="Freeform 1152"/>
          <p:cNvSpPr/>
          <p:nvPr/>
        </p:nvSpPr>
        <p:spPr>
          <a:xfrm>
            <a:off x="8060267" y="677333"/>
            <a:ext cx="118534" cy="220135"/>
          </a:xfrm>
          <a:custGeom>
            <a:avLst/>
            <a:gdLst/>
            <a:ahLst/>
            <a:cxnLst/>
            <a:rect l="0" t="0" r="0" b="0"/>
            <a:pathLst>
              <a:path w="118534" h="220135">
                <a:moveTo>
                  <a:pt x="33866" y="0"/>
                </a:moveTo>
                <a:lnTo>
                  <a:pt x="33866" y="0"/>
                </a:lnTo>
                <a:lnTo>
                  <a:pt x="25400" y="0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0" y="42334"/>
                </a:lnTo>
                <a:lnTo>
                  <a:pt x="0" y="59267"/>
                </a:lnTo>
                <a:lnTo>
                  <a:pt x="8466" y="67734"/>
                </a:lnTo>
                <a:lnTo>
                  <a:pt x="8466" y="76200"/>
                </a:lnTo>
                <a:lnTo>
                  <a:pt x="16933" y="84667"/>
                </a:lnTo>
                <a:lnTo>
                  <a:pt x="25400" y="84667"/>
                </a:lnTo>
                <a:lnTo>
                  <a:pt x="42333" y="93134"/>
                </a:lnTo>
                <a:lnTo>
                  <a:pt x="50799" y="93134"/>
                </a:lnTo>
                <a:lnTo>
                  <a:pt x="67733" y="93134"/>
                </a:lnTo>
                <a:lnTo>
                  <a:pt x="76200" y="101600"/>
                </a:lnTo>
                <a:lnTo>
                  <a:pt x="84666" y="110067"/>
                </a:lnTo>
                <a:lnTo>
                  <a:pt x="101600" y="118534"/>
                </a:lnTo>
                <a:lnTo>
                  <a:pt x="110066" y="127000"/>
                </a:lnTo>
                <a:lnTo>
                  <a:pt x="118533" y="143934"/>
                </a:lnTo>
                <a:lnTo>
                  <a:pt x="118533" y="160867"/>
                </a:lnTo>
                <a:lnTo>
                  <a:pt x="118533" y="169334"/>
                </a:lnTo>
                <a:lnTo>
                  <a:pt x="110066" y="186267"/>
                </a:lnTo>
                <a:lnTo>
                  <a:pt x="101600" y="194734"/>
                </a:lnTo>
                <a:lnTo>
                  <a:pt x="93133" y="203200"/>
                </a:lnTo>
                <a:lnTo>
                  <a:pt x="76200" y="211667"/>
                </a:lnTo>
                <a:lnTo>
                  <a:pt x="76200" y="211667"/>
                </a:lnTo>
                <a:lnTo>
                  <a:pt x="67733" y="220134"/>
                </a:lnTo>
                <a:lnTo>
                  <a:pt x="59267" y="220134"/>
                </a:lnTo>
                <a:lnTo>
                  <a:pt x="59267" y="220134"/>
                </a:lnTo>
                <a:lnTo>
                  <a:pt x="50799" y="211667"/>
                </a:lnTo>
                <a:lnTo>
                  <a:pt x="50799" y="203200"/>
                </a:lnTo>
                <a:lnTo>
                  <a:pt x="50799" y="203200"/>
                </a:lnTo>
                <a:lnTo>
                  <a:pt x="50799" y="194734"/>
                </a:lnTo>
                <a:lnTo>
                  <a:pt x="50799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4" name="Freeform 1153"/>
          <p:cNvSpPr/>
          <p:nvPr/>
        </p:nvSpPr>
        <p:spPr>
          <a:xfrm>
            <a:off x="8229600" y="694267"/>
            <a:ext cx="177801" cy="194734"/>
          </a:xfrm>
          <a:custGeom>
            <a:avLst/>
            <a:gdLst/>
            <a:ahLst/>
            <a:cxnLst/>
            <a:rect l="0" t="0" r="0" b="0"/>
            <a:pathLst>
              <a:path w="177801" h="1947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67733"/>
                </a:lnTo>
                <a:lnTo>
                  <a:pt x="16933" y="84666"/>
                </a:lnTo>
                <a:lnTo>
                  <a:pt x="16933" y="110066"/>
                </a:lnTo>
                <a:lnTo>
                  <a:pt x="16933" y="127000"/>
                </a:lnTo>
                <a:lnTo>
                  <a:pt x="25400" y="152400"/>
                </a:lnTo>
                <a:lnTo>
                  <a:pt x="25400" y="160866"/>
                </a:lnTo>
                <a:lnTo>
                  <a:pt x="25400" y="177800"/>
                </a:lnTo>
                <a:lnTo>
                  <a:pt x="33866" y="186266"/>
                </a:lnTo>
                <a:lnTo>
                  <a:pt x="42334" y="186266"/>
                </a:lnTo>
                <a:lnTo>
                  <a:pt x="50800" y="194733"/>
                </a:lnTo>
                <a:lnTo>
                  <a:pt x="59267" y="194733"/>
                </a:lnTo>
                <a:lnTo>
                  <a:pt x="67733" y="186266"/>
                </a:lnTo>
                <a:lnTo>
                  <a:pt x="67733" y="177800"/>
                </a:lnTo>
                <a:lnTo>
                  <a:pt x="76200" y="169333"/>
                </a:lnTo>
                <a:lnTo>
                  <a:pt x="76200" y="160866"/>
                </a:lnTo>
                <a:lnTo>
                  <a:pt x="84667" y="143933"/>
                </a:lnTo>
                <a:lnTo>
                  <a:pt x="84667" y="127000"/>
                </a:lnTo>
                <a:lnTo>
                  <a:pt x="84667" y="101600"/>
                </a:lnTo>
                <a:lnTo>
                  <a:pt x="84667" y="84666"/>
                </a:lnTo>
                <a:lnTo>
                  <a:pt x="84667" y="59266"/>
                </a:lnTo>
                <a:lnTo>
                  <a:pt x="84667" y="42333"/>
                </a:lnTo>
                <a:lnTo>
                  <a:pt x="93133" y="25400"/>
                </a:lnTo>
                <a:lnTo>
                  <a:pt x="84667" y="16933"/>
                </a:lnTo>
                <a:lnTo>
                  <a:pt x="84667" y="8466"/>
                </a:lnTo>
                <a:lnTo>
                  <a:pt x="93133" y="8466"/>
                </a:lnTo>
                <a:lnTo>
                  <a:pt x="93133" y="8466"/>
                </a:lnTo>
                <a:lnTo>
                  <a:pt x="93133" y="8466"/>
                </a:lnTo>
                <a:lnTo>
                  <a:pt x="93133" y="16933"/>
                </a:lnTo>
                <a:lnTo>
                  <a:pt x="93133" y="16933"/>
                </a:lnTo>
                <a:lnTo>
                  <a:pt x="101600" y="33866"/>
                </a:lnTo>
                <a:lnTo>
                  <a:pt x="101600" y="42333"/>
                </a:lnTo>
                <a:lnTo>
                  <a:pt x="101600" y="59266"/>
                </a:lnTo>
                <a:lnTo>
                  <a:pt x="101600" y="84666"/>
                </a:lnTo>
                <a:lnTo>
                  <a:pt x="101600" y="101600"/>
                </a:lnTo>
                <a:lnTo>
                  <a:pt x="110066" y="118533"/>
                </a:lnTo>
                <a:lnTo>
                  <a:pt x="110066" y="135466"/>
                </a:lnTo>
                <a:lnTo>
                  <a:pt x="118534" y="152400"/>
                </a:lnTo>
                <a:lnTo>
                  <a:pt x="118534" y="160866"/>
                </a:lnTo>
                <a:lnTo>
                  <a:pt x="127000" y="169333"/>
                </a:lnTo>
                <a:lnTo>
                  <a:pt x="135467" y="177800"/>
                </a:lnTo>
                <a:lnTo>
                  <a:pt x="143933" y="177800"/>
                </a:lnTo>
                <a:lnTo>
                  <a:pt x="152400" y="177800"/>
                </a:lnTo>
                <a:lnTo>
                  <a:pt x="160867" y="177800"/>
                </a:lnTo>
                <a:lnTo>
                  <a:pt x="169333" y="169333"/>
                </a:lnTo>
                <a:lnTo>
                  <a:pt x="169333" y="169333"/>
                </a:lnTo>
                <a:lnTo>
                  <a:pt x="177800" y="160866"/>
                </a:lnTo>
                <a:lnTo>
                  <a:pt x="177800" y="160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5" name="Freeform 1154"/>
          <p:cNvSpPr/>
          <p:nvPr/>
        </p:nvSpPr>
        <p:spPr>
          <a:xfrm>
            <a:off x="8449733" y="702733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0" y="16934"/>
                </a:moveTo>
                <a:lnTo>
                  <a:pt x="0" y="16934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9267"/>
                </a:lnTo>
                <a:lnTo>
                  <a:pt x="16934" y="76200"/>
                </a:lnTo>
                <a:lnTo>
                  <a:pt x="25400" y="93134"/>
                </a:lnTo>
                <a:lnTo>
                  <a:pt x="25400" y="118534"/>
                </a:lnTo>
                <a:lnTo>
                  <a:pt x="33867" y="143934"/>
                </a:lnTo>
                <a:lnTo>
                  <a:pt x="42333" y="169334"/>
                </a:lnTo>
                <a:lnTo>
                  <a:pt x="42333" y="186267"/>
                </a:lnTo>
                <a:lnTo>
                  <a:pt x="42333" y="194734"/>
                </a:lnTo>
                <a:lnTo>
                  <a:pt x="42333" y="203200"/>
                </a:lnTo>
                <a:lnTo>
                  <a:pt x="42333" y="203200"/>
                </a:lnTo>
                <a:lnTo>
                  <a:pt x="42333" y="203200"/>
                </a:lnTo>
                <a:lnTo>
                  <a:pt x="42333" y="194734"/>
                </a:lnTo>
                <a:lnTo>
                  <a:pt x="42333" y="186267"/>
                </a:lnTo>
                <a:lnTo>
                  <a:pt x="42333" y="177800"/>
                </a:lnTo>
                <a:lnTo>
                  <a:pt x="42333" y="169334"/>
                </a:lnTo>
                <a:lnTo>
                  <a:pt x="33867" y="152400"/>
                </a:lnTo>
                <a:lnTo>
                  <a:pt x="33867" y="135467"/>
                </a:lnTo>
                <a:lnTo>
                  <a:pt x="33867" y="110067"/>
                </a:lnTo>
                <a:lnTo>
                  <a:pt x="33867" y="93134"/>
                </a:lnTo>
                <a:lnTo>
                  <a:pt x="33867" y="76200"/>
                </a:lnTo>
                <a:lnTo>
                  <a:pt x="42333" y="59267"/>
                </a:lnTo>
                <a:lnTo>
                  <a:pt x="42333" y="42334"/>
                </a:lnTo>
                <a:lnTo>
                  <a:pt x="50801" y="33867"/>
                </a:lnTo>
                <a:lnTo>
                  <a:pt x="59267" y="25400"/>
                </a:lnTo>
                <a:lnTo>
                  <a:pt x="67734" y="16934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0"/>
                </a:lnTo>
                <a:lnTo>
                  <a:pt x="127001" y="0"/>
                </a:lnTo>
                <a:lnTo>
                  <a:pt x="135467" y="0"/>
                </a:lnTo>
                <a:lnTo>
                  <a:pt x="143934" y="8467"/>
                </a:lnTo>
                <a:lnTo>
                  <a:pt x="143934" y="8467"/>
                </a:lnTo>
                <a:lnTo>
                  <a:pt x="152400" y="16934"/>
                </a:lnTo>
                <a:lnTo>
                  <a:pt x="152400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6" name="Freeform 1155"/>
          <p:cNvSpPr/>
          <p:nvPr/>
        </p:nvSpPr>
        <p:spPr>
          <a:xfrm>
            <a:off x="8636000" y="719667"/>
            <a:ext cx="110068" cy="186267"/>
          </a:xfrm>
          <a:custGeom>
            <a:avLst/>
            <a:gdLst/>
            <a:ahLst/>
            <a:cxnLst/>
            <a:rect l="0" t="0" r="0" b="0"/>
            <a:pathLst>
              <a:path w="110068" h="186267">
                <a:moveTo>
                  <a:pt x="16934" y="110066"/>
                </a:moveTo>
                <a:lnTo>
                  <a:pt x="25400" y="110066"/>
                </a:lnTo>
                <a:lnTo>
                  <a:pt x="25400" y="110066"/>
                </a:lnTo>
                <a:lnTo>
                  <a:pt x="25400" y="110066"/>
                </a:lnTo>
                <a:lnTo>
                  <a:pt x="33867" y="110066"/>
                </a:lnTo>
                <a:lnTo>
                  <a:pt x="33867" y="101600"/>
                </a:lnTo>
                <a:lnTo>
                  <a:pt x="42333" y="93133"/>
                </a:lnTo>
                <a:lnTo>
                  <a:pt x="50800" y="84666"/>
                </a:lnTo>
                <a:lnTo>
                  <a:pt x="59267" y="67733"/>
                </a:lnTo>
                <a:lnTo>
                  <a:pt x="67733" y="50800"/>
                </a:lnTo>
                <a:lnTo>
                  <a:pt x="67733" y="42333"/>
                </a:lnTo>
                <a:lnTo>
                  <a:pt x="76200" y="25400"/>
                </a:lnTo>
                <a:lnTo>
                  <a:pt x="76200" y="16933"/>
                </a:lnTo>
                <a:lnTo>
                  <a:pt x="67733" y="8466"/>
                </a:ln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42333" y="8466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4" y="33866"/>
                </a:lnTo>
                <a:lnTo>
                  <a:pt x="8466" y="50800"/>
                </a:lnTo>
                <a:lnTo>
                  <a:pt x="8466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8466" y="152400"/>
                </a:lnTo>
                <a:lnTo>
                  <a:pt x="8466" y="160866"/>
                </a:lnTo>
                <a:lnTo>
                  <a:pt x="25400" y="169333"/>
                </a:lnTo>
                <a:lnTo>
                  <a:pt x="42333" y="177800"/>
                </a:lnTo>
                <a:lnTo>
                  <a:pt x="50800" y="186266"/>
                </a:lnTo>
                <a:lnTo>
                  <a:pt x="59267" y="186266"/>
                </a:lnTo>
                <a:lnTo>
                  <a:pt x="76200" y="186266"/>
                </a:lnTo>
                <a:lnTo>
                  <a:pt x="84666" y="177800"/>
                </a:lnTo>
                <a:lnTo>
                  <a:pt x="93134" y="169333"/>
                </a:lnTo>
                <a:lnTo>
                  <a:pt x="101600" y="169333"/>
                </a:lnTo>
                <a:lnTo>
                  <a:pt x="101600" y="169333"/>
                </a:lnTo>
                <a:lnTo>
                  <a:pt x="110067" y="160866"/>
                </a:lnTo>
                <a:lnTo>
                  <a:pt x="110067" y="160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7" name="Freeform 1156"/>
          <p:cNvSpPr/>
          <p:nvPr/>
        </p:nvSpPr>
        <p:spPr>
          <a:xfrm>
            <a:off x="9304867" y="491067"/>
            <a:ext cx="169334" cy="465667"/>
          </a:xfrm>
          <a:custGeom>
            <a:avLst/>
            <a:gdLst/>
            <a:ahLst/>
            <a:cxnLst/>
            <a:rect l="0" t="0" r="0" b="0"/>
            <a:pathLst>
              <a:path w="169334" h="465667">
                <a:moveTo>
                  <a:pt x="152400" y="16933"/>
                </a:moveTo>
                <a:lnTo>
                  <a:pt x="152400" y="16933"/>
                </a:lnTo>
                <a:lnTo>
                  <a:pt x="152400" y="16933"/>
                </a:lnTo>
                <a:lnTo>
                  <a:pt x="160866" y="8466"/>
                </a:lnTo>
                <a:lnTo>
                  <a:pt x="169333" y="8466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8466"/>
                </a:lnTo>
                <a:lnTo>
                  <a:pt x="160866" y="16933"/>
                </a:lnTo>
                <a:lnTo>
                  <a:pt x="152400" y="25400"/>
                </a:lnTo>
                <a:lnTo>
                  <a:pt x="143933" y="42333"/>
                </a:lnTo>
                <a:lnTo>
                  <a:pt x="127000" y="59266"/>
                </a:lnTo>
                <a:lnTo>
                  <a:pt x="110067" y="76200"/>
                </a:lnTo>
                <a:lnTo>
                  <a:pt x="93133" y="101600"/>
                </a:lnTo>
                <a:lnTo>
                  <a:pt x="76200" y="118533"/>
                </a:lnTo>
                <a:lnTo>
                  <a:pt x="59266" y="152400"/>
                </a:lnTo>
                <a:lnTo>
                  <a:pt x="42333" y="177800"/>
                </a:lnTo>
                <a:lnTo>
                  <a:pt x="25399" y="211666"/>
                </a:lnTo>
                <a:lnTo>
                  <a:pt x="8466" y="245533"/>
                </a:lnTo>
                <a:lnTo>
                  <a:pt x="0" y="279400"/>
                </a:lnTo>
                <a:lnTo>
                  <a:pt x="0" y="304800"/>
                </a:lnTo>
                <a:lnTo>
                  <a:pt x="0" y="338666"/>
                </a:lnTo>
                <a:lnTo>
                  <a:pt x="8466" y="364066"/>
                </a:lnTo>
                <a:lnTo>
                  <a:pt x="16933" y="389466"/>
                </a:lnTo>
                <a:lnTo>
                  <a:pt x="33867" y="406400"/>
                </a:lnTo>
                <a:lnTo>
                  <a:pt x="42333" y="423333"/>
                </a:lnTo>
                <a:lnTo>
                  <a:pt x="59266" y="440266"/>
                </a:lnTo>
                <a:lnTo>
                  <a:pt x="76200" y="448733"/>
                </a:lnTo>
                <a:lnTo>
                  <a:pt x="84666" y="457200"/>
                </a:lnTo>
                <a:lnTo>
                  <a:pt x="93133" y="457200"/>
                </a:lnTo>
                <a:lnTo>
                  <a:pt x="93133" y="465666"/>
                </a:lnTo>
                <a:lnTo>
                  <a:pt x="101599" y="465666"/>
                </a:lnTo>
                <a:lnTo>
                  <a:pt x="101599" y="465666"/>
                </a:lnTo>
                <a:lnTo>
                  <a:pt x="101599" y="465666"/>
                </a:lnTo>
                <a:lnTo>
                  <a:pt x="101599" y="465666"/>
                </a:lnTo>
                <a:lnTo>
                  <a:pt x="110067" y="465666"/>
                </a:lnTo>
                <a:lnTo>
                  <a:pt x="110067" y="465666"/>
                </a:lnTo>
                <a:lnTo>
                  <a:pt x="110067" y="465666"/>
                </a:lnTo>
                <a:lnTo>
                  <a:pt x="110067" y="457200"/>
                </a:lnTo>
                <a:lnTo>
                  <a:pt x="110067" y="457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8" name="Freeform 1157"/>
          <p:cNvSpPr/>
          <p:nvPr/>
        </p:nvSpPr>
        <p:spPr>
          <a:xfrm>
            <a:off x="9643534" y="762000"/>
            <a:ext cx="16934" cy="118534"/>
          </a:xfrm>
          <a:custGeom>
            <a:avLst/>
            <a:gdLst/>
            <a:ahLst/>
            <a:cxnLst/>
            <a:rect l="0" t="0" r="0" b="0"/>
            <a:pathLst>
              <a:path w="16934" h="118534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8466" y="16933"/>
                </a:lnTo>
                <a:lnTo>
                  <a:pt x="8466" y="33867"/>
                </a:lnTo>
                <a:lnTo>
                  <a:pt x="8466" y="42333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8466" y="101600"/>
                </a:lnTo>
                <a:lnTo>
                  <a:pt x="8466" y="110067"/>
                </a:lnTo>
                <a:lnTo>
                  <a:pt x="16933" y="110067"/>
                </a:lnTo>
                <a:lnTo>
                  <a:pt x="16933" y="110067"/>
                </a:lnTo>
                <a:lnTo>
                  <a:pt x="16933" y="118533"/>
                </a:lnTo>
                <a:lnTo>
                  <a:pt x="16933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9" name="Freeform 1158"/>
          <p:cNvSpPr/>
          <p:nvPr/>
        </p:nvSpPr>
        <p:spPr>
          <a:xfrm>
            <a:off x="9643534" y="685800"/>
            <a:ext cx="16934" cy="1"/>
          </a:xfrm>
          <a:custGeom>
            <a:avLst/>
            <a:gdLst/>
            <a:ahLst/>
            <a:cxnLst/>
            <a:rect l="0" t="0" r="0" b="0"/>
            <a:pathLst>
              <a:path w="16934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0" name="Freeform 1159"/>
          <p:cNvSpPr/>
          <p:nvPr/>
        </p:nvSpPr>
        <p:spPr>
          <a:xfrm>
            <a:off x="9762067" y="702733"/>
            <a:ext cx="203200" cy="177801"/>
          </a:xfrm>
          <a:custGeom>
            <a:avLst/>
            <a:gdLst/>
            <a:ahLst/>
            <a:cxnLst/>
            <a:rect l="0" t="0" r="0" b="0"/>
            <a:pathLst>
              <a:path w="203200" h="177801">
                <a:moveTo>
                  <a:pt x="0" y="42334"/>
                </a:moveTo>
                <a:lnTo>
                  <a:pt x="0" y="42334"/>
                </a:lnTo>
                <a:lnTo>
                  <a:pt x="0" y="50800"/>
                </a:lnTo>
                <a:lnTo>
                  <a:pt x="8467" y="67734"/>
                </a:lnTo>
                <a:lnTo>
                  <a:pt x="8467" y="76200"/>
                </a:lnTo>
                <a:lnTo>
                  <a:pt x="16933" y="93134"/>
                </a:lnTo>
                <a:lnTo>
                  <a:pt x="16933" y="110067"/>
                </a:lnTo>
                <a:lnTo>
                  <a:pt x="25399" y="127000"/>
                </a:lnTo>
                <a:lnTo>
                  <a:pt x="25399" y="143934"/>
                </a:lnTo>
                <a:lnTo>
                  <a:pt x="25399" y="152400"/>
                </a:lnTo>
                <a:lnTo>
                  <a:pt x="25399" y="160867"/>
                </a:lnTo>
                <a:lnTo>
                  <a:pt x="25399" y="169334"/>
                </a:lnTo>
                <a:lnTo>
                  <a:pt x="25399" y="169334"/>
                </a:lnTo>
                <a:lnTo>
                  <a:pt x="25399" y="177800"/>
                </a:lnTo>
                <a:lnTo>
                  <a:pt x="25399" y="177800"/>
                </a:lnTo>
                <a:lnTo>
                  <a:pt x="25399" y="177800"/>
                </a:lnTo>
                <a:lnTo>
                  <a:pt x="25399" y="177800"/>
                </a:lnTo>
                <a:lnTo>
                  <a:pt x="25399" y="169334"/>
                </a:lnTo>
                <a:lnTo>
                  <a:pt x="25399" y="169334"/>
                </a:lnTo>
                <a:lnTo>
                  <a:pt x="25399" y="160867"/>
                </a:lnTo>
                <a:lnTo>
                  <a:pt x="25399" y="143934"/>
                </a:lnTo>
                <a:lnTo>
                  <a:pt x="25399" y="127000"/>
                </a:lnTo>
                <a:lnTo>
                  <a:pt x="25399" y="110067"/>
                </a:lnTo>
                <a:lnTo>
                  <a:pt x="33867" y="93134"/>
                </a:lnTo>
                <a:lnTo>
                  <a:pt x="42333" y="76200"/>
                </a:lnTo>
                <a:lnTo>
                  <a:pt x="50799" y="59267"/>
                </a:lnTo>
                <a:lnTo>
                  <a:pt x="59266" y="42334"/>
                </a:lnTo>
                <a:lnTo>
                  <a:pt x="67733" y="25400"/>
                </a:lnTo>
                <a:lnTo>
                  <a:pt x="76200" y="16934"/>
                </a:lnTo>
                <a:lnTo>
                  <a:pt x="93133" y="8467"/>
                </a:lnTo>
                <a:lnTo>
                  <a:pt x="101599" y="8467"/>
                </a:lnTo>
                <a:lnTo>
                  <a:pt x="110067" y="0"/>
                </a:lnTo>
                <a:lnTo>
                  <a:pt x="126999" y="8467"/>
                </a:lnTo>
                <a:lnTo>
                  <a:pt x="143933" y="8467"/>
                </a:lnTo>
                <a:lnTo>
                  <a:pt x="152400" y="16934"/>
                </a:lnTo>
                <a:lnTo>
                  <a:pt x="160867" y="33867"/>
                </a:lnTo>
                <a:lnTo>
                  <a:pt x="160867" y="42334"/>
                </a:lnTo>
                <a:lnTo>
                  <a:pt x="169333" y="59267"/>
                </a:lnTo>
                <a:lnTo>
                  <a:pt x="169333" y="76200"/>
                </a:lnTo>
                <a:lnTo>
                  <a:pt x="177799" y="93134"/>
                </a:lnTo>
                <a:lnTo>
                  <a:pt x="177799" y="110067"/>
                </a:lnTo>
                <a:lnTo>
                  <a:pt x="186267" y="127000"/>
                </a:lnTo>
                <a:lnTo>
                  <a:pt x="186267" y="135467"/>
                </a:lnTo>
                <a:lnTo>
                  <a:pt x="186267" y="143934"/>
                </a:lnTo>
                <a:lnTo>
                  <a:pt x="194733" y="143934"/>
                </a:lnTo>
                <a:lnTo>
                  <a:pt x="194733" y="143934"/>
                </a:lnTo>
                <a:lnTo>
                  <a:pt x="203199" y="152400"/>
                </a:lnTo>
                <a:lnTo>
                  <a:pt x="203199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1" name="Freeform 1160"/>
          <p:cNvSpPr/>
          <p:nvPr/>
        </p:nvSpPr>
        <p:spPr>
          <a:xfrm>
            <a:off x="10202333" y="524933"/>
            <a:ext cx="177802" cy="304801"/>
          </a:xfrm>
          <a:custGeom>
            <a:avLst/>
            <a:gdLst/>
            <a:ahLst/>
            <a:cxnLst/>
            <a:rect l="0" t="0" r="0" b="0"/>
            <a:pathLst>
              <a:path w="177802" h="304801">
                <a:moveTo>
                  <a:pt x="160867" y="0"/>
                </a:move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9334" y="8467"/>
                </a:lnTo>
                <a:lnTo>
                  <a:pt x="169334" y="8467"/>
                </a:lnTo>
                <a:lnTo>
                  <a:pt x="169334" y="16934"/>
                </a:lnTo>
                <a:lnTo>
                  <a:pt x="169334" y="25400"/>
                </a:lnTo>
                <a:lnTo>
                  <a:pt x="177801" y="42334"/>
                </a:lnTo>
                <a:lnTo>
                  <a:pt x="177801" y="59267"/>
                </a:lnTo>
                <a:lnTo>
                  <a:pt x="177801" y="84667"/>
                </a:lnTo>
                <a:lnTo>
                  <a:pt x="177801" y="110067"/>
                </a:lnTo>
                <a:lnTo>
                  <a:pt x="177801" y="143934"/>
                </a:lnTo>
                <a:lnTo>
                  <a:pt x="177801" y="177800"/>
                </a:lnTo>
                <a:lnTo>
                  <a:pt x="169334" y="211667"/>
                </a:lnTo>
                <a:lnTo>
                  <a:pt x="169334" y="237067"/>
                </a:lnTo>
                <a:lnTo>
                  <a:pt x="169334" y="262467"/>
                </a:lnTo>
                <a:lnTo>
                  <a:pt x="169334" y="279400"/>
                </a:lnTo>
                <a:lnTo>
                  <a:pt x="169334" y="287867"/>
                </a:lnTo>
                <a:lnTo>
                  <a:pt x="177801" y="296334"/>
                </a:lnTo>
                <a:lnTo>
                  <a:pt x="177801" y="304800"/>
                </a:lnTo>
                <a:lnTo>
                  <a:pt x="177801" y="304800"/>
                </a:lnTo>
                <a:lnTo>
                  <a:pt x="177801" y="304800"/>
                </a:lnTo>
                <a:lnTo>
                  <a:pt x="177801" y="296334"/>
                </a:lnTo>
                <a:lnTo>
                  <a:pt x="177801" y="287867"/>
                </a:lnTo>
                <a:lnTo>
                  <a:pt x="177801" y="279400"/>
                </a:lnTo>
                <a:lnTo>
                  <a:pt x="177801" y="270934"/>
                </a:lnTo>
                <a:lnTo>
                  <a:pt x="177801" y="245534"/>
                </a:lnTo>
                <a:lnTo>
                  <a:pt x="169334" y="228600"/>
                </a:lnTo>
                <a:lnTo>
                  <a:pt x="169334" y="203200"/>
                </a:lnTo>
                <a:lnTo>
                  <a:pt x="160867" y="177800"/>
                </a:lnTo>
                <a:lnTo>
                  <a:pt x="152400" y="160867"/>
                </a:lnTo>
                <a:lnTo>
                  <a:pt x="143933" y="152400"/>
                </a:lnTo>
                <a:lnTo>
                  <a:pt x="127001" y="135467"/>
                </a:lnTo>
                <a:lnTo>
                  <a:pt x="118533" y="135467"/>
                </a:lnTo>
                <a:lnTo>
                  <a:pt x="101601" y="135467"/>
                </a:lnTo>
                <a:lnTo>
                  <a:pt x="93134" y="135467"/>
                </a:lnTo>
                <a:lnTo>
                  <a:pt x="76200" y="135467"/>
                </a:lnTo>
                <a:lnTo>
                  <a:pt x="59267" y="152400"/>
                </a:lnTo>
                <a:lnTo>
                  <a:pt x="50801" y="160867"/>
                </a:lnTo>
                <a:lnTo>
                  <a:pt x="33867" y="177800"/>
                </a:lnTo>
                <a:lnTo>
                  <a:pt x="16934" y="194734"/>
                </a:lnTo>
                <a:lnTo>
                  <a:pt x="8467" y="211667"/>
                </a:lnTo>
                <a:lnTo>
                  <a:pt x="0" y="228600"/>
                </a:lnTo>
                <a:lnTo>
                  <a:pt x="0" y="237067"/>
                </a:lnTo>
                <a:lnTo>
                  <a:pt x="0" y="254000"/>
                </a:lnTo>
                <a:lnTo>
                  <a:pt x="0" y="262467"/>
                </a:lnTo>
                <a:lnTo>
                  <a:pt x="8467" y="270934"/>
                </a:lnTo>
                <a:lnTo>
                  <a:pt x="25401" y="279400"/>
                </a:lnTo>
                <a:lnTo>
                  <a:pt x="42333" y="287867"/>
                </a:lnTo>
                <a:lnTo>
                  <a:pt x="67733" y="287867"/>
                </a:lnTo>
                <a:lnTo>
                  <a:pt x="93134" y="287867"/>
                </a:lnTo>
                <a:lnTo>
                  <a:pt x="93134" y="287867"/>
                </a:lnTo>
                <a:lnTo>
                  <a:pt x="110067" y="287867"/>
                </a:lnTo>
                <a:lnTo>
                  <a:pt x="110067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2" name="Freeform 1161"/>
          <p:cNvSpPr/>
          <p:nvPr/>
        </p:nvSpPr>
        <p:spPr>
          <a:xfrm>
            <a:off x="10473266" y="651933"/>
            <a:ext cx="84669" cy="169335"/>
          </a:xfrm>
          <a:custGeom>
            <a:avLst/>
            <a:gdLst/>
            <a:ahLst/>
            <a:cxnLst/>
            <a:rect l="0" t="0" r="0" b="0"/>
            <a:pathLst>
              <a:path w="84669" h="169335">
                <a:moveTo>
                  <a:pt x="0" y="101600"/>
                </a:moveTo>
                <a:lnTo>
                  <a:pt x="0" y="101600"/>
                </a:lnTo>
                <a:lnTo>
                  <a:pt x="0" y="101600"/>
                </a:lnTo>
                <a:lnTo>
                  <a:pt x="8468" y="101600"/>
                </a:lnTo>
                <a:lnTo>
                  <a:pt x="8468" y="101600"/>
                </a:lnTo>
                <a:lnTo>
                  <a:pt x="16934" y="101600"/>
                </a:lnTo>
                <a:lnTo>
                  <a:pt x="33867" y="101600"/>
                </a:lnTo>
                <a:lnTo>
                  <a:pt x="42334" y="93134"/>
                </a:lnTo>
                <a:lnTo>
                  <a:pt x="59268" y="84667"/>
                </a:lnTo>
                <a:lnTo>
                  <a:pt x="67734" y="76200"/>
                </a:lnTo>
                <a:lnTo>
                  <a:pt x="76200" y="67734"/>
                </a:lnTo>
                <a:lnTo>
                  <a:pt x="76200" y="59267"/>
                </a:lnTo>
                <a:lnTo>
                  <a:pt x="84668" y="42334"/>
                </a:lnTo>
                <a:lnTo>
                  <a:pt x="84668" y="25400"/>
                </a:lnTo>
                <a:lnTo>
                  <a:pt x="84668" y="16934"/>
                </a:lnTo>
                <a:lnTo>
                  <a:pt x="76200" y="8467"/>
                </a:lnTo>
                <a:lnTo>
                  <a:pt x="76200" y="0"/>
                </a:lnTo>
                <a:lnTo>
                  <a:pt x="67734" y="0"/>
                </a:lnTo>
                <a:lnTo>
                  <a:pt x="59268" y="0"/>
                </a:lnTo>
                <a:lnTo>
                  <a:pt x="50801" y="8467"/>
                </a:lnTo>
                <a:lnTo>
                  <a:pt x="42334" y="16934"/>
                </a:lnTo>
                <a:lnTo>
                  <a:pt x="33867" y="25400"/>
                </a:lnTo>
                <a:lnTo>
                  <a:pt x="16934" y="42334"/>
                </a:lnTo>
                <a:lnTo>
                  <a:pt x="8468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8468" y="127000"/>
                </a:lnTo>
                <a:lnTo>
                  <a:pt x="16934" y="143934"/>
                </a:lnTo>
                <a:lnTo>
                  <a:pt x="33867" y="160867"/>
                </a:lnTo>
                <a:lnTo>
                  <a:pt x="42334" y="160867"/>
                </a:lnTo>
                <a:lnTo>
                  <a:pt x="67734" y="169334"/>
                </a:lnTo>
                <a:lnTo>
                  <a:pt x="67734" y="169334"/>
                </a:lnTo>
                <a:lnTo>
                  <a:pt x="84668" y="169334"/>
                </a:lnTo>
                <a:lnTo>
                  <a:pt x="84668" y="169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3" name="Freeform 1162"/>
          <p:cNvSpPr/>
          <p:nvPr/>
        </p:nvSpPr>
        <p:spPr>
          <a:xfrm>
            <a:off x="10608734" y="660400"/>
            <a:ext cx="152401" cy="338668"/>
          </a:xfrm>
          <a:custGeom>
            <a:avLst/>
            <a:gdLst/>
            <a:ahLst/>
            <a:cxnLst/>
            <a:rect l="0" t="0" r="0" b="0"/>
            <a:pathLst>
              <a:path w="152401" h="338668">
                <a:moveTo>
                  <a:pt x="110066" y="8467"/>
                </a:moveTo>
                <a:lnTo>
                  <a:pt x="110066" y="8467"/>
                </a:lnTo>
                <a:lnTo>
                  <a:pt x="110066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2" y="0"/>
                </a:lnTo>
                <a:lnTo>
                  <a:pt x="84666" y="8467"/>
                </a:lnTo>
                <a:lnTo>
                  <a:pt x="76200" y="16933"/>
                </a:lnTo>
                <a:lnTo>
                  <a:pt x="67733" y="33867"/>
                </a:lnTo>
                <a:lnTo>
                  <a:pt x="59266" y="50800"/>
                </a:lnTo>
                <a:lnTo>
                  <a:pt x="42332" y="67733"/>
                </a:lnTo>
                <a:lnTo>
                  <a:pt x="25400" y="84667"/>
                </a:lnTo>
                <a:lnTo>
                  <a:pt x="16932" y="101600"/>
                </a:lnTo>
                <a:lnTo>
                  <a:pt x="16932" y="110067"/>
                </a:lnTo>
                <a:lnTo>
                  <a:pt x="16932" y="127000"/>
                </a:lnTo>
                <a:lnTo>
                  <a:pt x="16932" y="135467"/>
                </a:lnTo>
                <a:lnTo>
                  <a:pt x="25400" y="135467"/>
                </a:lnTo>
                <a:lnTo>
                  <a:pt x="33866" y="135467"/>
                </a:lnTo>
                <a:lnTo>
                  <a:pt x="42332" y="135467"/>
                </a:lnTo>
                <a:lnTo>
                  <a:pt x="50799" y="135467"/>
                </a:lnTo>
                <a:lnTo>
                  <a:pt x="59266" y="127000"/>
                </a:lnTo>
                <a:lnTo>
                  <a:pt x="67733" y="118533"/>
                </a:lnTo>
                <a:lnTo>
                  <a:pt x="76200" y="110067"/>
                </a:lnTo>
                <a:lnTo>
                  <a:pt x="76200" y="93133"/>
                </a:lnTo>
                <a:lnTo>
                  <a:pt x="84666" y="76200"/>
                </a:lnTo>
                <a:lnTo>
                  <a:pt x="93132" y="59267"/>
                </a:lnTo>
                <a:lnTo>
                  <a:pt x="93132" y="50800"/>
                </a:lnTo>
                <a:lnTo>
                  <a:pt x="101600" y="42333"/>
                </a:lnTo>
                <a:lnTo>
                  <a:pt x="101600" y="42333"/>
                </a:lnTo>
                <a:lnTo>
                  <a:pt x="101600" y="42333"/>
                </a:lnTo>
                <a:lnTo>
                  <a:pt x="110066" y="42333"/>
                </a:lnTo>
                <a:lnTo>
                  <a:pt x="110066" y="42333"/>
                </a:lnTo>
                <a:lnTo>
                  <a:pt x="118532" y="50800"/>
                </a:lnTo>
                <a:lnTo>
                  <a:pt x="126999" y="59267"/>
                </a:lnTo>
                <a:lnTo>
                  <a:pt x="135466" y="76200"/>
                </a:lnTo>
                <a:lnTo>
                  <a:pt x="135466" y="93133"/>
                </a:lnTo>
                <a:lnTo>
                  <a:pt x="143933" y="118533"/>
                </a:lnTo>
                <a:lnTo>
                  <a:pt x="143933" y="143933"/>
                </a:lnTo>
                <a:lnTo>
                  <a:pt x="152400" y="169333"/>
                </a:lnTo>
                <a:lnTo>
                  <a:pt x="152400" y="194733"/>
                </a:lnTo>
                <a:lnTo>
                  <a:pt x="152400" y="211667"/>
                </a:lnTo>
                <a:lnTo>
                  <a:pt x="152400" y="237067"/>
                </a:lnTo>
                <a:lnTo>
                  <a:pt x="143933" y="262467"/>
                </a:lnTo>
                <a:lnTo>
                  <a:pt x="135466" y="279400"/>
                </a:lnTo>
                <a:lnTo>
                  <a:pt x="118532" y="296333"/>
                </a:lnTo>
                <a:lnTo>
                  <a:pt x="101600" y="313267"/>
                </a:lnTo>
                <a:lnTo>
                  <a:pt x="84666" y="321733"/>
                </a:lnTo>
                <a:lnTo>
                  <a:pt x="67733" y="330200"/>
                </a:lnTo>
                <a:lnTo>
                  <a:pt x="50799" y="338667"/>
                </a:lnTo>
                <a:lnTo>
                  <a:pt x="33866" y="338667"/>
                </a:lnTo>
                <a:lnTo>
                  <a:pt x="16932" y="330200"/>
                </a:lnTo>
                <a:lnTo>
                  <a:pt x="8466" y="321733"/>
                </a:lnTo>
                <a:lnTo>
                  <a:pt x="0" y="304800"/>
                </a:lnTo>
                <a:lnTo>
                  <a:pt x="0" y="304800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4" name="Freeform 1163"/>
          <p:cNvSpPr/>
          <p:nvPr/>
        </p:nvSpPr>
        <p:spPr>
          <a:xfrm>
            <a:off x="10828867" y="643467"/>
            <a:ext cx="135467" cy="152401"/>
          </a:xfrm>
          <a:custGeom>
            <a:avLst/>
            <a:gdLst/>
            <a:ahLst/>
            <a:cxnLst/>
            <a:rect l="0" t="0" r="0" b="0"/>
            <a:pathLst>
              <a:path w="135467" h="152401">
                <a:moveTo>
                  <a:pt x="0" y="42333"/>
                </a:moveTo>
                <a:lnTo>
                  <a:pt x="0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16933" y="50800"/>
                </a:lnTo>
                <a:lnTo>
                  <a:pt x="16933" y="59266"/>
                </a:lnTo>
                <a:lnTo>
                  <a:pt x="16933" y="67733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0066"/>
                </a:lnTo>
                <a:lnTo>
                  <a:pt x="16933" y="118533"/>
                </a:lnTo>
                <a:lnTo>
                  <a:pt x="16933" y="127000"/>
                </a:lnTo>
                <a:lnTo>
                  <a:pt x="16933" y="135466"/>
                </a:lnTo>
                <a:lnTo>
                  <a:pt x="16933" y="143933"/>
                </a:lnTo>
                <a:lnTo>
                  <a:pt x="16933" y="152400"/>
                </a:lnTo>
                <a:lnTo>
                  <a:pt x="16933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43933"/>
                </a:lnTo>
                <a:lnTo>
                  <a:pt x="8467" y="135466"/>
                </a:lnTo>
                <a:lnTo>
                  <a:pt x="8467" y="127000"/>
                </a:lnTo>
                <a:lnTo>
                  <a:pt x="8467" y="110066"/>
                </a:lnTo>
                <a:lnTo>
                  <a:pt x="8467" y="93133"/>
                </a:lnTo>
                <a:lnTo>
                  <a:pt x="8467" y="76200"/>
                </a:lnTo>
                <a:lnTo>
                  <a:pt x="8467" y="59266"/>
                </a:lnTo>
                <a:lnTo>
                  <a:pt x="16933" y="42333"/>
                </a:lnTo>
                <a:lnTo>
                  <a:pt x="16933" y="25400"/>
                </a:lnTo>
                <a:lnTo>
                  <a:pt x="25399" y="16933"/>
                </a:lnTo>
                <a:lnTo>
                  <a:pt x="33867" y="8466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01599" y="0"/>
                </a:lnTo>
                <a:lnTo>
                  <a:pt x="118533" y="8466"/>
                </a:lnTo>
                <a:lnTo>
                  <a:pt x="126999" y="8466"/>
                </a:lnTo>
                <a:lnTo>
                  <a:pt x="126999" y="8466"/>
                </a:lnTo>
                <a:lnTo>
                  <a:pt x="135466" y="16933"/>
                </a:lnTo>
                <a:lnTo>
                  <a:pt x="135466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5" name="Freeform 1164"/>
          <p:cNvSpPr/>
          <p:nvPr/>
        </p:nvSpPr>
        <p:spPr>
          <a:xfrm>
            <a:off x="10998200" y="635000"/>
            <a:ext cx="110067" cy="160868"/>
          </a:xfrm>
          <a:custGeom>
            <a:avLst/>
            <a:gdLst/>
            <a:ahLst/>
            <a:cxnLst/>
            <a:rect l="0" t="0" r="0" b="0"/>
            <a:pathLst>
              <a:path w="110067" h="160868">
                <a:moveTo>
                  <a:pt x="0" y="93133"/>
                </a:moveTo>
                <a:lnTo>
                  <a:pt x="0" y="93133"/>
                </a:lnTo>
                <a:lnTo>
                  <a:pt x="0" y="101600"/>
                </a:lnTo>
                <a:lnTo>
                  <a:pt x="8466" y="101600"/>
                </a:lnTo>
                <a:lnTo>
                  <a:pt x="8466" y="101600"/>
                </a:lnTo>
                <a:lnTo>
                  <a:pt x="16934" y="93133"/>
                </a:lnTo>
                <a:lnTo>
                  <a:pt x="25400" y="93133"/>
                </a:lnTo>
                <a:lnTo>
                  <a:pt x="33866" y="84667"/>
                </a:lnTo>
                <a:lnTo>
                  <a:pt x="33866" y="76200"/>
                </a:lnTo>
                <a:lnTo>
                  <a:pt x="42333" y="67733"/>
                </a:lnTo>
                <a:lnTo>
                  <a:pt x="50800" y="50800"/>
                </a:lnTo>
                <a:lnTo>
                  <a:pt x="59267" y="42333"/>
                </a:lnTo>
                <a:lnTo>
                  <a:pt x="59267" y="25400"/>
                </a:lnTo>
                <a:lnTo>
                  <a:pt x="59267" y="16933"/>
                </a:lnTo>
                <a:lnTo>
                  <a:pt x="59267" y="8467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8467"/>
                </a:lnTo>
                <a:lnTo>
                  <a:pt x="33866" y="16933"/>
                </a:lnTo>
                <a:lnTo>
                  <a:pt x="25400" y="33867"/>
                </a:lnTo>
                <a:lnTo>
                  <a:pt x="16934" y="50800"/>
                </a:lnTo>
                <a:lnTo>
                  <a:pt x="16934" y="67733"/>
                </a:lnTo>
                <a:lnTo>
                  <a:pt x="16934" y="84667"/>
                </a:lnTo>
                <a:lnTo>
                  <a:pt x="16934" y="101600"/>
                </a:lnTo>
                <a:lnTo>
                  <a:pt x="25400" y="118533"/>
                </a:lnTo>
                <a:lnTo>
                  <a:pt x="25400" y="127000"/>
                </a:lnTo>
                <a:lnTo>
                  <a:pt x="33866" y="143933"/>
                </a:lnTo>
                <a:lnTo>
                  <a:pt x="50800" y="152400"/>
                </a:lnTo>
                <a:lnTo>
                  <a:pt x="59267" y="160867"/>
                </a:lnTo>
                <a:lnTo>
                  <a:pt x="76200" y="160867"/>
                </a:lnTo>
                <a:lnTo>
                  <a:pt x="84666" y="160867"/>
                </a:lnTo>
                <a:lnTo>
                  <a:pt x="101600" y="152400"/>
                </a:lnTo>
                <a:lnTo>
                  <a:pt x="101600" y="152400"/>
                </a:lnTo>
                <a:lnTo>
                  <a:pt x="110066" y="152400"/>
                </a:lnTo>
                <a:lnTo>
                  <a:pt x="110066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6" name="Freeform 1165"/>
          <p:cNvSpPr/>
          <p:nvPr/>
        </p:nvSpPr>
        <p:spPr>
          <a:xfrm>
            <a:off x="11133667" y="626533"/>
            <a:ext cx="118534" cy="152401"/>
          </a:xfrm>
          <a:custGeom>
            <a:avLst/>
            <a:gdLst/>
            <a:ahLst/>
            <a:cxnLst/>
            <a:rect l="0" t="0" r="0" b="0"/>
            <a:pathLst>
              <a:path w="118534" h="152401">
                <a:moveTo>
                  <a:pt x="0" y="101600"/>
                </a:moveTo>
                <a:lnTo>
                  <a:pt x="0" y="101600"/>
                </a:lnTo>
                <a:lnTo>
                  <a:pt x="0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16933" y="101600"/>
                </a:lnTo>
                <a:lnTo>
                  <a:pt x="25399" y="101600"/>
                </a:lnTo>
                <a:lnTo>
                  <a:pt x="33867" y="93134"/>
                </a:lnTo>
                <a:lnTo>
                  <a:pt x="42333" y="84667"/>
                </a:lnTo>
                <a:lnTo>
                  <a:pt x="50799" y="76200"/>
                </a:lnTo>
                <a:lnTo>
                  <a:pt x="50799" y="67734"/>
                </a:lnTo>
                <a:lnTo>
                  <a:pt x="59266" y="59267"/>
                </a:lnTo>
                <a:lnTo>
                  <a:pt x="59266" y="42334"/>
                </a:lnTo>
                <a:lnTo>
                  <a:pt x="67733" y="25400"/>
                </a:lnTo>
                <a:lnTo>
                  <a:pt x="67733" y="16934"/>
                </a:lnTo>
                <a:lnTo>
                  <a:pt x="67733" y="8467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59266" y="8467"/>
                </a:lnTo>
                <a:lnTo>
                  <a:pt x="59266" y="16934"/>
                </a:lnTo>
                <a:lnTo>
                  <a:pt x="50799" y="25400"/>
                </a:lnTo>
                <a:lnTo>
                  <a:pt x="42333" y="42334"/>
                </a:lnTo>
                <a:lnTo>
                  <a:pt x="42333" y="59267"/>
                </a:lnTo>
                <a:lnTo>
                  <a:pt x="42333" y="76200"/>
                </a:lnTo>
                <a:lnTo>
                  <a:pt x="42333" y="93134"/>
                </a:lnTo>
                <a:lnTo>
                  <a:pt x="42333" y="110067"/>
                </a:lnTo>
                <a:lnTo>
                  <a:pt x="42333" y="127000"/>
                </a:lnTo>
                <a:lnTo>
                  <a:pt x="50799" y="135467"/>
                </a:lnTo>
                <a:lnTo>
                  <a:pt x="59266" y="143934"/>
                </a:lnTo>
                <a:lnTo>
                  <a:pt x="76200" y="152400"/>
                </a:lnTo>
                <a:lnTo>
                  <a:pt x="93133" y="152400"/>
                </a:lnTo>
                <a:lnTo>
                  <a:pt x="101599" y="152400"/>
                </a:lnTo>
                <a:lnTo>
                  <a:pt x="101599" y="152400"/>
                </a:lnTo>
                <a:lnTo>
                  <a:pt x="118533" y="143934"/>
                </a:lnTo>
                <a:lnTo>
                  <a:pt x="118533" y="143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7" name="Freeform 1166"/>
          <p:cNvSpPr/>
          <p:nvPr/>
        </p:nvSpPr>
        <p:spPr>
          <a:xfrm>
            <a:off x="11303000" y="635000"/>
            <a:ext cx="127001" cy="160868"/>
          </a:xfrm>
          <a:custGeom>
            <a:avLst/>
            <a:gdLst/>
            <a:ahLst/>
            <a:cxnLst/>
            <a:rect l="0" t="0" r="0" b="0"/>
            <a:pathLst>
              <a:path w="127001" h="160868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33866" y="0"/>
                </a:lnTo>
                <a:lnTo>
                  <a:pt x="25400" y="0"/>
                </a:lnTo>
                <a:lnTo>
                  <a:pt x="16934" y="0"/>
                </a:lnTo>
                <a:lnTo>
                  <a:pt x="8466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8466" y="50800"/>
                </a:lnTo>
                <a:lnTo>
                  <a:pt x="25400" y="59267"/>
                </a:lnTo>
                <a:lnTo>
                  <a:pt x="42333" y="59267"/>
                </a:lnTo>
                <a:lnTo>
                  <a:pt x="59267" y="67733"/>
                </a:lnTo>
                <a:lnTo>
                  <a:pt x="84666" y="76200"/>
                </a:lnTo>
                <a:lnTo>
                  <a:pt x="101600" y="76200"/>
                </a:lnTo>
                <a:lnTo>
                  <a:pt x="110066" y="84667"/>
                </a:lnTo>
                <a:lnTo>
                  <a:pt x="127000" y="93133"/>
                </a:lnTo>
                <a:lnTo>
                  <a:pt x="127000" y="101600"/>
                </a:lnTo>
                <a:lnTo>
                  <a:pt x="127000" y="110067"/>
                </a:lnTo>
                <a:lnTo>
                  <a:pt x="118533" y="110067"/>
                </a:lnTo>
                <a:lnTo>
                  <a:pt x="110066" y="118533"/>
                </a:lnTo>
                <a:lnTo>
                  <a:pt x="93134" y="127000"/>
                </a:lnTo>
                <a:lnTo>
                  <a:pt x="84666" y="135467"/>
                </a:lnTo>
                <a:lnTo>
                  <a:pt x="67734" y="143933"/>
                </a:lnTo>
                <a:lnTo>
                  <a:pt x="59267" y="152400"/>
                </a:lnTo>
                <a:lnTo>
                  <a:pt x="50800" y="152400"/>
                </a:lnTo>
                <a:lnTo>
                  <a:pt x="42333" y="160867"/>
                </a:lnTo>
                <a:lnTo>
                  <a:pt x="42333" y="160867"/>
                </a:lnTo>
                <a:lnTo>
                  <a:pt x="50800" y="160867"/>
                </a:lnTo>
                <a:lnTo>
                  <a:pt x="50800" y="160867"/>
                </a:lnTo>
                <a:lnTo>
                  <a:pt x="50800" y="160867"/>
                </a:lnTo>
                <a:lnTo>
                  <a:pt x="59267" y="160867"/>
                </a:lnTo>
                <a:lnTo>
                  <a:pt x="59267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8" name="Freeform 1167"/>
          <p:cNvSpPr/>
          <p:nvPr/>
        </p:nvSpPr>
        <p:spPr>
          <a:xfrm>
            <a:off x="11303000" y="381000"/>
            <a:ext cx="321735" cy="635001"/>
          </a:xfrm>
          <a:custGeom>
            <a:avLst/>
            <a:gdLst/>
            <a:ahLst/>
            <a:cxnLst/>
            <a:rect l="0" t="0" r="0" b="0"/>
            <a:pathLst>
              <a:path w="321735" h="635001">
                <a:moveTo>
                  <a:pt x="0" y="8467"/>
                </a:moveTo>
                <a:lnTo>
                  <a:pt x="0" y="8467"/>
                </a:ln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84666" y="8467"/>
                </a:lnTo>
                <a:lnTo>
                  <a:pt x="110066" y="25400"/>
                </a:lnTo>
                <a:lnTo>
                  <a:pt x="135467" y="42333"/>
                </a:lnTo>
                <a:lnTo>
                  <a:pt x="160866" y="59267"/>
                </a:lnTo>
                <a:lnTo>
                  <a:pt x="194733" y="84667"/>
                </a:lnTo>
                <a:lnTo>
                  <a:pt x="211667" y="110067"/>
                </a:lnTo>
                <a:lnTo>
                  <a:pt x="237066" y="143933"/>
                </a:lnTo>
                <a:lnTo>
                  <a:pt x="254000" y="177800"/>
                </a:lnTo>
                <a:lnTo>
                  <a:pt x="270933" y="211667"/>
                </a:lnTo>
                <a:lnTo>
                  <a:pt x="287867" y="245533"/>
                </a:lnTo>
                <a:lnTo>
                  <a:pt x="296334" y="279400"/>
                </a:lnTo>
                <a:lnTo>
                  <a:pt x="304800" y="313267"/>
                </a:lnTo>
                <a:lnTo>
                  <a:pt x="313266" y="347133"/>
                </a:lnTo>
                <a:lnTo>
                  <a:pt x="321734" y="372533"/>
                </a:lnTo>
                <a:lnTo>
                  <a:pt x="321734" y="406400"/>
                </a:lnTo>
                <a:lnTo>
                  <a:pt x="313266" y="431800"/>
                </a:lnTo>
                <a:lnTo>
                  <a:pt x="304800" y="457200"/>
                </a:lnTo>
                <a:lnTo>
                  <a:pt x="296334" y="482600"/>
                </a:lnTo>
                <a:lnTo>
                  <a:pt x="287867" y="508000"/>
                </a:lnTo>
                <a:lnTo>
                  <a:pt x="270933" y="533400"/>
                </a:lnTo>
                <a:lnTo>
                  <a:pt x="254000" y="558800"/>
                </a:lnTo>
                <a:lnTo>
                  <a:pt x="237066" y="575733"/>
                </a:lnTo>
                <a:lnTo>
                  <a:pt x="220134" y="592667"/>
                </a:lnTo>
                <a:lnTo>
                  <a:pt x="203200" y="609600"/>
                </a:lnTo>
                <a:lnTo>
                  <a:pt x="194733" y="618067"/>
                </a:lnTo>
                <a:lnTo>
                  <a:pt x="186266" y="626533"/>
                </a:lnTo>
                <a:lnTo>
                  <a:pt x="169334" y="635000"/>
                </a:lnTo>
                <a:lnTo>
                  <a:pt x="169334" y="635000"/>
                </a:lnTo>
                <a:lnTo>
                  <a:pt x="169334" y="635000"/>
                </a:lnTo>
                <a:lnTo>
                  <a:pt x="169334" y="626533"/>
                </a:lnTo>
                <a:lnTo>
                  <a:pt x="169334" y="626533"/>
                </a:lnTo>
                <a:lnTo>
                  <a:pt x="169334" y="618067"/>
                </a:lnTo>
                <a:lnTo>
                  <a:pt x="169334" y="618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9" name="Freeform 1168"/>
          <p:cNvSpPr/>
          <p:nvPr/>
        </p:nvSpPr>
        <p:spPr>
          <a:xfrm>
            <a:off x="11760200" y="931333"/>
            <a:ext cx="16935" cy="8468"/>
          </a:xfrm>
          <a:custGeom>
            <a:avLst/>
            <a:gdLst/>
            <a:ahLst/>
            <a:cxnLst/>
            <a:rect l="0" t="0" r="0" b="0"/>
            <a:pathLst>
              <a:path w="16935" h="8468">
                <a:moveTo>
                  <a:pt x="16934" y="0"/>
                </a:move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0" name="Freeform 1169"/>
          <p:cNvSpPr/>
          <p:nvPr/>
        </p:nvSpPr>
        <p:spPr>
          <a:xfrm>
            <a:off x="9889066" y="6062133"/>
            <a:ext cx="228601" cy="16935"/>
          </a:xfrm>
          <a:custGeom>
            <a:avLst/>
            <a:gdLst/>
            <a:ahLst/>
            <a:cxnLst/>
            <a:rect l="0" t="0" r="0" b="0"/>
            <a:pathLst>
              <a:path w="228601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1" y="8467"/>
                </a:lnTo>
                <a:lnTo>
                  <a:pt x="33868" y="8467"/>
                </a:lnTo>
                <a:lnTo>
                  <a:pt x="50800" y="8467"/>
                </a:lnTo>
                <a:lnTo>
                  <a:pt x="59268" y="8467"/>
                </a:lnTo>
                <a:lnTo>
                  <a:pt x="76200" y="16934"/>
                </a:lnTo>
                <a:lnTo>
                  <a:pt x="101601" y="16934"/>
                </a:lnTo>
                <a:lnTo>
                  <a:pt x="110068" y="16934"/>
                </a:lnTo>
                <a:lnTo>
                  <a:pt x="135468" y="16934"/>
                </a:lnTo>
                <a:lnTo>
                  <a:pt x="152400" y="16934"/>
                </a:lnTo>
                <a:lnTo>
                  <a:pt x="160867" y="16934"/>
                </a:lnTo>
                <a:lnTo>
                  <a:pt x="186268" y="16934"/>
                </a:lnTo>
                <a:lnTo>
                  <a:pt x="203200" y="16934"/>
                </a:lnTo>
                <a:lnTo>
                  <a:pt x="211668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8600" y="16934"/>
                </a:lnTo>
                <a:lnTo>
                  <a:pt x="228600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1" name="Freeform 1170"/>
          <p:cNvSpPr/>
          <p:nvPr/>
        </p:nvSpPr>
        <p:spPr>
          <a:xfrm>
            <a:off x="9931400" y="6197600"/>
            <a:ext cx="220135" cy="8468"/>
          </a:xfrm>
          <a:custGeom>
            <a:avLst/>
            <a:gdLst/>
            <a:ahLst/>
            <a:cxnLst/>
            <a:rect l="0" t="0" r="0" b="0"/>
            <a:pathLst>
              <a:path w="220135" h="8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18533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69334" y="8467"/>
                </a:lnTo>
                <a:lnTo>
                  <a:pt x="194733" y="8467"/>
                </a:lnTo>
                <a:lnTo>
                  <a:pt x="211667" y="8467"/>
                </a:lnTo>
                <a:lnTo>
                  <a:pt x="211667" y="8467"/>
                </a:lnTo>
                <a:lnTo>
                  <a:pt x="220134" y="0"/>
                </a:lnTo>
                <a:lnTo>
                  <a:pt x="2201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2" name="Freeform 1171"/>
          <p:cNvSpPr/>
          <p:nvPr/>
        </p:nvSpPr>
        <p:spPr>
          <a:xfrm>
            <a:off x="10295467" y="5935133"/>
            <a:ext cx="8468" cy="338668"/>
          </a:xfrm>
          <a:custGeom>
            <a:avLst/>
            <a:gdLst/>
            <a:ahLst/>
            <a:cxnLst/>
            <a:rect l="0" t="0" r="0" b="0"/>
            <a:pathLst>
              <a:path w="8468" h="3386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67734"/>
                </a:lnTo>
                <a:lnTo>
                  <a:pt x="0" y="93134"/>
                </a:lnTo>
                <a:lnTo>
                  <a:pt x="0" y="118534"/>
                </a:lnTo>
                <a:lnTo>
                  <a:pt x="0" y="143934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62467"/>
                </a:lnTo>
                <a:lnTo>
                  <a:pt x="0" y="287867"/>
                </a:lnTo>
                <a:lnTo>
                  <a:pt x="0" y="304800"/>
                </a:lnTo>
                <a:lnTo>
                  <a:pt x="8467" y="321734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38667"/>
                </a:lnTo>
                <a:lnTo>
                  <a:pt x="8467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3" name="Freeform 1172"/>
          <p:cNvSpPr/>
          <p:nvPr/>
        </p:nvSpPr>
        <p:spPr>
          <a:xfrm>
            <a:off x="10397066" y="5926667"/>
            <a:ext cx="211669" cy="389467"/>
          </a:xfrm>
          <a:custGeom>
            <a:avLst/>
            <a:gdLst/>
            <a:ahLst/>
            <a:cxnLst/>
            <a:rect l="0" t="0" r="0" b="0"/>
            <a:pathLst>
              <a:path w="211669" h="389467">
                <a:moveTo>
                  <a:pt x="127001" y="16933"/>
                </a:moveTo>
                <a:lnTo>
                  <a:pt x="127001" y="16933"/>
                </a:lnTo>
                <a:lnTo>
                  <a:pt x="127001" y="16933"/>
                </a:lnTo>
                <a:lnTo>
                  <a:pt x="127001" y="8466"/>
                </a:lnTo>
                <a:lnTo>
                  <a:pt x="127001" y="8466"/>
                </a:lnTo>
                <a:lnTo>
                  <a:pt x="118534" y="0"/>
                </a:lnTo>
                <a:lnTo>
                  <a:pt x="118534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8466"/>
                </a:lnTo>
                <a:lnTo>
                  <a:pt x="76200" y="16933"/>
                </a:lnTo>
                <a:lnTo>
                  <a:pt x="67734" y="25400"/>
                </a:lnTo>
                <a:lnTo>
                  <a:pt x="50801" y="33866"/>
                </a:lnTo>
                <a:lnTo>
                  <a:pt x="33867" y="42333"/>
                </a:lnTo>
                <a:lnTo>
                  <a:pt x="25400" y="50800"/>
                </a:lnTo>
                <a:lnTo>
                  <a:pt x="16934" y="67733"/>
                </a:lnTo>
                <a:lnTo>
                  <a:pt x="8468" y="76200"/>
                </a:lnTo>
                <a:lnTo>
                  <a:pt x="8468" y="76200"/>
                </a:lnTo>
                <a:lnTo>
                  <a:pt x="0" y="93133"/>
                </a:lnTo>
                <a:lnTo>
                  <a:pt x="0" y="93133"/>
                </a:lnTo>
                <a:lnTo>
                  <a:pt x="8468" y="101600"/>
                </a:lnTo>
                <a:lnTo>
                  <a:pt x="16934" y="110066"/>
                </a:lnTo>
                <a:lnTo>
                  <a:pt x="16934" y="110066"/>
                </a:lnTo>
                <a:lnTo>
                  <a:pt x="33867" y="118533"/>
                </a:lnTo>
                <a:lnTo>
                  <a:pt x="42334" y="127000"/>
                </a:lnTo>
                <a:lnTo>
                  <a:pt x="59268" y="127000"/>
                </a:lnTo>
                <a:lnTo>
                  <a:pt x="76200" y="135466"/>
                </a:lnTo>
                <a:lnTo>
                  <a:pt x="93134" y="152400"/>
                </a:lnTo>
                <a:lnTo>
                  <a:pt x="110067" y="160866"/>
                </a:lnTo>
                <a:lnTo>
                  <a:pt x="127001" y="177800"/>
                </a:lnTo>
                <a:lnTo>
                  <a:pt x="143934" y="186266"/>
                </a:lnTo>
                <a:lnTo>
                  <a:pt x="160868" y="203200"/>
                </a:lnTo>
                <a:lnTo>
                  <a:pt x="177800" y="220133"/>
                </a:lnTo>
                <a:lnTo>
                  <a:pt x="186267" y="237066"/>
                </a:lnTo>
                <a:lnTo>
                  <a:pt x="194734" y="254000"/>
                </a:lnTo>
                <a:lnTo>
                  <a:pt x="203201" y="270933"/>
                </a:lnTo>
                <a:lnTo>
                  <a:pt x="203201" y="296333"/>
                </a:lnTo>
                <a:lnTo>
                  <a:pt x="211668" y="313266"/>
                </a:lnTo>
                <a:lnTo>
                  <a:pt x="211668" y="321733"/>
                </a:lnTo>
                <a:lnTo>
                  <a:pt x="203201" y="347133"/>
                </a:lnTo>
                <a:lnTo>
                  <a:pt x="194734" y="355600"/>
                </a:lnTo>
                <a:lnTo>
                  <a:pt x="194734" y="372533"/>
                </a:lnTo>
                <a:lnTo>
                  <a:pt x="177800" y="381000"/>
                </a:lnTo>
                <a:lnTo>
                  <a:pt x="169334" y="381000"/>
                </a:lnTo>
                <a:lnTo>
                  <a:pt x="160868" y="389466"/>
                </a:lnTo>
                <a:lnTo>
                  <a:pt x="143934" y="389466"/>
                </a:lnTo>
                <a:lnTo>
                  <a:pt x="135468" y="389466"/>
                </a:lnTo>
                <a:lnTo>
                  <a:pt x="127001" y="381000"/>
                </a:lnTo>
                <a:lnTo>
                  <a:pt x="118534" y="372533"/>
                </a:lnTo>
                <a:lnTo>
                  <a:pt x="110067" y="364066"/>
                </a:lnTo>
                <a:lnTo>
                  <a:pt x="101600" y="347133"/>
                </a:lnTo>
                <a:lnTo>
                  <a:pt x="93134" y="338666"/>
                </a:lnTo>
                <a:lnTo>
                  <a:pt x="84668" y="313266"/>
                </a:lnTo>
                <a:lnTo>
                  <a:pt x="84668" y="287866"/>
                </a:lnTo>
                <a:lnTo>
                  <a:pt x="76200" y="262466"/>
                </a:lnTo>
                <a:lnTo>
                  <a:pt x="76200" y="237066"/>
                </a:lnTo>
                <a:lnTo>
                  <a:pt x="76200" y="211666"/>
                </a:lnTo>
                <a:lnTo>
                  <a:pt x="76200" y="186266"/>
                </a:lnTo>
                <a:lnTo>
                  <a:pt x="76200" y="160866"/>
                </a:lnTo>
                <a:lnTo>
                  <a:pt x="84668" y="143933"/>
                </a:lnTo>
                <a:lnTo>
                  <a:pt x="93134" y="127000"/>
                </a:lnTo>
                <a:lnTo>
                  <a:pt x="93134" y="110066"/>
                </a:lnTo>
                <a:lnTo>
                  <a:pt x="110067" y="93133"/>
                </a:lnTo>
                <a:lnTo>
                  <a:pt x="118534" y="84666"/>
                </a:lnTo>
                <a:lnTo>
                  <a:pt x="118534" y="84666"/>
                </a:lnTo>
                <a:lnTo>
                  <a:pt x="127001" y="76200"/>
                </a:lnTo>
                <a:lnTo>
                  <a:pt x="127001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4" name="Freeform 1173"/>
          <p:cNvSpPr/>
          <p:nvPr/>
        </p:nvSpPr>
        <p:spPr>
          <a:xfrm>
            <a:off x="10634134" y="5985933"/>
            <a:ext cx="203201" cy="304801"/>
          </a:xfrm>
          <a:custGeom>
            <a:avLst/>
            <a:gdLst/>
            <a:ahLst/>
            <a:cxnLst/>
            <a:rect l="0" t="0" r="0" b="0"/>
            <a:pathLst>
              <a:path w="203201" h="304801">
                <a:moveTo>
                  <a:pt x="67732" y="8467"/>
                </a:moveTo>
                <a:lnTo>
                  <a:pt x="59266" y="8467"/>
                </a:lnTo>
                <a:lnTo>
                  <a:pt x="59266" y="16934"/>
                </a:lnTo>
                <a:lnTo>
                  <a:pt x="59266" y="16934"/>
                </a:lnTo>
                <a:lnTo>
                  <a:pt x="50800" y="16934"/>
                </a:lnTo>
                <a:lnTo>
                  <a:pt x="42333" y="25400"/>
                </a:lnTo>
                <a:lnTo>
                  <a:pt x="42333" y="33867"/>
                </a:lnTo>
                <a:lnTo>
                  <a:pt x="25399" y="42334"/>
                </a:lnTo>
                <a:lnTo>
                  <a:pt x="16932" y="50800"/>
                </a:lnTo>
                <a:lnTo>
                  <a:pt x="8466" y="76200"/>
                </a:lnTo>
                <a:lnTo>
                  <a:pt x="8466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8466" y="177800"/>
                </a:lnTo>
                <a:lnTo>
                  <a:pt x="8466" y="203200"/>
                </a:lnTo>
                <a:lnTo>
                  <a:pt x="16932" y="220134"/>
                </a:lnTo>
                <a:lnTo>
                  <a:pt x="33866" y="237067"/>
                </a:lnTo>
                <a:lnTo>
                  <a:pt x="50800" y="254000"/>
                </a:lnTo>
                <a:lnTo>
                  <a:pt x="59266" y="270934"/>
                </a:lnTo>
                <a:lnTo>
                  <a:pt x="76200" y="287867"/>
                </a:lnTo>
                <a:lnTo>
                  <a:pt x="93132" y="296334"/>
                </a:lnTo>
                <a:lnTo>
                  <a:pt x="110066" y="304800"/>
                </a:lnTo>
                <a:lnTo>
                  <a:pt x="127000" y="304800"/>
                </a:lnTo>
                <a:lnTo>
                  <a:pt x="135466" y="304800"/>
                </a:lnTo>
                <a:lnTo>
                  <a:pt x="152400" y="296334"/>
                </a:lnTo>
                <a:lnTo>
                  <a:pt x="160866" y="287867"/>
                </a:lnTo>
                <a:lnTo>
                  <a:pt x="169332" y="279400"/>
                </a:lnTo>
                <a:lnTo>
                  <a:pt x="186266" y="262467"/>
                </a:lnTo>
                <a:lnTo>
                  <a:pt x="186266" y="245534"/>
                </a:lnTo>
                <a:lnTo>
                  <a:pt x="194733" y="237067"/>
                </a:lnTo>
                <a:lnTo>
                  <a:pt x="203200" y="211667"/>
                </a:lnTo>
                <a:lnTo>
                  <a:pt x="203200" y="186267"/>
                </a:lnTo>
                <a:lnTo>
                  <a:pt x="194733" y="169334"/>
                </a:lnTo>
                <a:lnTo>
                  <a:pt x="194733" y="143934"/>
                </a:lnTo>
                <a:lnTo>
                  <a:pt x="186266" y="118534"/>
                </a:lnTo>
                <a:lnTo>
                  <a:pt x="177799" y="93134"/>
                </a:lnTo>
                <a:lnTo>
                  <a:pt x="160866" y="76200"/>
                </a:lnTo>
                <a:lnTo>
                  <a:pt x="143932" y="50800"/>
                </a:lnTo>
                <a:lnTo>
                  <a:pt x="127000" y="33867"/>
                </a:lnTo>
                <a:lnTo>
                  <a:pt x="118533" y="16934"/>
                </a:lnTo>
                <a:lnTo>
                  <a:pt x="101599" y="8467"/>
                </a:lnTo>
                <a:lnTo>
                  <a:pt x="84666" y="0"/>
                </a:lnTo>
                <a:lnTo>
                  <a:pt x="76200" y="0"/>
                </a:lnTo>
                <a:lnTo>
                  <a:pt x="67732" y="0"/>
                </a:lnTo>
                <a:lnTo>
                  <a:pt x="59266" y="0"/>
                </a:lnTo>
                <a:lnTo>
                  <a:pt x="59266" y="0"/>
                </a:lnTo>
                <a:lnTo>
                  <a:pt x="50800" y="8467"/>
                </a:lnTo>
                <a:lnTo>
                  <a:pt x="508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5" name="Freeform 1174"/>
          <p:cNvSpPr/>
          <p:nvPr/>
        </p:nvSpPr>
        <p:spPr>
          <a:xfrm>
            <a:off x="10871200" y="5943600"/>
            <a:ext cx="59267" cy="59268"/>
          </a:xfrm>
          <a:custGeom>
            <a:avLst/>
            <a:gdLst/>
            <a:ahLst/>
            <a:cxnLst/>
            <a:rect l="0" t="0" r="0" b="0"/>
            <a:pathLst>
              <a:path w="59267" h="59268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8466" y="42333"/>
                </a:lnTo>
                <a:lnTo>
                  <a:pt x="16933" y="50800"/>
                </a:lnTo>
                <a:lnTo>
                  <a:pt x="25400" y="50800"/>
                </a:lnTo>
                <a:lnTo>
                  <a:pt x="25400" y="59267"/>
                </a:lnTo>
                <a:lnTo>
                  <a:pt x="33867" y="59267"/>
                </a:lnTo>
                <a:lnTo>
                  <a:pt x="42334" y="59267"/>
                </a:lnTo>
                <a:lnTo>
                  <a:pt x="42334" y="59267"/>
                </a:lnTo>
                <a:lnTo>
                  <a:pt x="50800" y="59267"/>
                </a:lnTo>
                <a:lnTo>
                  <a:pt x="50800" y="50800"/>
                </a:lnTo>
                <a:lnTo>
                  <a:pt x="59266" y="50800"/>
                </a:lnTo>
                <a:lnTo>
                  <a:pt x="50800" y="42333"/>
                </a:lnTo>
                <a:lnTo>
                  <a:pt x="50800" y="33867"/>
                </a:lnTo>
                <a:lnTo>
                  <a:pt x="42334" y="25400"/>
                </a:lnTo>
                <a:lnTo>
                  <a:pt x="42334" y="16933"/>
                </a:lnTo>
                <a:lnTo>
                  <a:pt x="33867" y="8467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6" name="Freeform 1175"/>
          <p:cNvSpPr/>
          <p:nvPr/>
        </p:nvSpPr>
        <p:spPr>
          <a:xfrm>
            <a:off x="10507133" y="5901267"/>
            <a:ext cx="33868" cy="101601"/>
          </a:xfrm>
          <a:custGeom>
            <a:avLst/>
            <a:gdLst/>
            <a:ahLst/>
            <a:cxnLst/>
            <a:rect l="0" t="0" r="0" b="0"/>
            <a:pathLst>
              <a:path w="33868" h="101601">
                <a:moveTo>
                  <a:pt x="33867" y="0"/>
                </a:moveTo>
                <a:lnTo>
                  <a:pt x="33867" y="0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25400"/>
                </a:lnTo>
                <a:lnTo>
                  <a:pt x="25401" y="42333"/>
                </a:lnTo>
                <a:lnTo>
                  <a:pt x="25401" y="50800"/>
                </a:lnTo>
                <a:lnTo>
                  <a:pt x="25401" y="59266"/>
                </a:lnTo>
                <a:lnTo>
                  <a:pt x="16934" y="76200"/>
                </a:lnTo>
                <a:lnTo>
                  <a:pt x="16934" y="84666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01600"/>
                </a:lnTo>
                <a:lnTo>
                  <a:pt x="0" y="101600"/>
                </a:lnTo>
                <a:lnTo>
                  <a:pt x="0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7" name="Freeform 1176"/>
          <p:cNvSpPr/>
          <p:nvPr/>
        </p:nvSpPr>
        <p:spPr>
          <a:xfrm>
            <a:off x="9745133" y="5452533"/>
            <a:ext cx="228601" cy="423335"/>
          </a:xfrm>
          <a:custGeom>
            <a:avLst/>
            <a:gdLst/>
            <a:ahLst/>
            <a:cxnLst/>
            <a:rect l="0" t="0" r="0" b="0"/>
            <a:pathLst>
              <a:path w="228601" h="423335">
                <a:moveTo>
                  <a:pt x="186267" y="0"/>
                </a:moveTo>
                <a:lnTo>
                  <a:pt x="177801" y="0"/>
                </a:lnTo>
                <a:lnTo>
                  <a:pt x="169334" y="0"/>
                </a:lnTo>
                <a:lnTo>
                  <a:pt x="160867" y="0"/>
                </a:lnTo>
                <a:lnTo>
                  <a:pt x="143933" y="0"/>
                </a:lnTo>
                <a:lnTo>
                  <a:pt x="135467" y="0"/>
                </a:lnTo>
                <a:lnTo>
                  <a:pt x="127001" y="8467"/>
                </a:lnTo>
                <a:lnTo>
                  <a:pt x="110067" y="16934"/>
                </a:lnTo>
                <a:lnTo>
                  <a:pt x="93134" y="33867"/>
                </a:lnTo>
                <a:lnTo>
                  <a:pt x="76200" y="42334"/>
                </a:lnTo>
                <a:lnTo>
                  <a:pt x="67733" y="59267"/>
                </a:lnTo>
                <a:lnTo>
                  <a:pt x="50801" y="67734"/>
                </a:lnTo>
                <a:lnTo>
                  <a:pt x="33867" y="76200"/>
                </a:lnTo>
                <a:lnTo>
                  <a:pt x="25401" y="93134"/>
                </a:lnTo>
                <a:lnTo>
                  <a:pt x="16934" y="93134"/>
                </a:lnTo>
                <a:lnTo>
                  <a:pt x="8467" y="110067"/>
                </a:lnTo>
                <a:lnTo>
                  <a:pt x="0" y="110067"/>
                </a:lnTo>
                <a:lnTo>
                  <a:pt x="0" y="118534"/>
                </a:lnTo>
                <a:lnTo>
                  <a:pt x="0" y="118534"/>
                </a:lnTo>
                <a:lnTo>
                  <a:pt x="0" y="127000"/>
                </a:lnTo>
                <a:lnTo>
                  <a:pt x="8467" y="127000"/>
                </a:lnTo>
                <a:lnTo>
                  <a:pt x="16934" y="127000"/>
                </a:lnTo>
                <a:lnTo>
                  <a:pt x="25401" y="127000"/>
                </a:lnTo>
                <a:lnTo>
                  <a:pt x="33867" y="127000"/>
                </a:lnTo>
                <a:lnTo>
                  <a:pt x="50801" y="127000"/>
                </a:lnTo>
                <a:lnTo>
                  <a:pt x="76200" y="127000"/>
                </a:lnTo>
                <a:lnTo>
                  <a:pt x="93134" y="135467"/>
                </a:lnTo>
                <a:lnTo>
                  <a:pt x="110067" y="143934"/>
                </a:lnTo>
                <a:lnTo>
                  <a:pt x="135467" y="152400"/>
                </a:lnTo>
                <a:lnTo>
                  <a:pt x="152400" y="160867"/>
                </a:lnTo>
                <a:lnTo>
                  <a:pt x="169334" y="169334"/>
                </a:lnTo>
                <a:lnTo>
                  <a:pt x="186267" y="186267"/>
                </a:lnTo>
                <a:lnTo>
                  <a:pt x="194733" y="194734"/>
                </a:lnTo>
                <a:lnTo>
                  <a:pt x="211667" y="211667"/>
                </a:lnTo>
                <a:lnTo>
                  <a:pt x="220133" y="228600"/>
                </a:lnTo>
                <a:lnTo>
                  <a:pt x="228600" y="245534"/>
                </a:lnTo>
                <a:lnTo>
                  <a:pt x="228600" y="262467"/>
                </a:lnTo>
                <a:lnTo>
                  <a:pt x="228600" y="287867"/>
                </a:lnTo>
                <a:lnTo>
                  <a:pt x="220133" y="304800"/>
                </a:lnTo>
                <a:lnTo>
                  <a:pt x="211667" y="330200"/>
                </a:lnTo>
                <a:lnTo>
                  <a:pt x="203201" y="347134"/>
                </a:lnTo>
                <a:lnTo>
                  <a:pt x="186267" y="372534"/>
                </a:lnTo>
                <a:lnTo>
                  <a:pt x="169334" y="389467"/>
                </a:lnTo>
                <a:lnTo>
                  <a:pt x="152400" y="406400"/>
                </a:lnTo>
                <a:lnTo>
                  <a:pt x="127001" y="414867"/>
                </a:lnTo>
                <a:lnTo>
                  <a:pt x="110067" y="423334"/>
                </a:lnTo>
                <a:lnTo>
                  <a:pt x="84667" y="423334"/>
                </a:lnTo>
                <a:lnTo>
                  <a:pt x="76200" y="423334"/>
                </a:lnTo>
                <a:lnTo>
                  <a:pt x="59267" y="423334"/>
                </a:lnTo>
                <a:lnTo>
                  <a:pt x="42333" y="414867"/>
                </a:lnTo>
                <a:lnTo>
                  <a:pt x="33867" y="414867"/>
                </a:lnTo>
                <a:lnTo>
                  <a:pt x="33867" y="397934"/>
                </a:lnTo>
                <a:lnTo>
                  <a:pt x="33867" y="389467"/>
                </a:lnTo>
                <a:lnTo>
                  <a:pt x="33867" y="372534"/>
                </a:lnTo>
                <a:lnTo>
                  <a:pt x="42333" y="355600"/>
                </a:lnTo>
                <a:lnTo>
                  <a:pt x="42333" y="330200"/>
                </a:lnTo>
                <a:lnTo>
                  <a:pt x="42333" y="330200"/>
                </a:lnTo>
                <a:lnTo>
                  <a:pt x="59267" y="313267"/>
                </a:lnTo>
                <a:lnTo>
                  <a:pt x="59267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8" name="Freeform 1177"/>
          <p:cNvSpPr/>
          <p:nvPr/>
        </p:nvSpPr>
        <p:spPr>
          <a:xfrm>
            <a:off x="10041466" y="5520267"/>
            <a:ext cx="110069" cy="330201"/>
          </a:xfrm>
          <a:custGeom>
            <a:avLst/>
            <a:gdLst/>
            <a:ahLst/>
            <a:cxnLst/>
            <a:rect l="0" t="0" r="0" b="0"/>
            <a:pathLst>
              <a:path w="110069" h="330201">
                <a:moveTo>
                  <a:pt x="25401" y="186266"/>
                </a:moveTo>
                <a:lnTo>
                  <a:pt x="25401" y="194733"/>
                </a:lnTo>
                <a:lnTo>
                  <a:pt x="33868" y="194733"/>
                </a:lnTo>
                <a:lnTo>
                  <a:pt x="33868" y="186266"/>
                </a:lnTo>
                <a:lnTo>
                  <a:pt x="42334" y="186266"/>
                </a:lnTo>
                <a:lnTo>
                  <a:pt x="59268" y="186266"/>
                </a:lnTo>
                <a:lnTo>
                  <a:pt x="67734" y="177800"/>
                </a:lnTo>
                <a:lnTo>
                  <a:pt x="84667" y="169333"/>
                </a:lnTo>
                <a:lnTo>
                  <a:pt x="93134" y="160866"/>
                </a:lnTo>
                <a:lnTo>
                  <a:pt x="101601" y="143933"/>
                </a:lnTo>
                <a:lnTo>
                  <a:pt x="101601" y="135466"/>
                </a:lnTo>
                <a:lnTo>
                  <a:pt x="110068" y="118533"/>
                </a:lnTo>
                <a:lnTo>
                  <a:pt x="110068" y="101600"/>
                </a:lnTo>
                <a:lnTo>
                  <a:pt x="110068" y="84666"/>
                </a:lnTo>
                <a:lnTo>
                  <a:pt x="110068" y="67733"/>
                </a:lnTo>
                <a:lnTo>
                  <a:pt x="110068" y="50800"/>
                </a:lnTo>
                <a:lnTo>
                  <a:pt x="110068" y="33866"/>
                </a:lnTo>
                <a:lnTo>
                  <a:pt x="101601" y="16933"/>
                </a:lnTo>
                <a:lnTo>
                  <a:pt x="101601" y="8466"/>
                </a:lnTo>
                <a:lnTo>
                  <a:pt x="93134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8466"/>
                </a:lnTo>
                <a:lnTo>
                  <a:pt x="67734" y="16933"/>
                </a:lnTo>
                <a:lnTo>
                  <a:pt x="59268" y="33866"/>
                </a:lnTo>
                <a:lnTo>
                  <a:pt x="50800" y="59266"/>
                </a:lnTo>
                <a:lnTo>
                  <a:pt x="42334" y="84666"/>
                </a:lnTo>
                <a:lnTo>
                  <a:pt x="33868" y="110066"/>
                </a:lnTo>
                <a:lnTo>
                  <a:pt x="16934" y="143933"/>
                </a:lnTo>
                <a:lnTo>
                  <a:pt x="8467" y="169333"/>
                </a:lnTo>
                <a:lnTo>
                  <a:pt x="8467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8467" y="279400"/>
                </a:lnTo>
                <a:lnTo>
                  <a:pt x="8467" y="296333"/>
                </a:lnTo>
                <a:lnTo>
                  <a:pt x="16934" y="313266"/>
                </a:lnTo>
                <a:lnTo>
                  <a:pt x="33868" y="321733"/>
                </a:lnTo>
                <a:lnTo>
                  <a:pt x="42334" y="321733"/>
                </a:lnTo>
                <a:lnTo>
                  <a:pt x="50800" y="330200"/>
                </a:lnTo>
                <a:lnTo>
                  <a:pt x="59268" y="321733"/>
                </a:lnTo>
                <a:lnTo>
                  <a:pt x="76200" y="313266"/>
                </a:lnTo>
                <a:lnTo>
                  <a:pt x="93134" y="304800"/>
                </a:lnTo>
                <a:lnTo>
                  <a:pt x="93134" y="304800"/>
                </a:lnTo>
                <a:lnTo>
                  <a:pt x="101601" y="287866"/>
                </a:lnTo>
                <a:lnTo>
                  <a:pt x="101601" y="287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9" name="Freeform 1178"/>
          <p:cNvSpPr/>
          <p:nvPr/>
        </p:nvSpPr>
        <p:spPr>
          <a:xfrm>
            <a:off x="10219267" y="5528733"/>
            <a:ext cx="245534" cy="279401"/>
          </a:xfrm>
          <a:custGeom>
            <a:avLst/>
            <a:gdLst/>
            <a:ahLst/>
            <a:cxnLst/>
            <a:rect l="0" t="0" r="0" b="0"/>
            <a:pathLst>
              <a:path w="245534" h="279401">
                <a:moveTo>
                  <a:pt x="16933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35467"/>
                </a:lnTo>
                <a:lnTo>
                  <a:pt x="0" y="169334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0934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4"/>
                </a:lnTo>
                <a:lnTo>
                  <a:pt x="0" y="262467"/>
                </a:lnTo>
                <a:lnTo>
                  <a:pt x="0" y="237067"/>
                </a:lnTo>
                <a:lnTo>
                  <a:pt x="0" y="211667"/>
                </a:lnTo>
                <a:lnTo>
                  <a:pt x="0" y="186267"/>
                </a:lnTo>
                <a:lnTo>
                  <a:pt x="8467" y="160867"/>
                </a:lnTo>
                <a:lnTo>
                  <a:pt x="8467" y="135467"/>
                </a:lnTo>
                <a:lnTo>
                  <a:pt x="16933" y="110067"/>
                </a:lnTo>
                <a:lnTo>
                  <a:pt x="16933" y="93134"/>
                </a:lnTo>
                <a:lnTo>
                  <a:pt x="25399" y="76200"/>
                </a:lnTo>
                <a:lnTo>
                  <a:pt x="33867" y="67734"/>
                </a:lnTo>
                <a:lnTo>
                  <a:pt x="42333" y="59267"/>
                </a:lnTo>
                <a:lnTo>
                  <a:pt x="50799" y="59267"/>
                </a:lnTo>
                <a:lnTo>
                  <a:pt x="67733" y="59267"/>
                </a:lnTo>
                <a:lnTo>
                  <a:pt x="76200" y="59267"/>
                </a:lnTo>
                <a:lnTo>
                  <a:pt x="84667" y="76200"/>
                </a:lnTo>
                <a:lnTo>
                  <a:pt x="93133" y="84667"/>
                </a:lnTo>
                <a:lnTo>
                  <a:pt x="101599" y="110067"/>
                </a:lnTo>
                <a:lnTo>
                  <a:pt x="110067" y="127000"/>
                </a:lnTo>
                <a:lnTo>
                  <a:pt x="118533" y="160867"/>
                </a:lnTo>
                <a:lnTo>
                  <a:pt x="118533" y="186267"/>
                </a:lnTo>
                <a:lnTo>
                  <a:pt x="126999" y="211667"/>
                </a:lnTo>
                <a:lnTo>
                  <a:pt x="126999" y="228600"/>
                </a:lnTo>
                <a:lnTo>
                  <a:pt x="126999" y="245534"/>
                </a:lnTo>
                <a:lnTo>
                  <a:pt x="126999" y="245534"/>
                </a:lnTo>
                <a:lnTo>
                  <a:pt x="126999" y="254000"/>
                </a:lnTo>
                <a:lnTo>
                  <a:pt x="126999" y="254000"/>
                </a:lnTo>
                <a:lnTo>
                  <a:pt x="126999" y="245534"/>
                </a:lnTo>
                <a:lnTo>
                  <a:pt x="126999" y="245534"/>
                </a:lnTo>
                <a:lnTo>
                  <a:pt x="126999" y="228600"/>
                </a:lnTo>
                <a:lnTo>
                  <a:pt x="126999" y="211667"/>
                </a:lnTo>
                <a:lnTo>
                  <a:pt x="126999" y="194734"/>
                </a:lnTo>
                <a:lnTo>
                  <a:pt x="135466" y="169334"/>
                </a:lnTo>
                <a:lnTo>
                  <a:pt x="135466" y="143934"/>
                </a:lnTo>
                <a:lnTo>
                  <a:pt x="135466" y="118534"/>
                </a:lnTo>
                <a:lnTo>
                  <a:pt x="143933" y="93134"/>
                </a:lnTo>
                <a:lnTo>
                  <a:pt x="143933" y="67734"/>
                </a:lnTo>
                <a:lnTo>
                  <a:pt x="152400" y="42334"/>
                </a:lnTo>
                <a:lnTo>
                  <a:pt x="160867" y="25400"/>
                </a:lnTo>
                <a:lnTo>
                  <a:pt x="169333" y="16934"/>
                </a:lnTo>
                <a:lnTo>
                  <a:pt x="177799" y="8467"/>
                </a:lnTo>
                <a:lnTo>
                  <a:pt x="186267" y="0"/>
                </a:lnTo>
                <a:lnTo>
                  <a:pt x="194733" y="0"/>
                </a:lnTo>
                <a:lnTo>
                  <a:pt x="203199" y="0"/>
                </a:lnTo>
                <a:lnTo>
                  <a:pt x="211666" y="0"/>
                </a:lnTo>
                <a:lnTo>
                  <a:pt x="220133" y="16934"/>
                </a:lnTo>
                <a:lnTo>
                  <a:pt x="228600" y="25400"/>
                </a:lnTo>
                <a:lnTo>
                  <a:pt x="228600" y="42334"/>
                </a:lnTo>
                <a:lnTo>
                  <a:pt x="237067" y="59267"/>
                </a:lnTo>
                <a:lnTo>
                  <a:pt x="237067" y="76200"/>
                </a:lnTo>
                <a:lnTo>
                  <a:pt x="237067" y="101600"/>
                </a:lnTo>
                <a:lnTo>
                  <a:pt x="237067" y="118534"/>
                </a:lnTo>
                <a:lnTo>
                  <a:pt x="237067" y="135467"/>
                </a:lnTo>
                <a:lnTo>
                  <a:pt x="237067" y="152400"/>
                </a:lnTo>
                <a:lnTo>
                  <a:pt x="237067" y="169334"/>
                </a:lnTo>
                <a:lnTo>
                  <a:pt x="237067" y="186267"/>
                </a:lnTo>
                <a:lnTo>
                  <a:pt x="245533" y="194734"/>
                </a:lnTo>
                <a:lnTo>
                  <a:pt x="245533" y="194734"/>
                </a:lnTo>
                <a:lnTo>
                  <a:pt x="245533" y="203200"/>
                </a:lnTo>
                <a:lnTo>
                  <a:pt x="245533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0" name="Freeform 1179"/>
          <p:cNvSpPr/>
          <p:nvPr/>
        </p:nvSpPr>
        <p:spPr>
          <a:xfrm>
            <a:off x="10566400" y="5579533"/>
            <a:ext cx="16934" cy="211668"/>
          </a:xfrm>
          <a:custGeom>
            <a:avLst/>
            <a:gdLst/>
            <a:ahLst/>
            <a:cxnLst/>
            <a:rect l="0" t="0" r="0" b="0"/>
            <a:pathLst>
              <a:path w="16934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35467"/>
                </a:lnTo>
                <a:lnTo>
                  <a:pt x="8466" y="169334"/>
                </a:lnTo>
                <a:lnTo>
                  <a:pt x="8466" y="194734"/>
                </a:lnTo>
                <a:lnTo>
                  <a:pt x="16933" y="211667"/>
                </a:lnTo>
                <a:lnTo>
                  <a:pt x="16933" y="211667"/>
                </a:lnTo>
                <a:lnTo>
                  <a:pt x="16933" y="211667"/>
                </a:lnTo>
                <a:lnTo>
                  <a:pt x="16933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1" name="Freeform 1180"/>
          <p:cNvSpPr/>
          <p:nvPr/>
        </p:nvSpPr>
        <p:spPr>
          <a:xfrm>
            <a:off x="10557934" y="5418667"/>
            <a:ext cx="16933" cy="1"/>
          </a:xfrm>
          <a:custGeom>
            <a:avLst/>
            <a:gdLst/>
            <a:ahLst/>
            <a:cxnLst/>
            <a:rect l="0" t="0" r="0" b="0"/>
            <a:pathLst>
              <a:path w="16933" h="1">
                <a:moveTo>
                  <a:pt x="16932" y="0"/>
                </a:moveTo>
                <a:lnTo>
                  <a:pt x="16932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2" name="Freeform 1181"/>
          <p:cNvSpPr/>
          <p:nvPr/>
        </p:nvSpPr>
        <p:spPr>
          <a:xfrm>
            <a:off x="10566400" y="5401733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8466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3" name="Freeform 1182"/>
          <p:cNvSpPr/>
          <p:nvPr/>
        </p:nvSpPr>
        <p:spPr>
          <a:xfrm>
            <a:off x="10744200" y="5444067"/>
            <a:ext cx="135467" cy="279401"/>
          </a:xfrm>
          <a:custGeom>
            <a:avLst/>
            <a:gdLst/>
            <a:ahLst/>
            <a:cxnLst/>
            <a:rect l="0" t="0" r="0" b="0"/>
            <a:pathLst>
              <a:path w="135467" h="279401">
                <a:moveTo>
                  <a:pt x="101600" y="0"/>
                </a:moveTo>
                <a:lnTo>
                  <a:pt x="101600" y="8466"/>
                </a:lnTo>
                <a:lnTo>
                  <a:pt x="101600" y="16933"/>
                </a:lnTo>
                <a:lnTo>
                  <a:pt x="101600" y="25400"/>
                </a:lnTo>
                <a:lnTo>
                  <a:pt x="101600" y="33866"/>
                </a:lnTo>
                <a:lnTo>
                  <a:pt x="101600" y="42333"/>
                </a:lnTo>
                <a:lnTo>
                  <a:pt x="101600" y="42333"/>
                </a:lnTo>
                <a:lnTo>
                  <a:pt x="101600" y="42333"/>
                </a:lnTo>
                <a:lnTo>
                  <a:pt x="101600" y="42333"/>
                </a:lnTo>
                <a:lnTo>
                  <a:pt x="101600" y="42333"/>
                </a:lnTo>
                <a:lnTo>
                  <a:pt x="101600" y="42333"/>
                </a:lnTo>
                <a:lnTo>
                  <a:pt x="101600" y="42333"/>
                </a:lnTo>
                <a:lnTo>
                  <a:pt x="101600" y="33866"/>
                </a:lnTo>
                <a:lnTo>
                  <a:pt x="93134" y="33866"/>
                </a:lnTo>
                <a:lnTo>
                  <a:pt x="93134" y="25400"/>
                </a:lnTo>
                <a:lnTo>
                  <a:pt x="84667" y="25400"/>
                </a:lnTo>
                <a:lnTo>
                  <a:pt x="76200" y="25400"/>
                </a:lnTo>
                <a:lnTo>
                  <a:pt x="67733" y="25400"/>
                </a:lnTo>
                <a:lnTo>
                  <a:pt x="59266" y="25400"/>
                </a:lnTo>
                <a:lnTo>
                  <a:pt x="50800" y="33866"/>
                </a:lnTo>
                <a:lnTo>
                  <a:pt x="50800" y="42333"/>
                </a:lnTo>
                <a:lnTo>
                  <a:pt x="42334" y="59266"/>
                </a:lnTo>
                <a:lnTo>
                  <a:pt x="33866" y="76200"/>
                </a:lnTo>
                <a:lnTo>
                  <a:pt x="25400" y="93133"/>
                </a:lnTo>
                <a:lnTo>
                  <a:pt x="16934" y="118533"/>
                </a:lnTo>
                <a:lnTo>
                  <a:pt x="8467" y="143933"/>
                </a:lnTo>
                <a:lnTo>
                  <a:pt x="8467" y="160866"/>
                </a:lnTo>
                <a:lnTo>
                  <a:pt x="0" y="186266"/>
                </a:lnTo>
                <a:lnTo>
                  <a:pt x="0" y="203200"/>
                </a:lnTo>
                <a:lnTo>
                  <a:pt x="8467" y="220133"/>
                </a:lnTo>
                <a:lnTo>
                  <a:pt x="8467" y="237066"/>
                </a:lnTo>
                <a:lnTo>
                  <a:pt x="16934" y="245533"/>
                </a:lnTo>
                <a:lnTo>
                  <a:pt x="25400" y="262466"/>
                </a:lnTo>
                <a:lnTo>
                  <a:pt x="33866" y="270933"/>
                </a:lnTo>
                <a:lnTo>
                  <a:pt x="42334" y="270933"/>
                </a:lnTo>
                <a:lnTo>
                  <a:pt x="50800" y="270933"/>
                </a:lnTo>
                <a:lnTo>
                  <a:pt x="59266" y="279400"/>
                </a:lnTo>
                <a:lnTo>
                  <a:pt x="76200" y="270933"/>
                </a:lnTo>
                <a:lnTo>
                  <a:pt x="84667" y="270933"/>
                </a:lnTo>
                <a:lnTo>
                  <a:pt x="101600" y="270933"/>
                </a:lnTo>
                <a:lnTo>
                  <a:pt x="110066" y="262466"/>
                </a:lnTo>
                <a:lnTo>
                  <a:pt x="127000" y="254000"/>
                </a:lnTo>
                <a:lnTo>
                  <a:pt x="127000" y="254000"/>
                </a:lnTo>
                <a:lnTo>
                  <a:pt x="135466" y="245533"/>
                </a:lnTo>
                <a:lnTo>
                  <a:pt x="135466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4" name="Freeform 1183"/>
          <p:cNvSpPr/>
          <p:nvPr/>
        </p:nvSpPr>
        <p:spPr>
          <a:xfrm>
            <a:off x="10938934" y="5528733"/>
            <a:ext cx="33867" cy="169335"/>
          </a:xfrm>
          <a:custGeom>
            <a:avLst/>
            <a:gdLst/>
            <a:ahLst/>
            <a:cxnLst/>
            <a:rect l="0" t="0" r="0" b="0"/>
            <a:pathLst>
              <a:path w="33867" h="169335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16932" y="101600"/>
                </a:lnTo>
                <a:lnTo>
                  <a:pt x="16932" y="127000"/>
                </a:lnTo>
                <a:lnTo>
                  <a:pt x="25399" y="143934"/>
                </a:lnTo>
                <a:lnTo>
                  <a:pt x="33866" y="160867"/>
                </a:lnTo>
                <a:lnTo>
                  <a:pt x="33866" y="160867"/>
                </a:lnTo>
                <a:lnTo>
                  <a:pt x="33866" y="169334"/>
                </a:lnTo>
                <a:lnTo>
                  <a:pt x="33866" y="169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5" name="Freeform 1184"/>
          <p:cNvSpPr/>
          <p:nvPr/>
        </p:nvSpPr>
        <p:spPr>
          <a:xfrm>
            <a:off x="11023600" y="5486400"/>
            <a:ext cx="101601" cy="245534"/>
          </a:xfrm>
          <a:custGeom>
            <a:avLst/>
            <a:gdLst/>
            <a:ahLst/>
            <a:cxnLst/>
            <a:rect l="0" t="0" r="0" b="0"/>
            <a:pathLst>
              <a:path w="101601" h="245534">
                <a:moveTo>
                  <a:pt x="0" y="93133"/>
                </a:moveTo>
                <a:lnTo>
                  <a:pt x="0" y="101600"/>
                </a:lnTo>
                <a:lnTo>
                  <a:pt x="0" y="101600"/>
                </a:lnTo>
                <a:lnTo>
                  <a:pt x="0" y="118533"/>
                </a:lnTo>
                <a:lnTo>
                  <a:pt x="8466" y="135467"/>
                </a:lnTo>
                <a:lnTo>
                  <a:pt x="16933" y="152400"/>
                </a:lnTo>
                <a:lnTo>
                  <a:pt x="25400" y="177800"/>
                </a:lnTo>
                <a:lnTo>
                  <a:pt x="25400" y="194733"/>
                </a:lnTo>
                <a:lnTo>
                  <a:pt x="33867" y="211667"/>
                </a:lnTo>
                <a:lnTo>
                  <a:pt x="33867" y="228600"/>
                </a:lnTo>
                <a:lnTo>
                  <a:pt x="33867" y="237067"/>
                </a:lnTo>
                <a:lnTo>
                  <a:pt x="25400" y="237067"/>
                </a:lnTo>
                <a:lnTo>
                  <a:pt x="25400" y="245533"/>
                </a:lnTo>
                <a:lnTo>
                  <a:pt x="25400" y="245533"/>
                </a:lnTo>
                <a:lnTo>
                  <a:pt x="25400" y="245533"/>
                </a:lnTo>
                <a:lnTo>
                  <a:pt x="25400" y="237067"/>
                </a:lnTo>
                <a:lnTo>
                  <a:pt x="16933" y="228600"/>
                </a:lnTo>
                <a:lnTo>
                  <a:pt x="16933" y="220133"/>
                </a:lnTo>
                <a:lnTo>
                  <a:pt x="8466" y="203200"/>
                </a:lnTo>
                <a:lnTo>
                  <a:pt x="0" y="186267"/>
                </a:lnTo>
                <a:lnTo>
                  <a:pt x="0" y="160867"/>
                </a:lnTo>
                <a:lnTo>
                  <a:pt x="0" y="135467"/>
                </a:lnTo>
                <a:lnTo>
                  <a:pt x="8466" y="118533"/>
                </a:lnTo>
                <a:lnTo>
                  <a:pt x="8466" y="101600"/>
                </a:lnTo>
                <a:lnTo>
                  <a:pt x="25400" y="76200"/>
                </a:lnTo>
                <a:lnTo>
                  <a:pt x="33867" y="59267"/>
                </a:lnTo>
                <a:lnTo>
                  <a:pt x="42334" y="50800"/>
                </a:lnTo>
                <a:lnTo>
                  <a:pt x="50800" y="33867"/>
                </a:lnTo>
                <a:lnTo>
                  <a:pt x="59266" y="25400"/>
                </a:lnTo>
                <a:lnTo>
                  <a:pt x="76200" y="16933"/>
                </a:lnTo>
                <a:lnTo>
                  <a:pt x="84666" y="8467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6" name="Freeform 1185"/>
          <p:cNvSpPr/>
          <p:nvPr/>
        </p:nvSpPr>
        <p:spPr>
          <a:xfrm>
            <a:off x="11159066" y="5486400"/>
            <a:ext cx="160869" cy="211668"/>
          </a:xfrm>
          <a:custGeom>
            <a:avLst/>
            <a:gdLst/>
            <a:ahLst/>
            <a:cxnLst/>
            <a:rect l="0" t="0" r="0" b="0"/>
            <a:pathLst>
              <a:path w="160869" h="211668">
                <a:moveTo>
                  <a:pt x="93134" y="0"/>
                </a:moveTo>
                <a:lnTo>
                  <a:pt x="93134" y="0"/>
                </a:lnTo>
                <a:lnTo>
                  <a:pt x="84668" y="0"/>
                </a:lnTo>
                <a:lnTo>
                  <a:pt x="84668" y="0"/>
                </a:lnTo>
                <a:lnTo>
                  <a:pt x="76200" y="0"/>
                </a:lnTo>
                <a:lnTo>
                  <a:pt x="67734" y="0"/>
                </a:lnTo>
                <a:lnTo>
                  <a:pt x="50801" y="0"/>
                </a:lnTo>
                <a:lnTo>
                  <a:pt x="42334" y="8467"/>
                </a:lnTo>
                <a:lnTo>
                  <a:pt x="25400" y="16933"/>
                </a:lnTo>
                <a:lnTo>
                  <a:pt x="16934" y="25400"/>
                </a:lnTo>
                <a:lnTo>
                  <a:pt x="8468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7"/>
                </a:lnTo>
                <a:lnTo>
                  <a:pt x="8468" y="160867"/>
                </a:lnTo>
                <a:lnTo>
                  <a:pt x="25400" y="177800"/>
                </a:lnTo>
                <a:lnTo>
                  <a:pt x="33867" y="194733"/>
                </a:lnTo>
                <a:lnTo>
                  <a:pt x="42334" y="203200"/>
                </a:lnTo>
                <a:lnTo>
                  <a:pt x="50801" y="211667"/>
                </a:lnTo>
                <a:lnTo>
                  <a:pt x="67734" y="211667"/>
                </a:lnTo>
                <a:lnTo>
                  <a:pt x="76200" y="211667"/>
                </a:lnTo>
                <a:lnTo>
                  <a:pt x="84668" y="211667"/>
                </a:lnTo>
                <a:lnTo>
                  <a:pt x="101600" y="211667"/>
                </a:lnTo>
                <a:lnTo>
                  <a:pt x="118534" y="203200"/>
                </a:lnTo>
                <a:lnTo>
                  <a:pt x="127001" y="186267"/>
                </a:lnTo>
                <a:lnTo>
                  <a:pt x="135468" y="177800"/>
                </a:lnTo>
                <a:lnTo>
                  <a:pt x="152400" y="160867"/>
                </a:lnTo>
                <a:lnTo>
                  <a:pt x="152400" y="160867"/>
                </a:lnTo>
                <a:lnTo>
                  <a:pt x="160868" y="143933"/>
                </a:lnTo>
                <a:lnTo>
                  <a:pt x="160868" y="143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7" name="Freeform 1186"/>
          <p:cNvSpPr/>
          <p:nvPr/>
        </p:nvSpPr>
        <p:spPr>
          <a:xfrm>
            <a:off x="11311466" y="5359400"/>
            <a:ext cx="50802" cy="381001"/>
          </a:xfrm>
          <a:custGeom>
            <a:avLst/>
            <a:gdLst/>
            <a:ahLst/>
            <a:cxnLst/>
            <a:rect l="0" t="0" r="0" b="0"/>
            <a:pathLst>
              <a:path w="50802" h="381001">
                <a:moveTo>
                  <a:pt x="8468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10067"/>
                </a:lnTo>
                <a:lnTo>
                  <a:pt x="0" y="143933"/>
                </a:lnTo>
                <a:lnTo>
                  <a:pt x="8468" y="186267"/>
                </a:lnTo>
                <a:lnTo>
                  <a:pt x="8468" y="220133"/>
                </a:lnTo>
                <a:lnTo>
                  <a:pt x="16934" y="262467"/>
                </a:lnTo>
                <a:lnTo>
                  <a:pt x="25400" y="296333"/>
                </a:lnTo>
                <a:lnTo>
                  <a:pt x="25400" y="330200"/>
                </a:lnTo>
                <a:lnTo>
                  <a:pt x="33867" y="355600"/>
                </a:lnTo>
                <a:lnTo>
                  <a:pt x="42334" y="372533"/>
                </a:lnTo>
                <a:lnTo>
                  <a:pt x="42334" y="372533"/>
                </a:lnTo>
                <a:lnTo>
                  <a:pt x="50801" y="381000"/>
                </a:lnTo>
                <a:lnTo>
                  <a:pt x="50801" y="381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8" name="Freeform 1187"/>
          <p:cNvSpPr/>
          <p:nvPr/>
        </p:nvSpPr>
        <p:spPr>
          <a:xfrm>
            <a:off x="11404600" y="5520267"/>
            <a:ext cx="143935" cy="203201"/>
          </a:xfrm>
          <a:custGeom>
            <a:avLst/>
            <a:gdLst/>
            <a:ahLst/>
            <a:cxnLst/>
            <a:rect l="0" t="0" r="0" b="0"/>
            <a:pathLst>
              <a:path w="143935" h="203201">
                <a:moveTo>
                  <a:pt x="0" y="84666"/>
                </a:moveTo>
                <a:lnTo>
                  <a:pt x="0" y="84666"/>
                </a:lnTo>
                <a:lnTo>
                  <a:pt x="0" y="93133"/>
                </a:lnTo>
                <a:lnTo>
                  <a:pt x="0" y="93133"/>
                </a:lnTo>
                <a:lnTo>
                  <a:pt x="8466" y="101600"/>
                </a:lnTo>
                <a:lnTo>
                  <a:pt x="16933" y="110066"/>
                </a:lnTo>
                <a:lnTo>
                  <a:pt x="25400" y="118533"/>
                </a:lnTo>
                <a:lnTo>
                  <a:pt x="42334" y="118533"/>
                </a:lnTo>
                <a:lnTo>
                  <a:pt x="50800" y="118533"/>
                </a:lnTo>
                <a:lnTo>
                  <a:pt x="59266" y="118533"/>
                </a:lnTo>
                <a:lnTo>
                  <a:pt x="67734" y="118533"/>
                </a:lnTo>
                <a:lnTo>
                  <a:pt x="84666" y="110066"/>
                </a:lnTo>
                <a:lnTo>
                  <a:pt x="93133" y="101600"/>
                </a:lnTo>
                <a:lnTo>
                  <a:pt x="101600" y="84666"/>
                </a:lnTo>
                <a:lnTo>
                  <a:pt x="101600" y="76200"/>
                </a:lnTo>
                <a:lnTo>
                  <a:pt x="110067" y="67733"/>
                </a:lnTo>
                <a:lnTo>
                  <a:pt x="110067" y="59266"/>
                </a:lnTo>
                <a:lnTo>
                  <a:pt x="110067" y="42333"/>
                </a:lnTo>
                <a:lnTo>
                  <a:pt x="110067" y="33866"/>
                </a:lnTo>
                <a:lnTo>
                  <a:pt x="101600" y="25400"/>
                </a:lnTo>
                <a:lnTo>
                  <a:pt x="93133" y="16933"/>
                </a:lnTo>
                <a:lnTo>
                  <a:pt x="84666" y="8466"/>
                </a:lnTo>
                <a:lnTo>
                  <a:pt x="67734" y="8466"/>
                </a:lnTo>
                <a:lnTo>
                  <a:pt x="50800" y="0"/>
                </a:lnTo>
                <a:lnTo>
                  <a:pt x="42334" y="8466"/>
                </a:lnTo>
                <a:lnTo>
                  <a:pt x="33867" y="8466"/>
                </a:lnTo>
                <a:lnTo>
                  <a:pt x="25400" y="25400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84666"/>
                </a:lnTo>
                <a:lnTo>
                  <a:pt x="16933" y="110066"/>
                </a:lnTo>
                <a:lnTo>
                  <a:pt x="25400" y="135466"/>
                </a:lnTo>
                <a:lnTo>
                  <a:pt x="33867" y="152400"/>
                </a:lnTo>
                <a:lnTo>
                  <a:pt x="50800" y="169333"/>
                </a:lnTo>
                <a:lnTo>
                  <a:pt x="59266" y="186266"/>
                </a:lnTo>
                <a:lnTo>
                  <a:pt x="67734" y="194733"/>
                </a:lnTo>
                <a:lnTo>
                  <a:pt x="84666" y="194733"/>
                </a:lnTo>
                <a:lnTo>
                  <a:pt x="101600" y="203200"/>
                </a:lnTo>
                <a:lnTo>
                  <a:pt x="110067" y="194733"/>
                </a:lnTo>
                <a:lnTo>
                  <a:pt x="118534" y="194733"/>
                </a:lnTo>
                <a:lnTo>
                  <a:pt x="135466" y="186266"/>
                </a:lnTo>
                <a:lnTo>
                  <a:pt x="143934" y="169333"/>
                </a:lnTo>
                <a:lnTo>
                  <a:pt x="143934" y="169333"/>
                </a:lnTo>
                <a:lnTo>
                  <a:pt x="143934" y="160866"/>
                </a:lnTo>
                <a:lnTo>
                  <a:pt x="143934" y="160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9" name="Freeform 1188"/>
          <p:cNvSpPr/>
          <p:nvPr/>
        </p:nvSpPr>
        <p:spPr>
          <a:xfrm>
            <a:off x="10981267" y="5325533"/>
            <a:ext cx="42334" cy="25401"/>
          </a:xfrm>
          <a:custGeom>
            <a:avLst/>
            <a:gdLst/>
            <a:ahLst/>
            <a:cxnLst/>
            <a:rect l="0" t="0" r="0" b="0"/>
            <a:pathLst>
              <a:path w="42334" h="25401">
                <a:moveTo>
                  <a:pt x="42333" y="0"/>
                </a:moveTo>
                <a:lnTo>
                  <a:pt x="33867" y="0"/>
                </a:lnTo>
                <a:lnTo>
                  <a:pt x="16933" y="0"/>
                </a:lnTo>
                <a:lnTo>
                  <a:pt x="8467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0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altLang="en-US" b="1" u="sng"/>
              <a:t>Arc Addition Postulate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169" y="1981199"/>
            <a:ext cx="2870045" cy="323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8746067" y="3090333"/>
            <a:ext cx="381001" cy="1134535"/>
          </a:xfrm>
          <a:custGeom>
            <a:avLst/>
            <a:gdLst/>
            <a:ahLst/>
            <a:cxnLst/>
            <a:rect l="0" t="0" r="0" b="0"/>
            <a:pathLst>
              <a:path w="381001" h="11345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6" y="16934"/>
                </a:lnTo>
                <a:lnTo>
                  <a:pt x="42333" y="25400"/>
                </a:lnTo>
                <a:lnTo>
                  <a:pt x="42333" y="25400"/>
                </a:lnTo>
                <a:lnTo>
                  <a:pt x="50799" y="25400"/>
                </a:lnTo>
                <a:lnTo>
                  <a:pt x="59267" y="33867"/>
                </a:lnTo>
                <a:lnTo>
                  <a:pt x="67733" y="33867"/>
                </a:lnTo>
                <a:lnTo>
                  <a:pt x="76200" y="42334"/>
                </a:lnTo>
                <a:lnTo>
                  <a:pt x="84666" y="42334"/>
                </a:lnTo>
                <a:lnTo>
                  <a:pt x="93133" y="42334"/>
                </a:lnTo>
                <a:lnTo>
                  <a:pt x="101600" y="50800"/>
                </a:lnTo>
                <a:lnTo>
                  <a:pt x="110066" y="59267"/>
                </a:lnTo>
                <a:lnTo>
                  <a:pt x="118533" y="59267"/>
                </a:lnTo>
                <a:lnTo>
                  <a:pt x="126999" y="67734"/>
                </a:lnTo>
                <a:lnTo>
                  <a:pt x="135467" y="76200"/>
                </a:lnTo>
                <a:lnTo>
                  <a:pt x="143933" y="76200"/>
                </a:lnTo>
                <a:lnTo>
                  <a:pt x="152400" y="84667"/>
                </a:lnTo>
                <a:lnTo>
                  <a:pt x="160866" y="93134"/>
                </a:lnTo>
                <a:lnTo>
                  <a:pt x="169333" y="101600"/>
                </a:lnTo>
                <a:lnTo>
                  <a:pt x="177800" y="101600"/>
                </a:lnTo>
                <a:lnTo>
                  <a:pt x="186266" y="110067"/>
                </a:lnTo>
                <a:lnTo>
                  <a:pt x="194733" y="118534"/>
                </a:lnTo>
                <a:lnTo>
                  <a:pt x="203199" y="127000"/>
                </a:lnTo>
                <a:lnTo>
                  <a:pt x="211667" y="135467"/>
                </a:lnTo>
                <a:lnTo>
                  <a:pt x="220133" y="143934"/>
                </a:lnTo>
                <a:lnTo>
                  <a:pt x="220133" y="152400"/>
                </a:lnTo>
                <a:lnTo>
                  <a:pt x="228600" y="160867"/>
                </a:lnTo>
                <a:lnTo>
                  <a:pt x="237066" y="169334"/>
                </a:lnTo>
                <a:lnTo>
                  <a:pt x="245533" y="177800"/>
                </a:lnTo>
                <a:lnTo>
                  <a:pt x="254000" y="186267"/>
                </a:lnTo>
                <a:lnTo>
                  <a:pt x="254000" y="194734"/>
                </a:lnTo>
                <a:lnTo>
                  <a:pt x="262466" y="211667"/>
                </a:lnTo>
                <a:lnTo>
                  <a:pt x="262466" y="220134"/>
                </a:lnTo>
                <a:lnTo>
                  <a:pt x="270933" y="228600"/>
                </a:lnTo>
                <a:lnTo>
                  <a:pt x="279399" y="237067"/>
                </a:lnTo>
                <a:lnTo>
                  <a:pt x="279399" y="245534"/>
                </a:lnTo>
                <a:lnTo>
                  <a:pt x="287867" y="254000"/>
                </a:lnTo>
                <a:lnTo>
                  <a:pt x="287867" y="270934"/>
                </a:lnTo>
                <a:lnTo>
                  <a:pt x="296333" y="279400"/>
                </a:lnTo>
                <a:lnTo>
                  <a:pt x="296333" y="287867"/>
                </a:lnTo>
                <a:lnTo>
                  <a:pt x="304800" y="296334"/>
                </a:lnTo>
                <a:lnTo>
                  <a:pt x="304800" y="304800"/>
                </a:lnTo>
                <a:lnTo>
                  <a:pt x="313266" y="321734"/>
                </a:lnTo>
                <a:lnTo>
                  <a:pt x="313266" y="330200"/>
                </a:lnTo>
                <a:lnTo>
                  <a:pt x="321733" y="338667"/>
                </a:lnTo>
                <a:lnTo>
                  <a:pt x="321733" y="347134"/>
                </a:lnTo>
                <a:lnTo>
                  <a:pt x="321733" y="364067"/>
                </a:lnTo>
                <a:lnTo>
                  <a:pt x="330200" y="372534"/>
                </a:lnTo>
                <a:lnTo>
                  <a:pt x="330200" y="381000"/>
                </a:lnTo>
                <a:lnTo>
                  <a:pt x="330200" y="397934"/>
                </a:lnTo>
                <a:lnTo>
                  <a:pt x="338666" y="406400"/>
                </a:lnTo>
                <a:lnTo>
                  <a:pt x="338666" y="414867"/>
                </a:lnTo>
                <a:lnTo>
                  <a:pt x="347133" y="423334"/>
                </a:lnTo>
                <a:lnTo>
                  <a:pt x="347133" y="440267"/>
                </a:lnTo>
                <a:lnTo>
                  <a:pt x="355599" y="448734"/>
                </a:lnTo>
                <a:lnTo>
                  <a:pt x="355599" y="465667"/>
                </a:lnTo>
                <a:lnTo>
                  <a:pt x="355599" y="474134"/>
                </a:lnTo>
                <a:lnTo>
                  <a:pt x="355599" y="491067"/>
                </a:lnTo>
                <a:lnTo>
                  <a:pt x="364067" y="499534"/>
                </a:lnTo>
                <a:lnTo>
                  <a:pt x="364067" y="508000"/>
                </a:lnTo>
                <a:lnTo>
                  <a:pt x="364067" y="516467"/>
                </a:lnTo>
                <a:lnTo>
                  <a:pt x="364067" y="533400"/>
                </a:lnTo>
                <a:lnTo>
                  <a:pt x="372533" y="541867"/>
                </a:lnTo>
                <a:lnTo>
                  <a:pt x="372533" y="558800"/>
                </a:lnTo>
                <a:lnTo>
                  <a:pt x="372533" y="567267"/>
                </a:lnTo>
                <a:lnTo>
                  <a:pt x="372533" y="575734"/>
                </a:lnTo>
                <a:lnTo>
                  <a:pt x="372533" y="592667"/>
                </a:lnTo>
                <a:lnTo>
                  <a:pt x="372533" y="601134"/>
                </a:lnTo>
                <a:lnTo>
                  <a:pt x="372533" y="609600"/>
                </a:lnTo>
                <a:lnTo>
                  <a:pt x="381000" y="626534"/>
                </a:lnTo>
                <a:lnTo>
                  <a:pt x="381000" y="635000"/>
                </a:lnTo>
                <a:lnTo>
                  <a:pt x="381000" y="643467"/>
                </a:lnTo>
                <a:lnTo>
                  <a:pt x="381000" y="660400"/>
                </a:lnTo>
                <a:lnTo>
                  <a:pt x="381000" y="668867"/>
                </a:lnTo>
                <a:lnTo>
                  <a:pt x="381000" y="677334"/>
                </a:lnTo>
                <a:lnTo>
                  <a:pt x="381000" y="685800"/>
                </a:lnTo>
                <a:lnTo>
                  <a:pt x="381000" y="702734"/>
                </a:lnTo>
                <a:lnTo>
                  <a:pt x="381000" y="711200"/>
                </a:lnTo>
                <a:lnTo>
                  <a:pt x="372533" y="719667"/>
                </a:lnTo>
                <a:lnTo>
                  <a:pt x="372533" y="728134"/>
                </a:lnTo>
                <a:lnTo>
                  <a:pt x="372533" y="736600"/>
                </a:lnTo>
                <a:lnTo>
                  <a:pt x="372533" y="745067"/>
                </a:lnTo>
                <a:lnTo>
                  <a:pt x="372533" y="762000"/>
                </a:lnTo>
                <a:lnTo>
                  <a:pt x="372533" y="770467"/>
                </a:lnTo>
                <a:lnTo>
                  <a:pt x="364067" y="778934"/>
                </a:lnTo>
                <a:lnTo>
                  <a:pt x="364067" y="787400"/>
                </a:lnTo>
                <a:lnTo>
                  <a:pt x="364067" y="795867"/>
                </a:lnTo>
                <a:lnTo>
                  <a:pt x="355599" y="812800"/>
                </a:lnTo>
                <a:lnTo>
                  <a:pt x="355599" y="821267"/>
                </a:lnTo>
                <a:lnTo>
                  <a:pt x="355599" y="829734"/>
                </a:lnTo>
                <a:lnTo>
                  <a:pt x="347133" y="838200"/>
                </a:lnTo>
                <a:lnTo>
                  <a:pt x="347133" y="846667"/>
                </a:lnTo>
                <a:lnTo>
                  <a:pt x="347133" y="855134"/>
                </a:lnTo>
                <a:lnTo>
                  <a:pt x="338666" y="863600"/>
                </a:lnTo>
                <a:lnTo>
                  <a:pt x="330200" y="872067"/>
                </a:lnTo>
                <a:lnTo>
                  <a:pt x="330200" y="880534"/>
                </a:lnTo>
                <a:lnTo>
                  <a:pt x="321733" y="897467"/>
                </a:lnTo>
                <a:lnTo>
                  <a:pt x="321733" y="905934"/>
                </a:lnTo>
                <a:lnTo>
                  <a:pt x="313266" y="914400"/>
                </a:lnTo>
                <a:lnTo>
                  <a:pt x="313266" y="914400"/>
                </a:lnTo>
                <a:lnTo>
                  <a:pt x="304800" y="931334"/>
                </a:lnTo>
                <a:lnTo>
                  <a:pt x="304800" y="939800"/>
                </a:lnTo>
                <a:lnTo>
                  <a:pt x="296333" y="948267"/>
                </a:lnTo>
                <a:lnTo>
                  <a:pt x="296333" y="948267"/>
                </a:lnTo>
                <a:lnTo>
                  <a:pt x="287867" y="965200"/>
                </a:lnTo>
                <a:lnTo>
                  <a:pt x="279399" y="973667"/>
                </a:lnTo>
                <a:lnTo>
                  <a:pt x="279399" y="982134"/>
                </a:lnTo>
                <a:lnTo>
                  <a:pt x="270933" y="982134"/>
                </a:lnTo>
                <a:lnTo>
                  <a:pt x="270933" y="990600"/>
                </a:lnTo>
                <a:lnTo>
                  <a:pt x="262466" y="999067"/>
                </a:lnTo>
                <a:lnTo>
                  <a:pt x="254000" y="1007534"/>
                </a:lnTo>
                <a:lnTo>
                  <a:pt x="254000" y="1016000"/>
                </a:lnTo>
                <a:lnTo>
                  <a:pt x="245533" y="1024467"/>
                </a:lnTo>
                <a:lnTo>
                  <a:pt x="237066" y="1024467"/>
                </a:lnTo>
                <a:lnTo>
                  <a:pt x="228600" y="1032934"/>
                </a:lnTo>
                <a:lnTo>
                  <a:pt x="228600" y="1041400"/>
                </a:lnTo>
                <a:lnTo>
                  <a:pt x="220133" y="1049867"/>
                </a:lnTo>
                <a:lnTo>
                  <a:pt x="211667" y="1049867"/>
                </a:lnTo>
                <a:lnTo>
                  <a:pt x="211667" y="1058334"/>
                </a:lnTo>
                <a:lnTo>
                  <a:pt x="203199" y="1066800"/>
                </a:lnTo>
                <a:lnTo>
                  <a:pt x="203199" y="1075267"/>
                </a:lnTo>
                <a:lnTo>
                  <a:pt x="203199" y="1075267"/>
                </a:lnTo>
                <a:lnTo>
                  <a:pt x="194733" y="1083734"/>
                </a:lnTo>
                <a:lnTo>
                  <a:pt x="194733" y="1083734"/>
                </a:lnTo>
                <a:lnTo>
                  <a:pt x="194733" y="1092200"/>
                </a:lnTo>
                <a:lnTo>
                  <a:pt x="186266" y="1092200"/>
                </a:lnTo>
                <a:lnTo>
                  <a:pt x="186266" y="1100667"/>
                </a:lnTo>
                <a:lnTo>
                  <a:pt x="186266" y="1100667"/>
                </a:lnTo>
                <a:lnTo>
                  <a:pt x="186266" y="1109134"/>
                </a:lnTo>
                <a:lnTo>
                  <a:pt x="177800" y="1109134"/>
                </a:lnTo>
                <a:lnTo>
                  <a:pt x="177800" y="1117600"/>
                </a:lnTo>
                <a:lnTo>
                  <a:pt x="177800" y="1117600"/>
                </a:lnTo>
                <a:lnTo>
                  <a:pt x="177800" y="1117600"/>
                </a:lnTo>
                <a:lnTo>
                  <a:pt x="169333" y="1117600"/>
                </a:lnTo>
                <a:lnTo>
                  <a:pt x="169333" y="1126067"/>
                </a:lnTo>
                <a:lnTo>
                  <a:pt x="169333" y="1126067"/>
                </a:lnTo>
                <a:lnTo>
                  <a:pt x="169333" y="1126067"/>
                </a:lnTo>
                <a:lnTo>
                  <a:pt x="169333" y="1126067"/>
                </a:lnTo>
                <a:lnTo>
                  <a:pt x="169333" y="1134534"/>
                </a:lnTo>
                <a:lnTo>
                  <a:pt x="169333" y="1134534"/>
                </a:lnTo>
                <a:lnTo>
                  <a:pt x="169333" y="1134534"/>
                </a:lnTo>
                <a:lnTo>
                  <a:pt x="169333" y="1134534"/>
                </a:lnTo>
                <a:lnTo>
                  <a:pt x="169333" y="1134534"/>
                </a:lnTo>
                <a:lnTo>
                  <a:pt x="169333" y="1134534"/>
                </a:lnTo>
                <a:lnTo>
                  <a:pt x="169333" y="1134534"/>
                </a:lnTo>
                <a:lnTo>
                  <a:pt x="169333" y="1134534"/>
                </a:lnTo>
                <a:lnTo>
                  <a:pt x="169333" y="1134534"/>
                </a:lnTo>
                <a:lnTo>
                  <a:pt x="169333" y="1134534"/>
                </a:lnTo>
                <a:lnTo>
                  <a:pt x="169333" y="1134534"/>
                </a:lnTo>
                <a:lnTo>
                  <a:pt x="169333" y="1134534"/>
                </a:lnTo>
                <a:lnTo>
                  <a:pt x="169333" y="1134534"/>
                </a:lnTo>
                <a:lnTo>
                  <a:pt x="169333" y="1134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8517467" y="4267200"/>
            <a:ext cx="406401" cy="245534"/>
          </a:xfrm>
          <a:custGeom>
            <a:avLst/>
            <a:gdLst/>
            <a:ahLst/>
            <a:cxnLst/>
            <a:rect l="0" t="0" r="0" b="0"/>
            <a:pathLst>
              <a:path w="406401" h="245534">
                <a:moveTo>
                  <a:pt x="397933" y="0"/>
                </a:moveTo>
                <a:lnTo>
                  <a:pt x="397933" y="0"/>
                </a:lnTo>
                <a:lnTo>
                  <a:pt x="397933" y="0"/>
                </a:lnTo>
                <a:lnTo>
                  <a:pt x="397933" y="0"/>
                </a:lnTo>
                <a:lnTo>
                  <a:pt x="397933" y="0"/>
                </a:lnTo>
                <a:lnTo>
                  <a:pt x="397933" y="0"/>
                </a:lnTo>
                <a:lnTo>
                  <a:pt x="397933" y="0"/>
                </a:lnTo>
                <a:lnTo>
                  <a:pt x="397933" y="0"/>
                </a:lnTo>
                <a:lnTo>
                  <a:pt x="406400" y="0"/>
                </a:lnTo>
                <a:lnTo>
                  <a:pt x="406400" y="8467"/>
                </a:lnTo>
                <a:lnTo>
                  <a:pt x="406400" y="8467"/>
                </a:lnTo>
                <a:lnTo>
                  <a:pt x="406400" y="8467"/>
                </a:lnTo>
                <a:lnTo>
                  <a:pt x="406400" y="16933"/>
                </a:lnTo>
                <a:lnTo>
                  <a:pt x="406400" y="16933"/>
                </a:lnTo>
                <a:lnTo>
                  <a:pt x="406400" y="16933"/>
                </a:lnTo>
                <a:lnTo>
                  <a:pt x="406400" y="16933"/>
                </a:lnTo>
                <a:lnTo>
                  <a:pt x="406400" y="25400"/>
                </a:lnTo>
                <a:lnTo>
                  <a:pt x="406400" y="33867"/>
                </a:lnTo>
                <a:lnTo>
                  <a:pt x="397933" y="33867"/>
                </a:lnTo>
                <a:lnTo>
                  <a:pt x="397933" y="42333"/>
                </a:lnTo>
                <a:lnTo>
                  <a:pt x="397933" y="50800"/>
                </a:lnTo>
                <a:lnTo>
                  <a:pt x="389466" y="50800"/>
                </a:lnTo>
                <a:lnTo>
                  <a:pt x="389466" y="59267"/>
                </a:lnTo>
                <a:lnTo>
                  <a:pt x="381000" y="67733"/>
                </a:lnTo>
                <a:lnTo>
                  <a:pt x="372533" y="67733"/>
                </a:lnTo>
                <a:lnTo>
                  <a:pt x="372533" y="76200"/>
                </a:lnTo>
                <a:lnTo>
                  <a:pt x="364067" y="84667"/>
                </a:lnTo>
                <a:lnTo>
                  <a:pt x="355599" y="93133"/>
                </a:lnTo>
                <a:lnTo>
                  <a:pt x="355599" y="93133"/>
                </a:lnTo>
                <a:lnTo>
                  <a:pt x="347133" y="101600"/>
                </a:lnTo>
                <a:lnTo>
                  <a:pt x="338666" y="110067"/>
                </a:lnTo>
                <a:lnTo>
                  <a:pt x="330200" y="110067"/>
                </a:lnTo>
                <a:lnTo>
                  <a:pt x="321733" y="118533"/>
                </a:lnTo>
                <a:lnTo>
                  <a:pt x="313266" y="127000"/>
                </a:lnTo>
                <a:lnTo>
                  <a:pt x="304800" y="135467"/>
                </a:lnTo>
                <a:lnTo>
                  <a:pt x="287867" y="143933"/>
                </a:lnTo>
                <a:lnTo>
                  <a:pt x="279399" y="143933"/>
                </a:lnTo>
                <a:lnTo>
                  <a:pt x="270933" y="152400"/>
                </a:lnTo>
                <a:lnTo>
                  <a:pt x="262466" y="152400"/>
                </a:lnTo>
                <a:lnTo>
                  <a:pt x="254000" y="160867"/>
                </a:lnTo>
                <a:lnTo>
                  <a:pt x="245533" y="169333"/>
                </a:lnTo>
                <a:lnTo>
                  <a:pt x="228600" y="177800"/>
                </a:lnTo>
                <a:lnTo>
                  <a:pt x="220133" y="177800"/>
                </a:lnTo>
                <a:lnTo>
                  <a:pt x="211667" y="186267"/>
                </a:lnTo>
                <a:lnTo>
                  <a:pt x="203199" y="194733"/>
                </a:lnTo>
                <a:lnTo>
                  <a:pt x="194733" y="194733"/>
                </a:lnTo>
                <a:lnTo>
                  <a:pt x="177800" y="203200"/>
                </a:lnTo>
                <a:lnTo>
                  <a:pt x="169333" y="203200"/>
                </a:lnTo>
                <a:lnTo>
                  <a:pt x="160866" y="211667"/>
                </a:lnTo>
                <a:lnTo>
                  <a:pt x="152400" y="211667"/>
                </a:lnTo>
                <a:lnTo>
                  <a:pt x="143933" y="220133"/>
                </a:lnTo>
                <a:lnTo>
                  <a:pt x="126999" y="220133"/>
                </a:lnTo>
                <a:lnTo>
                  <a:pt x="118533" y="220133"/>
                </a:lnTo>
                <a:lnTo>
                  <a:pt x="110066" y="220133"/>
                </a:lnTo>
                <a:lnTo>
                  <a:pt x="101600" y="228600"/>
                </a:lnTo>
                <a:lnTo>
                  <a:pt x="93133" y="228600"/>
                </a:lnTo>
                <a:lnTo>
                  <a:pt x="84666" y="228600"/>
                </a:lnTo>
                <a:lnTo>
                  <a:pt x="84666" y="237067"/>
                </a:lnTo>
                <a:lnTo>
                  <a:pt x="67733" y="237067"/>
                </a:lnTo>
                <a:lnTo>
                  <a:pt x="59267" y="237067"/>
                </a:lnTo>
                <a:lnTo>
                  <a:pt x="50799" y="237067"/>
                </a:lnTo>
                <a:lnTo>
                  <a:pt x="42333" y="237067"/>
                </a:lnTo>
                <a:lnTo>
                  <a:pt x="42333" y="237067"/>
                </a:lnTo>
                <a:lnTo>
                  <a:pt x="33866" y="237067"/>
                </a:lnTo>
                <a:lnTo>
                  <a:pt x="25400" y="237067"/>
                </a:lnTo>
                <a:lnTo>
                  <a:pt x="16933" y="237067"/>
                </a:lnTo>
                <a:lnTo>
                  <a:pt x="16933" y="237067"/>
                </a:lnTo>
                <a:lnTo>
                  <a:pt x="8466" y="237067"/>
                </a:lnTo>
                <a:lnTo>
                  <a:pt x="8466" y="245533"/>
                </a:lnTo>
                <a:lnTo>
                  <a:pt x="8466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049867" y="2675467"/>
            <a:ext cx="364067" cy="279401"/>
          </a:xfrm>
          <a:custGeom>
            <a:avLst/>
            <a:gdLst/>
            <a:ahLst/>
            <a:cxnLst/>
            <a:rect l="0" t="0" r="0" b="0"/>
            <a:pathLst>
              <a:path w="364067" h="279401">
                <a:moveTo>
                  <a:pt x="0" y="8466"/>
                </a:moveTo>
                <a:lnTo>
                  <a:pt x="0" y="16933"/>
                </a:lnTo>
                <a:lnTo>
                  <a:pt x="0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93133"/>
                </a:lnTo>
                <a:lnTo>
                  <a:pt x="8466" y="118533"/>
                </a:lnTo>
                <a:lnTo>
                  <a:pt x="16933" y="152400"/>
                </a:lnTo>
                <a:lnTo>
                  <a:pt x="16933" y="177800"/>
                </a:lnTo>
                <a:lnTo>
                  <a:pt x="25400" y="203200"/>
                </a:lnTo>
                <a:lnTo>
                  <a:pt x="25400" y="228600"/>
                </a:lnTo>
                <a:lnTo>
                  <a:pt x="33866" y="245533"/>
                </a:lnTo>
                <a:lnTo>
                  <a:pt x="33866" y="254000"/>
                </a:lnTo>
                <a:lnTo>
                  <a:pt x="42333" y="270933"/>
                </a:lnTo>
                <a:lnTo>
                  <a:pt x="42333" y="270933"/>
                </a:lnTo>
                <a:lnTo>
                  <a:pt x="42333" y="279400"/>
                </a:lnTo>
                <a:lnTo>
                  <a:pt x="42333" y="279400"/>
                </a:lnTo>
                <a:lnTo>
                  <a:pt x="42333" y="279400"/>
                </a:lnTo>
                <a:lnTo>
                  <a:pt x="42333" y="270933"/>
                </a:lnTo>
                <a:lnTo>
                  <a:pt x="42333" y="262466"/>
                </a:lnTo>
                <a:lnTo>
                  <a:pt x="42333" y="245533"/>
                </a:lnTo>
                <a:lnTo>
                  <a:pt x="33866" y="228600"/>
                </a:lnTo>
                <a:lnTo>
                  <a:pt x="33866" y="194733"/>
                </a:lnTo>
                <a:lnTo>
                  <a:pt x="42333" y="169333"/>
                </a:lnTo>
                <a:lnTo>
                  <a:pt x="42333" y="135466"/>
                </a:lnTo>
                <a:lnTo>
                  <a:pt x="50800" y="110066"/>
                </a:lnTo>
                <a:lnTo>
                  <a:pt x="50800" y="84666"/>
                </a:lnTo>
                <a:lnTo>
                  <a:pt x="59266" y="59266"/>
                </a:lnTo>
                <a:lnTo>
                  <a:pt x="67733" y="42333"/>
                </a:lnTo>
                <a:lnTo>
                  <a:pt x="76200" y="25400"/>
                </a:lnTo>
                <a:lnTo>
                  <a:pt x="93133" y="16933"/>
                </a:lnTo>
                <a:lnTo>
                  <a:pt x="101600" y="16933"/>
                </a:lnTo>
                <a:lnTo>
                  <a:pt x="110066" y="16933"/>
                </a:lnTo>
                <a:lnTo>
                  <a:pt x="127000" y="33866"/>
                </a:lnTo>
                <a:lnTo>
                  <a:pt x="135466" y="42333"/>
                </a:lnTo>
                <a:lnTo>
                  <a:pt x="152400" y="59266"/>
                </a:lnTo>
                <a:lnTo>
                  <a:pt x="160866" y="84666"/>
                </a:lnTo>
                <a:lnTo>
                  <a:pt x="169333" y="110066"/>
                </a:lnTo>
                <a:lnTo>
                  <a:pt x="177800" y="135466"/>
                </a:lnTo>
                <a:lnTo>
                  <a:pt x="186266" y="160866"/>
                </a:lnTo>
                <a:lnTo>
                  <a:pt x="186266" y="186266"/>
                </a:lnTo>
                <a:lnTo>
                  <a:pt x="186266" y="211666"/>
                </a:lnTo>
                <a:lnTo>
                  <a:pt x="186266" y="228600"/>
                </a:lnTo>
                <a:lnTo>
                  <a:pt x="186266" y="237066"/>
                </a:lnTo>
                <a:lnTo>
                  <a:pt x="186266" y="245533"/>
                </a:lnTo>
                <a:lnTo>
                  <a:pt x="186266" y="245533"/>
                </a:lnTo>
                <a:lnTo>
                  <a:pt x="186266" y="245533"/>
                </a:lnTo>
                <a:lnTo>
                  <a:pt x="186266" y="245533"/>
                </a:lnTo>
                <a:lnTo>
                  <a:pt x="186266" y="245533"/>
                </a:lnTo>
                <a:lnTo>
                  <a:pt x="186266" y="237066"/>
                </a:lnTo>
                <a:lnTo>
                  <a:pt x="186266" y="220133"/>
                </a:lnTo>
                <a:lnTo>
                  <a:pt x="186266" y="203200"/>
                </a:lnTo>
                <a:lnTo>
                  <a:pt x="186266" y="177800"/>
                </a:lnTo>
                <a:lnTo>
                  <a:pt x="186266" y="160866"/>
                </a:lnTo>
                <a:lnTo>
                  <a:pt x="186266" y="135466"/>
                </a:lnTo>
                <a:lnTo>
                  <a:pt x="186266" y="110066"/>
                </a:lnTo>
                <a:lnTo>
                  <a:pt x="203200" y="84666"/>
                </a:lnTo>
                <a:lnTo>
                  <a:pt x="211666" y="59266"/>
                </a:lnTo>
                <a:lnTo>
                  <a:pt x="220133" y="42333"/>
                </a:lnTo>
                <a:lnTo>
                  <a:pt x="228600" y="25400"/>
                </a:lnTo>
                <a:lnTo>
                  <a:pt x="245533" y="8466"/>
                </a:lnTo>
                <a:lnTo>
                  <a:pt x="262466" y="0"/>
                </a:lnTo>
                <a:lnTo>
                  <a:pt x="279400" y="0"/>
                </a:lnTo>
                <a:lnTo>
                  <a:pt x="287866" y="0"/>
                </a:lnTo>
                <a:lnTo>
                  <a:pt x="304800" y="8466"/>
                </a:lnTo>
                <a:lnTo>
                  <a:pt x="313266" y="16933"/>
                </a:lnTo>
                <a:lnTo>
                  <a:pt x="330200" y="33866"/>
                </a:lnTo>
                <a:lnTo>
                  <a:pt x="330200" y="50800"/>
                </a:lnTo>
                <a:lnTo>
                  <a:pt x="338666" y="67733"/>
                </a:lnTo>
                <a:lnTo>
                  <a:pt x="347133" y="93133"/>
                </a:lnTo>
                <a:lnTo>
                  <a:pt x="347133" y="110066"/>
                </a:lnTo>
                <a:lnTo>
                  <a:pt x="355600" y="135466"/>
                </a:lnTo>
                <a:lnTo>
                  <a:pt x="355600" y="143933"/>
                </a:lnTo>
                <a:lnTo>
                  <a:pt x="355600" y="160866"/>
                </a:lnTo>
                <a:lnTo>
                  <a:pt x="355600" y="177800"/>
                </a:lnTo>
                <a:lnTo>
                  <a:pt x="355600" y="186266"/>
                </a:lnTo>
                <a:lnTo>
                  <a:pt x="355600" y="194733"/>
                </a:lnTo>
                <a:lnTo>
                  <a:pt x="355600" y="203200"/>
                </a:lnTo>
                <a:lnTo>
                  <a:pt x="355600" y="203200"/>
                </a:lnTo>
                <a:lnTo>
                  <a:pt x="355600" y="211666"/>
                </a:lnTo>
                <a:lnTo>
                  <a:pt x="355600" y="211666"/>
                </a:lnTo>
                <a:lnTo>
                  <a:pt x="355600" y="220133"/>
                </a:lnTo>
                <a:lnTo>
                  <a:pt x="355600" y="220133"/>
                </a:lnTo>
                <a:lnTo>
                  <a:pt x="355600" y="220133"/>
                </a:lnTo>
                <a:lnTo>
                  <a:pt x="355600" y="220133"/>
                </a:lnTo>
                <a:lnTo>
                  <a:pt x="355600" y="220133"/>
                </a:lnTo>
                <a:lnTo>
                  <a:pt x="355600" y="220133"/>
                </a:lnTo>
                <a:lnTo>
                  <a:pt x="355600" y="220133"/>
                </a:lnTo>
                <a:lnTo>
                  <a:pt x="355600" y="220133"/>
                </a:lnTo>
                <a:lnTo>
                  <a:pt x="355600" y="220133"/>
                </a:lnTo>
                <a:lnTo>
                  <a:pt x="364066" y="211666"/>
                </a:lnTo>
                <a:lnTo>
                  <a:pt x="364066" y="203200"/>
                </a:lnTo>
                <a:lnTo>
                  <a:pt x="364066" y="203200"/>
                </a:lnTo>
                <a:lnTo>
                  <a:pt x="364066" y="194733"/>
                </a:lnTo>
                <a:lnTo>
                  <a:pt x="364066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778000" y="2429933"/>
            <a:ext cx="160868" cy="457201"/>
          </a:xfrm>
          <a:custGeom>
            <a:avLst/>
            <a:gdLst/>
            <a:ahLst/>
            <a:cxnLst/>
            <a:rect l="0" t="0" r="0" b="0"/>
            <a:pathLst>
              <a:path w="160868" h="457201">
                <a:moveTo>
                  <a:pt x="0" y="59267"/>
                </a:move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4"/>
                </a:lnTo>
                <a:lnTo>
                  <a:pt x="16933" y="143934"/>
                </a:lnTo>
                <a:lnTo>
                  <a:pt x="16933" y="169334"/>
                </a:lnTo>
                <a:lnTo>
                  <a:pt x="16933" y="203200"/>
                </a:lnTo>
                <a:lnTo>
                  <a:pt x="25400" y="237067"/>
                </a:lnTo>
                <a:lnTo>
                  <a:pt x="25400" y="279400"/>
                </a:lnTo>
                <a:lnTo>
                  <a:pt x="25400" y="313267"/>
                </a:lnTo>
                <a:lnTo>
                  <a:pt x="25400" y="347134"/>
                </a:lnTo>
                <a:lnTo>
                  <a:pt x="25400" y="372534"/>
                </a:lnTo>
                <a:lnTo>
                  <a:pt x="25400" y="397934"/>
                </a:lnTo>
                <a:lnTo>
                  <a:pt x="25400" y="414867"/>
                </a:lnTo>
                <a:lnTo>
                  <a:pt x="25400" y="431800"/>
                </a:lnTo>
                <a:lnTo>
                  <a:pt x="25400" y="440267"/>
                </a:lnTo>
                <a:lnTo>
                  <a:pt x="25400" y="448734"/>
                </a:lnTo>
                <a:lnTo>
                  <a:pt x="25400" y="448734"/>
                </a:lnTo>
                <a:lnTo>
                  <a:pt x="25400" y="457200"/>
                </a:lnTo>
                <a:lnTo>
                  <a:pt x="25400" y="457200"/>
                </a:lnTo>
                <a:lnTo>
                  <a:pt x="25400" y="448734"/>
                </a:lnTo>
                <a:lnTo>
                  <a:pt x="25400" y="448734"/>
                </a:lnTo>
                <a:lnTo>
                  <a:pt x="25400" y="440267"/>
                </a:lnTo>
                <a:lnTo>
                  <a:pt x="25400" y="423334"/>
                </a:lnTo>
                <a:lnTo>
                  <a:pt x="25400" y="406400"/>
                </a:lnTo>
                <a:lnTo>
                  <a:pt x="25400" y="389467"/>
                </a:lnTo>
                <a:lnTo>
                  <a:pt x="25400" y="364067"/>
                </a:lnTo>
                <a:lnTo>
                  <a:pt x="25400" y="347134"/>
                </a:lnTo>
                <a:lnTo>
                  <a:pt x="25400" y="321734"/>
                </a:lnTo>
                <a:lnTo>
                  <a:pt x="16933" y="296334"/>
                </a:lnTo>
                <a:lnTo>
                  <a:pt x="16933" y="270934"/>
                </a:lnTo>
                <a:lnTo>
                  <a:pt x="16933" y="245534"/>
                </a:lnTo>
                <a:lnTo>
                  <a:pt x="16933" y="220134"/>
                </a:lnTo>
                <a:lnTo>
                  <a:pt x="16933" y="194734"/>
                </a:lnTo>
                <a:lnTo>
                  <a:pt x="16933" y="169334"/>
                </a:lnTo>
                <a:lnTo>
                  <a:pt x="16933" y="143934"/>
                </a:lnTo>
                <a:lnTo>
                  <a:pt x="16933" y="118534"/>
                </a:lnTo>
                <a:lnTo>
                  <a:pt x="16933" y="93134"/>
                </a:lnTo>
                <a:lnTo>
                  <a:pt x="16933" y="76200"/>
                </a:lnTo>
                <a:lnTo>
                  <a:pt x="25400" y="59267"/>
                </a:lnTo>
                <a:lnTo>
                  <a:pt x="25400" y="42334"/>
                </a:lnTo>
                <a:lnTo>
                  <a:pt x="33867" y="25400"/>
                </a:lnTo>
                <a:lnTo>
                  <a:pt x="42333" y="16934"/>
                </a:lnTo>
                <a:lnTo>
                  <a:pt x="50800" y="8467"/>
                </a:lnTo>
                <a:lnTo>
                  <a:pt x="50800" y="8467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8467"/>
                </a:lnTo>
                <a:lnTo>
                  <a:pt x="135467" y="16934"/>
                </a:lnTo>
                <a:lnTo>
                  <a:pt x="143933" y="25400"/>
                </a:lnTo>
                <a:lnTo>
                  <a:pt x="152400" y="33867"/>
                </a:lnTo>
                <a:lnTo>
                  <a:pt x="160867" y="42334"/>
                </a:lnTo>
                <a:lnTo>
                  <a:pt x="160867" y="59267"/>
                </a:lnTo>
                <a:lnTo>
                  <a:pt x="160867" y="76200"/>
                </a:lnTo>
                <a:lnTo>
                  <a:pt x="160867" y="84667"/>
                </a:lnTo>
                <a:lnTo>
                  <a:pt x="160867" y="93134"/>
                </a:lnTo>
                <a:lnTo>
                  <a:pt x="160867" y="101600"/>
                </a:lnTo>
                <a:lnTo>
                  <a:pt x="152400" y="118534"/>
                </a:lnTo>
                <a:lnTo>
                  <a:pt x="143933" y="127000"/>
                </a:lnTo>
                <a:lnTo>
                  <a:pt x="135467" y="135467"/>
                </a:lnTo>
                <a:lnTo>
                  <a:pt x="127000" y="143934"/>
                </a:lnTo>
                <a:lnTo>
                  <a:pt x="110067" y="152400"/>
                </a:lnTo>
                <a:lnTo>
                  <a:pt x="101600" y="160867"/>
                </a:lnTo>
                <a:lnTo>
                  <a:pt x="93133" y="169334"/>
                </a:lnTo>
                <a:lnTo>
                  <a:pt x="76200" y="177800"/>
                </a:lnTo>
                <a:lnTo>
                  <a:pt x="67733" y="177800"/>
                </a:lnTo>
                <a:lnTo>
                  <a:pt x="59267" y="177800"/>
                </a:lnTo>
                <a:lnTo>
                  <a:pt x="50800" y="177800"/>
                </a:lnTo>
                <a:lnTo>
                  <a:pt x="50800" y="177800"/>
                </a:lnTo>
                <a:lnTo>
                  <a:pt x="42333" y="177800"/>
                </a:lnTo>
                <a:lnTo>
                  <a:pt x="42333" y="169334"/>
                </a:lnTo>
                <a:lnTo>
                  <a:pt x="42333" y="160867"/>
                </a:lnTo>
                <a:lnTo>
                  <a:pt x="42333" y="160867"/>
                </a:lnTo>
                <a:lnTo>
                  <a:pt x="42333" y="152400"/>
                </a:lnTo>
                <a:lnTo>
                  <a:pt x="42333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015067" y="2472267"/>
            <a:ext cx="186267" cy="414867"/>
          </a:xfrm>
          <a:custGeom>
            <a:avLst/>
            <a:gdLst/>
            <a:ahLst/>
            <a:cxnLst/>
            <a:rect l="0" t="0" r="0" b="0"/>
            <a:pathLst>
              <a:path w="186267" h="414867">
                <a:moveTo>
                  <a:pt x="101600" y="0"/>
                </a:moveTo>
                <a:lnTo>
                  <a:pt x="101600" y="0"/>
                </a:lnTo>
                <a:lnTo>
                  <a:pt x="93133" y="0"/>
                </a:lnTo>
                <a:lnTo>
                  <a:pt x="93133" y="8466"/>
                </a:lnTo>
                <a:lnTo>
                  <a:pt x="84666" y="8466"/>
                </a:lnTo>
                <a:lnTo>
                  <a:pt x="76200" y="16933"/>
                </a:lnTo>
                <a:lnTo>
                  <a:pt x="76200" y="25400"/>
                </a:lnTo>
                <a:lnTo>
                  <a:pt x="67733" y="33866"/>
                </a:lnTo>
                <a:lnTo>
                  <a:pt x="59266" y="50800"/>
                </a:lnTo>
                <a:lnTo>
                  <a:pt x="42333" y="67733"/>
                </a:lnTo>
                <a:lnTo>
                  <a:pt x="33866" y="84666"/>
                </a:lnTo>
                <a:lnTo>
                  <a:pt x="25400" y="110066"/>
                </a:lnTo>
                <a:lnTo>
                  <a:pt x="16933" y="127000"/>
                </a:lnTo>
                <a:lnTo>
                  <a:pt x="16933" y="152400"/>
                </a:lnTo>
                <a:lnTo>
                  <a:pt x="8466" y="177800"/>
                </a:lnTo>
                <a:lnTo>
                  <a:pt x="8466" y="211666"/>
                </a:lnTo>
                <a:lnTo>
                  <a:pt x="0" y="237066"/>
                </a:lnTo>
                <a:lnTo>
                  <a:pt x="0" y="262466"/>
                </a:lnTo>
                <a:lnTo>
                  <a:pt x="0" y="287866"/>
                </a:lnTo>
                <a:lnTo>
                  <a:pt x="8466" y="313266"/>
                </a:lnTo>
                <a:lnTo>
                  <a:pt x="8466" y="330200"/>
                </a:lnTo>
                <a:lnTo>
                  <a:pt x="16933" y="355600"/>
                </a:lnTo>
                <a:lnTo>
                  <a:pt x="25400" y="372533"/>
                </a:lnTo>
                <a:lnTo>
                  <a:pt x="42333" y="381000"/>
                </a:lnTo>
                <a:lnTo>
                  <a:pt x="59266" y="397933"/>
                </a:lnTo>
                <a:lnTo>
                  <a:pt x="67733" y="406400"/>
                </a:lnTo>
                <a:lnTo>
                  <a:pt x="84666" y="414866"/>
                </a:lnTo>
                <a:lnTo>
                  <a:pt x="101600" y="414866"/>
                </a:lnTo>
                <a:lnTo>
                  <a:pt x="110066" y="406400"/>
                </a:lnTo>
                <a:lnTo>
                  <a:pt x="127000" y="397933"/>
                </a:lnTo>
                <a:lnTo>
                  <a:pt x="135466" y="389466"/>
                </a:lnTo>
                <a:lnTo>
                  <a:pt x="152400" y="381000"/>
                </a:lnTo>
                <a:lnTo>
                  <a:pt x="160866" y="364066"/>
                </a:lnTo>
                <a:lnTo>
                  <a:pt x="177800" y="338666"/>
                </a:lnTo>
                <a:lnTo>
                  <a:pt x="177800" y="321733"/>
                </a:lnTo>
                <a:lnTo>
                  <a:pt x="186266" y="287866"/>
                </a:lnTo>
                <a:lnTo>
                  <a:pt x="186266" y="262466"/>
                </a:lnTo>
                <a:lnTo>
                  <a:pt x="186266" y="228600"/>
                </a:lnTo>
                <a:lnTo>
                  <a:pt x="186266" y="203200"/>
                </a:lnTo>
                <a:lnTo>
                  <a:pt x="177800" y="169333"/>
                </a:lnTo>
                <a:lnTo>
                  <a:pt x="169333" y="143933"/>
                </a:lnTo>
                <a:lnTo>
                  <a:pt x="160866" y="118533"/>
                </a:lnTo>
                <a:lnTo>
                  <a:pt x="143933" y="93133"/>
                </a:lnTo>
                <a:lnTo>
                  <a:pt x="127000" y="76200"/>
                </a:lnTo>
                <a:lnTo>
                  <a:pt x="110066" y="59266"/>
                </a:lnTo>
                <a:lnTo>
                  <a:pt x="93133" y="42333"/>
                </a:lnTo>
                <a:lnTo>
                  <a:pt x="76200" y="42333"/>
                </a:lnTo>
                <a:lnTo>
                  <a:pt x="67733" y="33866"/>
                </a:lnTo>
                <a:lnTo>
                  <a:pt x="50800" y="33866"/>
                </a:lnTo>
                <a:lnTo>
                  <a:pt x="42333" y="33866"/>
                </a:lnTo>
                <a:lnTo>
                  <a:pt x="42333" y="33866"/>
                </a:lnTo>
                <a:lnTo>
                  <a:pt x="42333" y="33866"/>
                </a:lnTo>
                <a:lnTo>
                  <a:pt x="42333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108200" y="2743200"/>
            <a:ext cx="135468" cy="203201"/>
          </a:xfrm>
          <a:custGeom>
            <a:avLst/>
            <a:gdLst/>
            <a:ahLst/>
            <a:cxnLst/>
            <a:rect l="0" t="0" r="0" b="0"/>
            <a:pathLst>
              <a:path w="135468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33867"/>
                </a:lnTo>
                <a:lnTo>
                  <a:pt x="33867" y="50800"/>
                </a:lnTo>
                <a:lnTo>
                  <a:pt x="42333" y="59267"/>
                </a:lnTo>
                <a:lnTo>
                  <a:pt x="59267" y="76200"/>
                </a:lnTo>
                <a:lnTo>
                  <a:pt x="67733" y="93133"/>
                </a:lnTo>
                <a:lnTo>
                  <a:pt x="84667" y="101600"/>
                </a:lnTo>
                <a:lnTo>
                  <a:pt x="93133" y="118533"/>
                </a:lnTo>
                <a:lnTo>
                  <a:pt x="101600" y="135467"/>
                </a:lnTo>
                <a:lnTo>
                  <a:pt x="110067" y="152400"/>
                </a:lnTo>
                <a:lnTo>
                  <a:pt x="127000" y="160867"/>
                </a:lnTo>
                <a:lnTo>
                  <a:pt x="127000" y="177800"/>
                </a:lnTo>
                <a:lnTo>
                  <a:pt x="135467" y="186267"/>
                </a:lnTo>
                <a:lnTo>
                  <a:pt x="135467" y="194733"/>
                </a:lnTo>
                <a:lnTo>
                  <a:pt x="135467" y="203200"/>
                </a:lnTo>
                <a:lnTo>
                  <a:pt x="135467" y="203200"/>
                </a:lnTo>
                <a:lnTo>
                  <a:pt x="135467" y="203200"/>
                </a:lnTo>
                <a:lnTo>
                  <a:pt x="135467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59467" y="2167467"/>
            <a:ext cx="524934" cy="279401"/>
          </a:xfrm>
          <a:custGeom>
            <a:avLst/>
            <a:gdLst/>
            <a:ahLst/>
            <a:cxnLst/>
            <a:rect l="0" t="0" r="0" b="0"/>
            <a:pathLst>
              <a:path w="524934" h="279401">
                <a:moveTo>
                  <a:pt x="0" y="143933"/>
                </a:move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35466"/>
                </a:lnTo>
                <a:lnTo>
                  <a:pt x="0" y="135466"/>
                </a:lnTo>
                <a:lnTo>
                  <a:pt x="0" y="135466"/>
                </a:lnTo>
                <a:lnTo>
                  <a:pt x="8466" y="127000"/>
                </a:lnTo>
                <a:lnTo>
                  <a:pt x="8466" y="118533"/>
                </a:lnTo>
                <a:lnTo>
                  <a:pt x="8466" y="110066"/>
                </a:lnTo>
                <a:lnTo>
                  <a:pt x="16933" y="101600"/>
                </a:lnTo>
                <a:lnTo>
                  <a:pt x="33866" y="93133"/>
                </a:lnTo>
                <a:lnTo>
                  <a:pt x="42333" y="76200"/>
                </a:lnTo>
                <a:lnTo>
                  <a:pt x="50800" y="67733"/>
                </a:lnTo>
                <a:lnTo>
                  <a:pt x="67733" y="59266"/>
                </a:lnTo>
                <a:lnTo>
                  <a:pt x="84666" y="42333"/>
                </a:lnTo>
                <a:lnTo>
                  <a:pt x="101600" y="33866"/>
                </a:lnTo>
                <a:lnTo>
                  <a:pt x="127000" y="25400"/>
                </a:lnTo>
                <a:lnTo>
                  <a:pt x="152400" y="16933"/>
                </a:lnTo>
                <a:lnTo>
                  <a:pt x="169333" y="8466"/>
                </a:lnTo>
                <a:lnTo>
                  <a:pt x="203200" y="8466"/>
                </a:lnTo>
                <a:lnTo>
                  <a:pt x="228600" y="0"/>
                </a:lnTo>
                <a:lnTo>
                  <a:pt x="254000" y="8466"/>
                </a:lnTo>
                <a:lnTo>
                  <a:pt x="279400" y="8466"/>
                </a:lnTo>
                <a:lnTo>
                  <a:pt x="304800" y="16933"/>
                </a:lnTo>
                <a:lnTo>
                  <a:pt x="330200" y="25400"/>
                </a:lnTo>
                <a:lnTo>
                  <a:pt x="355600" y="33866"/>
                </a:lnTo>
                <a:lnTo>
                  <a:pt x="381000" y="50800"/>
                </a:lnTo>
                <a:lnTo>
                  <a:pt x="406400" y="67733"/>
                </a:lnTo>
                <a:lnTo>
                  <a:pt x="423333" y="84666"/>
                </a:lnTo>
                <a:lnTo>
                  <a:pt x="440266" y="101600"/>
                </a:lnTo>
                <a:lnTo>
                  <a:pt x="465666" y="118533"/>
                </a:lnTo>
                <a:lnTo>
                  <a:pt x="474133" y="143933"/>
                </a:lnTo>
                <a:lnTo>
                  <a:pt x="482600" y="169333"/>
                </a:lnTo>
                <a:lnTo>
                  <a:pt x="491066" y="186266"/>
                </a:lnTo>
                <a:lnTo>
                  <a:pt x="499533" y="203200"/>
                </a:lnTo>
                <a:lnTo>
                  <a:pt x="508000" y="220133"/>
                </a:lnTo>
                <a:lnTo>
                  <a:pt x="516466" y="228600"/>
                </a:lnTo>
                <a:lnTo>
                  <a:pt x="516466" y="245533"/>
                </a:lnTo>
                <a:lnTo>
                  <a:pt x="524933" y="254000"/>
                </a:lnTo>
                <a:lnTo>
                  <a:pt x="524933" y="262466"/>
                </a:lnTo>
                <a:lnTo>
                  <a:pt x="524933" y="270933"/>
                </a:lnTo>
                <a:lnTo>
                  <a:pt x="524933" y="270933"/>
                </a:lnTo>
                <a:lnTo>
                  <a:pt x="524933" y="270933"/>
                </a:lnTo>
                <a:lnTo>
                  <a:pt x="524933" y="270933"/>
                </a:lnTo>
                <a:lnTo>
                  <a:pt x="524933" y="279400"/>
                </a:lnTo>
                <a:lnTo>
                  <a:pt x="524933" y="279400"/>
                </a:lnTo>
                <a:lnTo>
                  <a:pt x="524933" y="279400"/>
                </a:lnTo>
                <a:lnTo>
                  <a:pt x="524933" y="279400"/>
                </a:lnTo>
                <a:lnTo>
                  <a:pt x="524933" y="279400"/>
                </a:lnTo>
                <a:lnTo>
                  <a:pt x="524933" y="279400"/>
                </a:lnTo>
                <a:lnTo>
                  <a:pt x="524933" y="270933"/>
                </a:lnTo>
                <a:lnTo>
                  <a:pt x="524933" y="270933"/>
                </a:lnTo>
                <a:lnTo>
                  <a:pt x="524933" y="270933"/>
                </a:lnTo>
                <a:lnTo>
                  <a:pt x="524933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641600" y="2455333"/>
            <a:ext cx="16934" cy="355601"/>
          </a:xfrm>
          <a:custGeom>
            <a:avLst/>
            <a:gdLst/>
            <a:ahLst/>
            <a:cxnLst/>
            <a:rect l="0" t="0" r="0" b="0"/>
            <a:pathLst>
              <a:path w="16934" h="355601">
                <a:moveTo>
                  <a:pt x="16933" y="0"/>
                </a:moveTo>
                <a:lnTo>
                  <a:pt x="16933" y="0"/>
                </a:lnTo>
                <a:lnTo>
                  <a:pt x="8467" y="0"/>
                </a:lnTo>
                <a:lnTo>
                  <a:pt x="8467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60867"/>
                </a:lnTo>
                <a:lnTo>
                  <a:pt x="0" y="186267"/>
                </a:lnTo>
                <a:lnTo>
                  <a:pt x="8467" y="220134"/>
                </a:lnTo>
                <a:lnTo>
                  <a:pt x="8467" y="254000"/>
                </a:lnTo>
                <a:lnTo>
                  <a:pt x="8467" y="279400"/>
                </a:lnTo>
                <a:lnTo>
                  <a:pt x="8467" y="304800"/>
                </a:lnTo>
                <a:lnTo>
                  <a:pt x="16933" y="321734"/>
                </a:lnTo>
                <a:lnTo>
                  <a:pt x="8467" y="338667"/>
                </a:lnTo>
                <a:lnTo>
                  <a:pt x="8467" y="347134"/>
                </a:lnTo>
                <a:lnTo>
                  <a:pt x="8467" y="355600"/>
                </a:lnTo>
                <a:lnTo>
                  <a:pt x="8467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514600" y="2616200"/>
            <a:ext cx="321734" cy="16934"/>
          </a:xfrm>
          <a:custGeom>
            <a:avLst/>
            <a:gdLst/>
            <a:ahLst/>
            <a:cxnLst/>
            <a:rect l="0" t="0" r="0" b="0"/>
            <a:pathLst>
              <a:path w="321734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9267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35467" y="8467"/>
                </a:lnTo>
                <a:lnTo>
                  <a:pt x="160867" y="0"/>
                </a:lnTo>
                <a:lnTo>
                  <a:pt x="186267" y="0"/>
                </a:lnTo>
                <a:lnTo>
                  <a:pt x="211667" y="0"/>
                </a:lnTo>
                <a:lnTo>
                  <a:pt x="237067" y="0"/>
                </a:lnTo>
                <a:lnTo>
                  <a:pt x="262467" y="8467"/>
                </a:lnTo>
                <a:lnTo>
                  <a:pt x="279400" y="8467"/>
                </a:lnTo>
                <a:lnTo>
                  <a:pt x="296333" y="8467"/>
                </a:lnTo>
                <a:lnTo>
                  <a:pt x="304800" y="8467"/>
                </a:lnTo>
                <a:lnTo>
                  <a:pt x="304800" y="8467"/>
                </a:lnTo>
                <a:lnTo>
                  <a:pt x="321733" y="8467"/>
                </a:lnTo>
                <a:lnTo>
                  <a:pt x="3217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056467" y="2540000"/>
            <a:ext cx="431801" cy="287868"/>
          </a:xfrm>
          <a:custGeom>
            <a:avLst/>
            <a:gdLst/>
            <a:ahLst/>
            <a:cxnLst/>
            <a:rect l="0" t="0" r="0" b="0"/>
            <a:pathLst>
              <a:path w="431801" h="287868">
                <a:moveTo>
                  <a:pt x="0" y="16933"/>
                </a:moveTo>
                <a:lnTo>
                  <a:pt x="0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33867"/>
                </a:lnTo>
                <a:lnTo>
                  <a:pt x="25400" y="50800"/>
                </a:lnTo>
                <a:lnTo>
                  <a:pt x="33866" y="67733"/>
                </a:lnTo>
                <a:lnTo>
                  <a:pt x="33866" y="84667"/>
                </a:lnTo>
                <a:lnTo>
                  <a:pt x="33866" y="110067"/>
                </a:lnTo>
                <a:lnTo>
                  <a:pt x="33866" y="135467"/>
                </a:lnTo>
                <a:lnTo>
                  <a:pt x="33866" y="160867"/>
                </a:lnTo>
                <a:lnTo>
                  <a:pt x="33866" y="186267"/>
                </a:lnTo>
                <a:lnTo>
                  <a:pt x="33866" y="203200"/>
                </a:lnTo>
                <a:lnTo>
                  <a:pt x="33866" y="220133"/>
                </a:lnTo>
                <a:lnTo>
                  <a:pt x="33866" y="228600"/>
                </a:lnTo>
                <a:lnTo>
                  <a:pt x="33866" y="237067"/>
                </a:lnTo>
                <a:lnTo>
                  <a:pt x="33866" y="237067"/>
                </a:lnTo>
                <a:lnTo>
                  <a:pt x="33866" y="237067"/>
                </a:lnTo>
                <a:lnTo>
                  <a:pt x="33866" y="237067"/>
                </a:lnTo>
                <a:lnTo>
                  <a:pt x="33866" y="228600"/>
                </a:lnTo>
                <a:lnTo>
                  <a:pt x="33866" y="220133"/>
                </a:lnTo>
                <a:lnTo>
                  <a:pt x="33866" y="211667"/>
                </a:lnTo>
                <a:lnTo>
                  <a:pt x="42333" y="186267"/>
                </a:lnTo>
                <a:lnTo>
                  <a:pt x="42333" y="169333"/>
                </a:lnTo>
                <a:lnTo>
                  <a:pt x="50800" y="135467"/>
                </a:lnTo>
                <a:lnTo>
                  <a:pt x="50800" y="118533"/>
                </a:lnTo>
                <a:lnTo>
                  <a:pt x="50800" y="84667"/>
                </a:lnTo>
                <a:lnTo>
                  <a:pt x="59266" y="67733"/>
                </a:lnTo>
                <a:lnTo>
                  <a:pt x="67733" y="59267"/>
                </a:lnTo>
                <a:lnTo>
                  <a:pt x="76200" y="42333"/>
                </a:lnTo>
                <a:lnTo>
                  <a:pt x="84666" y="42333"/>
                </a:lnTo>
                <a:lnTo>
                  <a:pt x="101600" y="33867"/>
                </a:lnTo>
                <a:lnTo>
                  <a:pt x="118533" y="42333"/>
                </a:lnTo>
                <a:lnTo>
                  <a:pt x="135466" y="42333"/>
                </a:lnTo>
                <a:lnTo>
                  <a:pt x="152400" y="59267"/>
                </a:lnTo>
                <a:lnTo>
                  <a:pt x="169333" y="67733"/>
                </a:lnTo>
                <a:lnTo>
                  <a:pt x="177800" y="84667"/>
                </a:lnTo>
                <a:lnTo>
                  <a:pt x="186266" y="118533"/>
                </a:lnTo>
                <a:lnTo>
                  <a:pt x="194733" y="135467"/>
                </a:lnTo>
                <a:lnTo>
                  <a:pt x="194733" y="160867"/>
                </a:lnTo>
                <a:lnTo>
                  <a:pt x="194733" y="186267"/>
                </a:lnTo>
                <a:lnTo>
                  <a:pt x="203200" y="203200"/>
                </a:lnTo>
                <a:lnTo>
                  <a:pt x="203200" y="220133"/>
                </a:lnTo>
                <a:lnTo>
                  <a:pt x="203200" y="228600"/>
                </a:lnTo>
                <a:lnTo>
                  <a:pt x="203200" y="228600"/>
                </a:lnTo>
                <a:lnTo>
                  <a:pt x="203200" y="237067"/>
                </a:lnTo>
                <a:lnTo>
                  <a:pt x="203200" y="228600"/>
                </a:lnTo>
                <a:lnTo>
                  <a:pt x="203200" y="228600"/>
                </a:lnTo>
                <a:lnTo>
                  <a:pt x="203200" y="220133"/>
                </a:lnTo>
                <a:lnTo>
                  <a:pt x="203200" y="211667"/>
                </a:lnTo>
                <a:lnTo>
                  <a:pt x="203200" y="194733"/>
                </a:lnTo>
                <a:lnTo>
                  <a:pt x="211666" y="169333"/>
                </a:lnTo>
                <a:lnTo>
                  <a:pt x="211666" y="143933"/>
                </a:lnTo>
                <a:lnTo>
                  <a:pt x="211666" y="118533"/>
                </a:lnTo>
                <a:lnTo>
                  <a:pt x="211666" y="93133"/>
                </a:lnTo>
                <a:lnTo>
                  <a:pt x="220133" y="67733"/>
                </a:lnTo>
                <a:lnTo>
                  <a:pt x="228600" y="50800"/>
                </a:lnTo>
                <a:lnTo>
                  <a:pt x="237066" y="33867"/>
                </a:lnTo>
                <a:lnTo>
                  <a:pt x="254000" y="16933"/>
                </a:lnTo>
                <a:lnTo>
                  <a:pt x="270933" y="8467"/>
                </a:lnTo>
                <a:lnTo>
                  <a:pt x="287866" y="0"/>
                </a:lnTo>
                <a:lnTo>
                  <a:pt x="304800" y="0"/>
                </a:lnTo>
                <a:lnTo>
                  <a:pt x="321733" y="8467"/>
                </a:lnTo>
                <a:lnTo>
                  <a:pt x="347133" y="16933"/>
                </a:lnTo>
                <a:lnTo>
                  <a:pt x="364066" y="33867"/>
                </a:lnTo>
                <a:lnTo>
                  <a:pt x="381000" y="59267"/>
                </a:lnTo>
                <a:lnTo>
                  <a:pt x="389466" y="76200"/>
                </a:lnTo>
                <a:lnTo>
                  <a:pt x="397933" y="101600"/>
                </a:lnTo>
                <a:lnTo>
                  <a:pt x="406400" y="135467"/>
                </a:lnTo>
                <a:lnTo>
                  <a:pt x="414866" y="160867"/>
                </a:lnTo>
                <a:lnTo>
                  <a:pt x="414866" y="186267"/>
                </a:lnTo>
                <a:lnTo>
                  <a:pt x="414866" y="211667"/>
                </a:lnTo>
                <a:lnTo>
                  <a:pt x="423333" y="228600"/>
                </a:lnTo>
                <a:lnTo>
                  <a:pt x="423333" y="237067"/>
                </a:lnTo>
                <a:lnTo>
                  <a:pt x="423333" y="254000"/>
                </a:lnTo>
                <a:lnTo>
                  <a:pt x="423333" y="262467"/>
                </a:lnTo>
                <a:lnTo>
                  <a:pt x="423333" y="270933"/>
                </a:lnTo>
                <a:lnTo>
                  <a:pt x="423333" y="279400"/>
                </a:lnTo>
                <a:lnTo>
                  <a:pt x="423333" y="279400"/>
                </a:lnTo>
                <a:lnTo>
                  <a:pt x="423333" y="287867"/>
                </a:lnTo>
                <a:lnTo>
                  <a:pt x="423333" y="287867"/>
                </a:lnTo>
                <a:lnTo>
                  <a:pt x="423333" y="287867"/>
                </a:lnTo>
                <a:lnTo>
                  <a:pt x="423333" y="287867"/>
                </a:lnTo>
                <a:lnTo>
                  <a:pt x="423333" y="287867"/>
                </a:lnTo>
                <a:lnTo>
                  <a:pt x="423333" y="287867"/>
                </a:lnTo>
                <a:lnTo>
                  <a:pt x="423333" y="287867"/>
                </a:lnTo>
                <a:lnTo>
                  <a:pt x="423333" y="287867"/>
                </a:lnTo>
                <a:lnTo>
                  <a:pt x="423333" y="287867"/>
                </a:lnTo>
                <a:lnTo>
                  <a:pt x="423333" y="287867"/>
                </a:lnTo>
                <a:lnTo>
                  <a:pt x="423333" y="287867"/>
                </a:lnTo>
                <a:lnTo>
                  <a:pt x="423333" y="287867"/>
                </a:lnTo>
                <a:lnTo>
                  <a:pt x="423333" y="287867"/>
                </a:lnTo>
                <a:lnTo>
                  <a:pt x="431800" y="279400"/>
                </a:lnTo>
                <a:lnTo>
                  <a:pt x="4318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903133" y="2413000"/>
            <a:ext cx="254001" cy="372534"/>
          </a:xfrm>
          <a:custGeom>
            <a:avLst/>
            <a:gdLst/>
            <a:ahLst/>
            <a:cxnLst/>
            <a:rect l="0" t="0" r="0" b="0"/>
            <a:pathLst>
              <a:path w="254001" h="372534">
                <a:moveTo>
                  <a:pt x="135467" y="0"/>
                </a:moveTo>
                <a:lnTo>
                  <a:pt x="135467" y="0"/>
                </a:lnTo>
                <a:lnTo>
                  <a:pt x="127000" y="0"/>
                </a:lnTo>
                <a:lnTo>
                  <a:pt x="118534" y="8467"/>
                </a:lnTo>
                <a:lnTo>
                  <a:pt x="110067" y="8467"/>
                </a:lnTo>
                <a:lnTo>
                  <a:pt x="101600" y="16933"/>
                </a:lnTo>
                <a:lnTo>
                  <a:pt x="84667" y="25400"/>
                </a:lnTo>
                <a:lnTo>
                  <a:pt x="76200" y="42333"/>
                </a:lnTo>
                <a:lnTo>
                  <a:pt x="59267" y="59267"/>
                </a:lnTo>
                <a:lnTo>
                  <a:pt x="50800" y="84667"/>
                </a:lnTo>
                <a:lnTo>
                  <a:pt x="33867" y="110067"/>
                </a:lnTo>
                <a:lnTo>
                  <a:pt x="25400" y="135467"/>
                </a:lnTo>
                <a:lnTo>
                  <a:pt x="16934" y="160867"/>
                </a:lnTo>
                <a:lnTo>
                  <a:pt x="8467" y="194733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8467" y="304800"/>
                </a:lnTo>
                <a:lnTo>
                  <a:pt x="16934" y="330200"/>
                </a:lnTo>
                <a:lnTo>
                  <a:pt x="25400" y="347133"/>
                </a:lnTo>
                <a:lnTo>
                  <a:pt x="42334" y="355600"/>
                </a:lnTo>
                <a:lnTo>
                  <a:pt x="59267" y="364067"/>
                </a:lnTo>
                <a:lnTo>
                  <a:pt x="84667" y="372533"/>
                </a:lnTo>
                <a:lnTo>
                  <a:pt x="110067" y="372533"/>
                </a:lnTo>
                <a:lnTo>
                  <a:pt x="135467" y="372533"/>
                </a:lnTo>
                <a:lnTo>
                  <a:pt x="160867" y="364067"/>
                </a:lnTo>
                <a:lnTo>
                  <a:pt x="186267" y="355600"/>
                </a:lnTo>
                <a:lnTo>
                  <a:pt x="203200" y="338667"/>
                </a:lnTo>
                <a:lnTo>
                  <a:pt x="220134" y="321733"/>
                </a:lnTo>
                <a:lnTo>
                  <a:pt x="237067" y="296333"/>
                </a:lnTo>
                <a:lnTo>
                  <a:pt x="245534" y="262467"/>
                </a:lnTo>
                <a:lnTo>
                  <a:pt x="245534" y="228600"/>
                </a:lnTo>
                <a:lnTo>
                  <a:pt x="254000" y="203200"/>
                </a:lnTo>
                <a:lnTo>
                  <a:pt x="245534" y="160867"/>
                </a:lnTo>
                <a:lnTo>
                  <a:pt x="237067" y="127000"/>
                </a:lnTo>
                <a:lnTo>
                  <a:pt x="220134" y="93133"/>
                </a:lnTo>
                <a:lnTo>
                  <a:pt x="211667" y="67733"/>
                </a:lnTo>
                <a:lnTo>
                  <a:pt x="194734" y="42333"/>
                </a:lnTo>
                <a:lnTo>
                  <a:pt x="169334" y="25400"/>
                </a:lnTo>
                <a:lnTo>
                  <a:pt x="143934" y="16933"/>
                </a:lnTo>
                <a:lnTo>
                  <a:pt x="127000" y="8467"/>
                </a:lnTo>
                <a:lnTo>
                  <a:pt x="101600" y="0"/>
                </a:lnTo>
                <a:lnTo>
                  <a:pt x="84667" y="8467"/>
                </a:lnTo>
                <a:lnTo>
                  <a:pt x="84667" y="8467"/>
                </a:lnTo>
                <a:lnTo>
                  <a:pt x="67734" y="8467"/>
                </a:lnTo>
                <a:lnTo>
                  <a:pt x="67734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038600" y="2599267"/>
            <a:ext cx="101601" cy="228601"/>
          </a:xfrm>
          <a:custGeom>
            <a:avLst/>
            <a:gdLst/>
            <a:ahLst/>
            <a:cxnLst/>
            <a:rect l="0" t="0" r="0" b="0"/>
            <a:pathLst>
              <a:path w="101601" h="228601">
                <a:moveTo>
                  <a:pt x="0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16933" y="25400"/>
                </a:lnTo>
                <a:lnTo>
                  <a:pt x="25400" y="42333"/>
                </a:lnTo>
                <a:lnTo>
                  <a:pt x="33867" y="59266"/>
                </a:lnTo>
                <a:lnTo>
                  <a:pt x="42333" y="76200"/>
                </a:lnTo>
                <a:lnTo>
                  <a:pt x="50800" y="101600"/>
                </a:lnTo>
                <a:lnTo>
                  <a:pt x="67733" y="127000"/>
                </a:lnTo>
                <a:lnTo>
                  <a:pt x="76200" y="152400"/>
                </a:lnTo>
                <a:lnTo>
                  <a:pt x="76200" y="169333"/>
                </a:lnTo>
                <a:lnTo>
                  <a:pt x="84667" y="194733"/>
                </a:lnTo>
                <a:lnTo>
                  <a:pt x="93133" y="211666"/>
                </a:lnTo>
                <a:lnTo>
                  <a:pt x="101600" y="220133"/>
                </a:lnTo>
                <a:lnTo>
                  <a:pt x="101600" y="220133"/>
                </a:lnTo>
                <a:lnTo>
                  <a:pt x="101600" y="228600"/>
                </a:lnTo>
                <a:lnTo>
                  <a:pt x="1016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233333" y="2472267"/>
            <a:ext cx="254001" cy="304801"/>
          </a:xfrm>
          <a:custGeom>
            <a:avLst/>
            <a:gdLst/>
            <a:ahLst/>
            <a:cxnLst/>
            <a:rect l="0" t="0" r="0" b="0"/>
            <a:pathLst>
              <a:path w="254001" h="304801">
                <a:moveTo>
                  <a:pt x="16934" y="93133"/>
                </a:moveTo>
                <a:lnTo>
                  <a:pt x="16934" y="93133"/>
                </a:lnTo>
                <a:lnTo>
                  <a:pt x="16934" y="93133"/>
                </a:lnTo>
                <a:lnTo>
                  <a:pt x="16934" y="93133"/>
                </a:lnTo>
                <a:lnTo>
                  <a:pt x="16934" y="110066"/>
                </a:lnTo>
                <a:lnTo>
                  <a:pt x="16934" y="127000"/>
                </a:lnTo>
                <a:lnTo>
                  <a:pt x="16934" y="143933"/>
                </a:lnTo>
                <a:lnTo>
                  <a:pt x="16934" y="169333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54000"/>
                </a:lnTo>
                <a:lnTo>
                  <a:pt x="25400" y="262466"/>
                </a:lnTo>
                <a:lnTo>
                  <a:pt x="25400" y="279400"/>
                </a:lnTo>
                <a:lnTo>
                  <a:pt x="25400" y="287866"/>
                </a:lnTo>
                <a:lnTo>
                  <a:pt x="33867" y="287866"/>
                </a:lnTo>
                <a:lnTo>
                  <a:pt x="25400" y="287866"/>
                </a:lnTo>
                <a:lnTo>
                  <a:pt x="25400" y="287866"/>
                </a:lnTo>
                <a:lnTo>
                  <a:pt x="25400" y="279400"/>
                </a:lnTo>
                <a:lnTo>
                  <a:pt x="25400" y="262466"/>
                </a:lnTo>
                <a:lnTo>
                  <a:pt x="25400" y="245533"/>
                </a:lnTo>
                <a:lnTo>
                  <a:pt x="25400" y="228600"/>
                </a:lnTo>
                <a:lnTo>
                  <a:pt x="16934" y="203200"/>
                </a:lnTo>
                <a:lnTo>
                  <a:pt x="16934" y="169333"/>
                </a:lnTo>
                <a:lnTo>
                  <a:pt x="8467" y="135466"/>
                </a:lnTo>
                <a:lnTo>
                  <a:pt x="8467" y="110066"/>
                </a:lnTo>
                <a:lnTo>
                  <a:pt x="0" y="93133"/>
                </a:lnTo>
                <a:lnTo>
                  <a:pt x="0" y="67733"/>
                </a:lnTo>
                <a:lnTo>
                  <a:pt x="8467" y="50800"/>
                </a:lnTo>
                <a:lnTo>
                  <a:pt x="8467" y="33866"/>
                </a:lnTo>
                <a:lnTo>
                  <a:pt x="16934" y="25400"/>
                </a:lnTo>
                <a:lnTo>
                  <a:pt x="25400" y="16933"/>
                </a:lnTo>
                <a:lnTo>
                  <a:pt x="42334" y="8466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8466"/>
                </a:lnTo>
                <a:lnTo>
                  <a:pt x="127000" y="8466"/>
                </a:lnTo>
                <a:lnTo>
                  <a:pt x="143934" y="16933"/>
                </a:lnTo>
                <a:lnTo>
                  <a:pt x="143934" y="25400"/>
                </a:lnTo>
                <a:lnTo>
                  <a:pt x="152400" y="33866"/>
                </a:lnTo>
                <a:lnTo>
                  <a:pt x="152400" y="42333"/>
                </a:lnTo>
                <a:lnTo>
                  <a:pt x="143934" y="59266"/>
                </a:lnTo>
                <a:lnTo>
                  <a:pt x="135467" y="67733"/>
                </a:lnTo>
                <a:lnTo>
                  <a:pt x="127000" y="84666"/>
                </a:lnTo>
                <a:lnTo>
                  <a:pt x="110067" y="93133"/>
                </a:lnTo>
                <a:lnTo>
                  <a:pt x="101600" y="110066"/>
                </a:lnTo>
                <a:lnTo>
                  <a:pt x="93134" y="127000"/>
                </a:lnTo>
                <a:lnTo>
                  <a:pt x="84667" y="135466"/>
                </a:lnTo>
                <a:lnTo>
                  <a:pt x="76200" y="152400"/>
                </a:lnTo>
                <a:lnTo>
                  <a:pt x="67734" y="169333"/>
                </a:lnTo>
                <a:lnTo>
                  <a:pt x="59267" y="177800"/>
                </a:lnTo>
                <a:lnTo>
                  <a:pt x="59267" y="194733"/>
                </a:lnTo>
                <a:lnTo>
                  <a:pt x="67734" y="211666"/>
                </a:lnTo>
                <a:lnTo>
                  <a:pt x="67734" y="220133"/>
                </a:lnTo>
                <a:lnTo>
                  <a:pt x="76200" y="237066"/>
                </a:lnTo>
                <a:lnTo>
                  <a:pt x="93134" y="254000"/>
                </a:lnTo>
                <a:lnTo>
                  <a:pt x="110067" y="262466"/>
                </a:lnTo>
                <a:lnTo>
                  <a:pt x="135467" y="279400"/>
                </a:lnTo>
                <a:lnTo>
                  <a:pt x="160867" y="287866"/>
                </a:lnTo>
                <a:lnTo>
                  <a:pt x="186267" y="296333"/>
                </a:lnTo>
                <a:lnTo>
                  <a:pt x="211667" y="304800"/>
                </a:lnTo>
                <a:lnTo>
                  <a:pt x="228600" y="304800"/>
                </a:lnTo>
                <a:lnTo>
                  <a:pt x="245534" y="296333"/>
                </a:lnTo>
                <a:lnTo>
                  <a:pt x="254000" y="287866"/>
                </a:lnTo>
                <a:lnTo>
                  <a:pt x="254000" y="287866"/>
                </a:lnTo>
                <a:lnTo>
                  <a:pt x="254000" y="279400"/>
                </a:lnTo>
                <a:lnTo>
                  <a:pt x="2540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801533" y="2116667"/>
            <a:ext cx="609601" cy="211667"/>
          </a:xfrm>
          <a:custGeom>
            <a:avLst/>
            <a:gdLst/>
            <a:ahLst/>
            <a:cxnLst/>
            <a:rect l="0" t="0" r="0" b="0"/>
            <a:pathLst>
              <a:path w="609601" h="211667">
                <a:moveTo>
                  <a:pt x="0" y="194733"/>
                </a:moveTo>
                <a:lnTo>
                  <a:pt x="0" y="194733"/>
                </a:lnTo>
                <a:lnTo>
                  <a:pt x="0" y="194733"/>
                </a:lnTo>
                <a:lnTo>
                  <a:pt x="0" y="186266"/>
                </a:lnTo>
                <a:lnTo>
                  <a:pt x="0" y="186266"/>
                </a:lnTo>
                <a:lnTo>
                  <a:pt x="8467" y="177800"/>
                </a:lnTo>
                <a:lnTo>
                  <a:pt x="8467" y="169333"/>
                </a:lnTo>
                <a:lnTo>
                  <a:pt x="16934" y="152400"/>
                </a:lnTo>
                <a:lnTo>
                  <a:pt x="25400" y="135466"/>
                </a:lnTo>
                <a:lnTo>
                  <a:pt x="42334" y="118533"/>
                </a:lnTo>
                <a:lnTo>
                  <a:pt x="59267" y="101600"/>
                </a:lnTo>
                <a:lnTo>
                  <a:pt x="84667" y="84666"/>
                </a:lnTo>
                <a:lnTo>
                  <a:pt x="101600" y="67733"/>
                </a:lnTo>
                <a:lnTo>
                  <a:pt x="135467" y="42333"/>
                </a:lnTo>
                <a:lnTo>
                  <a:pt x="160867" y="25400"/>
                </a:lnTo>
                <a:lnTo>
                  <a:pt x="203200" y="8466"/>
                </a:lnTo>
                <a:lnTo>
                  <a:pt x="237067" y="0"/>
                </a:lnTo>
                <a:lnTo>
                  <a:pt x="270934" y="0"/>
                </a:lnTo>
                <a:lnTo>
                  <a:pt x="304800" y="0"/>
                </a:lnTo>
                <a:lnTo>
                  <a:pt x="347134" y="0"/>
                </a:lnTo>
                <a:lnTo>
                  <a:pt x="381000" y="8466"/>
                </a:lnTo>
                <a:lnTo>
                  <a:pt x="414867" y="16933"/>
                </a:lnTo>
                <a:lnTo>
                  <a:pt x="440267" y="33866"/>
                </a:lnTo>
                <a:lnTo>
                  <a:pt x="474134" y="50800"/>
                </a:lnTo>
                <a:lnTo>
                  <a:pt x="508000" y="67733"/>
                </a:lnTo>
                <a:lnTo>
                  <a:pt x="524934" y="93133"/>
                </a:lnTo>
                <a:lnTo>
                  <a:pt x="550334" y="110066"/>
                </a:lnTo>
                <a:lnTo>
                  <a:pt x="567267" y="127000"/>
                </a:lnTo>
                <a:lnTo>
                  <a:pt x="584200" y="152400"/>
                </a:lnTo>
                <a:lnTo>
                  <a:pt x="592667" y="169333"/>
                </a:lnTo>
                <a:lnTo>
                  <a:pt x="601134" y="186266"/>
                </a:lnTo>
                <a:lnTo>
                  <a:pt x="609600" y="203200"/>
                </a:lnTo>
                <a:lnTo>
                  <a:pt x="609600" y="203200"/>
                </a:lnTo>
                <a:lnTo>
                  <a:pt x="601134" y="211666"/>
                </a:lnTo>
                <a:lnTo>
                  <a:pt x="601134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741333" y="2540000"/>
            <a:ext cx="194735" cy="16934"/>
          </a:xfrm>
          <a:custGeom>
            <a:avLst/>
            <a:gdLst/>
            <a:ahLst/>
            <a:cxnLst/>
            <a:rect l="0" t="0" r="0" b="0"/>
            <a:pathLst>
              <a:path w="194735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25400" y="16933"/>
                </a:lnTo>
                <a:lnTo>
                  <a:pt x="42334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93134" y="16933"/>
                </a:lnTo>
                <a:lnTo>
                  <a:pt x="110067" y="8467"/>
                </a:lnTo>
                <a:lnTo>
                  <a:pt x="127000" y="8467"/>
                </a:lnTo>
                <a:lnTo>
                  <a:pt x="143934" y="8467"/>
                </a:lnTo>
                <a:lnTo>
                  <a:pt x="160867" y="8467"/>
                </a:lnTo>
                <a:lnTo>
                  <a:pt x="169334" y="8467"/>
                </a:lnTo>
                <a:lnTo>
                  <a:pt x="177800" y="8467"/>
                </a:lnTo>
                <a:lnTo>
                  <a:pt x="186267" y="8467"/>
                </a:lnTo>
                <a:lnTo>
                  <a:pt x="194734" y="8467"/>
                </a:lnTo>
                <a:lnTo>
                  <a:pt x="194734" y="8467"/>
                </a:lnTo>
                <a:lnTo>
                  <a:pt x="194734" y="8467"/>
                </a:lnTo>
                <a:lnTo>
                  <a:pt x="186267" y="16933"/>
                </a:lnTo>
                <a:lnTo>
                  <a:pt x="186267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715933" y="2650067"/>
            <a:ext cx="160868" cy="8467"/>
          </a:xfrm>
          <a:custGeom>
            <a:avLst/>
            <a:gdLst/>
            <a:ahLst/>
            <a:cxnLst/>
            <a:rect l="0" t="0" r="0" b="0"/>
            <a:pathLst>
              <a:path w="160868" h="8467">
                <a:moveTo>
                  <a:pt x="0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42334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101600" y="8466"/>
                </a:lnTo>
                <a:lnTo>
                  <a:pt x="118534" y="8466"/>
                </a:lnTo>
                <a:lnTo>
                  <a:pt x="143934" y="0"/>
                </a:lnTo>
                <a:lnTo>
                  <a:pt x="143934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741333" y="2548467"/>
            <a:ext cx="254001" cy="25401"/>
          </a:xfrm>
          <a:custGeom>
            <a:avLst/>
            <a:gdLst/>
            <a:ahLst/>
            <a:cxnLst/>
            <a:rect l="0" t="0" r="0" b="0"/>
            <a:pathLst>
              <a:path w="254001" h="25401">
                <a:moveTo>
                  <a:pt x="0" y="8466"/>
                </a:move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76200" y="8466"/>
                </a:lnTo>
                <a:lnTo>
                  <a:pt x="93134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43934" y="16933"/>
                </a:lnTo>
                <a:lnTo>
                  <a:pt x="160867" y="16933"/>
                </a:lnTo>
                <a:lnTo>
                  <a:pt x="177800" y="25400"/>
                </a:lnTo>
                <a:lnTo>
                  <a:pt x="203200" y="25400"/>
                </a:lnTo>
                <a:lnTo>
                  <a:pt x="220134" y="25400"/>
                </a:lnTo>
                <a:lnTo>
                  <a:pt x="237067" y="16933"/>
                </a:lnTo>
                <a:lnTo>
                  <a:pt x="245534" y="16933"/>
                </a:lnTo>
                <a:lnTo>
                  <a:pt x="254000" y="16933"/>
                </a:lnTo>
                <a:lnTo>
                  <a:pt x="254000" y="16933"/>
                </a:lnTo>
                <a:lnTo>
                  <a:pt x="254000" y="16933"/>
                </a:lnTo>
                <a:lnTo>
                  <a:pt x="245534" y="16933"/>
                </a:lnTo>
                <a:lnTo>
                  <a:pt x="245534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690533" y="2641600"/>
            <a:ext cx="313268" cy="25401"/>
          </a:xfrm>
          <a:custGeom>
            <a:avLst/>
            <a:gdLst/>
            <a:ahLst/>
            <a:cxnLst/>
            <a:rect l="0" t="0" r="0" b="0"/>
            <a:pathLst>
              <a:path w="313268" h="25401">
                <a:moveTo>
                  <a:pt x="0" y="25400"/>
                </a:move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59267" y="25400"/>
                </a:lnTo>
                <a:lnTo>
                  <a:pt x="76200" y="25400"/>
                </a:lnTo>
                <a:lnTo>
                  <a:pt x="101600" y="16933"/>
                </a:lnTo>
                <a:lnTo>
                  <a:pt x="127000" y="16933"/>
                </a:lnTo>
                <a:lnTo>
                  <a:pt x="143934" y="16933"/>
                </a:lnTo>
                <a:lnTo>
                  <a:pt x="177800" y="8467"/>
                </a:lnTo>
                <a:lnTo>
                  <a:pt x="203200" y="8467"/>
                </a:lnTo>
                <a:lnTo>
                  <a:pt x="228600" y="0"/>
                </a:lnTo>
                <a:lnTo>
                  <a:pt x="254000" y="0"/>
                </a:lnTo>
                <a:lnTo>
                  <a:pt x="279400" y="0"/>
                </a:lnTo>
                <a:lnTo>
                  <a:pt x="296334" y="0"/>
                </a:lnTo>
                <a:lnTo>
                  <a:pt x="296334" y="0"/>
                </a:lnTo>
                <a:lnTo>
                  <a:pt x="313267" y="0"/>
                </a:lnTo>
                <a:lnTo>
                  <a:pt x="3132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223933" y="2480733"/>
            <a:ext cx="296335" cy="304801"/>
          </a:xfrm>
          <a:custGeom>
            <a:avLst/>
            <a:gdLst/>
            <a:ahLst/>
            <a:cxnLst/>
            <a:rect l="0" t="0" r="0" b="0"/>
            <a:pathLst>
              <a:path w="296335" h="304801">
                <a:moveTo>
                  <a:pt x="25400" y="8467"/>
                </a:moveTo>
                <a:lnTo>
                  <a:pt x="25400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33867"/>
                </a:lnTo>
                <a:lnTo>
                  <a:pt x="16934" y="50800"/>
                </a:lnTo>
                <a:lnTo>
                  <a:pt x="25400" y="76200"/>
                </a:lnTo>
                <a:lnTo>
                  <a:pt x="16934" y="101600"/>
                </a:lnTo>
                <a:lnTo>
                  <a:pt x="16934" y="127000"/>
                </a:lnTo>
                <a:lnTo>
                  <a:pt x="16934" y="160867"/>
                </a:lnTo>
                <a:lnTo>
                  <a:pt x="16934" y="186267"/>
                </a:lnTo>
                <a:lnTo>
                  <a:pt x="8467" y="211667"/>
                </a:lnTo>
                <a:lnTo>
                  <a:pt x="8467" y="237067"/>
                </a:lnTo>
                <a:lnTo>
                  <a:pt x="0" y="262467"/>
                </a:lnTo>
                <a:lnTo>
                  <a:pt x="0" y="270934"/>
                </a:lnTo>
                <a:lnTo>
                  <a:pt x="0" y="279400"/>
                </a:lnTo>
                <a:lnTo>
                  <a:pt x="0" y="287867"/>
                </a:lnTo>
                <a:lnTo>
                  <a:pt x="0" y="287867"/>
                </a:lnTo>
                <a:lnTo>
                  <a:pt x="0" y="296334"/>
                </a:lnTo>
                <a:lnTo>
                  <a:pt x="0" y="296334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79400"/>
                </a:lnTo>
                <a:lnTo>
                  <a:pt x="0" y="262467"/>
                </a:lnTo>
                <a:lnTo>
                  <a:pt x="0" y="245534"/>
                </a:lnTo>
                <a:lnTo>
                  <a:pt x="8467" y="220134"/>
                </a:lnTo>
                <a:lnTo>
                  <a:pt x="8467" y="194734"/>
                </a:lnTo>
                <a:lnTo>
                  <a:pt x="8467" y="169334"/>
                </a:lnTo>
                <a:lnTo>
                  <a:pt x="16934" y="143934"/>
                </a:lnTo>
                <a:lnTo>
                  <a:pt x="25400" y="127000"/>
                </a:lnTo>
                <a:lnTo>
                  <a:pt x="33867" y="101600"/>
                </a:lnTo>
                <a:lnTo>
                  <a:pt x="42334" y="84667"/>
                </a:lnTo>
                <a:lnTo>
                  <a:pt x="50800" y="67734"/>
                </a:lnTo>
                <a:lnTo>
                  <a:pt x="67734" y="59267"/>
                </a:lnTo>
                <a:lnTo>
                  <a:pt x="76200" y="50800"/>
                </a:lnTo>
                <a:lnTo>
                  <a:pt x="93134" y="50800"/>
                </a:lnTo>
                <a:lnTo>
                  <a:pt x="101600" y="50800"/>
                </a:lnTo>
                <a:lnTo>
                  <a:pt x="110067" y="50800"/>
                </a:lnTo>
                <a:lnTo>
                  <a:pt x="118534" y="59267"/>
                </a:lnTo>
                <a:lnTo>
                  <a:pt x="127000" y="67734"/>
                </a:lnTo>
                <a:lnTo>
                  <a:pt x="135467" y="84667"/>
                </a:lnTo>
                <a:lnTo>
                  <a:pt x="135467" y="93134"/>
                </a:lnTo>
                <a:lnTo>
                  <a:pt x="135467" y="118534"/>
                </a:lnTo>
                <a:lnTo>
                  <a:pt x="135467" y="135467"/>
                </a:lnTo>
                <a:lnTo>
                  <a:pt x="135467" y="160867"/>
                </a:lnTo>
                <a:lnTo>
                  <a:pt x="135467" y="186267"/>
                </a:lnTo>
                <a:lnTo>
                  <a:pt x="127000" y="211667"/>
                </a:lnTo>
                <a:lnTo>
                  <a:pt x="127000" y="228600"/>
                </a:lnTo>
                <a:lnTo>
                  <a:pt x="127000" y="245534"/>
                </a:lnTo>
                <a:lnTo>
                  <a:pt x="127000" y="254000"/>
                </a:lnTo>
                <a:lnTo>
                  <a:pt x="127000" y="270934"/>
                </a:lnTo>
                <a:lnTo>
                  <a:pt x="127000" y="270934"/>
                </a:lnTo>
                <a:lnTo>
                  <a:pt x="127000" y="270934"/>
                </a:lnTo>
                <a:lnTo>
                  <a:pt x="127000" y="279400"/>
                </a:lnTo>
                <a:lnTo>
                  <a:pt x="127000" y="279400"/>
                </a:lnTo>
                <a:lnTo>
                  <a:pt x="127000" y="270934"/>
                </a:lnTo>
                <a:lnTo>
                  <a:pt x="127000" y="270934"/>
                </a:lnTo>
                <a:lnTo>
                  <a:pt x="127000" y="270934"/>
                </a:lnTo>
                <a:lnTo>
                  <a:pt x="127000" y="254000"/>
                </a:lnTo>
                <a:lnTo>
                  <a:pt x="135467" y="245534"/>
                </a:lnTo>
                <a:lnTo>
                  <a:pt x="135467" y="228600"/>
                </a:lnTo>
                <a:lnTo>
                  <a:pt x="135467" y="211667"/>
                </a:lnTo>
                <a:lnTo>
                  <a:pt x="143934" y="186267"/>
                </a:lnTo>
                <a:lnTo>
                  <a:pt x="143934" y="169334"/>
                </a:lnTo>
                <a:lnTo>
                  <a:pt x="152400" y="143934"/>
                </a:lnTo>
                <a:lnTo>
                  <a:pt x="160867" y="127000"/>
                </a:lnTo>
                <a:lnTo>
                  <a:pt x="169334" y="110067"/>
                </a:lnTo>
                <a:lnTo>
                  <a:pt x="177800" y="101600"/>
                </a:lnTo>
                <a:lnTo>
                  <a:pt x="186267" y="84667"/>
                </a:lnTo>
                <a:lnTo>
                  <a:pt x="203200" y="76200"/>
                </a:lnTo>
                <a:lnTo>
                  <a:pt x="211667" y="67734"/>
                </a:lnTo>
                <a:lnTo>
                  <a:pt x="228600" y="59267"/>
                </a:lnTo>
                <a:lnTo>
                  <a:pt x="245534" y="59267"/>
                </a:lnTo>
                <a:lnTo>
                  <a:pt x="254000" y="59267"/>
                </a:lnTo>
                <a:lnTo>
                  <a:pt x="262467" y="67734"/>
                </a:lnTo>
                <a:lnTo>
                  <a:pt x="279400" y="76200"/>
                </a:lnTo>
                <a:lnTo>
                  <a:pt x="279400" y="84667"/>
                </a:lnTo>
                <a:lnTo>
                  <a:pt x="287867" y="101600"/>
                </a:lnTo>
                <a:lnTo>
                  <a:pt x="287867" y="127000"/>
                </a:lnTo>
                <a:lnTo>
                  <a:pt x="296334" y="143934"/>
                </a:lnTo>
                <a:lnTo>
                  <a:pt x="296334" y="169334"/>
                </a:lnTo>
                <a:lnTo>
                  <a:pt x="296334" y="186267"/>
                </a:lnTo>
                <a:lnTo>
                  <a:pt x="296334" y="203200"/>
                </a:lnTo>
                <a:lnTo>
                  <a:pt x="296334" y="220134"/>
                </a:lnTo>
                <a:lnTo>
                  <a:pt x="296334" y="237067"/>
                </a:lnTo>
                <a:lnTo>
                  <a:pt x="296334" y="245534"/>
                </a:lnTo>
                <a:lnTo>
                  <a:pt x="296334" y="262467"/>
                </a:lnTo>
                <a:lnTo>
                  <a:pt x="296334" y="270934"/>
                </a:lnTo>
                <a:lnTo>
                  <a:pt x="296334" y="279400"/>
                </a:lnTo>
                <a:lnTo>
                  <a:pt x="296334" y="279400"/>
                </a:lnTo>
                <a:lnTo>
                  <a:pt x="296334" y="287867"/>
                </a:lnTo>
                <a:lnTo>
                  <a:pt x="296334" y="296334"/>
                </a:lnTo>
                <a:lnTo>
                  <a:pt x="296334" y="296334"/>
                </a:lnTo>
                <a:lnTo>
                  <a:pt x="296334" y="296334"/>
                </a:lnTo>
                <a:lnTo>
                  <a:pt x="296334" y="296334"/>
                </a:lnTo>
                <a:lnTo>
                  <a:pt x="296334" y="304800"/>
                </a:lnTo>
                <a:lnTo>
                  <a:pt x="296334" y="304800"/>
                </a:lnTo>
                <a:lnTo>
                  <a:pt x="296334" y="304800"/>
                </a:lnTo>
                <a:lnTo>
                  <a:pt x="296334" y="304800"/>
                </a:lnTo>
                <a:lnTo>
                  <a:pt x="296334" y="304800"/>
                </a:lnTo>
                <a:lnTo>
                  <a:pt x="296334" y="304800"/>
                </a:lnTo>
                <a:lnTo>
                  <a:pt x="296334" y="304800"/>
                </a:lnTo>
                <a:lnTo>
                  <a:pt x="296334" y="296334"/>
                </a:lnTo>
                <a:lnTo>
                  <a:pt x="296334" y="296334"/>
                </a:lnTo>
                <a:lnTo>
                  <a:pt x="296334" y="287867"/>
                </a:lnTo>
                <a:lnTo>
                  <a:pt x="296334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825067" y="2048933"/>
            <a:ext cx="635001" cy="228601"/>
          </a:xfrm>
          <a:custGeom>
            <a:avLst/>
            <a:gdLst/>
            <a:ahLst/>
            <a:cxnLst/>
            <a:rect l="0" t="0" r="0" b="0"/>
            <a:pathLst>
              <a:path w="635001" h="228601">
                <a:moveTo>
                  <a:pt x="8466" y="220134"/>
                </a:moveTo>
                <a:lnTo>
                  <a:pt x="8466" y="220134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0134"/>
                </a:lnTo>
                <a:lnTo>
                  <a:pt x="0" y="220134"/>
                </a:lnTo>
                <a:lnTo>
                  <a:pt x="0" y="211667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194734"/>
                </a:lnTo>
                <a:lnTo>
                  <a:pt x="16933" y="186267"/>
                </a:lnTo>
                <a:lnTo>
                  <a:pt x="16933" y="177800"/>
                </a:lnTo>
                <a:lnTo>
                  <a:pt x="25400" y="169334"/>
                </a:lnTo>
                <a:lnTo>
                  <a:pt x="25400" y="152400"/>
                </a:lnTo>
                <a:lnTo>
                  <a:pt x="33866" y="143934"/>
                </a:lnTo>
                <a:lnTo>
                  <a:pt x="42333" y="135467"/>
                </a:lnTo>
                <a:lnTo>
                  <a:pt x="50800" y="127000"/>
                </a:lnTo>
                <a:lnTo>
                  <a:pt x="59266" y="118534"/>
                </a:lnTo>
                <a:lnTo>
                  <a:pt x="67733" y="101600"/>
                </a:lnTo>
                <a:lnTo>
                  <a:pt x="84666" y="93134"/>
                </a:lnTo>
                <a:lnTo>
                  <a:pt x="93133" y="84667"/>
                </a:lnTo>
                <a:lnTo>
                  <a:pt x="110066" y="76200"/>
                </a:lnTo>
                <a:lnTo>
                  <a:pt x="118533" y="67734"/>
                </a:lnTo>
                <a:lnTo>
                  <a:pt x="135466" y="59267"/>
                </a:lnTo>
                <a:lnTo>
                  <a:pt x="152400" y="42334"/>
                </a:lnTo>
                <a:lnTo>
                  <a:pt x="169333" y="42334"/>
                </a:lnTo>
                <a:lnTo>
                  <a:pt x="186266" y="33867"/>
                </a:lnTo>
                <a:lnTo>
                  <a:pt x="203200" y="25400"/>
                </a:lnTo>
                <a:lnTo>
                  <a:pt x="228600" y="16934"/>
                </a:lnTo>
                <a:lnTo>
                  <a:pt x="245533" y="8467"/>
                </a:lnTo>
                <a:lnTo>
                  <a:pt x="270933" y="8467"/>
                </a:lnTo>
                <a:lnTo>
                  <a:pt x="287866" y="8467"/>
                </a:lnTo>
                <a:lnTo>
                  <a:pt x="313266" y="0"/>
                </a:lnTo>
                <a:lnTo>
                  <a:pt x="338666" y="0"/>
                </a:lnTo>
                <a:lnTo>
                  <a:pt x="355600" y="0"/>
                </a:lnTo>
                <a:lnTo>
                  <a:pt x="381000" y="0"/>
                </a:lnTo>
                <a:lnTo>
                  <a:pt x="397933" y="0"/>
                </a:lnTo>
                <a:lnTo>
                  <a:pt x="423333" y="0"/>
                </a:lnTo>
                <a:lnTo>
                  <a:pt x="440266" y="8467"/>
                </a:lnTo>
                <a:lnTo>
                  <a:pt x="457200" y="8467"/>
                </a:lnTo>
                <a:lnTo>
                  <a:pt x="474133" y="16934"/>
                </a:lnTo>
                <a:lnTo>
                  <a:pt x="499533" y="16934"/>
                </a:lnTo>
                <a:lnTo>
                  <a:pt x="516466" y="25400"/>
                </a:lnTo>
                <a:lnTo>
                  <a:pt x="533400" y="33867"/>
                </a:lnTo>
                <a:lnTo>
                  <a:pt x="550333" y="42334"/>
                </a:lnTo>
                <a:lnTo>
                  <a:pt x="567266" y="59267"/>
                </a:lnTo>
                <a:lnTo>
                  <a:pt x="584200" y="67734"/>
                </a:lnTo>
                <a:lnTo>
                  <a:pt x="601133" y="84667"/>
                </a:lnTo>
                <a:lnTo>
                  <a:pt x="609600" y="93134"/>
                </a:lnTo>
                <a:lnTo>
                  <a:pt x="618066" y="110067"/>
                </a:lnTo>
                <a:lnTo>
                  <a:pt x="626533" y="118534"/>
                </a:lnTo>
                <a:lnTo>
                  <a:pt x="635000" y="135467"/>
                </a:lnTo>
                <a:lnTo>
                  <a:pt x="635000" y="143934"/>
                </a:lnTo>
                <a:lnTo>
                  <a:pt x="635000" y="160867"/>
                </a:lnTo>
                <a:lnTo>
                  <a:pt x="635000" y="177800"/>
                </a:lnTo>
                <a:lnTo>
                  <a:pt x="635000" y="177800"/>
                </a:lnTo>
                <a:lnTo>
                  <a:pt x="635000" y="186267"/>
                </a:lnTo>
                <a:lnTo>
                  <a:pt x="635000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884333" y="2429933"/>
            <a:ext cx="118535" cy="364068"/>
          </a:xfrm>
          <a:custGeom>
            <a:avLst/>
            <a:gdLst/>
            <a:ahLst/>
            <a:cxnLst/>
            <a:rect l="0" t="0" r="0" b="0"/>
            <a:pathLst>
              <a:path w="118535" h="364068">
                <a:moveTo>
                  <a:pt x="25400" y="76200"/>
                </a:move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84667"/>
                </a:lnTo>
                <a:lnTo>
                  <a:pt x="25400" y="93134"/>
                </a:lnTo>
                <a:lnTo>
                  <a:pt x="25400" y="110067"/>
                </a:lnTo>
                <a:lnTo>
                  <a:pt x="25400" y="127000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211667"/>
                </a:lnTo>
                <a:lnTo>
                  <a:pt x="25400" y="245534"/>
                </a:lnTo>
                <a:lnTo>
                  <a:pt x="25400" y="270934"/>
                </a:lnTo>
                <a:lnTo>
                  <a:pt x="25400" y="304800"/>
                </a:lnTo>
                <a:lnTo>
                  <a:pt x="25400" y="321734"/>
                </a:lnTo>
                <a:lnTo>
                  <a:pt x="25400" y="338667"/>
                </a:lnTo>
                <a:lnTo>
                  <a:pt x="25400" y="347134"/>
                </a:lnTo>
                <a:lnTo>
                  <a:pt x="25400" y="355600"/>
                </a:lnTo>
                <a:lnTo>
                  <a:pt x="16934" y="355600"/>
                </a:lnTo>
                <a:lnTo>
                  <a:pt x="16934" y="364067"/>
                </a:lnTo>
                <a:lnTo>
                  <a:pt x="16934" y="364067"/>
                </a:lnTo>
                <a:lnTo>
                  <a:pt x="16934" y="355600"/>
                </a:lnTo>
                <a:lnTo>
                  <a:pt x="16934" y="355600"/>
                </a:lnTo>
                <a:lnTo>
                  <a:pt x="8467" y="347134"/>
                </a:lnTo>
                <a:lnTo>
                  <a:pt x="8467" y="330200"/>
                </a:lnTo>
                <a:lnTo>
                  <a:pt x="8467" y="313267"/>
                </a:lnTo>
                <a:lnTo>
                  <a:pt x="8467" y="296334"/>
                </a:lnTo>
                <a:lnTo>
                  <a:pt x="8467" y="270934"/>
                </a:lnTo>
                <a:lnTo>
                  <a:pt x="8467" y="245534"/>
                </a:lnTo>
                <a:lnTo>
                  <a:pt x="8467" y="211667"/>
                </a:lnTo>
                <a:lnTo>
                  <a:pt x="0" y="186267"/>
                </a:lnTo>
                <a:lnTo>
                  <a:pt x="0" y="160867"/>
                </a:lnTo>
                <a:lnTo>
                  <a:pt x="0" y="135467"/>
                </a:lnTo>
                <a:lnTo>
                  <a:pt x="0" y="101600"/>
                </a:lnTo>
                <a:lnTo>
                  <a:pt x="0" y="84667"/>
                </a:lnTo>
                <a:lnTo>
                  <a:pt x="0" y="59267"/>
                </a:lnTo>
                <a:lnTo>
                  <a:pt x="8467" y="42334"/>
                </a:lnTo>
                <a:lnTo>
                  <a:pt x="16934" y="33867"/>
                </a:lnTo>
                <a:lnTo>
                  <a:pt x="25400" y="16934"/>
                </a:lnTo>
                <a:lnTo>
                  <a:pt x="33867" y="8467"/>
                </a:lnTo>
                <a:lnTo>
                  <a:pt x="42334" y="8467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8467"/>
                </a:lnTo>
                <a:lnTo>
                  <a:pt x="110067" y="16934"/>
                </a:lnTo>
                <a:lnTo>
                  <a:pt x="110067" y="33867"/>
                </a:lnTo>
                <a:lnTo>
                  <a:pt x="118534" y="50800"/>
                </a:lnTo>
                <a:lnTo>
                  <a:pt x="118534" y="67734"/>
                </a:lnTo>
                <a:lnTo>
                  <a:pt x="118534" y="84667"/>
                </a:lnTo>
                <a:lnTo>
                  <a:pt x="118534" y="101600"/>
                </a:lnTo>
                <a:lnTo>
                  <a:pt x="110067" y="110067"/>
                </a:lnTo>
                <a:lnTo>
                  <a:pt x="101600" y="127000"/>
                </a:lnTo>
                <a:lnTo>
                  <a:pt x="93134" y="135467"/>
                </a:lnTo>
                <a:lnTo>
                  <a:pt x="84667" y="152400"/>
                </a:lnTo>
                <a:lnTo>
                  <a:pt x="76200" y="160867"/>
                </a:lnTo>
                <a:lnTo>
                  <a:pt x="67734" y="169334"/>
                </a:lnTo>
                <a:lnTo>
                  <a:pt x="59267" y="177800"/>
                </a:lnTo>
                <a:lnTo>
                  <a:pt x="50800" y="177800"/>
                </a:lnTo>
                <a:lnTo>
                  <a:pt x="33867" y="177800"/>
                </a:lnTo>
                <a:lnTo>
                  <a:pt x="25400" y="177800"/>
                </a:lnTo>
                <a:lnTo>
                  <a:pt x="16934" y="177800"/>
                </a:lnTo>
                <a:lnTo>
                  <a:pt x="16934" y="169334"/>
                </a:lnTo>
                <a:lnTo>
                  <a:pt x="8467" y="160867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43934"/>
                </a:lnTo>
                <a:lnTo>
                  <a:pt x="8467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028267" y="2472267"/>
            <a:ext cx="194734" cy="287867"/>
          </a:xfrm>
          <a:custGeom>
            <a:avLst/>
            <a:gdLst/>
            <a:ahLst/>
            <a:cxnLst/>
            <a:rect l="0" t="0" r="0" b="0"/>
            <a:pathLst>
              <a:path w="194734" h="287867">
                <a:moveTo>
                  <a:pt x="93133" y="0"/>
                </a:move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8466"/>
                </a:lnTo>
                <a:lnTo>
                  <a:pt x="93133" y="16933"/>
                </a:lnTo>
                <a:lnTo>
                  <a:pt x="84666" y="25400"/>
                </a:lnTo>
                <a:lnTo>
                  <a:pt x="76200" y="33866"/>
                </a:lnTo>
                <a:lnTo>
                  <a:pt x="67733" y="50800"/>
                </a:lnTo>
                <a:lnTo>
                  <a:pt x="59266" y="67733"/>
                </a:lnTo>
                <a:lnTo>
                  <a:pt x="50800" y="93133"/>
                </a:lnTo>
                <a:lnTo>
                  <a:pt x="33866" y="110066"/>
                </a:lnTo>
                <a:lnTo>
                  <a:pt x="25400" y="135466"/>
                </a:lnTo>
                <a:lnTo>
                  <a:pt x="16933" y="160866"/>
                </a:lnTo>
                <a:lnTo>
                  <a:pt x="8466" y="177800"/>
                </a:lnTo>
                <a:lnTo>
                  <a:pt x="0" y="203200"/>
                </a:lnTo>
                <a:lnTo>
                  <a:pt x="0" y="220133"/>
                </a:lnTo>
                <a:lnTo>
                  <a:pt x="0" y="237066"/>
                </a:lnTo>
                <a:lnTo>
                  <a:pt x="0" y="254000"/>
                </a:lnTo>
                <a:lnTo>
                  <a:pt x="16933" y="262466"/>
                </a:lnTo>
                <a:lnTo>
                  <a:pt x="25400" y="279400"/>
                </a:lnTo>
                <a:lnTo>
                  <a:pt x="42333" y="287866"/>
                </a:lnTo>
                <a:lnTo>
                  <a:pt x="50800" y="287866"/>
                </a:lnTo>
                <a:lnTo>
                  <a:pt x="76200" y="287866"/>
                </a:lnTo>
                <a:lnTo>
                  <a:pt x="93133" y="287866"/>
                </a:lnTo>
                <a:lnTo>
                  <a:pt x="110066" y="287866"/>
                </a:lnTo>
                <a:lnTo>
                  <a:pt x="127000" y="279400"/>
                </a:lnTo>
                <a:lnTo>
                  <a:pt x="143933" y="270933"/>
                </a:lnTo>
                <a:lnTo>
                  <a:pt x="160866" y="262466"/>
                </a:lnTo>
                <a:lnTo>
                  <a:pt x="177800" y="245533"/>
                </a:lnTo>
                <a:lnTo>
                  <a:pt x="186266" y="237066"/>
                </a:lnTo>
                <a:lnTo>
                  <a:pt x="186266" y="220133"/>
                </a:lnTo>
                <a:lnTo>
                  <a:pt x="194733" y="203200"/>
                </a:lnTo>
                <a:lnTo>
                  <a:pt x="194733" y="186266"/>
                </a:lnTo>
                <a:lnTo>
                  <a:pt x="194733" y="160866"/>
                </a:lnTo>
                <a:lnTo>
                  <a:pt x="194733" y="135466"/>
                </a:lnTo>
                <a:lnTo>
                  <a:pt x="186266" y="118533"/>
                </a:lnTo>
                <a:lnTo>
                  <a:pt x="177800" y="93133"/>
                </a:lnTo>
                <a:lnTo>
                  <a:pt x="160866" y="76200"/>
                </a:lnTo>
                <a:lnTo>
                  <a:pt x="152400" y="59266"/>
                </a:lnTo>
                <a:lnTo>
                  <a:pt x="135466" y="42333"/>
                </a:lnTo>
                <a:lnTo>
                  <a:pt x="127000" y="33866"/>
                </a:lnTo>
                <a:lnTo>
                  <a:pt x="101600" y="25400"/>
                </a:lnTo>
                <a:lnTo>
                  <a:pt x="93133" y="16933"/>
                </a:lnTo>
                <a:lnTo>
                  <a:pt x="76200" y="16933"/>
                </a:lnTo>
                <a:lnTo>
                  <a:pt x="67733" y="16933"/>
                </a:lnTo>
                <a:lnTo>
                  <a:pt x="59266" y="16933"/>
                </a:lnTo>
                <a:lnTo>
                  <a:pt x="50800" y="16933"/>
                </a:lnTo>
                <a:lnTo>
                  <a:pt x="50800" y="25400"/>
                </a:lnTo>
                <a:lnTo>
                  <a:pt x="42333" y="33866"/>
                </a:lnTo>
                <a:lnTo>
                  <a:pt x="42333" y="33866"/>
                </a:lnTo>
                <a:lnTo>
                  <a:pt x="42333" y="33866"/>
                </a:lnTo>
                <a:lnTo>
                  <a:pt x="42333" y="33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112933" y="2590800"/>
            <a:ext cx="101601" cy="194734"/>
          </a:xfrm>
          <a:custGeom>
            <a:avLst/>
            <a:gdLst/>
            <a:ahLst/>
            <a:cxnLst/>
            <a:rect l="0" t="0" r="0" b="0"/>
            <a:pathLst>
              <a:path w="101601" h="194734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16934" y="33867"/>
                </a:lnTo>
                <a:lnTo>
                  <a:pt x="16934" y="42333"/>
                </a:lnTo>
                <a:lnTo>
                  <a:pt x="25400" y="59267"/>
                </a:lnTo>
                <a:lnTo>
                  <a:pt x="33867" y="67733"/>
                </a:lnTo>
                <a:lnTo>
                  <a:pt x="42334" y="93133"/>
                </a:lnTo>
                <a:lnTo>
                  <a:pt x="42334" y="110067"/>
                </a:lnTo>
                <a:lnTo>
                  <a:pt x="50800" y="127000"/>
                </a:lnTo>
                <a:lnTo>
                  <a:pt x="50800" y="143933"/>
                </a:lnTo>
                <a:lnTo>
                  <a:pt x="59267" y="160867"/>
                </a:lnTo>
                <a:lnTo>
                  <a:pt x="67734" y="169333"/>
                </a:lnTo>
                <a:lnTo>
                  <a:pt x="67734" y="177800"/>
                </a:lnTo>
                <a:lnTo>
                  <a:pt x="76200" y="186267"/>
                </a:lnTo>
                <a:lnTo>
                  <a:pt x="76200" y="194733"/>
                </a:lnTo>
                <a:lnTo>
                  <a:pt x="84667" y="194733"/>
                </a:lnTo>
                <a:lnTo>
                  <a:pt x="93134" y="194733"/>
                </a:lnTo>
                <a:lnTo>
                  <a:pt x="93134" y="186267"/>
                </a:lnTo>
                <a:lnTo>
                  <a:pt x="93134" y="186267"/>
                </a:lnTo>
                <a:lnTo>
                  <a:pt x="101600" y="186267"/>
                </a:lnTo>
                <a:lnTo>
                  <a:pt x="101600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299200" y="2429933"/>
            <a:ext cx="194734" cy="338668"/>
          </a:xfrm>
          <a:custGeom>
            <a:avLst/>
            <a:gdLst/>
            <a:ahLst/>
            <a:cxnLst/>
            <a:rect l="0" t="0" r="0" b="0"/>
            <a:pathLst>
              <a:path w="194734" h="338668">
                <a:moveTo>
                  <a:pt x="16933" y="84667"/>
                </a:moveTo>
                <a:lnTo>
                  <a:pt x="16933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25400" y="93134"/>
                </a:lnTo>
                <a:lnTo>
                  <a:pt x="25400" y="101600"/>
                </a:lnTo>
                <a:lnTo>
                  <a:pt x="25400" y="118534"/>
                </a:lnTo>
                <a:lnTo>
                  <a:pt x="33867" y="135467"/>
                </a:lnTo>
                <a:lnTo>
                  <a:pt x="33867" y="160867"/>
                </a:lnTo>
                <a:lnTo>
                  <a:pt x="33867" y="177800"/>
                </a:lnTo>
                <a:lnTo>
                  <a:pt x="33867" y="203200"/>
                </a:lnTo>
                <a:lnTo>
                  <a:pt x="33867" y="220134"/>
                </a:lnTo>
                <a:lnTo>
                  <a:pt x="33867" y="245534"/>
                </a:lnTo>
                <a:lnTo>
                  <a:pt x="33867" y="254000"/>
                </a:lnTo>
                <a:lnTo>
                  <a:pt x="33867" y="270934"/>
                </a:lnTo>
                <a:lnTo>
                  <a:pt x="33867" y="287867"/>
                </a:lnTo>
                <a:lnTo>
                  <a:pt x="33867" y="296334"/>
                </a:lnTo>
                <a:lnTo>
                  <a:pt x="33867" y="304800"/>
                </a:lnTo>
                <a:lnTo>
                  <a:pt x="33867" y="313267"/>
                </a:lnTo>
                <a:lnTo>
                  <a:pt x="33867" y="313267"/>
                </a:lnTo>
                <a:lnTo>
                  <a:pt x="33867" y="313267"/>
                </a:lnTo>
                <a:lnTo>
                  <a:pt x="33867" y="313267"/>
                </a:lnTo>
                <a:lnTo>
                  <a:pt x="25400" y="304800"/>
                </a:lnTo>
                <a:lnTo>
                  <a:pt x="25400" y="304800"/>
                </a:lnTo>
                <a:lnTo>
                  <a:pt x="25400" y="287867"/>
                </a:lnTo>
                <a:lnTo>
                  <a:pt x="16933" y="270934"/>
                </a:lnTo>
                <a:lnTo>
                  <a:pt x="16933" y="254000"/>
                </a:lnTo>
                <a:lnTo>
                  <a:pt x="8467" y="237067"/>
                </a:lnTo>
                <a:lnTo>
                  <a:pt x="8467" y="211667"/>
                </a:lnTo>
                <a:lnTo>
                  <a:pt x="8467" y="194734"/>
                </a:lnTo>
                <a:lnTo>
                  <a:pt x="0" y="169334"/>
                </a:lnTo>
                <a:lnTo>
                  <a:pt x="0" y="152400"/>
                </a:lnTo>
                <a:lnTo>
                  <a:pt x="0" y="127000"/>
                </a:lnTo>
                <a:lnTo>
                  <a:pt x="0" y="101600"/>
                </a:lnTo>
                <a:lnTo>
                  <a:pt x="0" y="84667"/>
                </a:lnTo>
                <a:lnTo>
                  <a:pt x="8467" y="67734"/>
                </a:lnTo>
                <a:lnTo>
                  <a:pt x="16933" y="50800"/>
                </a:lnTo>
                <a:lnTo>
                  <a:pt x="25400" y="42334"/>
                </a:lnTo>
                <a:lnTo>
                  <a:pt x="33867" y="25400"/>
                </a:lnTo>
                <a:lnTo>
                  <a:pt x="42333" y="16934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27000" y="8467"/>
                </a:lnTo>
                <a:lnTo>
                  <a:pt x="135467" y="16934"/>
                </a:lnTo>
                <a:lnTo>
                  <a:pt x="135467" y="25400"/>
                </a:lnTo>
                <a:lnTo>
                  <a:pt x="143933" y="42334"/>
                </a:lnTo>
                <a:lnTo>
                  <a:pt x="143933" y="50800"/>
                </a:lnTo>
                <a:lnTo>
                  <a:pt x="143933" y="67734"/>
                </a:lnTo>
                <a:lnTo>
                  <a:pt x="143933" y="84667"/>
                </a:lnTo>
                <a:lnTo>
                  <a:pt x="143933" y="93134"/>
                </a:lnTo>
                <a:lnTo>
                  <a:pt x="143933" y="101600"/>
                </a:lnTo>
                <a:lnTo>
                  <a:pt x="135467" y="118534"/>
                </a:lnTo>
                <a:lnTo>
                  <a:pt x="127000" y="127000"/>
                </a:lnTo>
                <a:lnTo>
                  <a:pt x="118533" y="135467"/>
                </a:lnTo>
                <a:lnTo>
                  <a:pt x="110067" y="152400"/>
                </a:lnTo>
                <a:lnTo>
                  <a:pt x="93133" y="160867"/>
                </a:lnTo>
                <a:lnTo>
                  <a:pt x="84667" y="169334"/>
                </a:lnTo>
                <a:lnTo>
                  <a:pt x="76200" y="169334"/>
                </a:lnTo>
                <a:lnTo>
                  <a:pt x="67733" y="177800"/>
                </a:lnTo>
                <a:lnTo>
                  <a:pt x="59267" y="186267"/>
                </a:lnTo>
                <a:lnTo>
                  <a:pt x="50800" y="194734"/>
                </a:lnTo>
                <a:lnTo>
                  <a:pt x="50800" y="203200"/>
                </a:lnTo>
                <a:lnTo>
                  <a:pt x="50800" y="211667"/>
                </a:lnTo>
                <a:lnTo>
                  <a:pt x="50800" y="211667"/>
                </a:lnTo>
                <a:lnTo>
                  <a:pt x="50800" y="220134"/>
                </a:lnTo>
                <a:lnTo>
                  <a:pt x="59267" y="228600"/>
                </a:lnTo>
                <a:lnTo>
                  <a:pt x="67733" y="237067"/>
                </a:lnTo>
                <a:lnTo>
                  <a:pt x="84667" y="245534"/>
                </a:lnTo>
                <a:lnTo>
                  <a:pt x="93133" y="254000"/>
                </a:lnTo>
                <a:lnTo>
                  <a:pt x="110067" y="262467"/>
                </a:lnTo>
                <a:lnTo>
                  <a:pt x="127000" y="270934"/>
                </a:lnTo>
                <a:lnTo>
                  <a:pt x="135467" y="279400"/>
                </a:lnTo>
                <a:lnTo>
                  <a:pt x="152400" y="287867"/>
                </a:lnTo>
                <a:lnTo>
                  <a:pt x="160867" y="296334"/>
                </a:lnTo>
                <a:lnTo>
                  <a:pt x="177800" y="304800"/>
                </a:lnTo>
                <a:lnTo>
                  <a:pt x="186267" y="304800"/>
                </a:lnTo>
                <a:lnTo>
                  <a:pt x="186267" y="313267"/>
                </a:lnTo>
                <a:lnTo>
                  <a:pt x="194733" y="321734"/>
                </a:lnTo>
                <a:lnTo>
                  <a:pt x="186267" y="330200"/>
                </a:lnTo>
                <a:lnTo>
                  <a:pt x="186267" y="330200"/>
                </a:lnTo>
                <a:lnTo>
                  <a:pt x="186267" y="338667"/>
                </a:lnTo>
                <a:lnTo>
                  <a:pt x="186267" y="338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661400" y="3098800"/>
            <a:ext cx="787401" cy="1659468"/>
          </a:xfrm>
          <a:custGeom>
            <a:avLst/>
            <a:gdLst/>
            <a:ahLst/>
            <a:cxnLst/>
            <a:rect l="0" t="0" r="0" b="0"/>
            <a:pathLst>
              <a:path w="787401" h="1659468">
                <a:moveTo>
                  <a:pt x="355600" y="8467"/>
                </a:moveTo>
                <a:lnTo>
                  <a:pt x="355600" y="8467"/>
                </a:lnTo>
                <a:lnTo>
                  <a:pt x="355600" y="8467"/>
                </a:lnTo>
                <a:lnTo>
                  <a:pt x="347133" y="8467"/>
                </a:lnTo>
                <a:lnTo>
                  <a:pt x="347133" y="8467"/>
                </a:lnTo>
                <a:lnTo>
                  <a:pt x="347133" y="8467"/>
                </a:lnTo>
                <a:lnTo>
                  <a:pt x="347133" y="8467"/>
                </a:lnTo>
                <a:lnTo>
                  <a:pt x="347133" y="8467"/>
                </a:lnTo>
                <a:lnTo>
                  <a:pt x="338667" y="8467"/>
                </a:lnTo>
                <a:lnTo>
                  <a:pt x="338667" y="8467"/>
                </a:lnTo>
                <a:lnTo>
                  <a:pt x="338667" y="0"/>
                </a:lnTo>
                <a:lnTo>
                  <a:pt x="347133" y="0"/>
                </a:lnTo>
                <a:lnTo>
                  <a:pt x="347133" y="8467"/>
                </a:lnTo>
                <a:lnTo>
                  <a:pt x="347133" y="8467"/>
                </a:lnTo>
                <a:lnTo>
                  <a:pt x="347133" y="0"/>
                </a:lnTo>
                <a:lnTo>
                  <a:pt x="347133" y="0"/>
                </a:lnTo>
                <a:lnTo>
                  <a:pt x="347133" y="0"/>
                </a:lnTo>
                <a:lnTo>
                  <a:pt x="347133" y="0"/>
                </a:lnTo>
                <a:lnTo>
                  <a:pt x="347133" y="0"/>
                </a:lnTo>
                <a:lnTo>
                  <a:pt x="355600" y="8467"/>
                </a:lnTo>
                <a:lnTo>
                  <a:pt x="355600" y="8467"/>
                </a:lnTo>
                <a:lnTo>
                  <a:pt x="355600" y="8467"/>
                </a:lnTo>
                <a:lnTo>
                  <a:pt x="364066" y="8467"/>
                </a:lnTo>
                <a:lnTo>
                  <a:pt x="364066" y="8467"/>
                </a:lnTo>
                <a:lnTo>
                  <a:pt x="372534" y="16933"/>
                </a:lnTo>
                <a:lnTo>
                  <a:pt x="381000" y="16933"/>
                </a:lnTo>
                <a:lnTo>
                  <a:pt x="389467" y="16933"/>
                </a:lnTo>
                <a:lnTo>
                  <a:pt x="389467" y="25400"/>
                </a:lnTo>
                <a:lnTo>
                  <a:pt x="397933" y="25400"/>
                </a:lnTo>
                <a:lnTo>
                  <a:pt x="406400" y="33867"/>
                </a:lnTo>
                <a:lnTo>
                  <a:pt x="406400" y="33867"/>
                </a:lnTo>
                <a:lnTo>
                  <a:pt x="414867" y="42333"/>
                </a:lnTo>
                <a:lnTo>
                  <a:pt x="423333" y="42333"/>
                </a:lnTo>
                <a:lnTo>
                  <a:pt x="431800" y="50800"/>
                </a:lnTo>
                <a:lnTo>
                  <a:pt x="440266" y="50800"/>
                </a:lnTo>
                <a:lnTo>
                  <a:pt x="440266" y="59267"/>
                </a:lnTo>
                <a:lnTo>
                  <a:pt x="448734" y="67733"/>
                </a:lnTo>
                <a:lnTo>
                  <a:pt x="457200" y="67733"/>
                </a:lnTo>
                <a:lnTo>
                  <a:pt x="465667" y="76200"/>
                </a:lnTo>
                <a:lnTo>
                  <a:pt x="474133" y="84667"/>
                </a:lnTo>
                <a:lnTo>
                  <a:pt x="482600" y="93133"/>
                </a:lnTo>
                <a:lnTo>
                  <a:pt x="491067" y="93133"/>
                </a:lnTo>
                <a:lnTo>
                  <a:pt x="499533" y="101600"/>
                </a:lnTo>
                <a:lnTo>
                  <a:pt x="508000" y="110067"/>
                </a:lnTo>
                <a:lnTo>
                  <a:pt x="516466" y="118533"/>
                </a:lnTo>
                <a:lnTo>
                  <a:pt x="516466" y="127000"/>
                </a:lnTo>
                <a:lnTo>
                  <a:pt x="533400" y="135467"/>
                </a:lnTo>
                <a:lnTo>
                  <a:pt x="541867" y="143933"/>
                </a:lnTo>
                <a:lnTo>
                  <a:pt x="541867" y="152400"/>
                </a:lnTo>
                <a:lnTo>
                  <a:pt x="550333" y="160867"/>
                </a:lnTo>
                <a:lnTo>
                  <a:pt x="558800" y="169333"/>
                </a:lnTo>
                <a:lnTo>
                  <a:pt x="567267" y="177800"/>
                </a:lnTo>
                <a:lnTo>
                  <a:pt x="567267" y="186267"/>
                </a:lnTo>
                <a:lnTo>
                  <a:pt x="575733" y="194733"/>
                </a:lnTo>
                <a:lnTo>
                  <a:pt x="584200" y="211667"/>
                </a:lnTo>
                <a:lnTo>
                  <a:pt x="592666" y="220133"/>
                </a:lnTo>
                <a:lnTo>
                  <a:pt x="601134" y="228600"/>
                </a:lnTo>
                <a:lnTo>
                  <a:pt x="609600" y="237067"/>
                </a:lnTo>
                <a:lnTo>
                  <a:pt x="609600" y="245533"/>
                </a:lnTo>
                <a:lnTo>
                  <a:pt x="618067" y="262467"/>
                </a:lnTo>
                <a:lnTo>
                  <a:pt x="626533" y="270933"/>
                </a:lnTo>
                <a:lnTo>
                  <a:pt x="626533" y="279400"/>
                </a:lnTo>
                <a:lnTo>
                  <a:pt x="635000" y="296333"/>
                </a:lnTo>
                <a:lnTo>
                  <a:pt x="643467" y="304800"/>
                </a:lnTo>
                <a:lnTo>
                  <a:pt x="651933" y="321733"/>
                </a:lnTo>
                <a:lnTo>
                  <a:pt x="660400" y="330200"/>
                </a:lnTo>
                <a:lnTo>
                  <a:pt x="660400" y="347133"/>
                </a:lnTo>
                <a:lnTo>
                  <a:pt x="668866" y="355600"/>
                </a:lnTo>
                <a:lnTo>
                  <a:pt x="677334" y="372533"/>
                </a:lnTo>
                <a:lnTo>
                  <a:pt x="677334" y="389467"/>
                </a:lnTo>
                <a:lnTo>
                  <a:pt x="685800" y="397933"/>
                </a:lnTo>
                <a:lnTo>
                  <a:pt x="685800" y="414867"/>
                </a:lnTo>
                <a:lnTo>
                  <a:pt x="694267" y="423333"/>
                </a:lnTo>
                <a:lnTo>
                  <a:pt x="702733" y="440267"/>
                </a:lnTo>
                <a:lnTo>
                  <a:pt x="711200" y="457200"/>
                </a:lnTo>
                <a:lnTo>
                  <a:pt x="711200" y="465667"/>
                </a:lnTo>
                <a:lnTo>
                  <a:pt x="719667" y="482600"/>
                </a:lnTo>
                <a:lnTo>
                  <a:pt x="719667" y="491067"/>
                </a:lnTo>
                <a:lnTo>
                  <a:pt x="728133" y="508000"/>
                </a:lnTo>
                <a:lnTo>
                  <a:pt x="728133" y="524933"/>
                </a:lnTo>
                <a:lnTo>
                  <a:pt x="736600" y="533400"/>
                </a:lnTo>
                <a:lnTo>
                  <a:pt x="736600" y="550333"/>
                </a:lnTo>
                <a:lnTo>
                  <a:pt x="745066" y="567267"/>
                </a:lnTo>
                <a:lnTo>
                  <a:pt x="745066" y="584200"/>
                </a:lnTo>
                <a:lnTo>
                  <a:pt x="753534" y="592667"/>
                </a:lnTo>
                <a:lnTo>
                  <a:pt x="753534" y="609600"/>
                </a:lnTo>
                <a:lnTo>
                  <a:pt x="753534" y="626533"/>
                </a:lnTo>
                <a:lnTo>
                  <a:pt x="762000" y="635000"/>
                </a:lnTo>
                <a:lnTo>
                  <a:pt x="762000" y="651933"/>
                </a:lnTo>
                <a:lnTo>
                  <a:pt x="762000" y="668867"/>
                </a:lnTo>
                <a:lnTo>
                  <a:pt x="770467" y="685800"/>
                </a:lnTo>
                <a:lnTo>
                  <a:pt x="770467" y="694267"/>
                </a:lnTo>
                <a:lnTo>
                  <a:pt x="770467" y="711200"/>
                </a:lnTo>
                <a:lnTo>
                  <a:pt x="770467" y="728133"/>
                </a:lnTo>
                <a:lnTo>
                  <a:pt x="778933" y="736600"/>
                </a:lnTo>
                <a:lnTo>
                  <a:pt x="778933" y="753533"/>
                </a:lnTo>
                <a:lnTo>
                  <a:pt x="778933" y="770467"/>
                </a:lnTo>
                <a:lnTo>
                  <a:pt x="778933" y="787400"/>
                </a:lnTo>
                <a:lnTo>
                  <a:pt x="778933" y="795867"/>
                </a:lnTo>
                <a:lnTo>
                  <a:pt x="778933" y="812800"/>
                </a:lnTo>
                <a:lnTo>
                  <a:pt x="778933" y="821267"/>
                </a:lnTo>
                <a:lnTo>
                  <a:pt x="778933" y="838200"/>
                </a:lnTo>
                <a:lnTo>
                  <a:pt x="778933" y="855133"/>
                </a:lnTo>
                <a:lnTo>
                  <a:pt x="778933" y="863600"/>
                </a:lnTo>
                <a:lnTo>
                  <a:pt x="787400" y="880533"/>
                </a:lnTo>
                <a:lnTo>
                  <a:pt x="787400" y="897467"/>
                </a:lnTo>
                <a:lnTo>
                  <a:pt x="787400" y="905933"/>
                </a:lnTo>
                <a:lnTo>
                  <a:pt x="787400" y="922867"/>
                </a:lnTo>
                <a:lnTo>
                  <a:pt x="787400" y="939800"/>
                </a:lnTo>
                <a:lnTo>
                  <a:pt x="787400" y="956733"/>
                </a:lnTo>
                <a:lnTo>
                  <a:pt x="787400" y="965200"/>
                </a:lnTo>
                <a:lnTo>
                  <a:pt x="787400" y="982133"/>
                </a:lnTo>
                <a:lnTo>
                  <a:pt x="787400" y="999067"/>
                </a:lnTo>
                <a:lnTo>
                  <a:pt x="787400" y="1007533"/>
                </a:lnTo>
                <a:lnTo>
                  <a:pt x="778933" y="1024467"/>
                </a:lnTo>
                <a:lnTo>
                  <a:pt x="778933" y="1041400"/>
                </a:lnTo>
                <a:lnTo>
                  <a:pt x="778933" y="1058333"/>
                </a:lnTo>
                <a:lnTo>
                  <a:pt x="778933" y="1066800"/>
                </a:lnTo>
                <a:lnTo>
                  <a:pt x="778933" y="1083733"/>
                </a:lnTo>
                <a:lnTo>
                  <a:pt x="778933" y="1100667"/>
                </a:lnTo>
                <a:lnTo>
                  <a:pt x="770467" y="1117600"/>
                </a:lnTo>
                <a:lnTo>
                  <a:pt x="770467" y="1126067"/>
                </a:lnTo>
                <a:lnTo>
                  <a:pt x="770467" y="1143000"/>
                </a:lnTo>
                <a:lnTo>
                  <a:pt x="770467" y="1159933"/>
                </a:lnTo>
                <a:lnTo>
                  <a:pt x="762000" y="1168400"/>
                </a:lnTo>
                <a:lnTo>
                  <a:pt x="762000" y="1185333"/>
                </a:lnTo>
                <a:lnTo>
                  <a:pt x="762000" y="1202267"/>
                </a:lnTo>
                <a:lnTo>
                  <a:pt x="753534" y="1210733"/>
                </a:lnTo>
                <a:lnTo>
                  <a:pt x="745066" y="1227667"/>
                </a:lnTo>
                <a:lnTo>
                  <a:pt x="745066" y="1236133"/>
                </a:lnTo>
                <a:lnTo>
                  <a:pt x="745066" y="1253067"/>
                </a:lnTo>
                <a:lnTo>
                  <a:pt x="736600" y="1261533"/>
                </a:lnTo>
                <a:lnTo>
                  <a:pt x="728133" y="1278467"/>
                </a:lnTo>
                <a:lnTo>
                  <a:pt x="728133" y="1295400"/>
                </a:lnTo>
                <a:lnTo>
                  <a:pt x="719667" y="1303867"/>
                </a:lnTo>
                <a:lnTo>
                  <a:pt x="719667" y="1320800"/>
                </a:lnTo>
                <a:lnTo>
                  <a:pt x="711200" y="1329267"/>
                </a:lnTo>
                <a:lnTo>
                  <a:pt x="702733" y="1337733"/>
                </a:lnTo>
                <a:lnTo>
                  <a:pt x="702733" y="1354667"/>
                </a:lnTo>
                <a:lnTo>
                  <a:pt x="694267" y="1363133"/>
                </a:lnTo>
                <a:lnTo>
                  <a:pt x="685800" y="1380067"/>
                </a:lnTo>
                <a:lnTo>
                  <a:pt x="677334" y="1388533"/>
                </a:lnTo>
                <a:lnTo>
                  <a:pt x="668866" y="1405467"/>
                </a:lnTo>
                <a:lnTo>
                  <a:pt x="660400" y="1413933"/>
                </a:lnTo>
                <a:lnTo>
                  <a:pt x="660400" y="1422400"/>
                </a:lnTo>
                <a:lnTo>
                  <a:pt x="651933" y="1430867"/>
                </a:lnTo>
                <a:lnTo>
                  <a:pt x="635000" y="1439333"/>
                </a:lnTo>
                <a:lnTo>
                  <a:pt x="626533" y="1447800"/>
                </a:lnTo>
                <a:lnTo>
                  <a:pt x="618067" y="1456267"/>
                </a:lnTo>
                <a:lnTo>
                  <a:pt x="609600" y="1464733"/>
                </a:lnTo>
                <a:lnTo>
                  <a:pt x="601134" y="1473200"/>
                </a:lnTo>
                <a:lnTo>
                  <a:pt x="592666" y="1490133"/>
                </a:lnTo>
                <a:lnTo>
                  <a:pt x="584200" y="1490133"/>
                </a:lnTo>
                <a:lnTo>
                  <a:pt x="575733" y="1498600"/>
                </a:lnTo>
                <a:lnTo>
                  <a:pt x="558800" y="1507067"/>
                </a:lnTo>
                <a:lnTo>
                  <a:pt x="550333" y="1515533"/>
                </a:lnTo>
                <a:lnTo>
                  <a:pt x="541867" y="1524000"/>
                </a:lnTo>
                <a:lnTo>
                  <a:pt x="533400" y="1532467"/>
                </a:lnTo>
                <a:lnTo>
                  <a:pt x="516466" y="1532467"/>
                </a:lnTo>
                <a:lnTo>
                  <a:pt x="508000" y="1540933"/>
                </a:lnTo>
                <a:lnTo>
                  <a:pt x="499533" y="1549400"/>
                </a:lnTo>
                <a:lnTo>
                  <a:pt x="482600" y="1549400"/>
                </a:lnTo>
                <a:lnTo>
                  <a:pt x="474133" y="1557867"/>
                </a:lnTo>
                <a:lnTo>
                  <a:pt x="457200" y="1566333"/>
                </a:lnTo>
                <a:lnTo>
                  <a:pt x="448734" y="1566333"/>
                </a:lnTo>
                <a:lnTo>
                  <a:pt x="440266" y="1574800"/>
                </a:lnTo>
                <a:lnTo>
                  <a:pt x="431800" y="1583267"/>
                </a:lnTo>
                <a:lnTo>
                  <a:pt x="414867" y="1583267"/>
                </a:lnTo>
                <a:lnTo>
                  <a:pt x="397933" y="1591733"/>
                </a:lnTo>
                <a:lnTo>
                  <a:pt x="389467" y="1600200"/>
                </a:lnTo>
                <a:lnTo>
                  <a:pt x="381000" y="1600200"/>
                </a:lnTo>
                <a:lnTo>
                  <a:pt x="364066" y="1608667"/>
                </a:lnTo>
                <a:lnTo>
                  <a:pt x="355600" y="1617133"/>
                </a:lnTo>
                <a:lnTo>
                  <a:pt x="338667" y="1617133"/>
                </a:lnTo>
                <a:lnTo>
                  <a:pt x="330200" y="1617133"/>
                </a:lnTo>
                <a:lnTo>
                  <a:pt x="321733" y="1625600"/>
                </a:lnTo>
                <a:lnTo>
                  <a:pt x="304800" y="1625600"/>
                </a:lnTo>
                <a:lnTo>
                  <a:pt x="287866" y="1634067"/>
                </a:lnTo>
                <a:lnTo>
                  <a:pt x="279400" y="1634067"/>
                </a:lnTo>
                <a:lnTo>
                  <a:pt x="262467" y="1634067"/>
                </a:lnTo>
                <a:lnTo>
                  <a:pt x="254000" y="1642533"/>
                </a:lnTo>
                <a:lnTo>
                  <a:pt x="237067" y="1642533"/>
                </a:lnTo>
                <a:lnTo>
                  <a:pt x="228600" y="1642533"/>
                </a:lnTo>
                <a:lnTo>
                  <a:pt x="211666" y="1651000"/>
                </a:lnTo>
                <a:lnTo>
                  <a:pt x="194733" y="1651000"/>
                </a:lnTo>
                <a:lnTo>
                  <a:pt x="186267" y="1651000"/>
                </a:lnTo>
                <a:lnTo>
                  <a:pt x="177800" y="1651000"/>
                </a:lnTo>
                <a:lnTo>
                  <a:pt x="160867" y="1651000"/>
                </a:lnTo>
                <a:lnTo>
                  <a:pt x="152400" y="1651000"/>
                </a:lnTo>
                <a:lnTo>
                  <a:pt x="143934" y="1659467"/>
                </a:lnTo>
                <a:lnTo>
                  <a:pt x="127000" y="1659467"/>
                </a:lnTo>
                <a:lnTo>
                  <a:pt x="118533" y="1659467"/>
                </a:lnTo>
                <a:lnTo>
                  <a:pt x="101600" y="1659467"/>
                </a:lnTo>
                <a:lnTo>
                  <a:pt x="93133" y="1659467"/>
                </a:lnTo>
                <a:lnTo>
                  <a:pt x="84667" y="1651000"/>
                </a:lnTo>
                <a:lnTo>
                  <a:pt x="76200" y="1651000"/>
                </a:lnTo>
                <a:lnTo>
                  <a:pt x="67734" y="1651000"/>
                </a:lnTo>
                <a:lnTo>
                  <a:pt x="59266" y="1651000"/>
                </a:lnTo>
                <a:lnTo>
                  <a:pt x="50800" y="1651000"/>
                </a:lnTo>
                <a:lnTo>
                  <a:pt x="42333" y="1651000"/>
                </a:lnTo>
                <a:lnTo>
                  <a:pt x="33867" y="1651000"/>
                </a:lnTo>
                <a:lnTo>
                  <a:pt x="25400" y="1642533"/>
                </a:lnTo>
                <a:lnTo>
                  <a:pt x="16933" y="1642533"/>
                </a:lnTo>
                <a:lnTo>
                  <a:pt x="16933" y="1642533"/>
                </a:lnTo>
                <a:lnTo>
                  <a:pt x="8467" y="1642533"/>
                </a:lnTo>
                <a:lnTo>
                  <a:pt x="8467" y="1634067"/>
                </a:lnTo>
                <a:lnTo>
                  <a:pt x="0" y="1634067"/>
                </a:lnTo>
                <a:lnTo>
                  <a:pt x="0" y="1634067"/>
                </a:lnTo>
                <a:lnTo>
                  <a:pt x="0" y="1625600"/>
                </a:lnTo>
                <a:lnTo>
                  <a:pt x="0" y="1625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2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8346"/>
            <a:ext cx="10515600" cy="1325563"/>
          </a:xfrm>
        </p:spPr>
        <p:txBody>
          <a:bodyPr/>
          <a:lstStyle/>
          <a:p>
            <a:r>
              <a:rPr lang="en-US" altLang="en-US" b="1"/>
              <a:t>Example #2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55" y="1403909"/>
            <a:ext cx="3962400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885728"/>
            <a:ext cx="3361385" cy="353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157" y="3439732"/>
            <a:ext cx="1773238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9050867" y="2921000"/>
            <a:ext cx="152401" cy="84668"/>
          </a:xfrm>
          <a:custGeom>
            <a:avLst/>
            <a:gdLst/>
            <a:ahLst/>
            <a:cxnLst/>
            <a:rect l="0" t="0" r="0" b="0"/>
            <a:pathLst>
              <a:path w="152401" h="846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76200"/>
                </a:lnTo>
                <a:lnTo>
                  <a:pt x="16933" y="84667"/>
                </a:lnTo>
                <a:lnTo>
                  <a:pt x="16933" y="84667"/>
                </a:lnTo>
                <a:lnTo>
                  <a:pt x="25400" y="84667"/>
                </a:lnTo>
                <a:lnTo>
                  <a:pt x="42333" y="84667"/>
                </a:lnTo>
                <a:lnTo>
                  <a:pt x="50799" y="76200"/>
                </a:lnTo>
                <a:lnTo>
                  <a:pt x="59267" y="76200"/>
                </a:lnTo>
                <a:lnTo>
                  <a:pt x="76200" y="76200"/>
                </a:lnTo>
                <a:lnTo>
                  <a:pt x="93133" y="76200"/>
                </a:lnTo>
                <a:lnTo>
                  <a:pt x="101600" y="76200"/>
                </a:lnTo>
                <a:lnTo>
                  <a:pt x="110066" y="76200"/>
                </a:lnTo>
                <a:lnTo>
                  <a:pt x="126999" y="76200"/>
                </a:lnTo>
                <a:lnTo>
                  <a:pt x="135467" y="76200"/>
                </a:lnTo>
                <a:lnTo>
                  <a:pt x="143933" y="76200"/>
                </a:lnTo>
                <a:lnTo>
                  <a:pt x="152400" y="76200"/>
                </a:lnTo>
                <a:lnTo>
                  <a:pt x="152400" y="67733"/>
                </a:lnTo>
                <a:lnTo>
                  <a:pt x="152400" y="67733"/>
                </a:lnTo>
                <a:lnTo>
                  <a:pt x="152400" y="67733"/>
                </a:lnTo>
                <a:lnTo>
                  <a:pt x="152400" y="67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9118600" y="2895600"/>
            <a:ext cx="50801" cy="177801"/>
          </a:xfrm>
          <a:custGeom>
            <a:avLst/>
            <a:gdLst/>
            <a:ahLst/>
            <a:cxnLst/>
            <a:rect l="0" t="0" r="0" b="0"/>
            <a:pathLst>
              <a:path w="50801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33867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10067"/>
                </a:lnTo>
                <a:lnTo>
                  <a:pt x="25400" y="127000"/>
                </a:lnTo>
                <a:lnTo>
                  <a:pt x="33867" y="135467"/>
                </a:lnTo>
                <a:lnTo>
                  <a:pt x="33867" y="152400"/>
                </a:lnTo>
                <a:lnTo>
                  <a:pt x="33867" y="160867"/>
                </a:lnTo>
                <a:lnTo>
                  <a:pt x="33867" y="169333"/>
                </a:lnTo>
                <a:lnTo>
                  <a:pt x="42333" y="177800"/>
                </a:lnTo>
                <a:lnTo>
                  <a:pt x="42333" y="177800"/>
                </a:lnTo>
                <a:lnTo>
                  <a:pt x="42333" y="177800"/>
                </a:lnTo>
                <a:lnTo>
                  <a:pt x="42333" y="177800"/>
                </a:lnTo>
                <a:lnTo>
                  <a:pt x="42333" y="177800"/>
                </a:lnTo>
                <a:lnTo>
                  <a:pt x="50800" y="177800"/>
                </a:lnTo>
                <a:lnTo>
                  <a:pt x="5080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9245600" y="2904067"/>
            <a:ext cx="110068" cy="194734"/>
          </a:xfrm>
          <a:custGeom>
            <a:avLst/>
            <a:gdLst/>
            <a:ahLst/>
            <a:cxnLst/>
            <a:rect l="0" t="0" r="0" b="0"/>
            <a:pathLst>
              <a:path w="110068" h="1947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33866"/>
                </a:lnTo>
                <a:lnTo>
                  <a:pt x="8466" y="42333"/>
                </a:lnTo>
                <a:lnTo>
                  <a:pt x="8466" y="59266"/>
                </a:lnTo>
                <a:lnTo>
                  <a:pt x="8466" y="67733"/>
                </a:lnTo>
                <a:lnTo>
                  <a:pt x="8466" y="84666"/>
                </a:lnTo>
                <a:lnTo>
                  <a:pt x="0" y="93133"/>
                </a:lnTo>
                <a:lnTo>
                  <a:pt x="0" y="110066"/>
                </a:lnTo>
                <a:lnTo>
                  <a:pt x="0" y="118533"/>
                </a:lnTo>
                <a:lnTo>
                  <a:pt x="0" y="135466"/>
                </a:lnTo>
                <a:lnTo>
                  <a:pt x="8466" y="143933"/>
                </a:lnTo>
                <a:lnTo>
                  <a:pt x="8466" y="152400"/>
                </a:lnTo>
                <a:lnTo>
                  <a:pt x="16934" y="169333"/>
                </a:lnTo>
                <a:lnTo>
                  <a:pt x="16934" y="177800"/>
                </a:lnTo>
                <a:lnTo>
                  <a:pt x="25400" y="186266"/>
                </a:lnTo>
                <a:lnTo>
                  <a:pt x="33867" y="186266"/>
                </a:lnTo>
                <a:lnTo>
                  <a:pt x="42333" y="186266"/>
                </a:lnTo>
                <a:lnTo>
                  <a:pt x="50800" y="194733"/>
                </a:lnTo>
                <a:lnTo>
                  <a:pt x="67733" y="194733"/>
                </a:lnTo>
                <a:lnTo>
                  <a:pt x="76200" y="186266"/>
                </a:lnTo>
                <a:lnTo>
                  <a:pt x="84666" y="186266"/>
                </a:lnTo>
                <a:lnTo>
                  <a:pt x="93134" y="186266"/>
                </a:lnTo>
                <a:lnTo>
                  <a:pt x="93134" y="177800"/>
                </a:lnTo>
                <a:lnTo>
                  <a:pt x="101600" y="169333"/>
                </a:lnTo>
                <a:lnTo>
                  <a:pt x="101600" y="160866"/>
                </a:lnTo>
                <a:lnTo>
                  <a:pt x="110067" y="152400"/>
                </a:lnTo>
                <a:lnTo>
                  <a:pt x="110067" y="135466"/>
                </a:lnTo>
                <a:lnTo>
                  <a:pt x="101600" y="135466"/>
                </a:lnTo>
                <a:lnTo>
                  <a:pt x="101600" y="127000"/>
                </a:lnTo>
                <a:lnTo>
                  <a:pt x="93134" y="118533"/>
                </a:lnTo>
                <a:lnTo>
                  <a:pt x="93134" y="118533"/>
                </a:lnTo>
                <a:lnTo>
                  <a:pt x="84666" y="110066"/>
                </a:lnTo>
                <a:lnTo>
                  <a:pt x="76200" y="110066"/>
                </a:lnTo>
                <a:lnTo>
                  <a:pt x="67733" y="110066"/>
                </a:lnTo>
                <a:lnTo>
                  <a:pt x="59267" y="118533"/>
                </a:lnTo>
                <a:lnTo>
                  <a:pt x="50800" y="127000"/>
                </a:lnTo>
                <a:lnTo>
                  <a:pt x="50800" y="135466"/>
                </a:lnTo>
                <a:lnTo>
                  <a:pt x="42333" y="143933"/>
                </a:lnTo>
                <a:lnTo>
                  <a:pt x="42333" y="152400"/>
                </a:lnTo>
                <a:lnTo>
                  <a:pt x="33867" y="169333"/>
                </a:lnTo>
                <a:lnTo>
                  <a:pt x="33867" y="186266"/>
                </a:lnTo>
                <a:lnTo>
                  <a:pt x="33867" y="186266"/>
                </a:lnTo>
                <a:lnTo>
                  <a:pt x="33867" y="194733"/>
                </a:lnTo>
                <a:lnTo>
                  <a:pt x="33867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8576734" y="2582333"/>
            <a:ext cx="304801" cy="93135"/>
          </a:xfrm>
          <a:custGeom>
            <a:avLst/>
            <a:gdLst/>
            <a:ahLst/>
            <a:cxnLst/>
            <a:rect l="0" t="0" r="0" b="0"/>
            <a:pathLst>
              <a:path w="304801" h="93135">
                <a:moveTo>
                  <a:pt x="0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8466" y="84667"/>
                </a:lnTo>
                <a:lnTo>
                  <a:pt x="8466" y="84667"/>
                </a:lnTo>
                <a:lnTo>
                  <a:pt x="8466" y="84667"/>
                </a:lnTo>
                <a:lnTo>
                  <a:pt x="8466" y="84667"/>
                </a:lnTo>
                <a:lnTo>
                  <a:pt x="8466" y="93134"/>
                </a:lnTo>
                <a:lnTo>
                  <a:pt x="8466" y="93134"/>
                </a:lnTo>
                <a:lnTo>
                  <a:pt x="8466" y="93134"/>
                </a:lnTo>
                <a:lnTo>
                  <a:pt x="8466" y="93134"/>
                </a:lnTo>
                <a:lnTo>
                  <a:pt x="8466" y="93134"/>
                </a:lnTo>
                <a:lnTo>
                  <a:pt x="8466" y="93134"/>
                </a:lnTo>
                <a:lnTo>
                  <a:pt x="8466" y="93134"/>
                </a:lnTo>
                <a:lnTo>
                  <a:pt x="8466" y="93134"/>
                </a:lnTo>
                <a:lnTo>
                  <a:pt x="8466" y="84667"/>
                </a:lnTo>
                <a:lnTo>
                  <a:pt x="8466" y="84667"/>
                </a:lnTo>
                <a:lnTo>
                  <a:pt x="8466" y="84667"/>
                </a:lnTo>
                <a:lnTo>
                  <a:pt x="8466" y="84667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67734"/>
                </a:lnTo>
                <a:lnTo>
                  <a:pt x="16933" y="67734"/>
                </a:lnTo>
                <a:lnTo>
                  <a:pt x="16933" y="67734"/>
                </a:lnTo>
                <a:lnTo>
                  <a:pt x="25399" y="59267"/>
                </a:lnTo>
                <a:lnTo>
                  <a:pt x="25399" y="59267"/>
                </a:lnTo>
                <a:lnTo>
                  <a:pt x="33866" y="50800"/>
                </a:lnTo>
                <a:lnTo>
                  <a:pt x="33866" y="50800"/>
                </a:lnTo>
                <a:lnTo>
                  <a:pt x="42333" y="42334"/>
                </a:lnTo>
                <a:lnTo>
                  <a:pt x="50799" y="42334"/>
                </a:lnTo>
                <a:lnTo>
                  <a:pt x="50799" y="33867"/>
                </a:lnTo>
                <a:lnTo>
                  <a:pt x="59266" y="25400"/>
                </a:lnTo>
                <a:lnTo>
                  <a:pt x="67732" y="25400"/>
                </a:lnTo>
                <a:lnTo>
                  <a:pt x="84666" y="25400"/>
                </a:lnTo>
                <a:lnTo>
                  <a:pt x="93133" y="16934"/>
                </a:lnTo>
                <a:lnTo>
                  <a:pt x="101599" y="16934"/>
                </a:lnTo>
                <a:lnTo>
                  <a:pt x="110066" y="16934"/>
                </a:lnTo>
                <a:lnTo>
                  <a:pt x="118533" y="8467"/>
                </a:lnTo>
                <a:lnTo>
                  <a:pt x="135466" y="8467"/>
                </a:lnTo>
                <a:lnTo>
                  <a:pt x="143932" y="0"/>
                </a:lnTo>
                <a:lnTo>
                  <a:pt x="152400" y="0"/>
                </a:lnTo>
                <a:lnTo>
                  <a:pt x="169333" y="0"/>
                </a:lnTo>
                <a:lnTo>
                  <a:pt x="177799" y="0"/>
                </a:lnTo>
                <a:lnTo>
                  <a:pt x="194733" y="0"/>
                </a:lnTo>
                <a:lnTo>
                  <a:pt x="203199" y="0"/>
                </a:lnTo>
                <a:lnTo>
                  <a:pt x="211666" y="8467"/>
                </a:lnTo>
                <a:lnTo>
                  <a:pt x="220132" y="8467"/>
                </a:lnTo>
                <a:lnTo>
                  <a:pt x="228600" y="8467"/>
                </a:lnTo>
                <a:lnTo>
                  <a:pt x="228600" y="16934"/>
                </a:lnTo>
                <a:lnTo>
                  <a:pt x="245533" y="16934"/>
                </a:lnTo>
                <a:lnTo>
                  <a:pt x="245533" y="25400"/>
                </a:lnTo>
                <a:lnTo>
                  <a:pt x="253999" y="25400"/>
                </a:lnTo>
                <a:lnTo>
                  <a:pt x="262466" y="33867"/>
                </a:lnTo>
                <a:lnTo>
                  <a:pt x="270933" y="33867"/>
                </a:lnTo>
                <a:lnTo>
                  <a:pt x="270933" y="42334"/>
                </a:lnTo>
                <a:lnTo>
                  <a:pt x="279399" y="42334"/>
                </a:lnTo>
                <a:lnTo>
                  <a:pt x="279399" y="50800"/>
                </a:lnTo>
                <a:lnTo>
                  <a:pt x="279399" y="50800"/>
                </a:lnTo>
                <a:lnTo>
                  <a:pt x="287866" y="59267"/>
                </a:lnTo>
                <a:lnTo>
                  <a:pt x="287866" y="59267"/>
                </a:lnTo>
                <a:lnTo>
                  <a:pt x="296332" y="59267"/>
                </a:lnTo>
                <a:lnTo>
                  <a:pt x="296332" y="67734"/>
                </a:lnTo>
                <a:lnTo>
                  <a:pt x="296332" y="67734"/>
                </a:lnTo>
                <a:lnTo>
                  <a:pt x="296332" y="76200"/>
                </a:lnTo>
                <a:lnTo>
                  <a:pt x="304800" y="76200"/>
                </a:lnTo>
                <a:lnTo>
                  <a:pt x="304800" y="76200"/>
                </a:lnTo>
                <a:lnTo>
                  <a:pt x="304800" y="76200"/>
                </a:lnTo>
                <a:lnTo>
                  <a:pt x="304800" y="76200"/>
                </a:lnTo>
                <a:lnTo>
                  <a:pt x="304800" y="76200"/>
                </a:lnTo>
                <a:lnTo>
                  <a:pt x="304800" y="76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915400" y="2616200"/>
            <a:ext cx="135468" cy="245534"/>
          </a:xfrm>
          <a:custGeom>
            <a:avLst/>
            <a:gdLst/>
            <a:ahLst/>
            <a:cxnLst/>
            <a:rect l="0" t="0" r="0" b="0"/>
            <a:pathLst>
              <a:path w="135468" h="245534">
                <a:moveTo>
                  <a:pt x="8467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4" y="16933"/>
                </a:lnTo>
                <a:lnTo>
                  <a:pt x="50800" y="16933"/>
                </a:lnTo>
                <a:lnTo>
                  <a:pt x="50800" y="25400"/>
                </a:lnTo>
                <a:lnTo>
                  <a:pt x="67733" y="25400"/>
                </a:lnTo>
                <a:lnTo>
                  <a:pt x="67733" y="33867"/>
                </a:lnTo>
                <a:lnTo>
                  <a:pt x="76200" y="42333"/>
                </a:lnTo>
                <a:lnTo>
                  <a:pt x="84667" y="50800"/>
                </a:lnTo>
                <a:lnTo>
                  <a:pt x="101600" y="50800"/>
                </a:lnTo>
                <a:lnTo>
                  <a:pt x="101600" y="59267"/>
                </a:lnTo>
                <a:lnTo>
                  <a:pt x="110066" y="67733"/>
                </a:lnTo>
                <a:lnTo>
                  <a:pt x="118534" y="76200"/>
                </a:lnTo>
                <a:lnTo>
                  <a:pt x="127000" y="84667"/>
                </a:lnTo>
                <a:lnTo>
                  <a:pt x="127000" y="93133"/>
                </a:lnTo>
                <a:lnTo>
                  <a:pt x="135467" y="110067"/>
                </a:lnTo>
                <a:lnTo>
                  <a:pt x="135467" y="118533"/>
                </a:lnTo>
                <a:lnTo>
                  <a:pt x="135467" y="127000"/>
                </a:lnTo>
                <a:lnTo>
                  <a:pt x="135467" y="135467"/>
                </a:lnTo>
                <a:lnTo>
                  <a:pt x="135467" y="143933"/>
                </a:lnTo>
                <a:lnTo>
                  <a:pt x="135467" y="152400"/>
                </a:lnTo>
                <a:lnTo>
                  <a:pt x="135467" y="160867"/>
                </a:lnTo>
                <a:lnTo>
                  <a:pt x="135467" y="177800"/>
                </a:lnTo>
                <a:lnTo>
                  <a:pt x="127000" y="186267"/>
                </a:lnTo>
                <a:lnTo>
                  <a:pt x="127000" y="194733"/>
                </a:lnTo>
                <a:lnTo>
                  <a:pt x="127000" y="203200"/>
                </a:lnTo>
                <a:lnTo>
                  <a:pt x="118534" y="211667"/>
                </a:lnTo>
                <a:lnTo>
                  <a:pt x="110066" y="220133"/>
                </a:lnTo>
                <a:lnTo>
                  <a:pt x="110066" y="228600"/>
                </a:lnTo>
                <a:lnTo>
                  <a:pt x="101600" y="228600"/>
                </a:lnTo>
                <a:lnTo>
                  <a:pt x="101600" y="237067"/>
                </a:lnTo>
                <a:lnTo>
                  <a:pt x="93133" y="245533"/>
                </a:lnTo>
                <a:lnTo>
                  <a:pt x="93133" y="245533"/>
                </a:lnTo>
                <a:lnTo>
                  <a:pt x="84667" y="245533"/>
                </a:lnTo>
                <a:lnTo>
                  <a:pt x="84667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747000" y="2294467"/>
            <a:ext cx="448735" cy="1337734"/>
          </a:xfrm>
          <a:custGeom>
            <a:avLst/>
            <a:gdLst/>
            <a:ahLst/>
            <a:cxnLst/>
            <a:rect l="0" t="0" r="0" b="0"/>
            <a:pathLst>
              <a:path w="448735" h="1337734">
                <a:moveTo>
                  <a:pt x="364066" y="1329266"/>
                </a:move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64066" y="1337733"/>
                </a:lnTo>
                <a:lnTo>
                  <a:pt x="355600" y="1337733"/>
                </a:lnTo>
                <a:lnTo>
                  <a:pt x="355600" y="1329266"/>
                </a:lnTo>
                <a:lnTo>
                  <a:pt x="347133" y="1329266"/>
                </a:lnTo>
                <a:lnTo>
                  <a:pt x="347133" y="1329266"/>
                </a:lnTo>
                <a:lnTo>
                  <a:pt x="347133" y="1329266"/>
                </a:lnTo>
                <a:lnTo>
                  <a:pt x="338667" y="1320800"/>
                </a:lnTo>
                <a:lnTo>
                  <a:pt x="338667" y="1320800"/>
                </a:lnTo>
                <a:lnTo>
                  <a:pt x="330200" y="1320800"/>
                </a:lnTo>
                <a:lnTo>
                  <a:pt x="321733" y="1312333"/>
                </a:lnTo>
                <a:lnTo>
                  <a:pt x="321733" y="1312333"/>
                </a:lnTo>
                <a:lnTo>
                  <a:pt x="313267" y="1303866"/>
                </a:lnTo>
                <a:lnTo>
                  <a:pt x="313267" y="1303866"/>
                </a:lnTo>
                <a:lnTo>
                  <a:pt x="304800" y="1295400"/>
                </a:lnTo>
                <a:lnTo>
                  <a:pt x="304800" y="1295400"/>
                </a:lnTo>
                <a:lnTo>
                  <a:pt x="296334" y="1295400"/>
                </a:lnTo>
                <a:lnTo>
                  <a:pt x="287866" y="1286933"/>
                </a:lnTo>
                <a:lnTo>
                  <a:pt x="287866" y="1286933"/>
                </a:lnTo>
                <a:lnTo>
                  <a:pt x="279400" y="1278466"/>
                </a:lnTo>
                <a:lnTo>
                  <a:pt x="279400" y="1270000"/>
                </a:lnTo>
                <a:lnTo>
                  <a:pt x="270933" y="1270000"/>
                </a:lnTo>
                <a:lnTo>
                  <a:pt x="270933" y="1261533"/>
                </a:lnTo>
                <a:lnTo>
                  <a:pt x="262467" y="1253066"/>
                </a:lnTo>
                <a:lnTo>
                  <a:pt x="262467" y="1253066"/>
                </a:lnTo>
                <a:lnTo>
                  <a:pt x="254000" y="1244600"/>
                </a:lnTo>
                <a:lnTo>
                  <a:pt x="254000" y="1244600"/>
                </a:lnTo>
                <a:lnTo>
                  <a:pt x="245533" y="1236133"/>
                </a:lnTo>
                <a:lnTo>
                  <a:pt x="237067" y="1227666"/>
                </a:lnTo>
                <a:lnTo>
                  <a:pt x="237067" y="1219200"/>
                </a:lnTo>
                <a:lnTo>
                  <a:pt x="228600" y="1219200"/>
                </a:lnTo>
                <a:lnTo>
                  <a:pt x="220134" y="1210733"/>
                </a:lnTo>
                <a:lnTo>
                  <a:pt x="220134" y="1202266"/>
                </a:lnTo>
                <a:lnTo>
                  <a:pt x="211666" y="1193800"/>
                </a:lnTo>
                <a:lnTo>
                  <a:pt x="203200" y="1185333"/>
                </a:lnTo>
                <a:lnTo>
                  <a:pt x="203200" y="1176866"/>
                </a:lnTo>
                <a:lnTo>
                  <a:pt x="194733" y="1168400"/>
                </a:lnTo>
                <a:lnTo>
                  <a:pt x="186267" y="1159933"/>
                </a:lnTo>
                <a:lnTo>
                  <a:pt x="177800" y="1151466"/>
                </a:lnTo>
                <a:lnTo>
                  <a:pt x="169333" y="1143000"/>
                </a:lnTo>
                <a:lnTo>
                  <a:pt x="160867" y="1134533"/>
                </a:lnTo>
                <a:lnTo>
                  <a:pt x="160867" y="1126066"/>
                </a:lnTo>
                <a:lnTo>
                  <a:pt x="152400" y="1117600"/>
                </a:lnTo>
                <a:lnTo>
                  <a:pt x="143934" y="1109133"/>
                </a:lnTo>
                <a:lnTo>
                  <a:pt x="135466" y="1100666"/>
                </a:lnTo>
                <a:lnTo>
                  <a:pt x="127000" y="1083733"/>
                </a:lnTo>
                <a:lnTo>
                  <a:pt x="127000" y="1075266"/>
                </a:lnTo>
                <a:lnTo>
                  <a:pt x="118533" y="1066800"/>
                </a:lnTo>
                <a:lnTo>
                  <a:pt x="110067" y="1049866"/>
                </a:lnTo>
                <a:lnTo>
                  <a:pt x="101600" y="1041400"/>
                </a:lnTo>
                <a:lnTo>
                  <a:pt x="93133" y="1032933"/>
                </a:lnTo>
                <a:lnTo>
                  <a:pt x="93133" y="1016000"/>
                </a:lnTo>
                <a:lnTo>
                  <a:pt x="84667" y="1007533"/>
                </a:lnTo>
                <a:lnTo>
                  <a:pt x="76200" y="999066"/>
                </a:lnTo>
                <a:lnTo>
                  <a:pt x="76200" y="982133"/>
                </a:lnTo>
                <a:lnTo>
                  <a:pt x="67734" y="973666"/>
                </a:lnTo>
                <a:lnTo>
                  <a:pt x="67734" y="965200"/>
                </a:lnTo>
                <a:lnTo>
                  <a:pt x="59266" y="948266"/>
                </a:lnTo>
                <a:lnTo>
                  <a:pt x="59266" y="931333"/>
                </a:lnTo>
                <a:lnTo>
                  <a:pt x="50800" y="922866"/>
                </a:lnTo>
                <a:lnTo>
                  <a:pt x="50800" y="905933"/>
                </a:lnTo>
                <a:lnTo>
                  <a:pt x="42333" y="897466"/>
                </a:lnTo>
                <a:lnTo>
                  <a:pt x="33867" y="880533"/>
                </a:lnTo>
                <a:lnTo>
                  <a:pt x="33867" y="872066"/>
                </a:lnTo>
                <a:lnTo>
                  <a:pt x="25400" y="855133"/>
                </a:lnTo>
                <a:lnTo>
                  <a:pt x="25400" y="846666"/>
                </a:lnTo>
                <a:lnTo>
                  <a:pt x="25400" y="829733"/>
                </a:lnTo>
                <a:lnTo>
                  <a:pt x="16933" y="812800"/>
                </a:lnTo>
                <a:lnTo>
                  <a:pt x="16933" y="804333"/>
                </a:lnTo>
                <a:lnTo>
                  <a:pt x="16933" y="787400"/>
                </a:lnTo>
                <a:lnTo>
                  <a:pt x="8467" y="778933"/>
                </a:lnTo>
                <a:lnTo>
                  <a:pt x="8467" y="762000"/>
                </a:lnTo>
                <a:lnTo>
                  <a:pt x="8467" y="745066"/>
                </a:lnTo>
                <a:lnTo>
                  <a:pt x="8467" y="728133"/>
                </a:lnTo>
                <a:lnTo>
                  <a:pt x="8467" y="719666"/>
                </a:lnTo>
                <a:lnTo>
                  <a:pt x="0" y="702733"/>
                </a:lnTo>
                <a:lnTo>
                  <a:pt x="0" y="685800"/>
                </a:lnTo>
                <a:lnTo>
                  <a:pt x="0" y="668866"/>
                </a:lnTo>
                <a:lnTo>
                  <a:pt x="0" y="660400"/>
                </a:lnTo>
                <a:lnTo>
                  <a:pt x="0" y="643466"/>
                </a:lnTo>
                <a:lnTo>
                  <a:pt x="8467" y="626533"/>
                </a:lnTo>
                <a:lnTo>
                  <a:pt x="8467" y="609600"/>
                </a:lnTo>
                <a:lnTo>
                  <a:pt x="8467" y="601133"/>
                </a:lnTo>
                <a:lnTo>
                  <a:pt x="8467" y="584200"/>
                </a:lnTo>
                <a:lnTo>
                  <a:pt x="8467" y="567266"/>
                </a:lnTo>
                <a:lnTo>
                  <a:pt x="8467" y="558800"/>
                </a:lnTo>
                <a:lnTo>
                  <a:pt x="16933" y="541866"/>
                </a:lnTo>
                <a:lnTo>
                  <a:pt x="16933" y="533400"/>
                </a:lnTo>
                <a:lnTo>
                  <a:pt x="16933" y="516466"/>
                </a:lnTo>
                <a:lnTo>
                  <a:pt x="16933" y="499533"/>
                </a:lnTo>
                <a:lnTo>
                  <a:pt x="25400" y="482600"/>
                </a:lnTo>
                <a:lnTo>
                  <a:pt x="25400" y="474133"/>
                </a:lnTo>
                <a:lnTo>
                  <a:pt x="25400" y="457200"/>
                </a:lnTo>
                <a:lnTo>
                  <a:pt x="33867" y="448733"/>
                </a:lnTo>
                <a:lnTo>
                  <a:pt x="33867" y="431800"/>
                </a:lnTo>
                <a:lnTo>
                  <a:pt x="42333" y="423333"/>
                </a:lnTo>
                <a:lnTo>
                  <a:pt x="42333" y="406400"/>
                </a:lnTo>
                <a:lnTo>
                  <a:pt x="42333" y="397933"/>
                </a:lnTo>
                <a:lnTo>
                  <a:pt x="50800" y="381000"/>
                </a:lnTo>
                <a:lnTo>
                  <a:pt x="50800" y="372533"/>
                </a:lnTo>
                <a:lnTo>
                  <a:pt x="59266" y="355600"/>
                </a:lnTo>
                <a:lnTo>
                  <a:pt x="59266" y="347133"/>
                </a:lnTo>
                <a:lnTo>
                  <a:pt x="67734" y="338666"/>
                </a:lnTo>
                <a:lnTo>
                  <a:pt x="67734" y="321733"/>
                </a:lnTo>
                <a:lnTo>
                  <a:pt x="76200" y="313266"/>
                </a:lnTo>
                <a:lnTo>
                  <a:pt x="76200" y="304800"/>
                </a:lnTo>
                <a:lnTo>
                  <a:pt x="84667" y="287866"/>
                </a:lnTo>
                <a:lnTo>
                  <a:pt x="84667" y="279400"/>
                </a:lnTo>
                <a:lnTo>
                  <a:pt x="93133" y="270933"/>
                </a:lnTo>
                <a:lnTo>
                  <a:pt x="93133" y="262466"/>
                </a:lnTo>
                <a:lnTo>
                  <a:pt x="101600" y="245533"/>
                </a:lnTo>
                <a:lnTo>
                  <a:pt x="110067" y="237066"/>
                </a:lnTo>
                <a:lnTo>
                  <a:pt x="110067" y="228600"/>
                </a:lnTo>
                <a:lnTo>
                  <a:pt x="118533" y="220133"/>
                </a:lnTo>
                <a:lnTo>
                  <a:pt x="118533" y="211666"/>
                </a:lnTo>
                <a:lnTo>
                  <a:pt x="127000" y="203200"/>
                </a:lnTo>
                <a:lnTo>
                  <a:pt x="127000" y="194733"/>
                </a:lnTo>
                <a:lnTo>
                  <a:pt x="135466" y="186266"/>
                </a:lnTo>
                <a:lnTo>
                  <a:pt x="135466" y="177800"/>
                </a:lnTo>
                <a:lnTo>
                  <a:pt x="143934" y="169333"/>
                </a:lnTo>
                <a:lnTo>
                  <a:pt x="152400" y="160866"/>
                </a:lnTo>
                <a:lnTo>
                  <a:pt x="160867" y="152400"/>
                </a:lnTo>
                <a:lnTo>
                  <a:pt x="160867" y="143933"/>
                </a:lnTo>
                <a:lnTo>
                  <a:pt x="169333" y="135466"/>
                </a:lnTo>
                <a:lnTo>
                  <a:pt x="169333" y="127000"/>
                </a:lnTo>
                <a:lnTo>
                  <a:pt x="177800" y="118533"/>
                </a:lnTo>
                <a:lnTo>
                  <a:pt x="186267" y="110066"/>
                </a:lnTo>
                <a:lnTo>
                  <a:pt x="194733" y="101600"/>
                </a:lnTo>
                <a:lnTo>
                  <a:pt x="203200" y="93133"/>
                </a:lnTo>
                <a:lnTo>
                  <a:pt x="203200" y="84666"/>
                </a:lnTo>
                <a:lnTo>
                  <a:pt x="211666" y="84666"/>
                </a:lnTo>
                <a:lnTo>
                  <a:pt x="220134" y="76200"/>
                </a:lnTo>
                <a:lnTo>
                  <a:pt x="228600" y="67733"/>
                </a:lnTo>
                <a:lnTo>
                  <a:pt x="228600" y="59266"/>
                </a:lnTo>
                <a:lnTo>
                  <a:pt x="237067" y="59266"/>
                </a:lnTo>
                <a:lnTo>
                  <a:pt x="245533" y="50800"/>
                </a:lnTo>
                <a:lnTo>
                  <a:pt x="254000" y="50800"/>
                </a:lnTo>
                <a:lnTo>
                  <a:pt x="262467" y="42333"/>
                </a:lnTo>
                <a:lnTo>
                  <a:pt x="262467" y="33866"/>
                </a:lnTo>
                <a:lnTo>
                  <a:pt x="270933" y="33866"/>
                </a:lnTo>
                <a:lnTo>
                  <a:pt x="279400" y="25400"/>
                </a:lnTo>
                <a:lnTo>
                  <a:pt x="287866" y="25400"/>
                </a:lnTo>
                <a:lnTo>
                  <a:pt x="296334" y="25400"/>
                </a:lnTo>
                <a:lnTo>
                  <a:pt x="296334" y="16933"/>
                </a:lnTo>
                <a:lnTo>
                  <a:pt x="304800" y="16933"/>
                </a:lnTo>
                <a:lnTo>
                  <a:pt x="313267" y="16933"/>
                </a:lnTo>
                <a:lnTo>
                  <a:pt x="321733" y="8466"/>
                </a:lnTo>
                <a:lnTo>
                  <a:pt x="321733" y="8466"/>
                </a:lnTo>
                <a:lnTo>
                  <a:pt x="330200" y="8466"/>
                </a:lnTo>
                <a:lnTo>
                  <a:pt x="330200" y="8466"/>
                </a:lnTo>
                <a:lnTo>
                  <a:pt x="330200" y="8466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8466"/>
                </a:lnTo>
                <a:lnTo>
                  <a:pt x="321733" y="8466"/>
                </a:lnTo>
                <a:lnTo>
                  <a:pt x="321733" y="8466"/>
                </a:lnTo>
                <a:lnTo>
                  <a:pt x="313267" y="8466"/>
                </a:lnTo>
                <a:lnTo>
                  <a:pt x="313267" y="16933"/>
                </a:lnTo>
                <a:lnTo>
                  <a:pt x="304800" y="16933"/>
                </a:lnTo>
                <a:lnTo>
                  <a:pt x="296334" y="16933"/>
                </a:lnTo>
                <a:lnTo>
                  <a:pt x="287866" y="25400"/>
                </a:lnTo>
                <a:lnTo>
                  <a:pt x="287866" y="25400"/>
                </a:lnTo>
                <a:lnTo>
                  <a:pt x="270933" y="33866"/>
                </a:lnTo>
                <a:lnTo>
                  <a:pt x="270933" y="33866"/>
                </a:lnTo>
                <a:lnTo>
                  <a:pt x="262467" y="42333"/>
                </a:lnTo>
                <a:lnTo>
                  <a:pt x="254000" y="42333"/>
                </a:lnTo>
                <a:lnTo>
                  <a:pt x="245533" y="50800"/>
                </a:lnTo>
                <a:lnTo>
                  <a:pt x="237067" y="50800"/>
                </a:lnTo>
                <a:lnTo>
                  <a:pt x="228600" y="59266"/>
                </a:lnTo>
                <a:lnTo>
                  <a:pt x="220134" y="67733"/>
                </a:lnTo>
                <a:lnTo>
                  <a:pt x="220134" y="67733"/>
                </a:lnTo>
                <a:lnTo>
                  <a:pt x="211666" y="84666"/>
                </a:lnTo>
                <a:lnTo>
                  <a:pt x="203200" y="84666"/>
                </a:lnTo>
                <a:lnTo>
                  <a:pt x="203200" y="93133"/>
                </a:lnTo>
                <a:lnTo>
                  <a:pt x="194733" y="101600"/>
                </a:lnTo>
                <a:lnTo>
                  <a:pt x="186267" y="110066"/>
                </a:lnTo>
                <a:lnTo>
                  <a:pt x="186267" y="118533"/>
                </a:lnTo>
                <a:lnTo>
                  <a:pt x="177800" y="127000"/>
                </a:lnTo>
                <a:lnTo>
                  <a:pt x="177800" y="135466"/>
                </a:lnTo>
                <a:lnTo>
                  <a:pt x="169333" y="143933"/>
                </a:lnTo>
                <a:lnTo>
                  <a:pt x="169333" y="152400"/>
                </a:lnTo>
                <a:lnTo>
                  <a:pt x="160867" y="160866"/>
                </a:lnTo>
                <a:lnTo>
                  <a:pt x="160867" y="169333"/>
                </a:lnTo>
                <a:lnTo>
                  <a:pt x="152400" y="177800"/>
                </a:lnTo>
                <a:lnTo>
                  <a:pt x="143934" y="177800"/>
                </a:lnTo>
                <a:lnTo>
                  <a:pt x="143934" y="194733"/>
                </a:lnTo>
                <a:lnTo>
                  <a:pt x="135466" y="203200"/>
                </a:lnTo>
                <a:lnTo>
                  <a:pt x="135466" y="211666"/>
                </a:lnTo>
                <a:lnTo>
                  <a:pt x="127000" y="220133"/>
                </a:lnTo>
                <a:lnTo>
                  <a:pt x="118533" y="228600"/>
                </a:lnTo>
                <a:lnTo>
                  <a:pt x="118533" y="237066"/>
                </a:lnTo>
                <a:lnTo>
                  <a:pt x="110067" y="245533"/>
                </a:lnTo>
                <a:lnTo>
                  <a:pt x="110067" y="262466"/>
                </a:lnTo>
                <a:lnTo>
                  <a:pt x="110067" y="270933"/>
                </a:lnTo>
                <a:lnTo>
                  <a:pt x="101600" y="279400"/>
                </a:lnTo>
                <a:lnTo>
                  <a:pt x="101600" y="296333"/>
                </a:lnTo>
                <a:lnTo>
                  <a:pt x="101600" y="304800"/>
                </a:lnTo>
                <a:lnTo>
                  <a:pt x="93133" y="313266"/>
                </a:lnTo>
                <a:lnTo>
                  <a:pt x="93133" y="321733"/>
                </a:lnTo>
                <a:lnTo>
                  <a:pt x="93133" y="330200"/>
                </a:lnTo>
                <a:lnTo>
                  <a:pt x="93133" y="347133"/>
                </a:lnTo>
                <a:lnTo>
                  <a:pt x="84667" y="355600"/>
                </a:lnTo>
                <a:lnTo>
                  <a:pt x="84667" y="364066"/>
                </a:lnTo>
                <a:lnTo>
                  <a:pt x="84667" y="381000"/>
                </a:lnTo>
                <a:lnTo>
                  <a:pt x="76200" y="389466"/>
                </a:lnTo>
                <a:lnTo>
                  <a:pt x="76200" y="397933"/>
                </a:lnTo>
                <a:lnTo>
                  <a:pt x="76200" y="406400"/>
                </a:lnTo>
                <a:lnTo>
                  <a:pt x="76200" y="423333"/>
                </a:lnTo>
                <a:lnTo>
                  <a:pt x="67734" y="431800"/>
                </a:lnTo>
                <a:lnTo>
                  <a:pt x="67734" y="440266"/>
                </a:lnTo>
                <a:lnTo>
                  <a:pt x="67734" y="457200"/>
                </a:lnTo>
                <a:lnTo>
                  <a:pt x="67734" y="465666"/>
                </a:lnTo>
                <a:lnTo>
                  <a:pt x="59266" y="482600"/>
                </a:lnTo>
                <a:lnTo>
                  <a:pt x="59266" y="491066"/>
                </a:lnTo>
                <a:lnTo>
                  <a:pt x="59266" y="499533"/>
                </a:lnTo>
                <a:lnTo>
                  <a:pt x="50800" y="516466"/>
                </a:lnTo>
                <a:lnTo>
                  <a:pt x="50800" y="524933"/>
                </a:lnTo>
                <a:lnTo>
                  <a:pt x="50800" y="533400"/>
                </a:lnTo>
                <a:lnTo>
                  <a:pt x="50800" y="550333"/>
                </a:lnTo>
                <a:lnTo>
                  <a:pt x="42333" y="558800"/>
                </a:lnTo>
                <a:lnTo>
                  <a:pt x="42333" y="575733"/>
                </a:lnTo>
                <a:lnTo>
                  <a:pt x="42333" y="584200"/>
                </a:lnTo>
                <a:lnTo>
                  <a:pt x="42333" y="592666"/>
                </a:lnTo>
                <a:lnTo>
                  <a:pt x="42333" y="609600"/>
                </a:lnTo>
                <a:lnTo>
                  <a:pt x="33867" y="618066"/>
                </a:lnTo>
                <a:lnTo>
                  <a:pt x="42333" y="635000"/>
                </a:lnTo>
                <a:lnTo>
                  <a:pt x="42333" y="643466"/>
                </a:lnTo>
                <a:lnTo>
                  <a:pt x="42333" y="651933"/>
                </a:lnTo>
                <a:lnTo>
                  <a:pt x="42333" y="668866"/>
                </a:lnTo>
                <a:lnTo>
                  <a:pt x="42333" y="677333"/>
                </a:lnTo>
                <a:lnTo>
                  <a:pt x="42333" y="694266"/>
                </a:lnTo>
                <a:lnTo>
                  <a:pt x="42333" y="702733"/>
                </a:lnTo>
                <a:lnTo>
                  <a:pt x="42333" y="719666"/>
                </a:lnTo>
                <a:lnTo>
                  <a:pt x="42333" y="728133"/>
                </a:lnTo>
                <a:lnTo>
                  <a:pt x="42333" y="736600"/>
                </a:lnTo>
                <a:lnTo>
                  <a:pt x="50800" y="753533"/>
                </a:lnTo>
                <a:lnTo>
                  <a:pt x="50800" y="762000"/>
                </a:lnTo>
                <a:lnTo>
                  <a:pt x="50800" y="778933"/>
                </a:lnTo>
                <a:lnTo>
                  <a:pt x="59266" y="787400"/>
                </a:lnTo>
                <a:lnTo>
                  <a:pt x="59266" y="795866"/>
                </a:lnTo>
                <a:lnTo>
                  <a:pt x="59266" y="812800"/>
                </a:lnTo>
                <a:lnTo>
                  <a:pt x="59266" y="821266"/>
                </a:lnTo>
                <a:lnTo>
                  <a:pt x="67734" y="829733"/>
                </a:lnTo>
                <a:lnTo>
                  <a:pt x="67734" y="846666"/>
                </a:lnTo>
                <a:lnTo>
                  <a:pt x="76200" y="855133"/>
                </a:lnTo>
                <a:lnTo>
                  <a:pt x="76200" y="872066"/>
                </a:lnTo>
                <a:lnTo>
                  <a:pt x="76200" y="880533"/>
                </a:lnTo>
                <a:lnTo>
                  <a:pt x="84667" y="889000"/>
                </a:lnTo>
                <a:lnTo>
                  <a:pt x="84667" y="905933"/>
                </a:lnTo>
                <a:lnTo>
                  <a:pt x="93133" y="914400"/>
                </a:lnTo>
                <a:lnTo>
                  <a:pt x="93133" y="931333"/>
                </a:lnTo>
                <a:lnTo>
                  <a:pt x="101600" y="939800"/>
                </a:lnTo>
                <a:lnTo>
                  <a:pt x="101600" y="948266"/>
                </a:lnTo>
                <a:lnTo>
                  <a:pt x="110067" y="965200"/>
                </a:lnTo>
                <a:lnTo>
                  <a:pt x="110067" y="973666"/>
                </a:lnTo>
                <a:lnTo>
                  <a:pt x="118533" y="982133"/>
                </a:lnTo>
                <a:lnTo>
                  <a:pt x="127000" y="990600"/>
                </a:lnTo>
                <a:lnTo>
                  <a:pt x="127000" y="1007533"/>
                </a:lnTo>
                <a:lnTo>
                  <a:pt x="135466" y="1016000"/>
                </a:lnTo>
                <a:lnTo>
                  <a:pt x="135466" y="1024466"/>
                </a:lnTo>
                <a:lnTo>
                  <a:pt x="143934" y="1032933"/>
                </a:lnTo>
                <a:lnTo>
                  <a:pt x="152400" y="1041400"/>
                </a:lnTo>
                <a:lnTo>
                  <a:pt x="152400" y="1049866"/>
                </a:lnTo>
                <a:lnTo>
                  <a:pt x="160867" y="1066800"/>
                </a:lnTo>
                <a:lnTo>
                  <a:pt x="160867" y="1066800"/>
                </a:lnTo>
                <a:lnTo>
                  <a:pt x="169333" y="1083733"/>
                </a:lnTo>
                <a:lnTo>
                  <a:pt x="177800" y="1092200"/>
                </a:lnTo>
                <a:lnTo>
                  <a:pt x="177800" y="1100666"/>
                </a:lnTo>
                <a:lnTo>
                  <a:pt x="186267" y="1109133"/>
                </a:lnTo>
                <a:lnTo>
                  <a:pt x="194733" y="1117600"/>
                </a:lnTo>
                <a:lnTo>
                  <a:pt x="203200" y="1126066"/>
                </a:lnTo>
                <a:lnTo>
                  <a:pt x="203200" y="1134533"/>
                </a:lnTo>
                <a:lnTo>
                  <a:pt x="211666" y="1143000"/>
                </a:lnTo>
                <a:lnTo>
                  <a:pt x="220134" y="1151466"/>
                </a:lnTo>
                <a:lnTo>
                  <a:pt x="220134" y="1159933"/>
                </a:lnTo>
                <a:lnTo>
                  <a:pt x="228600" y="1159933"/>
                </a:lnTo>
                <a:lnTo>
                  <a:pt x="237067" y="1176866"/>
                </a:lnTo>
                <a:lnTo>
                  <a:pt x="237067" y="1176866"/>
                </a:lnTo>
                <a:lnTo>
                  <a:pt x="245533" y="1185333"/>
                </a:lnTo>
                <a:lnTo>
                  <a:pt x="254000" y="1193800"/>
                </a:lnTo>
                <a:lnTo>
                  <a:pt x="262467" y="1202266"/>
                </a:lnTo>
                <a:lnTo>
                  <a:pt x="270933" y="1210733"/>
                </a:lnTo>
                <a:lnTo>
                  <a:pt x="270933" y="1210733"/>
                </a:lnTo>
                <a:lnTo>
                  <a:pt x="279400" y="1219200"/>
                </a:lnTo>
                <a:lnTo>
                  <a:pt x="287866" y="1227666"/>
                </a:lnTo>
                <a:lnTo>
                  <a:pt x="287866" y="1236133"/>
                </a:lnTo>
                <a:lnTo>
                  <a:pt x="296334" y="1244600"/>
                </a:lnTo>
                <a:lnTo>
                  <a:pt x="304800" y="1244600"/>
                </a:lnTo>
                <a:lnTo>
                  <a:pt x="313267" y="1253066"/>
                </a:lnTo>
                <a:lnTo>
                  <a:pt x="321733" y="1261533"/>
                </a:lnTo>
                <a:lnTo>
                  <a:pt x="321733" y="1261533"/>
                </a:lnTo>
                <a:lnTo>
                  <a:pt x="330200" y="1270000"/>
                </a:lnTo>
                <a:lnTo>
                  <a:pt x="338667" y="1278466"/>
                </a:lnTo>
                <a:lnTo>
                  <a:pt x="347133" y="1278466"/>
                </a:lnTo>
                <a:lnTo>
                  <a:pt x="355600" y="1286933"/>
                </a:lnTo>
                <a:lnTo>
                  <a:pt x="364066" y="1286933"/>
                </a:lnTo>
                <a:lnTo>
                  <a:pt x="364066" y="1295400"/>
                </a:lnTo>
                <a:lnTo>
                  <a:pt x="372534" y="1295400"/>
                </a:lnTo>
                <a:lnTo>
                  <a:pt x="381000" y="1303866"/>
                </a:lnTo>
                <a:lnTo>
                  <a:pt x="389467" y="1312333"/>
                </a:lnTo>
                <a:lnTo>
                  <a:pt x="389467" y="1312333"/>
                </a:lnTo>
                <a:lnTo>
                  <a:pt x="397933" y="1320800"/>
                </a:lnTo>
                <a:lnTo>
                  <a:pt x="406400" y="1320800"/>
                </a:lnTo>
                <a:lnTo>
                  <a:pt x="406400" y="1320800"/>
                </a:lnTo>
                <a:lnTo>
                  <a:pt x="414867" y="1329266"/>
                </a:lnTo>
                <a:lnTo>
                  <a:pt x="423333" y="1329266"/>
                </a:lnTo>
                <a:lnTo>
                  <a:pt x="423333" y="1329266"/>
                </a:lnTo>
                <a:lnTo>
                  <a:pt x="431800" y="1329266"/>
                </a:lnTo>
                <a:lnTo>
                  <a:pt x="431800" y="1337733"/>
                </a:lnTo>
                <a:lnTo>
                  <a:pt x="440266" y="1337733"/>
                </a:lnTo>
                <a:lnTo>
                  <a:pt x="440266" y="1337733"/>
                </a:lnTo>
                <a:lnTo>
                  <a:pt x="448734" y="1337733"/>
                </a:lnTo>
                <a:lnTo>
                  <a:pt x="448734" y="1337733"/>
                </a:lnTo>
                <a:lnTo>
                  <a:pt x="448734" y="1337733"/>
                </a:lnTo>
                <a:lnTo>
                  <a:pt x="448734" y="1337733"/>
                </a:lnTo>
                <a:lnTo>
                  <a:pt x="448734" y="1337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751667" y="4445000"/>
            <a:ext cx="135467" cy="25401"/>
          </a:xfrm>
          <a:custGeom>
            <a:avLst/>
            <a:gdLst/>
            <a:ahLst/>
            <a:cxnLst/>
            <a:rect l="0" t="0" r="0" b="0"/>
            <a:pathLst>
              <a:path w="135467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01600" y="16933"/>
                </a:lnTo>
                <a:lnTo>
                  <a:pt x="118533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35466" y="25400"/>
                </a:lnTo>
                <a:lnTo>
                  <a:pt x="135466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794000" y="4521200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10067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115733" y="4326467"/>
            <a:ext cx="203201" cy="270934"/>
          </a:xfrm>
          <a:custGeom>
            <a:avLst/>
            <a:gdLst/>
            <a:ahLst/>
            <a:cxnLst/>
            <a:rect l="0" t="0" r="0" b="0"/>
            <a:pathLst>
              <a:path w="203201" h="270934">
                <a:moveTo>
                  <a:pt x="203200" y="50800"/>
                </a:moveTo>
                <a:lnTo>
                  <a:pt x="203200" y="50800"/>
                </a:lnTo>
                <a:lnTo>
                  <a:pt x="203200" y="50800"/>
                </a:lnTo>
                <a:lnTo>
                  <a:pt x="194734" y="42333"/>
                </a:lnTo>
                <a:lnTo>
                  <a:pt x="194734" y="33866"/>
                </a:lnTo>
                <a:lnTo>
                  <a:pt x="186267" y="25400"/>
                </a:lnTo>
                <a:lnTo>
                  <a:pt x="177800" y="25400"/>
                </a:lnTo>
                <a:lnTo>
                  <a:pt x="169334" y="16933"/>
                </a:lnTo>
                <a:lnTo>
                  <a:pt x="160867" y="8466"/>
                </a:lnTo>
                <a:lnTo>
                  <a:pt x="143934" y="8466"/>
                </a:lnTo>
                <a:lnTo>
                  <a:pt x="127000" y="8466"/>
                </a:lnTo>
                <a:lnTo>
                  <a:pt x="110067" y="8466"/>
                </a:lnTo>
                <a:lnTo>
                  <a:pt x="93134" y="8466"/>
                </a:lnTo>
                <a:lnTo>
                  <a:pt x="76200" y="0"/>
                </a:lnTo>
                <a:lnTo>
                  <a:pt x="59267" y="8466"/>
                </a:lnTo>
                <a:lnTo>
                  <a:pt x="42334" y="8466"/>
                </a:lnTo>
                <a:lnTo>
                  <a:pt x="25400" y="16933"/>
                </a:lnTo>
                <a:lnTo>
                  <a:pt x="16934" y="25400"/>
                </a:lnTo>
                <a:lnTo>
                  <a:pt x="8467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8467" y="101600"/>
                </a:lnTo>
                <a:lnTo>
                  <a:pt x="16934" y="110066"/>
                </a:lnTo>
                <a:lnTo>
                  <a:pt x="33867" y="118533"/>
                </a:lnTo>
                <a:lnTo>
                  <a:pt x="50800" y="127000"/>
                </a:lnTo>
                <a:lnTo>
                  <a:pt x="67734" y="127000"/>
                </a:lnTo>
                <a:lnTo>
                  <a:pt x="76200" y="127000"/>
                </a:lnTo>
                <a:lnTo>
                  <a:pt x="101600" y="127000"/>
                </a:lnTo>
                <a:lnTo>
                  <a:pt x="110067" y="127000"/>
                </a:lnTo>
                <a:lnTo>
                  <a:pt x="127000" y="118533"/>
                </a:lnTo>
                <a:lnTo>
                  <a:pt x="135467" y="110066"/>
                </a:lnTo>
                <a:lnTo>
                  <a:pt x="152400" y="110066"/>
                </a:lnTo>
                <a:lnTo>
                  <a:pt x="160867" y="93133"/>
                </a:lnTo>
                <a:lnTo>
                  <a:pt x="169334" y="84666"/>
                </a:lnTo>
                <a:lnTo>
                  <a:pt x="177800" y="76200"/>
                </a:lnTo>
                <a:lnTo>
                  <a:pt x="177800" y="67733"/>
                </a:lnTo>
                <a:lnTo>
                  <a:pt x="177800" y="59266"/>
                </a:lnTo>
                <a:lnTo>
                  <a:pt x="177800" y="50800"/>
                </a:lnTo>
                <a:lnTo>
                  <a:pt x="177800" y="42333"/>
                </a:lnTo>
                <a:lnTo>
                  <a:pt x="177800" y="33866"/>
                </a:lnTo>
                <a:lnTo>
                  <a:pt x="177800" y="33866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33866"/>
                </a:lnTo>
                <a:lnTo>
                  <a:pt x="177800" y="33866"/>
                </a:lnTo>
                <a:lnTo>
                  <a:pt x="177800" y="42333"/>
                </a:lnTo>
                <a:lnTo>
                  <a:pt x="186267" y="50800"/>
                </a:lnTo>
                <a:lnTo>
                  <a:pt x="186267" y="59266"/>
                </a:lnTo>
                <a:lnTo>
                  <a:pt x="186267" y="67733"/>
                </a:lnTo>
                <a:lnTo>
                  <a:pt x="186267" y="84666"/>
                </a:lnTo>
                <a:lnTo>
                  <a:pt x="186267" y="101600"/>
                </a:lnTo>
                <a:lnTo>
                  <a:pt x="186267" y="118533"/>
                </a:lnTo>
                <a:lnTo>
                  <a:pt x="194734" y="135466"/>
                </a:lnTo>
                <a:lnTo>
                  <a:pt x="194734" y="160866"/>
                </a:lnTo>
                <a:lnTo>
                  <a:pt x="194734" y="177800"/>
                </a:lnTo>
                <a:lnTo>
                  <a:pt x="194734" y="194733"/>
                </a:lnTo>
                <a:lnTo>
                  <a:pt x="194734" y="211666"/>
                </a:lnTo>
                <a:lnTo>
                  <a:pt x="194734" y="220133"/>
                </a:lnTo>
                <a:lnTo>
                  <a:pt x="194734" y="237066"/>
                </a:lnTo>
                <a:lnTo>
                  <a:pt x="194734" y="254000"/>
                </a:lnTo>
                <a:lnTo>
                  <a:pt x="194734" y="262466"/>
                </a:lnTo>
                <a:lnTo>
                  <a:pt x="194734" y="262466"/>
                </a:lnTo>
                <a:lnTo>
                  <a:pt x="194734" y="270933"/>
                </a:lnTo>
                <a:lnTo>
                  <a:pt x="194734" y="270933"/>
                </a:lnTo>
                <a:lnTo>
                  <a:pt x="194734" y="262466"/>
                </a:lnTo>
                <a:lnTo>
                  <a:pt x="203200" y="254000"/>
                </a:lnTo>
                <a:lnTo>
                  <a:pt x="203200" y="254000"/>
                </a:lnTo>
                <a:lnTo>
                  <a:pt x="203200" y="245533"/>
                </a:lnTo>
                <a:lnTo>
                  <a:pt x="203200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378200" y="4360333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25400" y="25400"/>
                </a:moveTo>
                <a:lnTo>
                  <a:pt x="25400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25400"/>
                </a:lnTo>
                <a:lnTo>
                  <a:pt x="25400" y="33867"/>
                </a:lnTo>
                <a:lnTo>
                  <a:pt x="25400" y="42334"/>
                </a:lnTo>
                <a:lnTo>
                  <a:pt x="25400" y="50800"/>
                </a:lnTo>
                <a:lnTo>
                  <a:pt x="16933" y="67734"/>
                </a:lnTo>
                <a:lnTo>
                  <a:pt x="8467" y="84667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0" y="177800"/>
                </a:lnTo>
                <a:lnTo>
                  <a:pt x="0" y="186267"/>
                </a:lnTo>
                <a:lnTo>
                  <a:pt x="8467" y="203200"/>
                </a:lnTo>
                <a:lnTo>
                  <a:pt x="16933" y="211667"/>
                </a:lnTo>
                <a:lnTo>
                  <a:pt x="25400" y="220134"/>
                </a:lnTo>
                <a:lnTo>
                  <a:pt x="33867" y="228600"/>
                </a:lnTo>
                <a:lnTo>
                  <a:pt x="50800" y="228600"/>
                </a:lnTo>
                <a:lnTo>
                  <a:pt x="67733" y="228600"/>
                </a:lnTo>
                <a:lnTo>
                  <a:pt x="84667" y="228600"/>
                </a:lnTo>
                <a:lnTo>
                  <a:pt x="93133" y="220134"/>
                </a:lnTo>
                <a:lnTo>
                  <a:pt x="110067" y="211667"/>
                </a:lnTo>
                <a:lnTo>
                  <a:pt x="127000" y="203200"/>
                </a:lnTo>
                <a:lnTo>
                  <a:pt x="135467" y="186267"/>
                </a:lnTo>
                <a:lnTo>
                  <a:pt x="143933" y="169334"/>
                </a:lnTo>
                <a:lnTo>
                  <a:pt x="143933" y="152400"/>
                </a:lnTo>
                <a:lnTo>
                  <a:pt x="152400" y="135467"/>
                </a:lnTo>
                <a:lnTo>
                  <a:pt x="152400" y="118534"/>
                </a:lnTo>
                <a:lnTo>
                  <a:pt x="143933" y="101600"/>
                </a:lnTo>
                <a:lnTo>
                  <a:pt x="143933" y="84667"/>
                </a:lnTo>
                <a:lnTo>
                  <a:pt x="135467" y="67734"/>
                </a:lnTo>
                <a:lnTo>
                  <a:pt x="127000" y="50800"/>
                </a:lnTo>
                <a:lnTo>
                  <a:pt x="110067" y="42334"/>
                </a:lnTo>
                <a:lnTo>
                  <a:pt x="101600" y="33867"/>
                </a:lnTo>
                <a:lnTo>
                  <a:pt x="84667" y="25400"/>
                </a:lnTo>
                <a:lnTo>
                  <a:pt x="76200" y="16934"/>
                </a:lnTo>
                <a:lnTo>
                  <a:pt x="67733" y="8467"/>
                </a:lnTo>
                <a:lnTo>
                  <a:pt x="50800" y="8467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539067" y="4318000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8466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9144000" y="1947333"/>
            <a:ext cx="635001" cy="838201"/>
          </a:xfrm>
          <a:custGeom>
            <a:avLst/>
            <a:gdLst/>
            <a:ahLst/>
            <a:cxnLst/>
            <a:rect l="0" t="0" r="0" b="0"/>
            <a:pathLst>
              <a:path w="635001" h="838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50800" y="16934"/>
                </a:lnTo>
                <a:lnTo>
                  <a:pt x="59267" y="16934"/>
                </a:lnTo>
                <a:lnTo>
                  <a:pt x="67733" y="16934"/>
                </a:lnTo>
                <a:lnTo>
                  <a:pt x="76200" y="25400"/>
                </a:lnTo>
                <a:lnTo>
                  <a:pt x="84667" y="25400"/>
                </a:lnTo>
                <a:lnTo>
                  <a:pt x="101600" y="33867"/>
                </a:lnTo>
                <a:lnTo>
                  <a:pt x="110066" y="33867"/>
                </a:lnTo>
                <a:lnTo>
                  <a:pt x="127000" y="42334"/>
                </a:lnTo>
                <a:lnTo>
                  <a:pt x="135467" y="42334"/>
                </a:lnTo>
                <a:lnTo>
                  <a:pt x="143933" y="50800"/>
                </a:lnTo>
                <a:lnTo>
                  <a:pt x="152400" y="59267"/>
                </a:lnTo>
                <a:lnTo>
                  <a:pt x="169333" y="67734"/>
                </a:lnTo>
                <a:lnTo>
                  <a:pt x="186266" y="67734"/>
                </a:lnTo>
                <a:lnTo>
                  <a:pt x="194734" y="76200"/>
                </a:lnTo>
                <a:lnTo>
                  <a:pt x="203200" y="84667"/>
                </a:lnTo>
                <a:lnTo>
                  <a:pt x="220133" y="93134"/>
                </a:lnTo>
                <a:lnTo>
                  <a:pt x="228600" y="101600"/>
                </a:lnTo>
                <a:lnTo>
                  <a:pt x="245533" y="110067"/>
                </a:lnTo>
                <a:lnTo>
                  <a:pt x="262466" y="118534"/>
                </a:lnTo>
                <a:lnTo>
                  <a:pt x="270934" y="127000"/>
                </a:lnTo>
                <a:lnTo>
                  <a:pt x="287867" y="143934"/>
                </a:lnTo>
                <a:lnTo>
                  <a:pt x="296333" y="152400"/>
                </a:lnTo>
                <a:lnTo>
                  <a:pt x="313267" y="160867"/>
                </a:lnTo>
                <a:lnTo>
                  <a:pt x="330200" y="169334"/>
                </a:lnTo>
                <a:lnTo>
                  <a:pt x="338666" y="186267"/>
                </a:lnTo>
                <a:lnTo>
                  <a:pt x="355600" y="194734"/>
                </a:lnTo>
                <a:lnTo>
                  <a:pt x="364067" y="211667"/>
                </a:lnTo>
                <a:lnTo>
                  <a:pt x="381000" y="220134"/>
                </a:lnTo>
                <a:lnTo>
                  <a:pt x="397933" y="237067"/>
                </a:lnTo>
                <a:lnTo>
                  <a:pt x="406400" y="245534"/>
                </a:lnTo>
                <a:lnTo>
                  <a:pt x="414866" y="262467"/>
                </a:lnTo>
                <a:lnTo>
                  <a:pt x="423334" y="270934"/>
                </a:lnTo>
                <a:lnTo>
                  <a:pt x="440267" y="279400"/>
                </a:lnTo>
                <a:lnTo>
                  <a:pt x="448733" y="296334"/>
                </a:lnTo>
                <a:lnTo>
                  <a:pt x="465667" y="313267"/>
                </a:lnTo>
                <a:lnTo>
                  <a:pt x="474133" y="321734"/>
                </a:lnTo>
                <a:lnTo>
                  <a:pt x="482600" y="338667"/>
                </a:lnTo>
                <a:lnTo>
                  <a:pt x="491066" y="347134"/>
                </a:lnTo>
                <a:lnTo>
                  <a:pt x="508000" y="364067"/>
                </a:lnTo>
                <a:lnTo>
                  <a:pt x="516467" y="372534"/>
                </a:lnTo>
                <a:lnTo>
                  <a:pt x="524933" y="389467"/>
                </a:lnTo>
                <a:lnTo>
                  <a:pt x="533400" y="406400"/>
                </a:lnTo>
                <a:lnTo>
                  <a:pt x="533400" y="414867"/>
                </a:lnTo>
                <a:lnTo>
                  <a:pt x="550333" y="431800"/>
                </a:lnTo>
                <a:lnTo>
                  <a:pt x="550333" y="440267"/>
                </a:lnTo>
                <a:lnTo>
                  <a:pt x="558800" y="457200"/>
                </a:lnTo>
                <a:lnTo>
                  <a:pt x="567266" y="474134"/>
                </a:lnTo>
                <a:lnTo>
                  <a:pt x="575734" y="482600"/>
                </a:lnTo>
                <a:lnTo>
                  <a:pt x="575734" y="499534"/>
                </a:lnTo>
                <a:lnTo>
                  <a:pt x="584200" y="508000"/>
                </a:lnTo>
                <a:lnTo>
                  <a:pt x="584200" y="524934"/>
                </a:lnTo>
                <a:lnTo>
                  <a:pt x="592667" y="533400"/>
                </a:lnTo>
                <a:lnTo>
                  <a:pt x="601133" y="550334"/>
                </a:lnTo>
                <a:lnTo>
                  <a:pt x="601133" y="558800"/>
                </a:lnTo>
                <a:lnTo>
                  <a:pt x="601133" y="575734"/>
                </a:lnTo>
                <a:lnTo>
                  <a:pt x="609600" y="584200"/>
                </a:lnTo>
                <a:lnTo>
                  <a:pt x="609600" y="601134"/>
                </a:lnTo>
                <a:lnTo>
                  <a:pt x="618067" y="609600"/>
                </a:lnTo>
                <a:lnTo>
                  <a:pt x="618067" y="626534"/>
                </a:lnTo>
                <a:lnTo>
                  <a:pt x="618067" y="635000"/>
                </a:lnTo>
                <a:lnTo>
                  <a:pt x="618067" y="651934"/>
                </a:lnTo>
                <a:lnTo>
                  <a:pt x="626534" y="660400"/>
                </a:lnTo>
                <a:lnTo>
                  <a:pt x="626534" y="677334"/>
                </a:lnTo>
                <a:lnTo>
                  <a:pt x="626534" y="685800"/>
                </a:lnTo>
                <a:lnTo>
                  <a:pt x="626534" y="694267"/>
                </a:lnTo>
                <a:lnTo>
                  <a:pt x="626534" y="711200"/>
                </a:lnTo>
                <a:lnTo>
                  <a:pt x="626534" y="719667"/>
                </a:lnTo>
                <a:lnTo>
                  <a:pt x="626534" y="728134"/>
                </a:lnTo>
                <a:lnTo>
                  <a:pt x="626534" y="736600"/>
                </a:lnTo>
                <a:lnTo>
                  <a:pt x="626534" y="745067"/>
                </a:lnTo>
                <a:lnTo>
                  <a:pt x="635000" y="753534"/>
                </a:lnTo>
                <a:lnTo>
                  <a:pt x="635000" y="770467"/>
                </a:lnTo>
                <a:lnTo>
                  <a:pt x="635000" y="770467"/>
                </a:lnTo>
                <a:lnTo>
                  <a:pt x="635000" y="778934"/>
                </a:lnTo>
                <a:lnTo>
                  <a:pt x="635000" y="787400"/>
                </a:lnTo>
                <a:lnTo>
                  <a:pt x="635000" y="795867"/>
                </a:lnTo>
                <a:lnTo>
                  <a:pt x="635000" y="804334"/>
                </a:lnTo>
                <a:lnTo>
                  <a:pt x="635000" y="812800"/>
                </a:lnTo>
                <a:lnTo>
                  <a:pt x="635000" y="812800"/>
                </a:lnTo>
                <a:lnTo>
                  <a:pt x="635000" y="821267"/>
                </a:lnTo>
                <a:lnTo>
                  <a:pt x="635000" y="821267"/>
                </a:lnTo>
                <a:lnTo>
                  <a:pt x="635000" y="829734"/>
                </a:lnTo>
                <a:lnTo>
                  <a:pt x="635000" y="829734"/>
                </a:lnTo>
                <a:lnTo>
                  <a:pt x="635000" y="838200"/>
                </a:lnTo>
                <a:lnTo>
                  <a:pt x="635000" y="838200"/>
                </a:lnTo>
                <a:lnTo>
                  <a:pt x="635000" y="838200"/>
                </a:lnTo>
                <a:lnTo>
                  <a:pt x="635000" y="838200"/>
                </a:lnTo>
                <a:lnTo>
                  <a:pt x="635000" y="838200"/>
                </a:lnTo>
                <a:lnTo>
                  <a:pt x="635000" y="838200"/>
                </a:lnTo>
                <a:lnTo>
                  <a:pt x="635000" y="838200"/>
                </a:lnTo>
                <a:lnTo>
                  <a:pt x="635000" y="838200"/>
                </a:lnTo>
                <a:lnTo>
                  <a:pt x="635000" y="838200"/>
                </a:lnTo>
                <a:lnTo>
                  <a:pt x="635000" y="838200"/>
                </a:lnTo>
                <a:lnTo>
                  <a:pt x="635000" y="838200"/>
                </a:lnTo>
                <a:lnTo>
                  <a:pt x="635000" y="838200"/>
                </a:lnTo>
                <a:lnTo>
                  <a:pt x="626534" y="838200"/>
                </a:lnTo>
                <a:lnTo>
                  <a:pt x="626534" y="829734"/>
                </a:lnTo>
                <a:lnTo>
                  <a:pt x="626534" y="829734"/>
                </a:lnTo>
                <a:lnTo>
                  <a:pt x="626534" y="821267"/>
                </a:lnTo>
                <a:lnTo>
                  <a:pt x="626534" y="812800"/>
                </a:lnTo>
                <a:lnTo>
                  <a:pt x="626534" y="804334"/>
                </a:lnTo>
                <a:lnTo>
                  <a:pt x="626534" y="804334"/>
                </a:lnTo>
                <a:lnTo>
                  <a:pt x="626534" y="787400"/>
                </a:lnTo>
                <a:lnTo>
                  <a:pt x="626534" y="778934"/>
                </a:lnTo>
                <a:lnTo>
                  <a:pt x="626534" y="770467"/>
                </a:lnTo>
                <a:lnTo>
                  <a:pt x="626534" y="762000"/>
                </a:lnTo>
                <a:lnTo>
                  <a:pt x="618067" y="745067"/>
                </a:lnTo>
                <a:lnTo>
                  <a:pt x="618067" y="736600"/>
                </a:lnTo>
                <a:lnTo>
                  <a:pt x="618067" y="719667"/>
                </a:lnTo>
                <a:lnTo>
                  <a:pt x="618067" y="711200"/>
                </a:lnTo>
                <a:lnTo>
                  <a:pt x="618067" y="694267"/>
                </a:lnTo>
                <a:lnTo>
                  <a:pt x="609600" y="677334"/>
                </a:lnTo>
                <a:lnTo>
                  <a:pt x="609600" y="660400"/>
                </a:lnTo>
                <a:lnTo>
                  <a:pt x="609600" y="651934"/>
                </a:lnTo>
                <a:lnTo>
                  <a:pt x="601133" y="635000"/>
                </a:lnTo>
                <a:lnTo>
                  <a:pt x="592667" y="618067"/>
                </a:lnTo>
                <a:lnTo>
                  <a:pt x="592667" y="601134"/>
                </a:lnTo>
                <a:lnTo>
                  <a:pt x="584200" y="584200"/>
                </a:lnTo>
                <a:lnTo>
                  <a:pt x="584200" y="567267"/>
                </a:lnTo>
                <a:lnTo>
                  <a:pt x="575734" y="550334"/>
                </a:lnTo>
                <a:lnTo>
                  <a:pt x="567266" y="533400"/>
                </a:lnTo>
                <a:lnTo>
                  <a:pt x="558800" y="508000"/>
                </a:lnTo>
                <a:lnTo>
                  <a:pt x="558800" y="491067"/>
                </a:lnTo>
                <a:lnTo>
                  <a:pt x="541867" y="474134"/>
                </a:lnTo>
                <a:lnTo>
                  <a:pt x="533400" y="457200"/>
                </a:lnTo>
                <a:lnTo>
                  <a:pt x="524933" y="440267"/>
                </a:lnTo>
                <a:lnTo>
                  <a:pt x="516467" y="423334"/>
                </a:lnTo>
                <a:lnTo>
                  <a:pt x="508000" y="406400"/>
                </a:lnTo>
                <a:lnTo>
                  <a:pt x="491066" y="389467"/>
                </a:lnTo>
                <a:lnTo>
                  <a:pt x="482600" y="372534"/>
                </a:lnTo>
                <a:lnTo>
                  <a:pt x="474133" y="347134"/>
                </a:lnTo>
                <a:lnTo>
                  <a:pt x="457200" y="338667"/>
                </a:lnTo>
                <a:lnTo>
                  <a:pt x="448733" y="313267"/>
                </a:lnTo>
                <a:lnTo>
                  <a:pt x="431800" y="296334"/>
                </a:lnTo>
                <a:lnTo>
                  <a:pt x="414866" y="287867"/>
                </a:lnTo>
                <a:lnTo>
                  <a:pt x="406400" y="270934"/>
                </a:lnTo>
                <a:lnTo>
                  <a:pt x="389467" y="254000"/>
                </a:lnTo>
                <a:lnTo>
                  <a:pt x="372533" y="237067"/>
                </a:lnTo>
                <a:lnTo>
                  <a:pt x="355600" y="220134"/>
                </a:lnTo>
                <a:lnTo>
                  <a:pt x="338666" y="203200"/>
                </a:lnTo>
                <a:lnTo>
                  <a:pt x="330200" y="194734"/>
                </a:lnTo>
                <a:lnTo>
                  <a:pt x="304800" y="177800"/>
                </a:lnTo>
                <a:lnTo>
                  <a:pt x="287867" y="169334"/>
                </a:lnTo>
                <a:lnTo>
                  <a:pt x="270934" y="152400"/>
                </a:lnTo>
                <a:lnTo>
                  <a:pt x="254000" y="143934"/>
                </a:lnTo>
                <a:lnTo>
                  <a:pt x="237067" y="127000"/>
                </a:lnTo>
                <a:lnTo>
                  <a:pt x="220133" y="118534"/>
                </a:lnTo>
                <a:lnTo>
                  <a:pt x="203200" y="101600"/>
                </a:lnTo>
                <a:lnTo>
                  <a:pt x="186266" y="93134"/>
                </a:lnTo>
                <a:lnTo>
                  <a:pt x="160867" y="84667"/>
                </a:lnTo>
                <a:lnTo>
                  <a:pt x="143933" y="76200"/>
                </a:lnTo>
                <a:lnTo>
                  <a:pt x="127000" y="67734"/>
                </a:lnTo>
                <a:lnTo>
                  <a:pt x="110066" y="59267"/>
                </a:lnTo>
                <a:lnTo>
                  <a:pt x="93133" y="50800"/>
                </a:lnTo>
                <a:lnTo>
                  <a:pt x="76200" y="42334"/>
                </a:lnTo>
                <a:lnTo>
                  <a:pt x="59267" y="33867"/>
                </a:lnTo>
                <a:lnTo>
                  <a:pt x="33866" y="33867"/>
                </a:lnTo>
                <a:lnTo>
                  <a:pt x="2540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777067" y="4927600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67733" y="0"/>
                </a:lnTo>
                <a:lnTo>
                  <a:pt x="84666" y="8467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777067" y="4969933"/>
            <a:ext cx="84667" cy="16935"/>
          </a:xfrm>
          <a:custGeom>
            <a:avLst/>
            <a:gdLst/>
            <a:ahLst/>
            <a:cxnLst/>
            <a:rect l="0" t="0" r="0" b="0"/>
            <a:pathLst>
              <a:path w="84667" h="169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16934"/>
                </a:lnTo>
                <a:lnTo>
                  <a:pt x="67733" y="16934"/>
                </a:lnTo>
                <a:lnTo>
                  <a:pt x="67733" y="16934"/>
                </a:lnTo>
                <a:lnTo>
                  <a:pt x="84666" y="8467"/>
                </a:lnTo>
                <a:lnTo>
                  <a:pt x="84666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115733" y="4885267"/>
            <a:ext cx="135468" cy="245534"/>
          </a:xfrm>
          <a:custGeom>
            <a:avLst/>
            <a:gdLst/>
            <a:ahLst/>
            <a:cxnLst/>
            <a:rect l="0" t="0" r="0" b="0"/>
            <a:pathLst>
              <a:path w="135468" h="245534">
                <a:moveTo>
                  <a:pt x="25400" y="0"/>
                </a:moveTo>
                <a:lnTo>
                  <a:pt x="25400" y="0"/>
                </a:lnTo>
                <a:lnTo>
                  <a:pt x="16934" y="0"/>
                </a:lnTo>
                <a:lnTo>
                  <a:pt x="16934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35466"/>
                </a:lnTo>
                <a:lnTo>
                  <a:pt x="0" y="152400"/>
                </a:lnTo>
                <a:lnTo>
                  <a:pt x="8467" y="177800"/>
                </a:lnTo>
                <a:lnTo>
                  <a:pt x="8467" y="194733"/>
                </a:lnTo>
                <a:lnTo>
                  <a:pt x="16934" y="211666"/>
                </a:lnTo>
                <a:lnTo>
                  <a:pt x="25400" y="228600"/>
                </a:lnTo>
                <a:lnTo>
                  <a:pt x="42334" y="237066"/>
                </a:lnTo>
                <a:lnTo>
                  <a:pt x="50800" y="245533"/>
                </a:lnTo>
                <a:lnTo>
                  <a:pt x="59267" y="245533"/>
                </a:lnTo>
                <a:lnTo>
                  <a:pt x="76200" y="245533"/>
                </a:lnTo>
                <a:lnTo>
                  <a:pt x="84667" y="245533"/>
                </a:lnTo>
                <a:lnTo>
                  <a:pt x="101600" y="237066"/>
                </a:lnTo>
                <a:lnTo>
                  <a:pt x="110067" y="228600"/>
                </a:lnTo>
                <a:lnTo>
                  <a:pt x="118534" y="220133"/>
                </a:lnTo>
                <a:lnTo>
                  <a:pt x="127000" y="211666"/>
                </a:lnTo>
                <a:lnTo>
                  <a:pt x="127000" y="194733"/>
                </a:lnTo>
                <a:lnTo>
                  <a:pt x="135467" y="186266"/>
                </a:lnTo>
                <a:lnTo>
                  <a:pt x="135467" y="169333"/>
                </a:lnTo>
                <a:lnTo>
                  <a:pt x="135467" y="160866"/>
                </a:lnTo>
                <a:lnTo>
                  <a:pt x="135467" y="143933"/>
                </a:lnTo>
                <a:lnTo>
                  <a:pt x="135467" y="135466"/>
                </a:lnTo>
                <a:lnTo>
                  <a:pt x="127000" y="135466"/>
                </a:lnTo>
                <a:lnTo>
                  <a:pt x="127000" y="127000"/>
                </a:lnTo>
                <a:lnTo>
                  <a:pt x="118534" y="127000"/>
                </a:lnTo>
                <a:lnTo>
                  <a:pt x="110067" y="127000"/>
                </a:lnTo>
                <a:lnTo>
                  <a:pt x="101600" y="127000"/>
                </a:lnTo>
                <a:lnTo>
                  <a:pt x="101600" y="135466"/>
                </a:lnTo>
                <a:lnTo>
                  <a:pt x="93134" y="143933"/>
                </a:lnTo>
                <a:lnTo>
                  <a:pt x="84667" y="152400"/>
                </a:lnTo>
                <a:lnTo>
                  <a:pt x="76200" y="160866"/>
                </a:lnTo>
                <a:lnTo>
                  <a:pt x="76200" y="177800"/>
                </a:lnTo>
                <a:lnTo>
                  <a:pt x="67734" y="186266"/>
                </a:lnTo>
                <a:lnTo>
                  <a:pt x="67734" y="203200"/>
                </a:lnTo>
                <a:lnTo>
                  <a:pt x="67734" y="211666"/>
                </a:lnTo>
                <a:lnTo>
                  <a:pt x="67734" y="220133"/>
                </a:lnTo>
                <a:lnTo>
                  <a:pt x="76200" y="220133"/>
                </a:lnTo>
                <a:lnTo>
                  <a:pt x="76200" y="220133"/>
                </a:lnTo>
                <a:lnTo>
                  <a:pt x="76200" y="220133"/>
                </a:lnTo>
                <a:lnTo>
                  <a:pt x="76200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302000" y="4876800"/>
            <a:ext cx="160868" cy="262468"/>
          </a:xfrm>
          <a:custGeom>
            <a:avLst/>
            <a:gdLst/>
            <a:ahLst/>
            <a:cxnLst/>
            <a:rect l="0" t="0" r="0" b="0"/>
            <a:pathLst>
              <a:path w="160868" h="262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110067" y="0"/>
                </a:lnTo>
                <a:lnTo>
                  <a:pt x="118533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43933" y="8467"/>
                </a:lnTo>
                <a:lnTo>
                  <a:pt x="143933" y="16933"/>
                </a:lnTo>
                <a:lnTo>
                  <a:pt x="152400" y="16933"/>
                </a:lnTo>
                <a:lnTo>
                  <a:pt x="152400" y="25400"/>
                </a:lnTo>
                <a:lnTo>
                  <a:pt x="152400" y="25400"/>
                </a:lnTo>
                <a:lnTo>
                  <a:pt x="152400" y="33867"/>
                </a:lnTo>
                <a:lnTo>
                  <a:pt x="143933" y="42333"/>
                </a:lnTo>
                <a:lnTo>
                  <a:pt x="143933" y="50800"/>
                </a:lnTo>
                <a:lnTo>
                  <a:pt x="143933" y="59267"/>
                </a:lnTo>
                <a:lnTo>
                  <a:pt x="143933" y="67733"/>
                </a:lnTo>
                <a:lnTo>
                  <a:pt x="135467" y="76200"/>
                </a:lnTo>
                <a:lnTo>
                  <a:pt x="135467" y="93133"/>
                </a:lnTo>
                <a:lnTo>
                  <a:pt x="135467" y="101600"/>
                </a:lnTo>
                <a:lnTo>
                  <a:pt x="135467" y="118533"/>
                </a:lnTo>
                <a:lnTo>
                  <a:pt x="135467" y="135467"/>
                </a:lnTo>
                <a:lnTo>
                  <a:pt x="135467" y="152400"/>
                </a:lnTo>
                <a:lnTo>
                  <a:pt x="135467" y="177800"/>
                </a:lnTo>
                <a:lnTo>
                  <a:pt x="135467" y="194733"/>
                </a:lnTo>
                <a:lnTo>
                  <a:pt x="135467" y="203200"/>
                </a:lnTo>
                <a:lnTo>
                  <a:pt x="135467" y="220133"/>
                </a:lnTo>
                <a:lnTo>
                  <a:pt x="135467" y="237067"/>
                </a:lnTo>
                <a:lnTo>
                  <a:pt x="135467" y="254000"/>
                </a:lnTo>
                <a:lnTo>
                  <a:pt x="135467" y="262467"/>
                </a:lnTo>
                <a:lnTo>
                  <a:pt x="143933" y="262467"/>
                </a:lnTo>
                <a:lnTo>
                  <a:pt x="143933" y="262467"/>
                </a:lnTo>
                <a:lnTo>
                  <a:pt x="152400" y="262467"/>
                </a:lnTo>
                <a:lnTo>
                  <a:pt x="152400" y="254000"/>
                </a:lnTo>
                <a:lnTo>
                  <a:pt x="160867" y="245533"/>
                </a:lnTo>
                <a:lnTo>
                  <a:pt x="160867" y="245533"/>
                </a:lnTo>
                <a:lnTo>
                  <a:pt x="160867" y="228600"/>
                </a:lnTo>
                <a:lnTo>
                  <a:pt x="160867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547533" y="4800600"/>
            <a:ext cx="59268" cy="84668"/>
          </a:xfrm>
          <a:custGeom>
            <a:avLst/>
            <a:gdLst/>
            <a:ahLst/>
            <a:cxnLst/>
            <a:rect l="0" t="0" r="0" b="0"/>
            <a:pathLst>
              <a:path w="59268" h="846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8467" y="67733"/>
                </a:lnTo>
                <a:lnTo>
                  <a:pt x="8467" y="76200"/>
                </a:lnTo>
                <a:lnTo>
                  <a:pt x="16934" y="76200"/>
                </a:lnTo>
                <a:lnTo>
                  <a:pt x="25400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50800" y="76200"/>
                </a:lnTo>
                <a:lnTo>
                  <a:pt x="50800" y="76200"/>
                </a:lnTo>
                <a:lnTo>
                  <a:pt x="50800" y="67733"/>
                </a:lnTo>
                <a:lnTo>
                  <a:pt x="59267" y="59267"/>
                </a:lnTo>
                <a:lnTo>
                  <a:pt x="50800" y="50800"/>
                </a:lnTo>
                <a:lnTo>
                  <a:pt x="50800" y="42333"/>
                </a:lnTo>
                <a:lnTo>
                  <a:pt x="50800" y="33867"/>
                </a:lnTo>
                <a:lnTo>
                  <a:pt x="42334" y="25400"/>
                </a:lnTo>
                <a:lnTo>
                  <a:pt x="33867" y="25400"/>
                </a:lnTo>
                <a:lnTo>
                  <a:pt x="25400" y="16933"/>
                </a:lnTo>
                <a:lnTo>
                  <a:pt x="16934" y="8467"/>
                </a:lnTo>
                <a:lnTo>
                  <a:pt x="16934" y="8467"/>
                </a:lnTo>
                <a:lnTo>
                  <a:pt x="8467" y="8467"/>
                </a:lnTo>
                <a:lnTo>
                  <a:pt x="84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394200" y="4775200"/>
            <a:ext cx="33868" cy="355601"/>
          </a:xfrm>
          <a:custGeom>
            <a:avLst/>
            <a:gdLst/>
            <a:ahLst/>
            <a:cxnLst/>
            <a:rect l="0" t="0" r="0" b="0"/>
            <a:pathLst>
              <a:path w="33868" h="355601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59267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203200"/>
                </a:lnTo>
                <a:lnTo>
                  <a:pt x="8467" y="228600"/>
                </a:lnTo>
                <a:lnTo>
                  <a:pt x="8467" y="254000"/>
                </a:lnTo>
                <a:lnTo>
                  <a:pt x="8467" y="279400"/>
                </a:lnTo>
                <a:lnTo>
                  <a:pt x="8467" y="296333"/>
                </a:lnTo>
                <a:lnTo>
                  <a:pt x="8467" y="321733"/>
                </a:lnTo>
                <a:lnTo>
                  <a:pt x="8467" y="338667"/>
                </a:lnTo>
                <a:lnTo>
                  <a:pt x="8467" y="347133"/>
                </a:lnTo>
                <a:lnTo>
                  <a:pt x="8467" y="355600"/>
                </a:lnTo>
                <a:lnTo>
                  <a:pt x="16933" y="355600"/>
                </a:lnTo>
                <a:lnTo>
                  <a:pt x="16933" y="347133"/>
                </a:lnTo>
                <a:lnTo>
                  <a:pt x="25400" y="338667"/>
                </a:lnTo>
                <a:lnTo>
                  <a:pt x="25400" y="321733"/>
                </a:lnTo>
                <a:lnTo>
                  <a:pt x="25400" y="321733"/>
                </a:lnTo>
                <a:lnTo>
                  <a:pt x="33867" y="304800"/>
                </a:lnTo>
                <a:lnTo>
                  <a:pt x="33867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470400" y="4783667"/>
            <a:ext cx="194734" cy="270934"/>
          </a:xfrm>
          <a:custGeom>
            <a:avLst/>
            <a:gdLst/>
            <a:ahLst/>
            <a:cxnLst/>
            <a:rect l="0" t="0" r="0" b="0"/>
            <a:pathLst>
              <a:path w="194734" h="270934">
                <a:moveTo>
                  <a:pt x="135467" y="33866"/>
                </a:moveTo>
                <a:lnTo>
                  <a:pt x="135467" y="33866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27000" y="16933"/>
                </a:lnTo>
                <a:lnTo>
                  <a:pt x="118533" y="8466"/>
                </a:lnTo>
                <a:lnTo>
                  <a:pt x="110067" y="8466"/>
                </a:lnTo>
                <a:lnTo>
                  <a:pt x="101600" y="8466"/>
                </a:lnTo>
                <a:lnTo>
                  <a:pt x="84667" y="0"/>
                </a:lnTo>
                <a:lnTo>
                  <a:pt x="76200" y="0"/>
                </a:lnTo>
                <a:lnTo>
                  <a:pt x="59267" y="0"/>
                </a:lnTo>
                <a:lnTo>
                  <a:pt x="42333" y="0"/>
                </a:lnTo>
                <a:lnTo>
                  <a:pt x="25400" y="8466"/>
                </a:lnTo>
                <a:lnTo>
                  <a:pt x="16933" y="8466"/>
                </a:lnTo>
                <a:lnTo>
                  <a:pt x="8467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16933" y="59266"/>
                </a:lnTo>
                <a:lnTo>
                  <a:pt x="33867" y="67733"/>
                </a:lnTo>
                <a:lnTo>
                  <a:pt x="50800" y="76200"/>
                </a:lnTo>
                <a:lnTo>
                  <a:pt x="67733" y="93133"/>
                </a:lnTo>
                <a:lnTo>
                  <a:pt x="84667" y="101600"/>
                </a:lnTo>
                <a:lnTo>
                  <a:pt x="110067" y="118533"/>
                </a:lnTo>
                <a:lnTo>
                  <a:pt x="127000" y="135466"/>
                </a:lnTo>
                <a:lnTo>
                  <a:pt x="143933" y="152400"/>
                </a:lnTo>
                <a:lnTo>
                  <a:pt x="160867" y="169333"/>
                </a:lnTo>
                <a:lnTo>
                  <a:pt x="177800" y="186266"/>
                </a:lnTo>
                <a:lnTo>
                  <a:pt x="186267" y="203200"/>
                </a:lnTo>
                <a:lnTo>
                  <a:pt x="194733" y="211666"/>
                </a:lnTo>
                <a:lnTo>
                  <a:pt x="194733" y="228600"/>
                </a:lnTo>
                <a:lnTo>
                  <a:pt x="194733" y="237066"/>
                </a:lnTo>
                <a:lnTo>
                  <a:pt x="186267" y="254000"/>
                </a:lnTo>
                <a:lnTo>
                  <a:pt x="177800" y="262466"/>
                </a:lnTo>
                <a:lnTo>
                  <a:pt x="160867" y="262466"/>
                </a:lnTo>
                <a:lnTo>
                  <a:pt x="143933" y="270933"/>
                </a:lnTo>
                <a:lnTo>
                  <a:pt x="127000" y="270933"/>
                </a:lnTo>
                <a:lnTo>
                  <a:pt x="110067" y="270933"/>
                </a:lnTo>
                <a:lnTo>
                  <a:pt x="93133" y="262466"/>
                </a:lnTo>
                <a:lnTo>
                  <a:pt x="76200" y="254000"/>
                </a:lnTo>
                <a:lnTo>
                  <a:pt x="67733" y="245533"/>
                </a:lnTo>
                <a:lnTo>
                  <a:pt x="59267" y="237066"/>
                </a:lnTo>
                <a:lnTo>
                  <a:pt x="50800" y="220133"/>
                </a:lnTo>
                <a:lnTo>
                  <a:pt x="42333" y="211666"/>
                </a:lnTo>
                <a:lnTo>
                  <a:pt x="42333" y="194733"/>
                </a:lnTo>
                <a:lnTo>
                  <a:pt x="50800" y="177800"/>
                </a:lnTo>
                <a:lnTo>
                  <a:pt x="50800" y="160866"/>
                </a:lnTo>
                <a:lnTo>
                  <a:pt x="67733" y="143933"/>
                </a:lnTo>
                <a:lnTo>
                  <a:pt x="76200" y="127000"/>
                </a:lnTo>
                <a:lnTo>
                  <a:pt x="84667" y="118533"/>
                </a:lnTo>
                <a:lnTo>
                  <a:pt x="101600" y="101600"/>
                </a:lnTo>
                <a:lnTo>
                  <a:pt x="110067" y="93133"/>
                </a:lnTo>
                <a:lnTo>
                  <a:pt x="118533" y="84666"/>
                </a:lnTo>
                <a:lnTo>
                  <a:pt x="127000" y="76200"/>
                </a:lnTo>
                <a:lnTo>
                  <a:pt x="143933" y="76200"/>
                </a:lnTo>
                <a:lnTo>
                  <a:pt x="143933" y="67733"/>
                </a:lnTo>
                <a:lnTo>
                  <a:pt x="143933" y="67733"/>
                </a:lnTo>
                <a:lnTo>
                  <a:pt x="152400" y="67733"/>
                </a:lnTo>
                <a:lnTo>
                  <a:pt x="152400" y="67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732867" y="4809067"/>
            <a:ext cx="143934" cy="270934"/>
          </a:xfrm>
          <a:custGeom>
            <a:avLst/>
            <a:gdLst/>
            <a:ahLst/>
            <a:cxnLst/>
            <a:rect l="0" t="0" r="0" b="0"/>
            <a:pathLst>
              <a:path w="143934" h="270934">
                <a:moveTo>
                  <a:pt x="76200" y="0"/>
                </a:moveTo>
                <a:lnTo>
                  <a:pt x="76200" y="0"/>
                </a:lnTo>
                <a:lnTo>
                  <a:pt x="67733" y="8466"/>
                </a:lnTo>
                <a:lnTo>
                  <a:pt x="67733" y="8466"/>
                </a:lnTo>
                <a:lnTo>
                  <a:pt x="67733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50800" y="16933"/>
                </a:lnTo>
                <a:lnTo>
                  <a:pt x="50800" y="16933"/>
                </a:lnTo>
                <a:lnTo>
                  <a:pt x="42333" y="16933"/>
                </a:lnTo>
                <a:lnTo>
                  <a:pt x="33866" y="25400"/>
                </a:lnTo>
                <a:lnTo>
                  <a:pt x="33866" y="33866"/>
                </a:lnTo>
                <a:lnTo>
                  <a:pt x="25400" y="42333"/>
                </a:lnTo>
                <a:lnTo>
                  <a:pt x="16933" y="59266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86266"/>
                </a:lnTo>
                <a:lnTo>
                  <a:pt x="0" y="203200"/>
                </a:lnTo>
                <a:lnTo>
                  <a:pt x="8466" y="211666"/>
                </a:lnTo>
                <a:lnTo>
                  <a:pt x="16933" y="228600"/>
                </a:lnTo>
                <a:lnTo>
                  <a:pt x="25400" y="245533"/>
                </a:lnTo>
                <a:lnTo>
                  <a:pt x="33866" y="254000"/>
                </a:lnTo>
                <a:lnTo>
                  <a:pt x="42333" y="262466"/>
                </a:lnTo>
                <a:lnTo>
                  <a:pt x="59266" y="270933"/>
                </a:lnTo>
                <a:lnTo>
                  <a:pt x="76200" y="270933"/>
                </a:lnTo>
                <a:lnTo>
                  <a:pt x="84666" y="270933"/>
                </a:lnTo>
                <a:lnTo>
                  <a:pt x="93133" y="270933"/>
                </a:lnTo>
                <a:lnTo>
                  <a:pt x="101600" y="270933"/>
                </a:lnTo>
                <a:lnTo>
                  <a:pt x="118533" y="262466"/>
                </a:lnTo>
                <a:lnTo>
                  <a:pt x="127000" y="254000"/>
                </a:lnTo>
                <a:lnTo>
                  <a:pt x="127000" y="237066"/>
                </a:lnTo>
                <a:lnTo>
                  <a:pt x="135466" y="228600"/>
                </a:lnTo>
                <a:lnTo>
                  <a:pt x="143933" y="211666"/>
                </a:lnTo>
                <a:lnTo>
                  <a:pt x="143933" y="186266"/>
                </a:lnTo>
                <a:lnTo>
                  <a:pt x="143933" y="169333"/>
                </a:lnTo>
                <a:lnTo>
                  <a:pt x="143933" y="152400"/>
                </a:lnTo>
                <a:lnTo>
                  <a:pt x="143933" y="127000"/>
                </a:lnTo>
                <a:lnTo>
                  <a:pt x="143933" y="110066"/>
                </a:lnTo>
                <a:lnTo>
                  <a:pt x="135466" y="93133"/>
                </a:lnTo>
                <a:lnTo>
                  <a:pt x="135466" y="76200"/>
                </a:lnTo>
                <a:lnTo>
                  <a:pt x="127000" y="59266"/>
                </a:lnTo>
                <a:lnTo>
                  <a:pt x="118533" y="50800"/>
                </a:lnTo>
                <a:lnTo>
                  <a:pt x="110066" y="33866"/>
                </a:lnTo>
                <a:lnTo>
                  <a:pt x="101600" y="25400"/>
                </a:lnTo>
                <a:lnTo>
                  <a:pt x="93133" y="16933"/>
                </a:lnTo>
                <a:lnTo>
                  <a:pt x="84666" y="8466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986867" y="4944533"/>
            <a:ext cx="110067" cy="8468"/>
          </a:xfrm>
          <a:custGeom>
            <a:avLst/>
            <a:gdLst/>
            <a:ahLst/>
            <a:cxnLst/>
            <a:rect l="0" t="0" r="0" b="0"/>
            <a:pathLst>
              <a:path w="110067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25400" y="8467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6" y="0"/>
                </a:lnTo>
                <a:lnTo>
                  <a:pt x="1100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207000" y="4834467"/>
            <a:ext cx="160868" cy="127001"/>
          </a:xfrm>
          <a:custGeom>
            <a:avLst/>
            <a:gdLst/>
            <a:ahLst/>
            <a:cxnLst/>
            <a:rect l="0" t="0" r="0" b="0"/>
            <a:pathLst>
              <a:path w="160868" h="1270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8467" y="101600"/>
                </a:lnTo>
                <a:lnTo>
                  <a:pt x="8467" y="110066"/>
                </a:lnTo>
                <a:lnTo>
                  <a:pt x="16933" y="110066"/>
                </a:lnTo>
                <a:lnTo>
                  <a:pt x="25400" y="118533"/>
                </a:lnTo>
                <a:lnTo>
                  <a:pt x="42333" y="118533"/>
                </a:lnTo>
                <a:lnTo>
                  <a:pt x="59267" y="118533"/>
                </a:lnTo>
                <a:lnTo>
                  <a:pt x="76200" y="118533"/>
                </a:lnTo>
                <a:lnTo>
                  <a:pt x="84667" y="118533"/>
                </a:lnTo>
                <a:lnTo>
                  <a:pt x="101600" y="127000"/>
                </a:lnTo>
                <a:lnTo>
                  <a:pt x="118533" y="127000"/>
                </a:lnTo>
                <a:lnTo>
                  <a:pt x="135467" y="127000"/>
                </a:lnTo>
                <a:lnTo>
                  <a:pt x="143933" y="127000"/>
                </a:lnTo>
                <a:lnTo>
                  <a:pt x="152400" y="118533"/>
                </a:lnTo>
                <a:lnTo>
                  <a:pt x="152400" y="118533"/>
                </a:lnTo>
                <a:lnTo>
                  <a:pt x="160867" y="118533"/>
                </a:lnTo>
                <a:lnTo>
                  <a:pt x="160867" y="118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300133" y="4792133"/>
            <a:ext cx="16935" cy="262468"/>
          </a:xfrm>
          <a:custGeom>
            <a:avLst/>
            <a:gdLst/>
            <a:ahLst/>
            <a:cxnLst/>
            <a:rect l="0" t="0" r="0" b="0"/>
            <a:pathLst>
              <a:path w="16935" h="262468">
                <a:moveTo>
                  <a:pt x="16934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18534"/>
                </a:lnTo>
                <a:lnTo>
                  <a:pt x="8467" y="143934"/>
                </a:lnTo>
                <a:lnTo>
                  <a:pt x="8467" y="169334"/>
                </a:lnTo>
                <a:lnTo>
                  <a:pt x="8467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0" y="245534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0" y="254000"/>
                </a:lnTo>
                <a:lnTo>
                  <a:pt x="8467" y="245534"/>
                </a:lnTo>
                <a:lnTo>
                  <a:pt x="8467" y="245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427133" y="4809067"/>
            <a:ext cx="143935" cy="304801"/>
          </a:xfrm>
          <a:custGeom>
            <a:avLst/>
            <a:gdLst/>
            <a:ahLst/>
            <a:cxnLst/>
            <a:rect l="0" t="0" r="0" b="0"/>
            <a:pathLst>
              <a:path w="143935" h="304801">
                <a:moveTo>
                  <a:pt x="50800" y="0"/>
                </a:moveTo>
                <a:lnTo>
                  <a:pt x="42334" y="0"/>
                </a:lnTo>
                <a:lnTo>
                  <a:pt x="42334" y="8466"/>
                </a:lnTo>
                <a:lnTo>
                  <a:pt x="33867" y="16933"/>
                </a:lnTo>
                <a:lnTo>
                  <a:pt x="33867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16934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0" y="118533"/>
                </a:lnTo>
                <a:lnTo>
                  <a:pt x="0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0" y="211666"/>
                </a:lnTo>
                <a:lnTo>
                  <a:pt x="8467" y="228600"/>
                </a:lnTo>
                <a:lnTo>
                  <a:pt x="16934" y="254000"/>
                </a:lnTo>
                <a:lnTo>
                  <a:pt x="25400" y="270933"/>
                </a:lnTo>
                <a:lnTo>
                  <a:pt x="33867" y="287866"/>
                </a:lnTo>
                <a:lnTo>
                  <a:pt x="50800" y="296333"/>
                </a:lnTo>
                <a:lnTo>
                  <a:pt x="59267" y="304800"/>
                </a:lnTo>
                <a:lnTo>
                  <a:pt x="76200" y="304800"/>
                </a:lnTo>
                <a:lnTo>
                  <a:pt x="84667" y="304800"/>
                </a:lnTo>
                <a:lnTo>
                  <a:pt x="93134" y="304800"/>
                </a:lnTo>
                <a:lnTo>
                  <a:pt x="101600" y="304800"/>
                </a:lnTo>
                <a:lnTo>
                  <a:pt x="110067" y="296333"/>
                </a:lnTo>
                <a:lnTo>
                  <a:pt x="127000" y="287866"/>
                </a:lnTo>
                <a:lnTo>
                  <a:pt x="127000" y="270933"/>
                </a:lnTo>
                <a:lnTo>
                  <a:pt x="135467" y="262466"/>
                </a:lnTo>
                <a:lnTo>
                  <a:pt x="135467" y="245533"/>
                </a:lnTo>
                <a:lnTo>
                  <a:pt x="143934" y="237066"/>
                </a:lnTo>
                <a:lnTo>
                  <a:pt x="135467" y="220133"/>
                </a:lnTo>
                <a:lnTo>
                  <a:pt x="135467" y="211666"/>
                </a:lnTo>
                <a:lnTo>
                  <a:pt x="127000" y="203200"/>
                </a:lnTo>
                <a:lnTo>
                  <a:pt x="127000" y="194733"/>
                </a:lnTo>
                <a:lnTo>
                  <a:pt x="110067" y="186266"/>
                </a:lnTo>
                <a:lnTo>
                  <a:pt x="101600" y="186266"/>
                </a:lnTo>
                <a:lnTo>
                  <a:pt x="93134" y="177800"/>
                </a:lnTo>
                <a:lnTo>
                  <a:pt x="84667" y="177800"/>
                </a:lnTo>
                <a:lnTo>
                  <a:pt x="76200" y="186266"/>
                </a:lnTo>
                <a:lnTo>
                  <a:pt x="59267" y="186266"/>
                </a:lnTo>
                <a:lnTo>
                  <a:pt x="50800" y="194733"/>
                </a:lnTo>
                <a:lnTo>
                  <a:pt x="42334" y="211666"/>
                </a:lnTo>
                <a:lnTo>
                  <a:pt x="33867" y="220133"/>
                </a:lnTo>
                <a:lnTo>
                  <a:pt x="33867" y="228600"/>
                </a:lnTo>
                <a:lnTo>
                  <a:pt x="33867" y="245533"/>
                </a:lnTo>
                <a:lnTo>
                  <a:pt x="33867" y="245533"/>
                </a:lnTo>
                <a:lnTo>
                  <a:pt x="42334" y="254000"/>
                </a:lnTo>
                <a:lnTo>
                  <a:pt x="42334" y="262466"/>
                </a:lnTo>
                <a:lnTo>
                  <a:pt x="50800" y="262466"/>
                </a:lnTo>
                <a:lnTo>
                  <a:pt x="50800" y="262466"/>
                </a:lnTo>
                <a:lnTo>
                  <a:pt x="59267" y="254000"/>
                </a:lnTo>
                <a:lnTo>
                  <a:pt x="59267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672667" y="4919133"/>
            <a:ext cx="135467" cy="16935"/>
          </a:xfrm>
          <a:custGeom>
            <a:avLst/>
            <a:gdLst/>
            <a:ahLst/>
            <a:cxnLst/>
            <a:rect l="0" t="0" r="0" b="0"/>
            <a:pathLst>
              <a:path w="135467" h="16935">
                <a:moveTo>
                  <a:pt x="16933" y="8467"/>
                </a:moveTo>
                <a:lnTo>
                  <a:pt x="16933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6" y="8467"/>
                </a:lnTo>
                <a:lnTo>
                  <a:pt x="135466" y="8467"/>
                </a:lnTo>
                <a:lnTo>
                  <a:pt x="135466" y="8467"/>
                </a:lnTo>
                <a:lnTo>
                  <a:pt x="135466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689600" y="5020733"/>
            <a:ext cx="152401" cy="16935"/>
          </a:xfrm>
          <a:custGeom>
            <a:avLst/>
            <a:gdLst/>
            <a:ahLst/>
            <a:cxnLst/>
            <a:rect l="0" t="0" r="0" b="0"/>
            <a:pathLst>
              <a:path w="152401" h="169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67733" y="0"/>
                </a:lnTo>
                <a:lnTo>
                  <a:pt x="93133" y="0"/>
                </a:lnTo>
                <a:lnTo>
                  <a:pt x="118533" y="0"/>
                </a:lnTo>
                <a:lnTo>
                  <a:pt x="118533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087533" y="4783667"/>
            <a:ext cx="16935" cy="321734"/>
          </a:xfrm>
          <a:custGeom>
            <a:avLst/>
            <a:gdLst/>
            <a:ahLst/>
            <a:cxnLst/>
            <a:rect l="0" t="0" r="0" b="0"/>
            <a:pathLst>
              <a:path w="16935" h="321734">
                <a:moveTo>
                  <a:pt x="8467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35466"/>
                </a:lnTo>
                <a:lnTo>
                  <a:pt x="8467" y="152400"/>
                </a:lnTo>
                <a:lnTo>
                  <a:pt x="0" y="169333"/>
                </a:lnTo>
                <a:lnTo>
                  <a:pt x="8467" y="186266"/>
                </a:lnTo>
                <a:lnTo>
                  <a:pt x="8467" y="203200"/>
                </a:lnTo>
                <a:lnTo>
                  <a:pt x="8467" y="220133"/>
                </a:lnTo>
                <a:lnTo>
                  <a:pt x="8467" y="237066"/>
                </a:lnTo>
                <a:lnTo>
                  <a:pt x="8467" y="254000"/>
                </a:lnTo>
                <a:lnTo>
                  <a:pt x="8467" y="270933"/>
                </a:lnTo>
                <a:lnTo>
                  <a:pt x="8467" y="279400"/>
                </a:lnTo>
                <a:lnTo>
                  <a:pt x="16934" y="287866"/>
                </a:lnTo>
                <a:lnTo>
                  <a:pt x="16934" y="296333"/>
                </a:lnTo>
                <a:lnTo>
                  <a:pt x="16934" y="304800"/>
                </a:lnTo>
                <a:lnTo>
                  <a:pt x="16934" y="313266"/>
                </a:lnTo>
                <a:lnTo>
                  <a:pt x="16934" y="321733"/>
                </a:lnTo>
                <a:lnTo>
                  <a:pt x="16934" y="321733"/>
                </a:lnTo>
                <a:lnTo>
                  <a:pt x="16934" y="321733"/>
                </a:lnTo>
                <a:lnTo>
                  <a:pt x="16934" y="321733"/>
                </a:lnTo>
                <a:lnTo>
                  <a:pt x="16934" y="321733"/>
                </a:lnTo>
                <a:lnTo>
                  <a:pt x="16934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206067" y="4826000"/>
            <a:ext cx="220134" cy="296334"/>
          </a:xfrm>
          <a:custGeom>
            <a:avLst/>
            <a:gdLst/>
            <a:ahLst/>
            <a:cxnLst/>
            <a:rect l="0" t="0" r="0" b="0"/>
            <a:pathLst>
              <a:path w="220134" h="296334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25400"/>
                </a:lnTo>
                <a:lnTo>
                  <a:pt x="16933" y="25400"/>
                </a:lnTo>
                <a:lnTo>
                  <a:pt x="25400" y="16933"/>
                </a:lnTo>
                <a:lnTo>
                  <a:pt x="33866" y="8467"/>
                </a:lnTo>
                <a:lnTo>
                  <a:pt x="50800" y="8467"/>
                </a:lnTo>
                <a:lnTo>
                  <a:pt x="67733" y="0"/>
                </a:lnTo>
                <a:lnTo>
                  <a:pt x="84666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6" y="8467"/>
                </a:lnTo>
                <a:lnTo>
                  <a:pt x="152400" y="8467"/>
                </a:lnTo>
                <a:lnTo>
                  <a:pt x="160866" y="16933"/>
                </a:lnTo>
                <a:lnTo>
                  <a:pt x="169333" y="25400"/>
                </a:lnTo>
                <a:lnTo>
                  <a:pt x="177800" y="42333"/>
                </a:lnTo>
                <a:lnTo>
                  <a:pt x="177800" y="59267"/>
                </a:lnTo>
                <a:lnTo>
                  <a:pt x="169333" y="76200"/>
                </a:lnTo>
                <a:lnTo>
                  <a:pt x="169333" y="84667"/>
                </a:lnTo>
                <a:lnTo>
                  <a:pt x="152400" y="101600"/>
                </a:lnTo>
                <a:lnTo>
                  <a:pt x="143933" y="118533"/>
                </a:lnTo>
                <a:lnTo>
                  <a:pt x="135466" y="127000"/>
                </a:lnTo>
                <a:lnTo>
                  <a:pt x="118533" y="135467"/>
                </a:lnTo>
                <a:lnTo>
                  <a:pt x="110066" y="135467"/>
                </a:lnTo>
                <a:lnTo>
                  <a:pt x="93133" y="143933"/>
                </a:lnTo>
                <a:lnTo>
                  <a:pt x="84666" y="143933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84666" y="143933"/>
                </a:lnTo>
                <a:lnTo>
                  <a:pt x="93133" y="143933"/>
                </a:lnTo>
                <a:lnTo>
                  <a:pt x="110066" y="143933"/>
                </a:lnTo>
                <a:lnTo>
                  <a:pt x="127000" y="143933"/>
                </a:lnTo>
                <a:lnTo>
                  <a:pt x="143933" y="143933"/>
                </a:lnTo>
                <a:lnTo>
                  <a:pt x="169333" y="152400"/>
                </a:lnTo>
                <a:lnTo>
                  <a:pt x="186266" y="160867"/>
                </a:lnTo>
                <a:lnTo>
                  <a:pt x="203200" y="177800"/>
                </a:lnTo>
                <a:lnTo>
                  <a:pt x="211666" y="186267"/>
                </a:lnTo>
                <a:lnTo>
                  <a:pt x="220133" y="203200"/>
                </a:lnTo>
                <a:lnTo>
                  <a:pt x="220133" y="220133"/>
                </a:lnTo>
                <a:lnTo>
                  <a:pt x="220133" y="237067"/>
                </a:lnTo>
                <a:lnTo>
                  <a:pt x="220133" y="245533"/>
                </a:lnTo>
                <a:lnTo>
                  <a:pt x="211666" y="254000"/>
                </a:lnTo>
                <a:lnTo>
                  <a:pt x="194733" y="270933"/>
                </a:lnTo>
                <a:lnTo>
                  <a:pt x="186266" y="279400"/>
                </a:lnTo>
                <a:lnTo>
                  <a:pt x="169333" y="287867"/>
                </a:lnTo>
                <a:lnTo>
                  <a:pt x="152400" y="287867"/>
                </a:lnTo>
                <a:lnTo>
                  <a:pt x="127000" y="296333"/>
                </a:lnTo>
                <a:lnTo>
                  <a:pt x="110066" y="296333"/>
                </a:lnTo>
                <a:lnTo>
                  <a:pt x="93133" y="296333"/>
                </a:lnTo>
                <a:lnTo>
                  <a:pt x="84666" y="287867"/>
                </a:lnTo>
                <a:lnTo>
                  <a:pt x="76200" y="287867"/>
                </a:lnTo>
                <a:lnTo>
                  <a:pt x="67733" y="279400"/>
                </a:lnTo>
                <a:lnTo>
                  <a:pt x="59266" y="262467"/>
                </a:lnTo>
                <a:lnTo>
                  <a:pt x="59266" y="254000"/>
                </a:lnTo>
                <a:lnTo>
                  <a:pt x="67733" y="237067"/>
                </a:lnTo>
                <a:lnTo>
                  <a:pt x="67733" y="237067"/>
                </a:lnTo>
                <a:lnTo>
                  <a:pt x="67733" y="220133"/>
                </a:lnTo>
                <a:lnTo>
                  <a:pt x="67733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510866" y="4817533"/>
            <a:ext cx="186268" cy="169335"/>
          </a:xfrm>
          <a:custGeom>
            <a:avLst/>
            <a:gdLst/>
            <a:ahLst/>
            <a:cxnLst/>
            <a:rect l="0" t="0" r="0" b="0"/>
            <a:pathLst>
              <a:path w="186268" h="169335">
                <a:moveTo>
                  <a:pt x="8468" y="0"/>
                </a:moveTo>
                <a:lnTo>
                  <a:pt x="8468" y="0"/>
                </a:lnTo>
                <a:lnTo>
                  <a:pt x="8468" y="0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16934"/>
                </a:lnTo>
                <a:lnTo>
                  <a:pt x="8468" y="25400"/>
                </a:lnTo>
                <a:lnTo>
                  <a:pt x="8468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8468" y="93134"/>
                </a:lnTo>
                <a:lnTo>
                  <a:pt x="8468" y="101600"/>
                </a:lnTo>
                <a:lnTo>
                  <a:pt x="16934" y="110067"/>
                </a:lnTo>
                <a:lnTo>
                  <a:pt x="25401" y="127000"/>
                </a:lnTo>
                <a:lnTo>
                  <a:pt x="33867" y="135467"/>
                </a:lnTo>
                <a:lnTo>
                  <a:pt x="42334" y="143934"/>
                </a:lnTo>
                <a:lnTo>
                  <a:pt x="50801" y="152400"/>
                </a:lnTo>
                <a:lnTo>
                  <a:pt x="76200" y="160867"/>
                </a:lnTo>
                <a:lnTo>
                  <a:pt x="93134" y="160867"/>
                </a:lnTo>
                <a:lnTo>
                  <a:pt x="110067" y="169334"/>
                </a:lnTo>
                <a:lnTo>
                  <a:pt x="127001" y="169334"/>
                </a:lnTo>
                <a:lnTo>
                  <a:pt x="143934" y="169334"/>
                </a:lnTo>
                <a:lnTo>
                  <a:pt x="160868" y="160867"/>
                </a:lnTo>
                <a:lnTo>
                  <a:pt x="169334" y="160867"/>
                </a:lnTo>
                <a:lnTo>
                  <a:pt x="186267" y="143934"/>
                </a:lnTo>
                <a:lnTo>
                  <a:pt x="186267" y="143934"/>
                </a:lnTo>
                <a:lnTo>
                  <a:pt x="186267" y="143934"/>
                </a:lnTo>
                <a:lnTo>
                  <a:pt x="186267" y="143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604000" y="4775200"/>
            <a:ext cx="16934" cy="372534"/>
          </a:xfrm>
          <a:custGeom>
            <a:avLst/>
            <a:gdLst/>
            <a:ahLst/>
            <a:cxnLst/>
            <a:rect l="0" t="0" r="0" b="0"/>
            <a:pathLst>
              <a:path w="16934" h="372534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8533"/>
                </a:lnTo>
                <a:lnTo>
                  <a:pt x="16933" y="143933"/>
                </a:lnTo>
                <a:lnTo>
                  <a:pt x="8467" y="169333"/>
                </a:lnTo>
                <a:lnTo>
                  <a:pt x="8467" y="194733"/>
                </a:lnTo>
                <a:lnTo>
                  <a:pt x="8467" y="220133"/>
                </a:lnTo>
                <a:lnTo>
                  <a:pt x="8467" y="245533"/>
                </a:lnTo>
                <a:lnTo>
                  <a:pt x="0" y="270933"/>
                </a:lnTo>
                <a:lnTo>
                  <a:pt x="0" y="287867"/>
                </a:lnTo>
                <a:lnTo>
                  <a:pt x="0" y="304800"/>
                </a:lnTo>
                <a:lnTo>
                  <a:pt x="0" y="321733"/>
                </a:lnTo>
                <a:lnTo>
                  <a:pt x="0" y="338667"/>
                </a:lnTo>
                <a:lnTo>
                  <a:pt x="0" y="355600"/>
                </a:lnTo>
                <a:lnTo>
                  <a:pt x="0" y="355600"/>
                </a:lnTo>
                <a:lnTo>
                  <a:pt x="0" y="364067"/>
                </a:lnTo>
                <a:lnTo>
                  <a:pt x="0" y="372533"/>
                </a:lnTo>
                <a:lnTo>
                  <a:pt x="8467" y="372533"/>
                </a:lnTo>
                <a:lnTo>
                  <a:pt x="8467" y="372533"/>
                </a:lnTo>
                <a:lnTo>
                  <a:pt x="8467" y="372533"/>
                </a:lnTo>
                <a:lnTo>
                  <a:pt x="8467" y="364067"/>
                </a:lnTo>
                <a:lnTo>
                  <a:pt x="8467" y="364067"/>
                </a:lnTo>
                <a:lnTo>
                  <a:pt x="8467" y="355600"/>
                </a:lnTo>
                <a:lnTo>
                  <a:pt x="8467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2" name="Freeform 8191"/>
          <p:cNvSpPr/>
          <p:nvPr/>
        </p:nvSpPr>
        <p:spPr>
          <a:xfrm>
            <a:off x="6858000" y="4910667"/>
            <a:ext cx="177801" cy="1"/>
          </a:xfrm>
          <a:custGeom>
            <a:avLst/>
            <a:gdLst/>
            <a:ahLst/>
            <a:cxnLst/>
            <a:rect l="0" t="0" r="0" b="0"/>
            <a:pathLst>
              <a:path w="177801" h="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3" y="0"/>
                </a:lnTo>
                <a:lnTo>
                  <a:pt x="169333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3" name="Freeform 8192"/>
          <p:cNvSpPr/>
          <p:nvPr/>
        </p:nvSpPr>
        <p:spPr>
          <a:xfrm>
            <a:off x="6900334" y="4783667"/>
            <a:ext cx="33867" cy="25401"/>
          </a:xfrm>
          <a:custGeom>
            <a:avLst/>
            <a:gdLst/>
            <a:ahLst/>
            <a:cxnLst/>
            <a:rect l="0" t="0" r="0" b="0"/>
            <a:pathLst>
              <a:path w="33867" h="25401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6"/>
                </a:lnTo>
                <a:lnTo>
                  <a:pt x="25399" y="8466"/>
                </a:lnTo>
                <a:lnTo>
                  <a:pt x="25399" y="8466"/>
                </a:lnTo>
                <a:lnTo>
                  <a:pt x="33866" y="16933"/>
                </a:lnTo>
                <a:lnTo>
                  <a:pt x="33866" y="16933"/>
                </a:lnTo>
                <a:lnTo>
                  <a:pt x="33866" y="25400"/>
                </a:lnTo>
                <a:lnTo>
                  <a:pt x="33866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Freeform 8194"/>
          <p:cNvSpPr/>
          <p:nvPr/>
        </p:nvSpPr>
        <p:spPr>
          <a:xfrm>
            <a:off x="6934200" y="5063067"/>
            <a:ext cx="16934" cy="8467"/>
          </a:xfrm>
          <a:custGeom>
            <a:avLst/>
            <a:gdLst/>
            <a:ahLst/>
            <a:cxnLst/>
            <a:rect l="0" t="0" r="0" b="0"/>
            <a:pathLst>
              <a:path w="16934" h="8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9" name="Freeform 8198"/>
          <p:cNvSpPr/>
          <p:nvPr/>
        </p:nvSpPr>
        <p:spPr>
          <a:xfrm>
            <a:off x="7154333" y="4826000"/>
            <a:ext cx="194734" cy="279401"/>
          </a:xfrm>
          <a:custGeom>
            <a:avLst/>
            <a:gdLst/>
            <a:ahLst/>
            <a:cxnLst/>
            <a:rect l="0" t="0" r="0" b="0"/>
            <a:pathLst>
              <a:path w="194734" h="279401">
                <a:moveTo>
                  <a:pt x="0" y="25400"/>
                </a:move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0"/>
                </a:lnTo>
                <a:lnTo>
                  <a:pt x="25400" y="0"/>
                </a:lnTo>
                <a:lnTo>
                  <a:pt x="42333" y="0"/>
                </a:lnTo>
                <a:lnTo>
                  <a:pt x="50801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0"/>
                </a:lnTo>
                <a:lnTo>
                  <a:pt x="110067" y="8467"/>
                </a:lnTo>
                <a:lnTo>
                  <a:pt x="118533" y="16933"/>
                </a:lnTo>
                <a:lnTo>
                  <a:pt x="127001" y="25400"/>
                </a:lnTo>
                <a:lnTo>
                  <a:pt x="127001" y="33867"/>
                </a:lnTo>
                <a:lnTo>
                  <a:pt x="135467" y="50800"/>
                </a:lnTo>
                <a:lnTo>
                  <a:pt x="135467" y="67733"/>
                </a:lnTo>
                <a:lnTo>
                  <a:pt x="127001" y="84667"/>
                </a:lnTo>
                <a:lnTo>
                  <a:pt x="127001" y="93133"/>
                </a:lnTo>
                <a:lnTo>
                  <a:pt x="118533" y="110067"/>
                </a:lnTo>
                <a:lnTo>
                  <a:pt x="110067" y="127000"/>
                </a:lnTo>
                <a:lnTo>
                  <a:pt x="93134" y="143933"/>
                </a:lnTo>
                <a:lnTo>
                  <a:pt x="84667" y="160867"/>
                </a:lnTo>
                <a:lnTo>
                  <a:pt x="67734" y="177800"/>
                </a:lnTo>
                <a:lnTo>
                  <a:pt x="50801" y="194733"/>
                </a:lnTo>
                <a:lnTo>
                  <a:pt x="42333" y="203200"/>
                </a:lnTo>
                <a:lnTo>
                  <a:pt x="33867" y="211667"/>
                </a:lnTo>
                <a:lnTo>
                  <a:pt x="16934" y="228600"/>
                </a:lnTo>
                <a:lnTo>
                  <a:pt x="16934" y="237067"/>
                </a:lnTo>
                <a:lnTo>
                  <a:pt x="8467" y="245533"/>
                </a:lnTo>
                <a:lnTo>
                  <a:pt x="8467" y="245533"/>
                </a:lnTo>
                <a:lnTo>
                  <a:pt x="16934" y="254000"/>
                </a:lnTo>
                <a:lnTo>
                  <a:pt x="16934" y="254000"/>
                </a:lnTo>
                <a:lnTo>
                  <a:pt x="25400" y="254000"/>
                </a:lnTo>
                <a:lnTo>
                  <a:pt x="42333" y="262467"/>
                </a:lnTo>
                <a:lnTo>
                  <a:pt x="50801" y="270933"/>
                </a:lnTo>
                <a:lnTo>
                  <a:pt x="67734" y="270933"/>
                </a:lnTo>
                <a:lnTo>
                  <a:pt x="84667" y="270933"/>
                </a:lnTo>
                <a:lnTo>
                  <a:pt x="101600" y="279400"/>
                </a:lnTo>
                <a:lnTo>
                  <a:pt x="118533" y="279400"/>
                </a:lnTo>
                <a:lnTo>
                  <a:pt x="143934" y="279400"/>
                </a:lnTo>
                <a:lnTo>
                  <a:pt x="152400" y="279400"/>
                </a:lnTo>
                <a:lnTo>
                  <a:pt x="169334" y="279400"/>
                </a:lnTo>
                <a:lnTo>
                  <a:pt x="177800" y="270933"/>
                </a:lnTo>
                <a:lnTo>
                  <a:pt x="177800" y="270933"/>
                </a:lnTo>
                <a:lnTo>
                  <a:pt x="194733" y="270933"/>
                </a:lnTo>
                <a:lnTo>
                  <a:pt x="194733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0" name="Freeform 8199"/>
          <p:cNvSpPr/>
          <p:nvPr/>
        </p:nvSpPr>
        <p:spPr>
          <a:xfrm>
            <a:off x="7408333" y="4969933"/>
            <a:ext cx="118535" cy="8468"/>
          </a:xfrm>
          <a:custGeom>
            <a:avLst/>
            <a:gdLst/>
            <a:ahLst/>
            <a:cxnLst/>
            <a:rect l="0" t="0" r="0" b="0"/>
            <a:pathLst>
              <a:path w="118535" h="8468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1" y="8467"/>
                </a:lnTo>
                <a:lnTo>
                  <a:pt x="42334" y="8467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93133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1" name="Freeform 8200"/>
          <p:cNvSpPr/>
          <p:nvPr/>
        </p:nvSpPr>
        <p:spPr>
          <a:xfrm>
            <a:off x="7433734" y="5037667"/>
            <a:ext cx="110067" cy="25401"/>
          </a:xfrm>
          <a:custGeom>
            <a:avLst/>
            <a:gdLst/>
            <a:ahLst/>
            <a:cxnLst/>
            <a:rect l="0" t="0" r="0" b="0"/>
            <a:pathLst>
              <a:path w="110067" h="25401">
                <a:moveTo>
                  <a:pt x="0" y="0"/>
                </a:moveTo>
                <a:lnTo>
                  <a:pt x="0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16933"/>
                </a:lnTo>
                <a:lnTo>
                  <a:pt x="25399" y="16933"/>
                </a:lnTo>
                <a:lnTo>
                  <a:pt x="42333" y="25400"/>
                </a:lnTo>
                <a:lnTo>
                  <a:pt x="59266" y="25400"/>
                </a:lnTo>
                <a:lnTo>
                  <a:pt x="76200" y="25400"/>
                </a:lnTo>
                <a:lnTo>
                  <a:pt x="93133" y="25400"/>
                </a:lnTo>
                <a:lnTo>
                  <a:pt x="93133" y="25400"/>
                </a:lnTo>
                <a:lnTo>
                  <a:pt x="110066" y="25400"/>
                </a:lnTo>
                <a:lnTo>
                  <a:pt x="110066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2" name="Freeform 8201"/>
          <p:cNvSpPr/>
          <p:nvPr/>
        </p:nvSpPr>
        <p:spPr>
          <a:xfrm>
            <a:off x="7704667" y="4834467"/>
            <a:ext cx="135467" cy="304801"/>
          </a:xfrm>
          <a:custGeom>
            <a:avLst/>
            <a:gdLst/>
            <a:ahLst/>
            <a:cxnLst/>
            <a:rect l="0" t="0" r="0" b="0"/>
            <a:pathLst>
              <a:path w="135467" h="304801">
                <a:moveTo>
                  <a:pt x="25399" y="0"/>
                </a:move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8466"/>
                </a:lnTo>
                <a:lnTo>
                  <a:pt x="25399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8466" y="59266"/>
                </a:lnTo>
                <a:lnTo>
                  <a:pt x="8466" y="84666"/>
                </a:lnTo>
                <a:lnTo>
                  <a:pt x="8466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203200"/>
                </a:lnTo>
                <a:lnTo>
                  <a:pt x="0" y="220133"/>
                </a:lnTo>
                <a:lnTo>
                  <a:pt x="8466" y="245533"/>
                </a:lnTo>
                <a:lnTo>
                  <a:pt x="16933" y="262466"/>
                </a:lnTo>
                <a:lnTo>
                  <a:pt x="25399" y="279400"/>
                </a:lnTo>
                <a:lnTo>
                  <a:pt x="33867" y="287866"/>
                </a:lnTo>
                <a:lnTo>
                  <a:pt x="50800" y="296333"/>
                </a:lnTo>
                <a:lnTo>
                  <a:pt x="59266" y="304800"/>
                </a:lnTo>
                <a:lnTo>
                  <a:pt x="76200" y="304800"/>
                </a:lnTo>
                <a:lnTo>
                  <a:pt x="93133" y="304800"/>
                </a:lnTo>
                <a:lnTo>
                  <a:pt x="101599" y="296333"/>
                </a:lnTo>
                <a:lnTo>
                  <a:pt x="118533" y="296333"/>
                </a:lnTo>
                <a:lnTo>
                  <a:pt x="127000" y="279400"/>
                </a:lnTo>
                <a:lnTo>
                  <a:pt x="135466" y="270933"/>
                </a:lnTo>
                <a:lnTo>
                  <a:pt x="135466" y="262466"/>
                </a:lnTo>
                <a:lnTo>
                  <a:pt x="135466" y="254000"/>
                </a:lnTo>
                <a:lnTo>
                  <a:pt x="135466" y="237066"/>
                </a:lnTo>
                <a:lnTo>
                  <a:pt x="135466" y="237066"/>
                </a:lnTo>
                <a:lnTo>
                  <a:pt x="127000" y="228600"/>
                </a:lnTo>
                <a:lnTo>
                  <a:pt x="118533" y="220133"/>
                </a:lnTo>
                <a:lnTo>
                  <a:pt x="110067" y="211666"/>
                </a:lnTo>
                <a:lnTo>
                  <a:pt x="101599" y="211666"/>
                </a:lnTo>
                <a:lnTo>
                  <a:pt x="93133" y="211666"/>
                </a:lnTo>
                <a:lnTo>
                  <a:pt x="84666" y="211666"/>
                </a:lnTo>
                <a:lnTo>
                  <a:pt x="67733" y="220133"/>
                </a:lnTo>
                <a:lnTo>
                  <a:pt x="59266" y="228600"/>
                </a:lnTo>
                <a:lnTo>
                  <a:pt x="42333" y="237066"/>
                </a:lnTo>
                <a:lnTo>
                  <a:pt x="33867" y="245533"/>
                </a:lnTo>
                <a:lnTo>
                  <a:pt x="25399" y="262466"/>
                </a:lnTo>
                <a:lnTo>
                  <a:pt x="25399" y="270933"/>
                </a:lnTo>
                <a:lnTo>
                  <a:pt x="25399" y="279400"/>
                </a:lnTo>
                <a:lnTo>
                  <a:pt x="25399" y="279400"/>
                </a:lnTo>
                <a:lnTo>
                  <a:pt x="33867" y="279400"/>
                </a:lnTo>
                <a:lnTo>
                  <a:pt x="42333" y="279400"/>
                </a:lnTo>
                <a:lnTo>
                  <a:pt x="42333" y="279400"/>
                </a:lnTo>
                <a:lnTo>
                  <a:pt x="50800" y="270933"/>
                </a:lnTo>
                <a:lnTo>
                  <a:pt x="50800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3" name="Freeform 8202"/>
          <p:cNvSpPr/>
          <p:nvPr/>
        </p:nvSpPr>
        <p:spPr>
          <a:xfrm>
            <a:off x="7831667" y="4851400"/>
            <a:ext cx="177801" cy="254001"/>
          </a:xfrm>
          <a:custGeom>
            <a:avLst/>
            <a:gdLst/>
            <a:ahLst/>
            <a:cxnLst/>
            <a:rect l="0" t="0" r="0" b="0"/>
            <a:pathLst>
              <a:path w="177801" h="2540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8467"/>
                </a:lnTo>
                <a:lnTo>
                  <a:pt x="84666" y="8467"/>
                </a:lnTo>
                <a:lnTo>
                  <a:pt x="101600" y="16933"/>
                </a:lnTo>
                <a:lnTo>
                  <a:pt x="126999" y="16933"/>
                </a:lnTo>
                <a:lnTo>
                  <a:pt x="135467" y="16933"/>
                </a:lnTo>
                <a:lnTo>
                  <a:pt x="152400" y="25400"/>
                </a:lnTo>
                <a:lnTo>
                  <a:pt x="160866" y="25400"/>
                </a:lnTo>
                <a:lnTo>
                  <a:pt x="169333" y="25400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33867"/>
                </a:lnTo>
                <a:lnTo>
                  <a:pt x="177800" y="33867"/>
                </a:lnTo>
                <a:lnTo>
                  <a:pt x="169333" y="33867"/>
                </a:lnTo>
                <a:lnTo>
                  <a:pt x="169333" y="42333"/>
                </a:lnTo>
                <a:lnTo>
                  <a:pt x="160866" y="50800"/>
                </a:lnTo>
                <a:lnTo>
                  <a:pt x="152400" y="59267"/>
                </a:lnTo>
                <a:lnTo>
                  <a:pt x="152400" y="76200"/>
                </a:lnTo>
                <a:lnTo>
                  <a:pt x="143933" y="93133"/>
                </a:lnTo>
                <a:lnTo>
                  <a:pt x="135467" y="110067"/>
                </a:lnTo>
                <a:lnTo>
                  <a:pt x="135467" y="135467"/>
                </a:lnTo>
                <a:lnTo>
                  <a:pt x="126999" y="152400"/>
                </a:lnTo>
                <a:lnTo>
                  <a:pt x="126999" y="177800"/>
                </a:lnTo>
                <a:lnTo>
                  <a:pt x="118533" y="194733"/>
                </a:lnTo>
                <a:lnTo>
                  <a:pt x="126999" y="211667"/>
                </a:lnTo>
                <a:lnTo>
                  <a:pt x="126999" y="228600"/>
                </a:lnTo>
                <a:lnTo>
                  <a:pt x="126999" y="245533"/>
                </a:lnTo>
                <a:lnTo>
                  <a:pt x="135467" y="254000"/>
                </a:lnTo>
                <a:lnTo>
                  <a:pt x="135467" y="254000"/>
                </a:lnTo>
                <a:lnTo>
                  <a:pt x="135467" y="254000"/>
                </a:lnTo>
                <a:lnTo>
                  <a:pt x="143933" y="254000"/>
                </a:lnTo>
                <a:lnTo>
                  <a:pt x="143933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4" name="Freeform 8203"/>
          <p:cNvSpPr/>
          <p:nvPr/>
        </p:nvSpPr>
        <p:spPr>
          <a:xfrm>
            <a:off x="8111066" y="4783667"/>
            <a:ext cx="8469" cy="16934"/>
          </a:xfrm>
          <a:custGeom>
            <a:avLst/>
            <a:gdLst/>
            <a:ahLst/>
            <a:cxnLst/>
            <a:rect l="0" t="0" r="0" b="0"/>
            <a:pathLst>
              <a:path w="8469" h="16934">
                <a:moveTo>
                  <a:pt x="8468" y="16933"/>
                </a:moveTo>
                <a:lnTo>
                  <a:pt x="8468" y="16933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5" name="Freeform 8204"/>
          <p:cNvSpPr/>
          <p:nvPr/>
        </p:nvSpPr>
        <p:spPr>
          <a:xfrm>
            <a:off x="8111066" y="4766733"/>
            <a:ext cx="42335" cy="67735"/>
          </a:xfrm>
          <a:custGeom>
            <a:avLst/>
            <a:gdLst/>
            <a:ahLst/>
            <a:cxnLst/>
            <a:rect l="0" t="0" r="0" b="0"/>
            <a:pathLst>
              <a:path w="42335" h="67735">
                <a:moveTo>
                  <a:pt x="8468" y="25400"/>
                </a:move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33867"/>
                </a:lnTo>
                <a:lnTo>
                  <a:pt x="8468" y="33867"/>
                </a:lnTo>
                <a:lnTo>
                  <a:pt x="8468" y="33867"/>
                </a:lnTo>
                <a:lnTo>
                  <a:pt x="8468" y="33867"/>
                </a:lnTo>
                <a:lnTo>
                  <a:pt x="8468" y="33867"/>
                </a:lnTo>
                <a:lnTo>
                  <a:pt x="8468" y="33867"/>
                </a:lnTo>
                <a:lnTo>
                  <a:pt x="8468" y="33867"/>
                </a:lnTo>
                <a:lnTo>
                  <a:pt x="8468" y="33867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67734"/>
                </a:lnTo>
                <a:lnTo>
                  <a:pt x="0" y="67734"/>
                </a:lnTo>
                <a:lnTo>
                  <a:pt x="8468" y="67734"/>
                </a:lnTo>
                <a:lnTo>
                  <a:pt x="8468" y="67734"/>
                </a:lnTo>
                <a:lnTo>
                  <a:pt x="16934" y="67734"/>
                </a:lnTo>
                <a:lnTo>
                  <a:pt x="16934" y="67734"/>
                </a:lnTo>
                <a:lnTo>
                  <a:pt x="25401" y="67734"/>
                </a:lnTo>
                <a:lnTo>
                  <a:pt x="33867" y="59267"/>
                </a:lnTo>
                <a:lnTo>
                  <a:pt x="33867" y="59267"/>
                </a:lnTo>
                <a:lnTo>
                  <a:pt x="42334" y="50800"/>
                </a:lnTo>
                <a:lnTo>
                  <a:pt x="42334" y="42334"/>
                </a:lnTo>
                <a:lnTo>
                  <a:pt x="42334" y="33867"/>
                </a:lnTo>
                <a:lnTo>
                  <a:pt x="42334" y="25400"/>
                </a:lnTo>
                <a:lnTo>
                  <a:pt x="42334" y="16934"/>
                </a:lnTo>
                <a:lnTo>
                  <a:pt x="33867" y="8467"/>
                </a:lnTo>
                <a:lnTo>
                  <a:pt x="33867" y="8467"/>
                </a:lnTo>
                <a:lnTo>
                  <a:pt x="25401" y="0"/>
                </a:lnTo>
                <a:lnTo>
                  <a:pt x="16934" y="0"/>
                </a:lnTo>
                <a:lnTo>
                  <a:pt x="8468" y="0"/>
                </a:lnTo>
                <a:lnTo>
                  <a:pt x="846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6" name="Freeform 8205"/>
          <p:cNvSpPr/>
          <p:nvPr/>
        </p:nvSpPr>
        <p:spPr>
          <a:xfrm>
            <a:off x="9211733" y="2404533"/>
            <a:ext cx="135468" cy="169335"/>
          </a:xfrm>
          <a:custGeom>
            <a:avLst/>
            <a:gdLst/>
            <a:ahLst/>
            <a:cxnLst/>
            <a:rect l="0" t="0" r="0" b="0"/>
            <a:pathLst>
              <a:path w="135468" h="1693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93134"/>
                </a:lnTo>
                <a:lnTo>
                  <a:pt x="0" y="101600"/>
                </a:lnTo>
                <a:lnTo>
                  <a:pt x="0" y="118534"/>
                </a:lnTo>
                <a:lnTo>
                  <a:pt x="8467" y="127000"/>
                </a:lnTo>
                <a:lnTo>
                  <a:pt x="16934" y="143934"/>
                </a:lnTo>
                <a:lnTo>
                  <a:pt x="25400" y="152400"/>
                </a:lnTo>
                <a:lnTo>
                  <a:pt x="42333" y="160867"/>
                </a:lnTo>
                <a:lnTo>
                  <a:pt x="50801" y="160867"/>
                </a:lnTo>
                <a:lnTo>
                  <a:pt x="59267" y="160867"/>
                </a:lnTo>
                <a:lnTo>
                  <a:pt x="76200" y="160867"/>
                </a:lnTo>
                <a:lnTo>
                  <a:pt x="84667" y="152400"/>
                </a:lnTo>
                <a:lnTo>
                  <a:pt x="101600" y="152400"/>
                </a:lnTo>
                <a:lnTo>
                  <a:pt x="110067" y="143934"/>
                </a:lnTo>
                <a:lnTo>
                  <a:pt x="118533" y="135467"/>
                </a:lnTo>
                <a:lnTo>
                  <a:pt x="127001" y="127000"/>
                </a:lnTo>
                <a:lnTo>
                  <a:pt x="135467" y="127000"/>
                </a:lnTo>
                <a:lnTo>
                  <a:pt x="135467" y="118534"/>
                </a:lnTo>
                <a:lnTo>
                  <a:pt x="135467" y="110067"/>
                </a:lnTo>
                <a:lnTo>
                  <a:pt x="135467" y="110067"/>
                </a:lnTo>
                <a:lnTo>
                  <a:pt x="135467" y="101600"/>
                </a:lnTo>
                <a:lnTo>
                  <a:pt x="135467" y="101600"/>
                </a:lnTo>
                <a:lnTo>
                  <a:pt x="127001" y="93134"/>
                </a:lnTo>
                <a:lnTo>
                  <a:pt x="118533" y="93134"/>
                </a:lnTo>
                <a:lnTo>
                  <a:pt x="110067" y="93134"/>
                </a:lnTo>
                <a:lnTo>
                  <a:pt x="101600" y="93134"/>
                </a:lnTo>
                <a:lnTo>
                  <a:pt x="93134" y="93134"/>
                </a:lnTo>
                <a:lnTo>
                  <a:pt x="84667" y="101600"/>
                </a:lnTo>
                <a:lnTo>
                  <a:pt x="76200" y="101600"/>
                </a:lnTo>
                <a:lnTo>
                  <a:pt x="67734" y="110067"/>
                </a:lnTo>
                <a:lnTo>
                  <a:pt x="59267" y="127000"/>
                </a:lnTo>
                <a:lnTo>
                  <a:pt x="59267" y="135467"/>
                </a:lnTo>
                <a:lnTo>
                  <a:pt x="59267" y="143934"/>
                </a:lnTo>
                <a:lnTo>
                  <a:pt x="59267" y="160867"/>
                </a:lnTo>
                <a:lnTo>
                  <a:pt x="59267" y="160867"/>
                </a:lnTo>
                <a:lnTo>
                  <a:pt x="59267" y="169334"/>
                </a:lnTo>
                <a:lnTo>
                  <a:pt x="67734" y="169334"/>
                </a:lnTo>
                <a:lnTo>
                  <a:pt x="67734" y="169334"/>
                </a:lnTo>
                <a:lnTo>
                  <a:pt x="67734" y="169334"/>
                </a:lnTo>
                <a:lnTo>
                  <a:pt x="76200" y="169334"/>
                </a:lnTo>
                <a:lnTo>
                  <a:pt x="76200" y="169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7" name="Freeform 8206"/>
          <p:cNvSpPr/>
          <p:nvPr/>
        </p:nvSpPr>
        <p:spPr>
          <a:xfrm>
            <a:off x="9389533" y="2429933"/>
            <a:ext cx="143935" cy="177801"/>
          </a:xfrm>
          <a:custGeom>
            <a:avLst/>
            <a:gdLst/>
            <a:ahLst/>
            <a:cxnLst/>
            <a:rect l="0" t="0" r="0" b="0"/>
            <a:pathLst>
              <a:path w="143935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01601" y="0"/>
                </a:lnTo>
                <a:lnTo>
                  <a:pt x="110067" y="0"/>
                </a:lnTo>
                <a:lnTo>
                  <a:pt x="118534" y="0"/>
                </a:lnTo>
                <a:lnTo>
                  <a:pt x="118534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35467" y="8467"/>
                </a:lnTo>
                <a:lnTo>
                  <a:pt x="143934" y="8467"/>
                </a:lnTo>
                <a:lnTo>
                  <a:pt x="143934" y="16934"/>
                </a:lnTo>
                <a:lnTo>
                  <a:pt x="143934" y="25400"/>
                </a:lnTo>
                <a:lnTo>
                  <a:pt x="135467" y="33867"/>
                </a:lnTo>
                <a:lnTo>
                  <a:pt x="135467" y="50800"/>
                </a:lnTo>
                <a:lnTo>
                  <a:pt x="127000" y="59267"/>
                </a:lnTo>
                <a:lnTo>
                  <a:pt x="118534" y="76200"/>
                </a:lnTo>
                <a:lnTo>
                  <a:pt x="118534" y="93134"/>
                </a:lnTo>
                <a:lnTo>
                  <a:pt x="118534" y="110067"/>
                </a:lnTo>
                <a:lnTo>
                  <a:pt x="110067" y="127000"/>
                </a:lnTo>
                <a:lnTo>
                  <a:pt x="110067" y="143934"/>
                </a:lnTo>
                <a:lnTo>
                  <a:pt x="118534" y="152400"/>
                </a:lnTo>
                <a:lnTo>
                  <a:pt x="118534" y="169334"/>
                </a:lnTo>
                <a:lnTo>
                  <a:pt x="118534" y="169334"/>
                </a:lnTo>
                <a:lnTo>
                  <a:pt x="118534" y="177800"/>
                </a:lnTo>
                <a:lnTo>
                  <a:pt x="118534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8" name="Freeform 8207"/>
          <p:cNvSpPr/>
          <p:nvPr/>
        </p:nvSpPr>
        <p:spPr>
          <a:xfrm>
            <a:off x="8466667" y="2286000"/>
            <a:ext cx="84667" cy="160868"/>
          </a:xfrm>
          <a:custGeom>
            <a:avLst/>
            <a:gdLst/>
            <a:ahLst/>
            <a:cxnLst/>
            <a:rect l="0" t="0" r="0" b="0"/>
            <a:pathLst>
              <a:path w="84667" h="160868">
                <a:moveTo>
                  <a:pt x="16933" y="8467"/>
                </a:moveTo>
                <a:lnTo>
                  <a:pt x="16933" y="8467"/>
                </a:lnTo>
                <a:lnTo>
                  <a:pt x="16933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8466" y="101600"/>
                </a:lnTo>
                <a:lnTo>
                  <a:pt x="8466" y="110067"/>
                </a:lnTo>
                <a:lnTo>
                  <a:pt x="8466" y="127000"/>
                </a:lnTo>
                <a:lnTo>
                  <a:pt x="16933" y="127000"/>
                </a:lnTo>
                <a:lnTo>
                  <a:pt x="25399" y="135467"/>
                </a:lnTo>
                <a:lnTo>
                  <a:pt x="33867" y="135467"/>
                </a:lnTo>
                <a:lnTo>
                  <a:pt x="42333" y="135467"/>
                </a:lnTo>
                <a:lnTo>
                  <a:pt x="50800" y="135467"/>
                </a:lnTo>
                <a:lnTo>
                  <a:pt x="59266" y="135467"/>
                </a:lnTo>
                <a:lnTo>
                  <a:pt x="67733" y="127000"/>
                </a:lnTo>
                <a:lnTo>
                  <a:pt x="67733" y="127000"/>
                </a:lnTo>
                <a:lnTo>
                  <a:pt x="76200" y="118533"/>
                </a:lnTo>
                <a:lnTo>
                  <a:pt x="84666" y="110067"/>
                </a:lnTo>
                <a:lnTo>
                  <a:pt x="84666" y="101600"/>
                </a:lnTo>
                <a:lnTo>
                  <a:pt x="84666" y="93133"/>
                </a:lnTo>
                <a:lnTo>
                  <a:pt x="84666" y="93133"/>
                </a:lnTo>
                <a:lnTo>
                  <a:pt x="84666" y="84667"/>
                </a:lnTo>
                <a:lnTo>
                  <a:pt x="76200" y="76200"/>
                </a:lnTo>
                <a:lnTo>
                  <a:pt x="67733" y="76200"/>
                </a:lnTo>
                <a:lnTo>
                  <a:pt x="67733" y="76200"/>
                </a:lnTo>
                <a:lnTo>
                  <a:pt x="59266" y="67733"/>
                </a:lnTo>
                <a:lnTo>
                  <a:pt x="59266" y="67733"/>
                </a:lnTo>
                <a:lnTo>
                  <a:pt x="50800" y="67733"/>
                </a:lnTo>
                <a:lnTo>
                  <a:pt x="42333" y="76200"/>
                </a:lnTo>
                <a:lnTo>
                  <a:pt x="33867" y="76200"/>
                </a:lnTo>
                <a:lnTo>
                  <a:pt x="25399" y="76200"/>
                </a:lnTo>
                <a:lnTo>
                  <a:pt x="25399" y="93133"/>
                </a:lnTo>
                <a:lnTo>
                  <a:pt x="16933" y="101600"/>
                </a:lnTo>
                <a:lnTo>
                  <a:pt x="8466" y="110067"/>
                </a:lnTo>
                <a:lnTo>
                  <a:pt x="8466" y="118533"/>
                </a:lnTo>
                <a:lnTo>
                  <a:pt x="8466" y="135467"/>
                </a:lnTo>
                <a:lnTo>
                  <a:pt x="8466" y="143933"/>
                </a:lnTo>
                <a:lnTo>
                  <a:pt x="16933" y="152400"/>
                </a:lnTo>
                <a:lnTo>
                  <a:pt x="16933" y="152400"/>
                </a:lnTo>
                <a:lnTo>
                  <a:pt x="25399" y="160867"/>
                </a:lnTo>
                <a:lnTo>
                  <a:pt x="25399" y="160867"/>
                </a:lnTo>
                <a:lnTo>
                  <a:pt x="25399" y="160867"/>
                </a:lnTo>
                <a:lnTo>
                  <a:pt x="25399" y="160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9" name="Freeform 8208"/>
          <p:cNvSpPr/>
          <p:nvPr/>
        </p:nvSpPr>
        <p:spPr>
          <a:xfrm>
            <a:off x="8593667" y="2286000"/>
            <a:ext cx="143934" cy="127001"/>
          </a:xfrm>
          <a:custGeom>
            <a:avLst/>
            <a:gdLst/>
            <a:ahLst/>
            <a:cxnLst/>
            <a:rect l="0" t="0" r="0" b="0"/>
            <a:pathLst>
              <a:path w="143934" h="1270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6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3" y="0"/>
                </a:lnTo>
                <a:lnTo>
                  <a:pt x="126999" y="0"/>
                </a:lnTo>
                <a:lnTo>
                  <a:pt x="126999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8467"/>
                </a:lnTo>
                <a:lnTo>
                  <a:pt x="143933" y="8467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25400"/>
                </a:lnTo>
                <a:lnTo>
                  <a:pt x="135467" y="33867"/>
                </a:lnTo>
                <a:lnTo>
                  <a:pt x="126999" y="42333"/>
                </a:lnTo>
                <a:lnTo>
                  <a:pt x="126999" y="50800"/>
                </a:lnTo>
                <a:lnTo>
                  <a:pt x="118533" y="67733"/>
                </a:lnTo>
                <a:lnTo>
                  <a:pt x="118533" y="76200"/>
                </a:lnTo>
                <a:lnTo>
                  <a:pt x="110066" y="93133"/>
                </a:lnTo>
                <a:lnTo>
                  <a:pt x="110066" y="101600"/>
                </a:lnTo>
                <a:lnTo>
                  <a:pt x="110066" y="110067"/>
                </a:lnTo>
                <a:lnTo>
                  <a:pt x="101600" y="118533"/>
                </a:lnTo>
                <a:lnTo>
                  <a:pt x="110066" y="127000"/>
                </a:lnTo>
                <a:lnTo>
                  <a:pt x="110066" y="127000"/>
                </a:lnTo>
                <a:lnTo>
                  <a:pt x="110066" y="127000"/>
                </a:lnTo>
                <a:lnTo>
                  <a:pt x="110066" y="127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0" name="Freeform 8209"/>
          <p:cNvSpPr/>
          <p:nvPr/>
        </p:nvSpPr>
        <p:spPr>
          <a:xfrm>
            <a:off x="7628467" y="2929467"/>
            <a:ext cx="194734" cy="25401"/>
          </a:xfrm>
          <a:custGeom>
            <a:avLst/>
            <a:gdLst/>
            <a:ahLst/>
            <a:cxnLst/>
            <a:rect l="0" t="0" r="0" b="0"/>
            <a:pathLst>
              <a:path w="194734" h="25401">
                <a:moveTo>
                  <a:pt x="194733" y="8466"/>
                </a:moveTo>
                <a:lnTo>
                  <a:pt x="194733" y="8466"/>
                </a:lnTo>
                <a:lnTo>
                  <a:pt x="194733" y="16933"/>
                </a:lnTo>
                <a:lnTo>
                  <a:pt x="194733" y="16933"/>
                </a:lnTo>
                <a:lnTo>
                  <a:pt x="186267" y="16933"/>
                </a:lnTo>
                <a:lnTo>
                  <a:pt x="186267" y="16933"/>
                </a:lnTo>
                <a:lnTo>
                  <a:pt x="186267" y="16933"/>
                </a:lnTo>
                <a:lnTo>
                  <a:pt x="186267" y="25400"/>
                </a:lnTo>
                <a:lnTo>
                  <a:pt x="186267" y="25400"/>
                </a:lnTo>
                <a:lnTo>
                  <a:pt x="186267" y="25400"/>
                </a:lnTo>
                <a:lnTo>
                  <a:pt x="177799" y="25400"/>
                </a:lnTo>
                <a:lnTo>
                  <a:pt x="177799" y="25400"/>
                </a:lnTo>
                <a:lnTo>
                  <a:pt x="177799" y="25400"/>
                </a:lnTo>
                <a:lnTo>
                  <a:pt x="177799" y="25400"/>
                </a:lnTo>
                <a:lnTo>
                  <a:pt x="169333" y="25400"/>
                </a:lnTo>
                <a:lnTo>
                  <a:pt x="169333" y="25400"/>
                </a:lnTo>
                <a:lnTo>
                  <a:pt x="169333" y="25400"/>
                </a:lnTo>
                <a:lnTo>
                  <a:pt x="169333" y="25400"/>
                </a:lnTo>
                <a:lnTo>
                  <a:pt x="169333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52400" y="25400"/>
                </a:lnTo>
                <a:lnTo>
                  <a:pt x="152400" y="25400"/>
                </a:lnTo>
                <a:lnTo>
                  <a:pt x="143933" y="16933"/>
                </a:lnTo>
                <a:lnTo>
                  <a:pt x="135466" y="16933"/>
                </a:lnTo>
                <a:lnTo>
                  <a:pt x="127000" y="16933"/>
                </a:lnTo>
                <a:lnTo>
                  <a:pt x="118533" y="16933"/>
                </a:lnTo>
                <a:lnTo>
                  <a:pt x="110067" y="16933"/>
                </a:lnTo>
                <a:lnTo>
                  <a:pt x="101599" y="16933"/>
                </a:lnTo>
                <a:lnTo>
                  <a:pt x="101599" y="16933"/>
                </a:lnTo>
                <a:lnTo>
                  <a:pt x="84666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67733" y="16933"/>
                </a:lnTo>
                <a:lnTo>
                  <a:pt x="59266" y="16933"/>
                </a:lnTo>
                <a:lnTo>
                  <a:pt x="50800" y="16933"/>
                </a:lnTo>
                <a:lnTo>
                  <a:pt x="42333" y="16933"/>
                </a:lnTo>
                <a:lnTo>
                  <a:pt x="33867" y="16933"/>
                </a:lnTo>
                <a:lnTo>
                  <a:pt x="25399" y="16933"/>
                </a:lnTo>
                <a:lnTo>
                  <a:pt x="16933" y="8466"/>
                </a:lnTo>
                <a:lnTo>
                  <a:pt x="16933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1" name="Freeform 8210"/>
          <p:cNvSpPr/>
          <p:nvPr/>
        </p:nvSpPr>
        <p:spPr>
          <a:xfrm>
            <a:off x="7721600" y="1820333"/>
            <a:ext cx="2260601" cy="2167468"/>
          </a:xfrm>
          <a:custGeom>
            <a:avLst/>
            <a:gdLst/>
            <a:ahLst/>
            <a:cxnLst/>
            <a:rect l="0" t="0" r="0" b="0"/>
            <a:pathLst>
              <a:path w="2260601" h="2167468">
                <a:moveTo>
                  <a:pt x="25400" y="1134534"/>
                </a:moveTo>
                <a:lnTo>
                  <a:pt x="25400" y="1134534"/>
                </a:lnTo>
                <a:lnTo>
                  <a:pt x="25400" y="1134534"/>
                </a:lnTo>
                <a:lnTo>
                  <a:pt x="16934" y="1126067"/>
                </a:lnTo>
                <a:lnTo>
                  <a:pt x="16934" y="1126067"/>
                </a:lnTo>
                <a:lnTo>
                  <a:pt x="16934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0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8466" y="1126067"/>
                </a:lnTo>
                <a:lnTo>
                  <a:pt x="0" y="1126067"/>
                </a:lnTo>
                <a:lnTo>
                  <a:pt x="0" y="1126067"/>
                </a:lnTo>
                <a:lnTo>
                  <a:pt x="0" y="1126067"/>
                </a:lnTo>
                <a:lnTo>
                  <a:pt x="0" y="1126067"/>
                </a:lnTo>
                <a:lnTo>
                  <a:pt x="0" y="1126067"/>
                </a:lnTo>
                <a:lnTo>
                  <a:pt x="0" y="1126067"/>
                </a:lnTo>
                <a:lnTo>
                  <a:pt x="0" y="1126067"/>
                </a:lnTo>
                <a:lnTo>
                  <a:pt x="0" y="1126067"/>
                </a:lnTo>
                <a:lnTo>
                  <a:pt x="0" y="1126067"/>
                </a:lnTo>
                <a:lnTo>
                  <a:pt x="0" y="1126067"/>
                </a:lnTo>
                <a:lnTo>
                  <a:pt x="0" y="1126067"/>
                </a:lnTo>
                <a:lnTo>
                  <a:pt x="0" y="1126067"/>
                </a:lnTo>
                <a:lnTo>
                  <a:pt x="0" y="1126067"/>
                </a:lnTo>
                <a:lnTo>
                  <a:pt x="0" y="1126067"/>
                </a:lnTo>
                <a:lnTo>
                  <a:pt x="0" y="1126067"/>
                </a:lnTo>
                <a:lnTo>
                  <a:pt x="0" y="1126067"/>
                </a:lnTo>
                <a:lnTo>
                  <a:pt x="0" y="1126067"/>
                </a:lnTo>
                <a:lnTo>
                  <a:pt x="0" y="1126067"/>
                </a:lnTo>
                <a:lnTo>
                  <a:pt x="0" y="1126067"/>
                </a:lnTo>
                <a:lnTo>
                  <a:pt x="0" y="1126067"/>
                </a:lnTo>
                <a:lnTo>
                  <a:pt x="0" y="1126067"/>
                </a:lnTo>
                <a:lnTo>
                  <a:pt x="8466" y="1117600"/>
                </a:lnTo>
                <a:lnTo>
                  <a:pt x="8466" y="1117600"/>
                </a:lnTo>
                <a:lnTo>
                  <a:pt x="8466" y="1117600"/>
                </a:lnTo>
                <a:lnTo>
                  <a:pt x="8466" y="1109134"/>
                </a:lnTo>
                <a:lnTo>
                  <a:pt x="8466" y="1109134"/>
                </a:lnTo>
                <a:lnTo>
                  <a:pt x="8466" y="1100667"/>
                </a:lnTo>
                <a:lnTo>
                  <a:pt x="8466" y="1100667"/>
                </a:lnTo>
                <a:lnTo>
                  <a:pt x="8466" y="1092200"/>
                </a:lnTo>
                <a:lnTo>
                  <a:pt x="8466" y="1083734"/>
                </a:lnTo>
                <a:lnTo>
                  <a:pt x="8466" y="1083734"/>
                </a:lnTo>
                <a:lnTo>
                  <a:pt x="8466" y="1075267"/>
                </a:lnTo>
                <a:lnTo>
                  <a:pt x="8466" y="1066800"/>
                </a:lnTo>
                <a:lnTo>
                  <a:pt x="8466" y="1058334"/>
                </a:lnTo>
                <a:lnTo>
                  <a:pt x="16934" y="1049867"/>
                </a:lnTo>
                <a:lnTo>
                  <a:pt x="16934" y="1041400"/>
                </a:lnTo>
                <a:lnTo>
                  <a:pt x="16934" y="1032934"/>
                </a:lnTo>
                <a:lnTo>
                  <a:pt x="16934" y="1024467"/>
                </a:lnTo>
                <a:lnTo>
                  <a:pt x="25400" y="1016000"/>
                </a:lnTo>
                <a:lnTo>
                  <a:pt x="25400" y="1007534"/>
                </a:lnTo>
                <a:lnTo>
                  <a:pt x="25400" y="990600"/>
                </a:lnTo>
                <a:lnTo>
                  <a:pt x="33867" y="982134"/>
                </a:lnTo>
                <a:lnTo>
                  <a:pt x="33867" y="973667"/>
                </a:lnTo>
                <a:lnTo>
                  <a:pt x="42333" y="965200"/>
                </a:lnTo>
                <a:lnTo>
                  <a:pt x="42333" y="948267"/>
                </a:lnTo>
                <a:lnTo>
                  <a:pt x="50800" y="939800"/>
                </a:lnTo>
                <a:lnTo>
                  <a:pt x="50800" y="931334"/>
                </a:lnTo>
                <a:lnTo>
                  <a:pt x="59267" y="914400"/>
                </a:lnTo>
                <a:lnTo>
                  <a:pt x="67733" y="905934"/>
                </a:lnTo>
                <a:lnTo>
                  <a:pt x="67733" y="897467"/>
                </a:lnTo>
                <a:lnTo>
                  <a:pt x="76200" y="880534"/>
                </a:lnTo>
                <a:lnTo>
                  <a:pt x="76200" y="863600"/>
                </a:lnTo>
                <a:lnTo>
                  <a:pt x="84666" y="855134"/>
                </a:lnTo>
                <a:lnTo>
                  <a:pt x="84666" y="846667"/>
                </a:lnTo>
                <a:lnTo>
                  <a:pt x="93134" y="829734"/>
                </a:lnTo>
                <a:lnTo>
                  <a:pt x="93134" y="821267"/>
                </a:lnTo>
                <a:lnTo>
                  <a:pt x="101600" y="812800"/>
                </a:lnTo>
                <a:lnTo>
                  <a:pt x="101600" y="795867"/>
                </a:lnTo>
                <a:lnTo>
                  <a:pt x="110067" y="787400"/>
                </a:lnTo>
                <a:lnTo>
                  <a:pt x="118533" y="778934"/>
                </a:lnTo>
                <a:lnTo>
                  <a:pt x="118533" y="762000"/>
                </a:lnTo>
                <a:lnTo>
                  <a:pt x="127000" y="753534"/>
                </a:lnTo>
                <a:lnTo>
                  <a:pt x="127000" y="745067"/>
                </a:lnTo>
                <a:lnTo>
                  <a:pt x="135467" y="728134"/>
                </a:lnTo>
                <a:lnTo>
                  <a:pt x="143933" y="719667"/>
                </a:lnTo>
                <a:lnTo>
                  <a:pt x="143933" y="702734"/>
                </a:lnTo>
                <a:lnTo>
                  <a:pt x="152400" y="694267"/>
                </a:lnTo>
                <a:lnTo>
                  <a:pt x="152400" y="677334"/>
                </a:lnTo>
                <a:lnTo>
                  <a:pt x="160866" y="668867"/>
                </a:lnTo>
                <a:lnTo>
                  <a:pt x="169334" y="651934"/>
                </a:lnTo>
                <a:lnTo>
                  <a:pt x="177800" y="643467"/>
                </a:lnTo>
                <a:lnTo>
                  <a:pt x="177800" y="635000"/>
                </a:lnTo>
                <a:lnTo>
                  <a:pt x="186267" y="618067"/>
                </a:lnTo>
                <a:lnTo>
                  <a:pt x="186267" y="609600"/>
                </a:lnTo>
                <a:lnTo>
                  <a:pt x="194733" y="592667"/>
                </a:lnTo>
                <a:lnTo>
                  <a:pt x="194733" y="584200"/>
                </a:lnTo>
                <a:lnTo>
                  <a:pt x="203200" y="575734"/>
                </a:lnTo>
                <a:lnTo>
                  <a:pt x="211667" y="558800"/>
                </a:lnTo>
                <a:lnTo>
                  <a:pt x="220133" y="550334"/>
                </a:lnTo>
                <a:lnTo>
                  <a:pt x="228600" y="541867"/>
                </a:lnTo>
                <a:lnTo>
                  <a:pt x="228600" y="524934"/>
                </a:lnTo>
                <a:lnTo>
                  <a:pt x="237066" y="516467"/>
                </a:lnTo>
                <a:lnTo>
                  <a:pt x="245534" y="508000"/>
                </a:lnTo>
                <a:lnTo>
                  <a:pt x="245534" y="499534"/>
                </a:lnTo>
                <a:lnTo>
                  <a:pt x="254000" y="491067"/>
                </a:lnTo>
                <a:lnTo>
                  <a:pt x="262467" y="474134"/>
                </a:lnTo>
                <a:lnTo>
                  <a:pt x="262467" y="465667"/>
                </a:lnTo>
                <a:lnTo>
                  <a:pt x="270933" y="457200"/>
                </a:lnTo>
                <a:lnTo>
                  <a:pt x="279400" y="448734"/>
                </a:lnTo>
                <a:lnTo>
                  <a:pt x="287867" y="440267"/>
                </a:lnTo>
                <a:lnTo>
                  <a:pt x="287867" y="431800"/>
                </a:lnTo>
                <a:lnTo>
                  <a:pt x="296333" y="423334"/>
                </a:lnTo>
                <a:lnTo>
                  <a:pt x="304800" y="414867"/>
                </a:lnTo>
                <a:lnTo>
                  <a:pt x="304800" y="406400"/>
                </a:lnTo>
                <a:lnTo>
                  <a:pt x="313266" y="397934"/>
                </a:lnTo>
                <a:lnTo>
                  <a:pt x="313266" y="397934"/>
                </a:lnTo>
                <a:lnTo>
                  <a:pt x="321734" y="389467"/>
                </a:lnTo>
                <a:lnTo>
                  <a:pt x="321734" y="381000"/>
                </a:lnTo>
                <a:lnTo>
                  <a:pt x="330200" y="381000"/>
                </a:lnTo>
                <a:lnTo>
                  <a:pt x="338667" y="372534"/>
                </a:lnTo>
                <a:lnTo>
                  <a:pt x="338667" y="364067"/>
                </a:lnTo>
                <a:lnTo>
                  <a:pt x="347133" y="364067"/>
                </a:lnTo>
                <a:lnTo>
                  <a:pt x="347133" y="355600"/>
                </a:lnTo>
                <a:lnTo>
                  <a:pt x="355600" y="347134"/>
                </a:lnTo>
                <a:lnTo>
                  <a:pt x="355600" y="347134"/>
                </a:lnTo>
                <a:lnTo>
                  <a:pt x="364067" y="338667"/>
                </a:lnTo>
                <a:lnTo>
                  <a:pt x="364067" y="330200"/>
                </a:lnTo>
                <a:lnTo>
                  <a:pt x="364067" y="330200"/>
                </a:lnTo>
                <a:lnTo>
                  <a:pt x="372533" y="321734"/>
                </a:lnTo>
                <a:lnTo>
                  <a:pt x="372533" y="313267"/>
                </a:lnTo>
                <a:lnTo>
                  <a:pt x="372533" y="313267"/>
                </a:lnTo>
                <a:lnTo>
                  <a:pt x="372533" y="313267"/>
                </a:lnTo>
                <a:lnTo>
                  <a:pt x="381000" y="304800"/>
                </a:lnTo>
                <a:lnTo>
                  <a:pt x="389466" y="304800"/>
                </a:lnTo>
                <a:lnTo>
                  <a:pt x="381000" y="296334"/>
                </a:lnTo>
                <a:lnTo>
                  <a:pt x="389466" y="296334"/>
                </a:lnTo>
                <a:lnTo>
                  <a:pt x="389466" y="296334"/>
                </a:lnTo>
                <a:lnTo>
                  <a:pt x="397934" y="287867"/>
                </a:lnTo>
                <a:lnTo>
                  <a:pt x="397934" y="287867"/>
                </a:lnTo>
                <a:lnTo>
                  <a:pt x="406400" y="287867"/>
                </a:lnTo>
                <a:lnTo>
                  <a:pt x="406400" y="279400"/>
                </a:lnTo>
                <a:lnTo>
                  <a:pt x="414867" y="279400"/>
                </a:lnTo>
                <a:lnTo>
                  <a:pt x="414867" y="270934"/>
                </a:lnTo>
                <a:lnTo>
                  <a:pt x="414867" y="270934"/>
                </a:lnTo>
                <a:lnTo>
                  <a:pt x="423333" y="262467"/>
                </a:lnTo>
                <a:lnTo>
                  <a:pt x="423333" y="262467"/>
                </a:lnTo>
                <a:lnTo>
                  <a:pt x="431800" y="254000"/>
                </a:lnTo>
                <a:lnTo>
                  <a:pt x="431800" y="254000"/>
                </a:lnTo>
                <a:lnTo>
                  <a:pt x="440267" y="254000"/>
                </a:lnTo>
                <a:lnTo>
                  <a:pt x="440267" y="245534"/>
                </a:lnTo>
                <a:lnTo>
                  <a:pt x="448733" y="245534"/>
                </a:lnTo>
                <a:lnTo>
                  <a:pt x="448733" y="237067"/>
                </a:lnTo>
                <a:lnTo>
                  <a:pt x="457200" y="237067"/>
                </a:lnTo>
                <a:lnTo>
                  <a:pt x="465666" y="228600"/>
                </a:lnTo>
                <a:lnTo>
                  <a:pt x="465666" y="228600"/>
                </a:lnTo>
                <a:lnTo>
                  <a:pt x="474134" y="220134"/>
                </a:lnTo>
                <a:lnTo>
                  <a:pt x="474134" y="220134"/>
                </a:lnTo>
                <a:lnTo>
                  <a:pt x="482600" y="211667"/>
                </a:lnTo>
                <a:lnTo>
                  <a:pt x="491067" y="211667"/>
                </a:lnTo>
                <a:lnTo>
                  <a:pt x="499533" y="203200"/>
                </a:lnTo>
                <a:lnTo>
                  <a:pt x="508000" y="194734"/>
                </a:lnTo>
                <a:lnTo>
                  <a:pt x="516467" y="194734"/>
                </a:lnTo>
                <a:lnTo>
                  <a:pt x="516467" y="194734"/>
                </a:lnTo>
                <a:lnTo>
                  <a:pt x="524933" y="186267"/>
                </a:lnTo>
                <a:lnTo>
                  <a:pt x="533400" y="177800"/>
                </a:lnTo>
                <a:lnTo>
                  <a:pt x="541866" y="177800"/>
                </a:lnTo>
                <a:lnTo>
                  <a:pt x="550334" y="169334"/>
                </a:lnTo>
                <a:lnTo>
                  <a:pt x="558800" y="169334"/>
                </a:lnTo>
                <a:lnTo>
                  <a:pt x="567267" y="160867"/>
                </a:lnTo>
                <a:lnTo>
                  <a:pt x="575733" y="160867"/>
                </a:lnTo>
                <a:lnTo>
                  <a:pt x="584200" y="152400"/>
                </a:lnTo>
                <a:lnTo>
                  <a:pt x="592667" y="143934"/>
                </a:lnTo>
                <a:lnTo>
                  <a:pt x="609600" y="143934"/>
                </a:lnTo>
                <a:lnTo>
                  <a:pt x="618066" y="135467"/>
                </a:lnTo>
                <a:lnTo>
                  <a:pt x="626534" y="127000"/>
                </a:lnTo>
                <a:lnTo>
                  <a:pt x="635000" y="127000"/>
                </a:lnTo>
                <a:lnTo>
                  <a:pt x="643467" y="118534"/>
                </a:lnTo>
                <a:lnTo>
                  <a:pt x="651933" y="118534"/>
                </a:lnTo>
                <a:lnTo>
                  <a:pt x="660400" y="110067"/>
                </a:lnTo>
                <a:lnTo>
                  <a:pt x="677333" y="110067"/>
                </a:lnTo>
                <a:lnTo>
                  <a:pt x="685800" y="101600"/>
                </a:lnTo>
                <a:lnTo>
                  <a:pt x="702734" y="101600"/>
                </a:lnTo>
                <a:lnTo>
                  <a:pt x="719667" y="93134"/>
                </a:lnTo>
                <a:lnTo>
                  <a:pt x="728133" y="93134"/>
                </a:lnTo>
                <a:lnTo>
                  <a:pt x="736600" y="84667"/>
                </a:lnTo>
                <a:lnTo>
                  <a:pt x="753533" y="76200"/>
                </a:lnTo>
                <a:lnTo>
                  <a:pt x="770466" y="76200"/>
                </a:lnTo>
                <a:lnTo>
                  <a:pt x="778934" y="67734"/>
                </a:lnTo>
                <a:lnTo>
                  <a:pt x="795867" y="67734"/>
                </a:lnTo>
                <a:lnTo>
                  <a:pt x="812800" y="59267"/>
                </a:lnTo>
                <a:lnTo>
                  <a:pt x="829733" y="59267"/>
                </a:lnTo>
                <a:lnTo>
                  <a:pt x="838200" y="50800"/>
                </a:lnTo>
                <a:lnTo>
                  <a:pt x="855134" y="42334"/>
                </a:lnTo>
                <a:lnTo>
                  <a:pt x="872067" y="42334"/>
                </a:lnTo>
                <a:lnTo>
                  <a:pt x="889000" y="33867"/>
                </a:lnTo>
                <a:lnTo>
                  <a:pt x="905933" y="33867"/>
                </a:lnTo>
                <a:lnTo>
                  <a:pt x="922866" y="33867"/>
                </a:lnTo>
                <a:lnTo>
                  <a:pt x="939800" y="25400"/>
                </a:lnTo>
                <a:lnTo>
                  <a:pt x="948267" y="25400"/>
                </a:lnTo>
                <a:lnTo>
                  <a:pt x="965200" y="16934"/>
                </a:lnTo>
                <a:lnTo>
                  <a:pt x="982133" y="16934"/>
                </a:lnTo>
                <a:lnTo>
                  <a:pt x="999066" y="16934"/>
                </a:lnTo>
                <a:lnTo>
                  <a:pt x="1016000" y="16934"/>
                </a:lnTo>
                <a:lnTo>
                  <a:pt x="1032933" y="8467"/>
                </a:lnTo>
                <a:lnTo>
                  <a:pt x="1049867" y="8467"/>
                </a:lnTo>
                <a:lnTo>
                  <a:pt x="1066800" y="8467"/>
                </a:lnTo>
                <a:lnTo>
                  <a:pt x="1075266" y="0"/>
                </a:lnTo>
                <a:lnTo>
                  <a:pt x="1100667" y="0"/>
                </a:lnTo>
                <a:lnTo>
                  <a:pt x="1117600" y="0"/>
                </a:lnTo>
                <a:lnTo>
                  <a:pt x="1126067" y="0"/>
                </a:lnTo>
                <a:lnTo>
                  <a:pt x="1151466" y="0"/>
                </a:lnTo>
                <a:lnTo>
                  <a:pt x="1159934" y="0"/>
                </a:lnTo>
                <a:lnTo>
                  <a:pt x="1176867" y="0"/>
                </a:lnTo>
                <a:lnTo>
                  <a:pt x="1193800" y="0"/>
                </a:lnTo>
                <a:lnTo>
                  <a:pt x="1210733" y="0"/>
                </a:lnTo>
                <a:lnTo>
                  <a:pt x="1227666" y="0"/>
                </a:lnTo>
                <a:lnTo>
                  <a:pt x="1244600" y="0"/>
                </a:lnTo>
                <a:lnTo>
                  <a:pt x="1261533" y="0"/>
                </a:lnTo>
                <a:lnTo>
                  <a:pt x="1270000" y="0"/>
                </a:lnTo>
                <a:lnTo>
                  <a:pt x="1286933" y="0"/>
                </a:lnTo>
                <a:lnTo>
                  <a:pt x="1303866" y="0"/>
                </a:lnTo>
                <a:lnTo>
                  <a:pt x="1320800" y="0"/>
                </a:lnTo>
                <a:lnTo>
                  <a:pt x="1337733" y="0"/>
                </a:lnTo>
                <a:lnTo>
                  <a:pt x="1346200" y="0"/>
                </a:lnTo>
                <a:lnTo>
                  <a:pt x="1371600" y="0"/>
                </a:lnTo>
                <a:lnTo>
                  <a:pt x="1380066" y="0"/>
                </a:lnTo>
                <a:lnTo>
                  <a:pt x="1397000" y="8467"/>
                </a:lnTo>
                <a:lnTo>
                  <a:pt x="1413933" y="8467"/>
                </a:lnTo>
                <a:lnTo>
                  <a:pt x="1430867" y="8467"/>
                </a:lnTo>
                <a:lnTo>
                  <a:pt x="1439333" y="8467"/>
                </a:lnTo>
                <a:lnTo>
                  <a:pt x="1447800" y="8467"/>
                </a:lnTo>
                <a:lnTo>
                  <a:pt x="1464734" y="8467"/>
                </a:lnTo>
                <a:lnTo>
                  <a:pt x="1481667" y="16934"/>
                </a:lnTo>
                <a:lnTo>
                  <a:pt x="1490133" y="16934"/>
                </a:lnTo>
                <a:lnTo>
                  <a:pt x="1498600" y="16934"/>
                </a:lnTo>
                <a:lnTo>
                  <a:pt x="1515533" y="16934"/>
                </a:lnTo>
                <a:lnTo>
                  <a:pt x="1532466" y="25400"/>
                </a:lnTo>
                <a:lnTo>
                  <a:pt x="1540934" y="25400"/>
                </a:lnTo>
                <a:lnTo>
                  <a:pt x="1549400" y="25400"/>
                </a:lnTo>
                <a:lnTo>
                  <a:pt x="1566333" y="25400"/>
                </a:lnTo>
                <a:lnTo>
                  <a:pt x="1574800" y="33867"/>
                </a:lnTo>
                <a:lnTo>
                  <a:pt x="1591733" y="33867"/>
                </a:lnTo>
                <a:lnTo>
                  <a:pt x="1600200" y="33867"/>
                </a:lnTo>
                <a:lnTo>
                  <a:pt x="1608666" y="42334"/>
                </a:lnTo>
                <a:lnTo>
                  <a:pt x="1617134" y="42334"/>
                </a:lnTo>
                <a:lnTo>
                  <a:pt x="1625600" y="42334"/>
                </a:lnTo>
                <a:lnTo>
                  <a:pt x="1634067" y="50800"/>
                </a:lnTo>
                <a:lnTo>
                  <a:pt x="1651000" y="50800"/>
                </a:lnTo>
                <a:lnTo>
                  <a:pt x="1659467" y="59267"/>
                </a:lnTo>
                <a:lnTo>
                  <a:pt x="1667933" y="59267"/>
                </a:lnTo>
                <a:lnTo>
                  <a:pt x="1676400" y="67734"/>
                </a:lnTo>
                <a:lnTo>
                  <a:pt x="1684866" y="67734"/>
                </a:lnTo>
                <a:lnTo>
                  <a:pt x="1701800" y="76200"/>
                </a:lnTo>
                <a:lnTo>
                  <a:pt x="1710267" y="76200"/>
                </a:lnTo>
                <a:lnTo>
                  <a:pt x="1710267" y="84667"/>
                </a:lnTo>
                <a:lnTo>
                  <a:pt x="1727200" y="84667"/>
                </a:lnTo>
                <a:lnTo>
                  <a:pt x="1735667" y="93134"/>
                </a:lnTo>
                <a:lnTo>
                  <a:pt x="1744133" y="101600"/>
                </a:lnTo>
                <a:lnTo>
                  <a:pt x="1752600" y="110067"/>
                </a:lnTo>
                <a:lnTo>
                  <a:pt x="1761066" y="110067"/>
                </a:lnTo>
                <a:lnTo>
                  <a:pt x="1769534" y="118534"/>
                </a:lnTo>
                <a:lnTo>
                  <a:pt x="1778000" y="127000"/>
                </a:lnTo>
                <a:lnTo>
                  <a:pt x="1786467" y="127000"/>
                </a:lnTo>
                <a:lnTo>
                  <a:pt x="1803400" y="135467"/>
                </a:lnTo>
                <a:lnTo>
                  <a:pt x="1811867" y="143934"/>
                </a:lnTo>
                <a:lnTo>
                  <a:pt x="1820333" y="152400"/>
                </a:lnTo>
                <a:lnTo>
                  <a:pt x="1828800" y="160867"/>
                </a:lnTo>
                <a:lnTo>
                  <a:pt x="1828800" y="160867"/>
                </a:lnTo>
                <a:lnTo>
                  <a:pt x="1837266" y="169334"/>
                </a:lnTo>
                <a:lnTo>
                  <a:pt x="1845734" y="177800"/>
                </a:lnTo>
                <a:lnTo>
                  <a:pt x="1862667" y="186267"/>
                </a:lnTo>
                <a:lnTo>
                  <a:pt x="1871133" y="194734"/>
                </a:lnTo>
                <a:lnTo>
                  <a:pt x="1879600" y="203200"/>
                </a:lnTo>
                <a:lnTo>
                  <a:pt x="1888067" y="211667"/>
                </a:lnTo>
                <a:lnTo>
                  <a:pt x="1896533" y="220134"/>
                </a:lnTo>
                <a:lnTo>
                  <a:pt x="1905000" y="228600"/>
                </a:lnTo>
                <a:lnTo>
                  <a:pt x="1913466" y="237067"/>
                </a:lnTo>
                <a:lnTo>
                  <a:pt x="1921934" y="254000"/>
                </a:lnTo>
                <a:lnTo>
                  <a:pt x="1930400" y="254000"/>
                </a:lnTo>
                <a:lnTo>
                  <a:pt x="1938867" y="270934"/>
                </a:lnTo>
                <a:lnTo>
                  <a:pt x="1947333" y="279400"/>
                </a:lnTo>
                <a:lnTo>
                  <a:pt x="1955800" y="287867"/>
                </a:lnTo>
                <a:lnTo>
                  <a:pt x="1964267" y="296334"/>
                </a:lnTo>
                <a:lnTo>
                  <a:pt x="1972733" y="304800"/>
                </a:lnTo>
                <a:lnTo>
                  <a:pt x="1981200" y="313267"/>
                </a:lnTo>
                <a:lnTo>
                  <a:pt x="1989666" y="321734"/>
                </a:lnTo>
                <a:lnTo>
                  <a:pt x="1998134" y="338667"/>
                </a:lnTo>
                <a:lnTo>
                  <a:pt x="2006600" y="347134"/>
                </a:lnTo>
                <a:lnTo>
                  <a:pt x="2015067" y="355600"/>
                </a:lnTo>
                <a:lnTo>
                  <a:pt x="2023533" y="364067"/>
                </a:lnTo>
                <a:lnTo>
                  <a:pt x="2023533" y="372534"/>
                </a:lnTo>
                <a:lnTo>
                  <a:pt x="2032000" y="381000"/>
                </a:lnTo>
                <a:lnTo>
                  <a:pt x="2040467" y="397934"/>
                </a:lnTo>
                <a:lnTo>
                  <a:pt x="2048934" y="406400"/>
                </a:lnTo>
                <a:lnTo>
                  <a:pt x="2057400" y="414867"/>
                </a:lnTo>
                <a:lnTo>
                  <a:pt x="2065866" y="431800"/>
                </a:lnTo>
                <a:lnTo>
                  <a:pt x="2065866" y="440267"/>
                </a:lnTo>
                <a:lnTo>
                  <a:pt x="2074334" y="448734"/>
                </a:lnTo>
                <a:lnTo>
                  <a:pt x="2082800" y="457200"/>
                </a:lnTo>
                <a:lnTo>
                  <a:pt x="2091266" y="474134"/>
                </a:lnTo>
                <a:lnTo>
                  <a:pt x="2091266" y="482600"/>
                </a:lnTo>
                <a:lnTo>
                  <a:pt x="2099733" y="499534"/>
                </a:lnTo>
                <a:lnTo>
                  <a:pt x="2108200" y="508000"/>
                </a:lnTo>
                <a:lnTo>
                  <a:pt x="2116667" y="516467"/>
                </a:lnTo>
                <a:lnTo>
                  <a:pt x="2116667" y="533400"/>
                </a:lnTo>
                <a:lnTo>
                  <a:pt x="2125134" y="541867"/>
                </a:lnTo>
                <a:lnTo>
                  <a:pt x="2133600" y="550334"/>
                </a:lnTo>
                <a:lnTo>
                  <a:pt x="2142066" y="567267"/>
                </a:lnTo>
                <a:lnTo>
                  <a:pt x="2142066" y="575734"/>
                </a:lnTo>
                <a:lnTo>
                  <a:pt x="2150534" y="592667"/>
                </a:lnTo>
                <a:lnTo>
                  <a:pt x="2159000" y="609600"/>
                </a:lnTo>
                <a:lnTo>
                  <a:pt x="2159000" y="618067"/>
                </a:lnTo>
                <a:lnTo>
                  <a:pt x="2167466" y="626534"/>
                </a:lnTo>
                <a:lnTo>
                  <a:pt x="2175933" y="643467"/>
                </a:lnTo>
                <a:lnTo>
                  <a:pt x="2184400" y="660400"/>
                </a:lnTo>
                <a:lnTo>
                  <a:pt x="2184400" y="668867"/>
                </a:lnTo>
                <a:lnTo>
                  <a:pt x="2192867" y="685800"/>
                </a:lnTo>
                <a:lnTo>
                  <a:pt x="2201334" y="702734"/>
                </a:lnTo>
                <a:lnTo>
                  <a:pt x="2201334" y="711200"/>
                </a:lnTo>
                <a:lnTo>
                  <a:pt x="2209800" y="728134"/>
                </a:lnTo>
                <a:lnTo>
                  <a:pt x="2209800" y="745067"/>
                </a:lnTo>
                <a:lnTo>
                  <a:pt x="2218266" y="753534"/>
                </a:lnTo>
                <a:lnTo>
                  <a:pt x="2218266" y="770467"/>
                </a:lnTo>
                <a:lnTo>
                  <a:pt x="2226734" y="787400"/>
                </a:lnTo>
                <a:lnTo>
                  <a:pt x="2226734" y="795867"/>
                </a:lnTo>
                <a:lnTo>
                  <a:pt x="2226734" y="812800"/>
                </a:lnTo>
                <a:lnTo>
                  <a:pt x="2235200" y="829734"/>
                </a:lnTo>
                <a:lnTo>
                  <a:pt x="2243666" y="846667"/>
                </a:lnTo>
                <a:lnTo>
                  <a:pt x="2243666" y="855134"/>
                </a:lnTo>
                <a:lnTo>
                  <a:pt x="2252133" y="872067"/>
                </a:lnTo>
                <a:lnTo>
                  <a:pt x="2252133" y="889000"/>
                </a:lnTo>
                <a:lnTo>
                  <a:pt x="2252133" y="897467"/>
                </a:lnTo>
                <a:lnTo>
                  <a:pt x="2252133" y="914400"/>
                </a:lnTo>
                <a:lnTo>
                  <a:pt x="2252133" y="931334"/>
                </a:lnTo>
                <a:lnTo>
                  <a:pt x="2260600" y="939800"/>
                </a:lnTo>
                <a:lnTo>
                  <a:pt x="2260600" y="956734"/>
                </a:lnTo>
                <a:lnTo>
                  <a:pt x="2260600" y="973667"/>
                </a:lnTo>
                <a:lnTo>
                  <a:pt x="2260600" y="990600"/>
                </a:lnTo>
                <a:lnTo>
                  <a:pt x="2260600" y="1007534"/>
                </a:lnTo>
                <a:lnTo>
                  <a:pt x="2260600" y="1016000"/>
                </a:lnTo>
                <a:lnTo>
                  <a:pt x="2260600" y="1032934"/>
                </a:lnTo>
                <a:lnTo>
                  <a:pt x="2260600" y="1049867"/>
                </a:lnTo>
                <a:lnTo>
                  <a:pt x="2260600" y="1058334"/>
                </a:lnTo>
                <a:lnTo>
                  <a:pt x="2260600" y="1075267"/>
                </a:lnTo>
                <a:lnTo>
                  <a:pt x="2252133" y="1092200"/>
                </a:lnTo>
                <a:lnTo>
                  <a:pt x="2252133" y="1109134"/>
                </a:lnTo>
                <a:lnTo>
                  <a:pt x="2252133" y="1117600"/>
                </a:lnTo>
                <a:lnTo>
                  <a:pt x="2252133" y="1134534"/>
                </a:lnTo>
                <a:lnTo>
                  <a:pt x="2243666" y="1151467"/>
                </a:lnTo>
                <a:lnTo>
                  <a:pt x="2243666" y="1168400"/>
                </a:lnTo>
                <a:lnTo>
                  <a:pt x="2243666" y="1176867"/>
                </a:lnTo>
                <a:lnTo>
                  <a:pt x="2235200" y="1193800"/>
                </a:lnTo>
                <a:lnTo>
                  <a:pt x="2226734" y="1210734"/>
                </a:lnTo>
                <a:lnTo>
                  <a:pt x="2226734" y="1219200"/>
                </a:lnTo>
                <a:lnTo>
                  <a:pt x="2218266" y="1236134"/>
                </a:lnTo>
                <a:lnTo>
                  <a:pt x="2209800" y="1253067"/>
                </a:lnTo>
                <a:lnTo>
                  <a:pt x="2209800" y="1270000"/>
                </a:lnTo>
                <a:lnTo>
                  <a:pt x="2201334" y="1278467"/>
                </a:lnTo>
                <a:lnTo>
                  <a:pt x="2192867" y="1295400"/>
                </a:lnTo>
                <a:lnTo>
                  <a:pt x="2192867" y="1312334"/>
                </a:lnTo>
                <a:lnTo>
                  <a:pt x="2184400" y="1320800"/>
                </a:lnTo>
                <a:lnTo>
                  <a:pt x="2175933" y="1337734"/>
                </a:lnTo>
                <a:lnTo>
                  <a:pt x="2167466" y="1354667"/>
                </a:lnTo>
                <a:lnTo>
                  <a:pt x="2159000" y="1371600"/>
                </a:lnTo>
                <a:lnTo>
                  <a:pt x="2150534" y="1380067"/>
                </a:lnTo>
                <a:lnTo>
                  <a:pt x="2142066" y="1397000"/>
                </a:lnTo>
                <a:lnTo>
                  <a:pt x="2133600" y="1413934"/>
                </a:lnTo>
                <a:lnTo>
                  <a:pt x="2125134" y="1430867"/>
                </a:lnTo>
                <a:lnTo>
                  <a:pt x="2108200" y="1439334"/>
                </a:lnTo>
                <a:lnTo>
                  <a:pt x="2099733" y="1456267"/>
                </a:lnTo>
                <a:lnTo>
                  <a:pt x="2091266" y="1473200"/>
                </a:lnTo>
                <a:lnTo>
                  <a:pt x="2082800" y="1490134"/>
                </a:lnTo>
                <a:lnTo>
                  <a:pt x="2065866" y="1507067"/>
                </a:lnTo>
                <a:lnTo>
                  <a:pt x="2057400" y="1524000"/>
                </a:lnTo>
                <a:lnTo>
                  <a:pt x="2048934" y="1540934"/>
                </a:lnTo>
                <a:lnTo>
                  <a:pt x="2040467" y="1557867"/>
                </a:lnTo>
                <a:lnTo>
                  <a:pt x="2023533" y="1574800"/>
                </a:lnTo>
                <a:lnTo>
                  <a:pt x="2015067" y="1591734"/>
                </a:lnTo>
                <a:lnTo>
                  <a:pt x="1998134" y="1608667"/>
                </a:lnTo>
                <a:lnTo>
                  <a:pt x="1989666" y="1625600"/>
                </a:lnTo>
                <a:lnTo>
                  <a:pt x="1972733" y="1642534"/>
                </a:lnTo>
                <a:lnTo>
                  <a:pt x="1955800" y="1659467"/>
                </a:lnTo>
                <a:lnTo>
                  <a:pt x="1947333" y="1676400"/>
                </a:lnTo>
                <a:lnTo>
                  <a:pt x="1938867" y="1693334"/>
                </a:lnTo>
                <a:lnTo>
                  <a:pt x="1921934" y="1710267"/>
                </a:lnTo>
                <a:lnTo>
                  <a:pt x="1913466" y="1727200"/>
                </a:lnTo>
                <a:lnTo>
                  <a:pt x="1896533" y="1744134"/>
                </a:lnTo>
                <a:lnTo>
                  <a:pt x="1879600" y="1761067"/>
                </a:lnTo>
                <a:lnTo>
                  <a:pt x="1862667" y="1778000"/>
                </a:lnTo>
                <a:lnTo>
                  <a:pt x="1854200" y="1794934"/>
                </a:lnTo>
                <a:lnTo>
                  <a:pt x="1837266" y="1811867"/>
                </a:lnTo>
                <a:lnTo>
                  <a:pt x="1820333" y="1837267"/>
                </a:lnTo>
                <a:lnTo>
                  <a:pt x="1811867" y="1845734"/>
                </a:lnTo>
                <a:lnTo>
                  <a:pt x="1794933" y="1862667"/>
                </a:lnTo>
                <a:lnTo>
                  <a:pt x="1778000" y="1879600"/>
                </a:lnTo>
                <a:lnTo>
                  <a:pt x="1761066" y="1896534"/>
                </a:lnTo>
                <a:lnTo>
                  <a:pt x="1735667" y="1913467"/>
                </a:lnTo>
                <a:lnTo>
                  <a:pt x="1718733" y="1930400"/>
                </a:lnTo>
                <a:lnTo>
                  <a:pt x="1710267" y="1938867"/>
                </a:lnTo>
                <a:lnTo>
                  <a:pt x="1684866" y="1955800"/>
                </a:lnTo>
                <a:lnTo>
                  <a:pt x="1667933" y="1972734"/>
                </a:lnTo>
                <a:lnTo>
                  <a:pt x="1651000" y="1981200"/>
                </a:lnTo>
                <a:lnTo>
                  <a:pt x="1642533" y="1998134"/>
                </a:lnTo>
                <a:lnTo>
                  <a:pt x="1617134" y="2015067"/>
                </a:lnTo>
                <a:lnTo>
                  <a:pt x="1600200" y="2023534"/>
                </a:lnTo>
                <a:lnTo>
                  <a:pt x="1583267" y="2032000"/>
                </a:lnTo>
                <a:lnTo>
                  <a:pt x="1566333" y="2048934"/>
                </a:lnTo>
                <a:lnTo>
                  <a:pt x="1549400" y="2057400"/>
                </a:lnTo>
                <a:lnTo>
                  <a:pt x="1532466" y="2065867"/>
                </a:lnTo>
                <a:lnTo>
                  <a:pt x="1507067" y="2082800"/>
                </a:lnTo>
                <a:lnTo>
                  <a:pt x="1490133" y="2091267"/>
                </a:lnTo>
                <a:lnTo>
                  <a:pt x="1464734" y="2099734"/>
                </a:lnTo>
                <a:lnTo>
                  <a:pt x="1447800" y="2108200"/>
                </a:lnTo>
                <a:lnTo>
                  <a:pt x="1430867" y="2108200"/>
                </a:lnTo>
                <a:lnTo>
                  <a:pt x="1405467" y="2116667"/>
                </a:lnTo>
                <a:lnTo>
                  <a:pt x="1380066" y="2125134"/>
                </a:lnTo>
                <a:lnTo>
                  <a:pt x="1363133" y="2133600"/>
                </a:lnTo>
                <a:lnTo>
                  <a:pt x="1337733" y="2142067"/>
                </a:lnTo>
                <a:lnTo>
                  <a:pt x="1320800" y="2142067"/>
                </a:lnTo>
                <a:lnTo>
                  <a:pt x="1295400" y="2150534"/>
                </a:lnTo>
                <a:lnTo>
                  <a:pt x="1270000" y="2150534"/>
                </a:lnTo>
                <a:lnTo>
                  <a:pt x="1253067" y="2159000"/>
                </a:lnTo>
                <a:lnTo>
                  <a:pt x="1227666" y="2159000"/>
                </a:lnTo>
                <a:lnTo>
                  <a:pt x="1210733" y="2159000"/>
                </a:lnTo>
                <a:lnTo>
                  <a:pt x="1185333" y="2159000"/>
                </a:lnTo>
                <a:lnTo>
                  <a:pt x="1168400" y="2167467"/>
                </a:lnTo>
                <a:lnTo>
                  <a:pt x="1143000" y="2159000"/>
                </a:lnTo>
                <a:lnTo>
                  <a:pt x="1117600" y="2159000"/>
                </a:lnTo>
                <a:lnTo>
                  <a:pt x="1100667" y="2159000"/>
                </a:lnTo>
                <a:lnTo>
                  <a:pt x="1075266" y="2159000"/>
                </a:lnTo>
                <a:lnTo>
                  <a:pt x="1058333" y="2159000"/>
                </a:lnTo>
                <a:lnTo>
                  <a:pt x="1024467" y="2159000"/>
                </a:lnTo>
                <a:lnTo>
                  <a:pt x="1007534" y="2150534"/>
                </a:lnTo>
                <a:lnTo>
                  <a:pt x="990600" y="2150534"/>
                </a:lnTo>
                <a:lnTo>
                  <a:pt x="965200" y="2150534"/>
                </a:lnTo>
                <a:lnTo>
                  <a:pt x="948267" y="2142067"/>
                </a:lnTo>
                <a:lnTo>
                  <a:pt x="922866" y="2142067"/>
                </a:lnTo>
                <a:lnTo>
                  <a:pt x="905933" y="2133600"/>
                </a:lnTo>
                <a:lnTo>
                  <a:pt x="889000" y="2125134"/>
                </a:lnTo>
                <a:lnTo>
                  <a:pt x="872067" y="2125134"/>
                </a:lnTo>
                <a:lnTo>
                  <a:pt x="846666" y="2116667"/>
                </a:lnTo>
                <a:lnTo>
                  <a:pt x="829733" y="2108200"/>
                </a:lnTo>
                <a:lnTo>
                  <a:pt x="804333" y="2108200"/>
                </a:lnTo>
                <a:lnTo>
                  <a:pt x="787400" y="2099734"/>
                </a:lnTo>
                <a:lnTo>
                  <a:pt x="778934" y="2091267"/>
                </a:lnTo>
                <a:lnTo>
                  <a:pt x="753533" y="2082800"/>
                </a:lnTo>
                <a:lnTo>
                  <a:pt x="745067" y="2082800"/>
                </a:lnTo>
                <a:lnTo>
                  <a:pt x="728133" y="2074334"/>
                </a:lnTo>
                <a:lnTo>
                  <a:pt x="719667" y="2065867"/>
                </a:lnTo>
                <a:lnTo>
                  <a:pt x="702734" y="2057400"/>
                </a:lnTo>
                <a:lnTo>
                  <a:pt x="694266" y="2048934"/>
                </a:lnTo>
                <a:lnTo>
                  <a:pt x="677333" y="2040467"/>
                </a:lnTo>
                <a:lnTo>
                  <a:pt x="660400" y="2032000"/>
                </a:lnTo>
                <a:lnTo>
                  <a:pt x="643467" y="2023534"/>
                </a:lnTo>
                <a:lnTo>
                  <a:pt x="635000" y="2015067"/>
                </a:lnTo>
                <a:lnTo>
                  <a:pt x="618066" y="2006600"/>
                </a:lnTo>
                <a:lnTo>
                  <a:pt x="609600" y="1998134"/>
                </a:lnTo>
                <a:lnTo>
                  <a:pt x="592667" y="1989667"/>
                </a:lnTo>
                <a:lnTo>
                  <a:pt x="584200" y="1981200"/>
                </a:lnTo>
                <a:lnTo>
                  <a:pt x="575733" y="1972734"/>
                </a:lnTo>
                <a:lnTo>
                  <a:pt x="558800" y="1964267"/>
                </a:lnTo>
                <a:lnTo>
                  <a:pt x="550334" y="1955800"/>
                </a:lnTo>
                <a:lnTo>
                  <a:pt x="533400" y="1947334"/>
                </a:lnTo>
                <a:lnTo>
                  <a:pt x="524933" y="1938867"/>
                </a:lnTo>
                <a:lnTo>
                  <a:pt x="516467" y="1930400"/>
                </a:lnTo>
                <a:lnTo>
                  <a:pt x="499533" y="1921934"/>
                </a:lnTo>
                <a:lnTo>
                  <a:pt x="491067" y="1913467"/>
                </a:lnTo>
                <a:lnTo>
                  <a:pt x="482600" y="1905000"/>
                </a:lnTo>
                <a:lnTo>
                  <a:pt x="465666" y="1896534"/>
                </a:lnTo>
                <a:lnTo>
                  <a:pt x="457200" y="1896534"/>
                </a:lnTo>
                <a:lnTo>
                  <a:pt x="448733" y="1888067"/>
                </a:lnTo>
                <a:lnTo>
                  <a:pt x="440267" y="1879600"/>
                </a:lnTo>
                <a:lnTo>
                  <a:pt x="431800" y="1871134"/>
                </a:lnTo>
                <a:lnTo>
                  <a:pt x="423333" y="1862667"/>
                </a:lnTo>
                <a:lnTo>
                  <a:pt x="414867" y="1862667"/>
                </a:lnTo>
                <a:lnTo>
                  <a:pt x="414867" y="1854200"/>
                </a:lnTo>
                <a:lnTo>
                  <a:pt x="406400" y="1845734"/>
                </a:lnTo>
                <a:lnTo>
                  <a:pt x="406400" y="1845734"/>
                </a:lnTo>
                <a:lnTo>
                  <a:pt x="397934" y="1837267"/>
                </a:lnTo>
                <a:lnTo>
                  <a:pt x="397934" y="1837267"/>
                </a:lnTo>
                <a:lnTo>
                  <a:pt x="397934" y="1837267"/>
                </a:lnTo>
                <a:lnTo>
                  <a:pt x="397934" y="1837267"/>
                </a:lnTo>
                <a:lnTo>
                  <a:pt x="397934" y="1837267"/>
                </a:lnTo>
                <a:lnTo>
                  <a:pt x="397934" y="1828800"/>
                </a:lnTo>
                <a:lnTo>
                  <a:pt x="397934" y="1828800"/>
                </a:lnTo>
                <a:lnTo>
                  <a:pt x="397934" y="1828800"/>
                </a:lnTo>
                <a:lnTo>
                  <a:pt x="397934" y="1828800"/>
                </a:lnTo>
                <a:lnTo>
                  <a:pt x="397934" y="1828800"/>
                </a:lnTo>
                <a:lnTo>
                  <a:pt x="397934" y="1828800"/>
                </a:lnTo>
                <a:lnTo>
                  <a:pt x="397934" y="1837267"/>
                </a:lnTo>
                <a:lnTo>
                  <a:pt x="397934" y="1837267"/>
                </a:lnTo>
                <a:lnTo>
                  <a:pt x="397934" y="1837267"/>
                </a:lnTo>
                <a:lnTo>
                  <a:pt x="397934" y="1837267"/>
                </a:lnTo>
                <a:lnTo>
                  <a:pt x="397934" y="1837267"/>
                </a:lnTo>
                <a:lnTo>
                  <a:pt x="397934" y="1837267"/>
                </a:lnTo>
                <a:lnTo>
                  <a:pt x="397934" y="1845734"/>
                </a:lnTo>
                <a:lnTo>
                  <a:pt x="406400" y="1845734"/>
                </a:lnTo>
                <a:lnTo>
                  <a:pt x="406400" y="1845734"/>
                </a:lnTo>
                <a:lnTo>
                  <a:pt x="406400" y="1854200"/>
                </a:lnTo>
                <a:lnTo>
                  <a:pt x="406400" y="1862667"/>
                </a:lnTo>
                <a:lnTo>
                  <a:pt x="406400" y="1862667"/>
                </a:lnTo>
                <a:lnTo>
                  <a:pt x="414867" y="1871134"/>
                </a:lnTo>
                <a:lnTo>
                  <a:pt x="414867" y="1879600"/>
                </a:lnTo>
                <a:lnTo>
                  <a:pt x="423333" y="1879600"/>
                </a:lnTo>
                <a:lnTo>
                  <a:pt x="423333" y="1888067"/>
                </a:lnTo>
                <a:lnTo>
                  <a:pt x="431800" y="1896534"/>
                </a:lnTo>
                <a:lnTo>
                  <a:pt x="440267" y="1905000"/>
                </a:lnTo>
                <a:lnTo>
                  <a:pt x="448733" y="1905000"/>
                </a:lnTo>
                <a:lnTo>
                  <a:pt x="457200" y="1913467"/>
                </a:lnTo>
                <a:lnTo>
                  <a:pt x="465666" y="1921934"/>
                </a:lnTo>
                <a:lnTo>
                  <a:pt x="474134" y="1930400"/>
                </a:lnTo>
                <a:lnTo>
                  <a:pt x="482600" y="1938867"/>
                </a:lnTo>
                <a:lnTo>
                  <a:pt x="491067" y="1938867"/>
                </a:lnTo>
                <a:lnTo>
                  <a:pt x="499533" y="1947334"/>
                </a:lnTo>
                <a:lnTo>
                  <a:pt x="516467" y="1955800"/>
                </a:lnTo>
                <a:lnTo>
                  <a:pt x="524933" y="1955800"/>
                </a:lnTo>
                <a:lnTo>
                  <a:pt x="533400" y="1972734"/>
                </a:lnTo>
                <a:lnTo>
                  <a:pt x="550334" y="1972734"/>
                </a:lnTo>
                <a:lnTo>
                  <a:pt x="558800" y="1981200"/>
                </a:lnTo>
                <a:lnTo>
                  <a:pt x="575733" y="1989667"/>
                </a:lnTo>
                <a:lnTo>
                  <a:pt x="584200" y="1989667"/>
                </a:lnTo>
                <a:lnTo>
                  <a:pt x="601133" y="1998134"/>
                </a:lnTo>
                <a:lnTo>
                  <a:pt x="609600" y="2006600"/>
                </a:lnTo>
                <a:lnTo>
                  <a:pt x="626534" y="2006600"/>
                </a:lnTo>
                <a:lnTo>
                  <a:pt x="635000" y="2015067"/>
                </a:lnTo>
                <a:lnTo>
                  <a:pt x="643467" y="2015067"/>
                </a:lnTo>
                <a:lnTo>
                  <a:pt x="660400" y="2023534"/>
                </a:lnTo>
                <a:lnTo>
                  <a:pt x="668867" y="2032000"/>
                </a:lnTo>
                <a:lnTo>
                  <a:pt x="677333" y="2032000"/>
                </a:lnTo>
                <a:lnTo>
                  <a:pt x="694266" y="2040467"/>
                </a:lnTo>
                <a:lnTo>
                  <a:pt x="702734" y="2048934"/>
                </a:lnTo>
                <a:lnTo>
                  <a:pt x="719667" y="2048934"/>
                </a:lnTo>
                <a:lnTo>
                  <a:pt x="728133" y="2057400"/>
                </a:lnTo>
                <a:lnTo>
                  <a:pt x="736600" y="2065867"/>
                </a:lnTo>
                <a:lnTo>
                  <a:pt x="753533" y="2065867"/>
                </a:lnTo>
                <a:lnTo>
                  <a:pt x="770466" y="2074334"/>
                </a:lnTo>
                <a:lnTo>
                  <a:pt x="778934" y="2074334"/>
                </a:lnTo>
                <a:lnTo>
                  <a:pt x="795867" y="2082800"/>
                </a:lnTo>
                <a:lnTo>
                  <a:pt x="795867" y="2082800"/>
                </a:lnTo>
                <a:lnTo>
                  <a:pt x="804333" y="2082800"/>
                </a:lnTo>
                <a:lnTo>
                  <a:pt x="804333" y="2082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2" name="Freeform 8211"/>
          <p:cNvSpPr/>
          <p:nvPr/>
        </p:nvSpPr>
        <p:spPr>
          <a:xfrm>
            <a:off x="8686800" y="3217333"/>
            <a:ext cx="152401" cy="237068"/>
          </a:xfrm>
          <a:custGeom>
            <a:avLst/>
            <a:gdLst/>
            <a:ahLst/>
            <a:cxnLst/>
            <a:rect l="0" t="0" r="0" b="0"/>
            <a:pathLst>
              <a:path w="152401" h="237068">
                <a:moveTo>
                  <a:pt x="118534" y="33867"/>
                </a:moveTo>
                <a:lnTo>
                  <a:pt x="118534" y="33867"/>
                </a:lnTo>
                <a:lnTo>
                  <a:pt x="118534" y="33867"/>
                </a:lnTo>
                <a:lnTo>
                  <a:pt x="118534" y="33867"/>
                </a:lnTo>
                <a:lnTo>
                  <a:pt x="118534" y="25400"/>
                </a:lnTo>
                <a:lnTo>
                  <a:pt x="127000" y="25400"/>
                </a:lnTo>
                <a:lnTo>
                  <a:pt x="127000" y="25400"/>
                </a:lnTo>
                <a:lnTo>
                  <a:pt x="127000" y="16934"/>
                </a:lnTo>
                <a:lnTo>
                  <a:pt x="118534" y="8467"/>
                </a:lnTo>
                <a:lnTo>
                  <a:pt x="118534" y="8467"/>
                </a:lnTo>
                <a:lnTo>
                  <a:pt x="118534" y="0"/>
                </a:lnTo>
                <a:lnTo>
                  <a:pt x="110066" y="0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8467"/>
                </a:lnTo>
                <a:lnTo>
                  <a:pt x="59267" y="16934"/>
                </a:lnTo>
                <a:lnTo>
                  <a:pt x="42334" y="25400"/>
                </a:lnTo>
                <a:lnTo>
                  <a:pt x="33866" y="33867"/>
                </a:lnTo>
                <a:lnTo>
                  <a:pt x="16933" y="50800"/>
                </a:lnTo>
                <a:lnTo>
                  <a:pt x="8467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8467" y="118534"/>
                </a:lnTo>
                <a:lnTo>
                  <a:pt x="16933" y="118534"/>
                </a:lnTo>
                <a:lnTo>
                  <a:pt x="33866" y="127000"/>
                </a:lnTo>
                <a:lnTo>
                  <a:pt x="42334" y="127000"/>
                </a:lnTo>
                <a:lnTo>
                  <a:pt x="50800" y="127000"/>
                </a:lnTo>
                <a:lnTo>
                  <a:pt x="59267" y="127000"/>
                </a:lnTo>
                <a:lnTo>
                  <a:pt x="76200" y="118534"/>
                </a:lnTo>
                <a:lnTo>
                  <a:pt x="84667" y="110067"/>
                </a:lnTo>
                <a:lnTo>
                  <a:pt x="93133" y="101600"/>
                </a:lnTo>
                <a:lnTo>
                  <a:pt x="101600" y="93134"/>
                </a:lnTo>
                <a:lnTo>
                  <a:pt x="110066" y="76200"/>
                </a:lnTo>
                <a:lnTo>
                  <a:pt x="110066" y="67734"/>
                </a:lnTo>
                <a:lnTo>
                  <a:pt x="118534" y="59267"/>
                </a:lnTo>
                <a:lnTo>
                  <a:pt x="127000" y="50800"/>
                </a:lnTo>
                <a:lnTo>
                  <a:pt x="127000" y="42334"/>
                </a:lnTo>
                <a:lnTo>
                  <a:pt x="127000" y="42334"/>
                </a:lnTo>
                <a:lnTo>
                  <a:pt x="135467" y="42334"/>
                </a:lnTo>
                <a:lnTo>
                  <a:pt x="135467" y="42334"/>
                </a:lnTo>
                <a:lnTo>
                  <a:pt x="135467" y="42334"/>
                </a:lnTo>
                <a:lnTo>
                  <a:pt x="135467" y="42334"/>
                </a:lnTo>
                <a:lnTo>
                  <a:pt x="135467" y="42334"/>
                </a:lnTo>
                <a:lnTo>
                  <a:pt x="135467" y="50800"/>
                </a:lnTo>
                <a:lnTo>
                  <a:pt x="135467" y="59267"/>
                </a:lnTo>
                <a:lnTo>
                  <a:pt x="135467" y="67734"/>
                </a:lnTo>
                <a:lnTo>
                  <a:pt x="135467" y="84667"/>
                </a:lnTo>
                <a:lnTo>
                  <a:pt x="135467" y="101600"/>
                </a:lnTo>
                <a:lnTo>
                  <a:pt x="135467" y="118534"/>
                </a:lnTo>
                <a:lnTo>
                  <a:pt x="135467" y="135467"/>
                </a:lnTo>
                <a:lnTo>
                  <a:pt x="135467" y="152400"/>
                </a:lnTo>
                <a:lnTo>
                  <a:pt x="127000" y="169334"/>
                </a:lnTo>
                <a:lnTo>
                  <a:pt x="127000" y="186267"/>
                </a:lnTo>
                <a:lnTo>
                  <a:pt x="127000" y="203200"/>
                </a:lnTo>
                <a:lnTo>
                  <a:pt x="127000" y="220134"/>
                </a:lnTo>
                <a:lnTo>
                  <a:pt x="135467" y="228600"/>
                </a:lnTo>
                <a:lnTo>
                  <a:pt x="135467" y="237067"/>
                </a:lnTo>
                <a:lnTo>
                  <a:pt x="135467" y="237067"/>
                </a:lnTo>
                <a:lnTo>
                  <a:pt x="143933" y="237067"/>
                </a:lnTo>
                <a:lnTo>
                  <a:pt x="143933" y="237067"/>
                </a:lnTo>
                <a:lnTo>
                  <a:pt x="143933" y="237067"/>
                </a:lnTo>
                <a:lnTo>
                  <a:pt x="152400" y="237067"/>
                </a:lnTo>
                <a:lnTo>
                  <a:pt x="15240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3" name="Freeform 8212"/>
          <p:cNvSpPr/>
          <p:nvPr/>
        </p:nvSpPr>
        <p:spPr>
          <a:xfrm>
            <a:off x="8906933" y="3234267"/>
            <a:ext cx="110068" cy="203201"/>
          </a:xfrm>
          <a:custGeom>
            <a:avLst/>
            <a:gdLst/>
            <a:ahLst/>
            <a:cxnLst/>
            <a:rect l="0" t="0" r="0" b="0"/>
            <a:pathLst>
              <a:path w="110068" h="203201">
                <a:moveTo>
                  <a:pt x="50801" y="16933"/>
                </a:moveTo>
                <a:lnTo>
                  <a:pt x="50801" y="16933"/>
                </a:lnTo>
                <a:lnTo>
                  <a:pt x="50801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33867" y="25400"/>
                </a:lnTo>
                <a:lnTo>
                  <a:pt x="33867" y="33866"/>
                </a:lnTo>
                <a:lnTo>
                  <a:pt x="25400" y="50800"/>
                </a:lnTo>
                <a:lnTo>
                  <a:pt x="16934" y="67733"/>
                </a:lnTo>
                <a:lnTo>
                  <a:pt x="8467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8467" y="186266"/>
                </a:lnTo>
                <a:lnTo>
                  <a:pt x="16934" y="194733"/>
                </a:lnTo>
                <a:lnTo>
                  <a:pt x="33867" y="203200"/>
                </a:lnTo>
                <a:lnTo>
                  <a:pt x="42333" y="203200"/>
                </a:lnTo>
                <a:lnTo>
                  <a:pt x="59267" y="203200"/>
                </a:lnTo>
                <a:lnTo>
                  <a:pt x="67734" y="203200"/>
                </a:lnTo>
                <a:lnTo>
                  <a:pt x="76200" y="194733"/>
                </a:lnTo>
                <a:lnTo>
                  <a:pt x="93134" y="177800"/>
                </a:lnTo>
                <a:lnTo>
                  <a:pt x="93134" y="160866"/>
                </a:lnTo>
                <a:lnTo>
                  <a:pt x="101600" y="143933"/>
                </a:lnTo>
                <a:lnTo>
                  <a:pt x="110067" y="127000"/>
                </a:lnTo>
                <a:lnTo>
                  <a:pt x="110067" y="101600"/>
                </a:lnTo>
                <a:lnTo>
                  <a:pt x="110067" y="84666"/>
                </a:lnTo>
                <a:lnTo>
                  <a:pt x="110067" y="59266"/>
                </a:lnTo>
                <a:lnTo>
                  <a:pt x="101600" y="42333"/>
                </a:lnTo>
                <a:lnTo>
                  <a:pt x="101600" y="33866"/>
                </a:lnTo>
                <a:lnTo>
                  <a:pt x="93134" y="16933"/>
                </a:lnTo>
                <a:lnTo>
                  <a:pt x="84667" y="8466"/>
                </a:lnTo>
                <a:lnTo>
                  <a:pt x="76200" y="8466"/>
                </a:lnTo>
                <a:lnTo>
                  <a:pt x="67734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4" name="Freeform 8213"/>
          <p:cNvSpPr/>
          <p:nvPr/>
        </p:nvSpPr>
        <p:spPr>
          <a:xfrm>
            <a:off x="9618133" y="3064933"/>
            <a:ext cx="8468" cy="8468"/>
          </a:xfrm>
          <a:custGeom>
            <a:avLst/>
            <a:gdLst/>
            <a:ahLst/>
            <a:cxnLst/>
            <a:rect l="0" t="0" r="0" b="0"/>
            <a:pathLst>
              <a:path w="8468" h="8468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5" name="Freeform 8214"/>
          <p:cNvSpPr/>
          <p:nvPr/>
        </p:nvSpPr>
        <p:spPr>
          <a:xfrm>
            <a:off x="9355667" y="2675467"/>
            <a:ext cx="25401" cy="1"/>
          </a:xfrm>
          <a:custGeom>
            <a:avLst/>
            <a:gdLst/>
            <a:ahLst/>
            <a:cxnLst/>
            <a:rect l="0" t="0" r="0" b="0"/>
            <a:pathLst>
              <a:path w="25401" h="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6" name="Freeform 8215"/>
          <p:cNvSpPr/>
          <p:nvPr/>
        </p:nvSpPr>
        <p:spPr>
          <a:xfrm>
            <a:off x="8847667" y="2269067"/>
            <a:ext cx="1" cy="8467"/>
          </a:xfrm>
          <a:custGeom>
            <a:avLst/>
            <a:gdLst/>
            <a:ahLst/>
            <a:cxnLst/>
            <a:rect l="0" t="0" r="0" b="0"/>
            <a:pathLst>
              <a:path w="1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7" name="Freeform 8216"/>
          <p:cNvSpPr/>
          <p:nvPr/>
        </p:nvSpPr>
        <p:spPr>
          <a:xfrm>
            <a:off x="8144933" y="2692400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8" name="Freeform 8217"/>
          <p:cNvSpPr/>
          <p:nvPr/>
        </p:nvSpPr>
        <p:spPr>
          <a:xfrm>
            <a:off x="8119534" y="2616200"/>
            <a:ext cx="169334" cy="143934"/>
          </a:xfrm>
          <a:custGeom>
            <a:avLst/>
            <a:gdLst/>
            <a:ahLst/>
            <a:cxnLst/>
            <a:rect l="0" t="0" r="0" b="0"/>
            <a:pathLst>
              <a:path w="169334" h="143934">
                <a:moveTo>
                  <a:pt x="25399" y="0"/>
                </a:move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8467"/>
                </a:lnTo>
                <a:lnTo>
                  <a:pt x="25399" y="8467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01600"/>
                </a:lnTo>
                <a:lnTo>
                  <a:pt x="0" y="110067"/>
                </a:lnTo>
                <a:lnTo>
                  <a:pt x="0" y="118533"/>
                </a:lnTo>
                <a:lnTo>
                  <a:pt x="0" y="127000"/>
                </a:lnTo>
                <a:lnTo>
                  <a:pt x="0" y="135467"/>
                </a:lnTo>
                <a:lnTo>
                  <a:pt x="8466" y="135467"/>
                </a:lnTo>
                <a:lnTo>
                  <a:pt x="8466" y="135467"/>
                </a:lnTo>
                <a:lnTo>
                  <a:pt x="8466" y="143933"/>
                </a:lnTo>
                <a:lnTo>
                  <a:pt x="16933" y="143933"/>
                </a:lnTo>
                <a:lnTo>
                  <a:pt x="33866" y="135467"/>
                </a:lnTo>
                <a:lnTo>
                  <a:pt x="42333" y="135467"/>
                </a:lnTo>
                <a:lnTo>
                  <a:pt x="59266" y="135467"/>
                </a:lnTo>
                <a:lnTo>
                  <a:pt x="84666" y="135467"/>
                </a:lnTo>
                <a:lnTo>
                  <a:pt x="101599" y="127000"/>
                </a:lnTo>
                <a:lnTo>
                  <a:pt x="118533" y="127000"/>
                </a:lnTo>
                <a:lnTo>
                  <a:pt x="126999" y="127000"/>
                </a:lnTo>
                <a:lnTo>
                  <a:pt x="143932" y="127000"/>
                </a:lnTo>
                <a:lnTo>
                  <a:pt x="152400" y="127000"/>
                </a:lnTo>
                <a:lnTo>
                  <a:pt x="160866" y="127000"/>
                </a:lnTo>
                <a:lnTo>
                  <a:pt x="169333" y="127000"/>
                </a:lnTo>
                <a:lnTo>
                  <a:pt x="169333" y="127000"/>
                </a:lnTo>
                <a:lnTo>
                  <a:pt x="169333" y="127000"/>
                </a:lnTo>
                <a:lnTo>
                  <a:pt x="169333" y="127000"/>
                </a:lnTo>
                <a:lnTo>
                  <a:pt x="169333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9" name="Freeform 8218"/>
          <p:cNvSpPr/>
          <p:nvPr/>
        </p:nvSpPr>
        <p:spPr>
          <a:xfrm>
            <a:off x="8238067" y="2616200"/>
            <a:ext cx="8467" cy="203201"/>
          </a:xfrm>
          <a:custGeom>
            <a:avLst/>
            <a:gdLst/>
            <a:ahLst/>
            <a:cxnLst/>
            <a:rect l="0" t="0" r="0" b="0"/>
            <a:pathLst>
              <a:path w="8467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8466" y="93133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43933"/>
                </a:lnTo>
                <a:lnTo>
                  <a:pt x="8466" y="152400"/>
                </a:lnTo>
                <a:lnTo>
                  <a:pt x="8466" y="160867"/>
                </a:lnTo>
                <a:lnTo>
                  <a:pt x="8466" y="177800"/>
                </a:lnTo>
                <a:lnTo>
                  <a:pt x="8466" y="186267"/>
                </a:lnTo>
                <a:lnTo>
                  <a:pt x="8466" y="194733"/>
                </a:lnTo>
                <a:lnTo>
                  <a:pt x="8466" y="194733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0" name="Freeform 8219"/>
          <p:cNvSpPr/>
          <p:nvPr/>
        </p:nvSpPr>
        <p:spPr>
          <a:xfrm>
            <a:off x="8373533" y="2658533"/>
            <a:ext cx="127002" cy="186268"/>
          </a:xfrm>
          <a:custGeom>
            <a:avLst/>
            <a:gdLst/>
            <a:ahLst/>
            <a:cxnLst/>
            <a:rect l="0" t="0" r="0" b="0"/>
            <a:pathLst>
              <a:path w="127002" h="186268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42333" y="16934"/>
                </a:lnTo>
                <a:lnTo>
                  <a:pt x="33867" y="16934"/>
                </a:lnTo>
                <a:lnTo>
                  <a:pt x="33867" y="33867"/>
                </a:lnTo>
                <a:lnTo>
                  <a:pt x="25400" y="42334"/>
                </a:lnTo>
                <a:lnTo>
                  <a:pt x="16934" y="59267"/>
                </a:lnTo>
                <a:lnTo>
                  <a:pt x="16934" y="76200"/>
                </a:lnTo>
                <a:lnTo>
                  <a:pt x="8467" y="93134"/>
                </a:lnTo>
                <a:lnTo>
                  <a:pt x="8467" y="110067"/>
                </a:lnTo>
                <a:lnTo>
                  <a:pt x="8467" y="118534"/>
                </a:lnTo>
                <a:lnTo>
                  <a:pt x="0" y="135467"/>
                </a:lnTo>
                <a:lnTo>
                  <a:pt x="8467" y="143934"/>
                </a:lnTo>
                <a:lnTo>
                  <a:pt x="8467" y="152400"/>
                </a:lnTo>
                <a:lnTo>
                  <a:pt x="16934" y="160867"/>
                </a:lnTo>
                <a:lnTo>
                  <a:pt x="25400" y="177800"/>
                </a:lnTo>
                <a:lnTo>
                  <a:pt x="33867" y="177800"/>
                </a:lnTo>
                <a:lnTo>
                  <a:pt x="42333" y="186267"/>
                </a:lnTo>
                <a:lnTo>
                  <a:pt x="50801" y="186267"/>
                </a:lnTo>
                <a:lnTo>
                  <a:pt x="67734" y="186267"/>
                </a:lnTo>
                <a:lnTo>
                  <a:pt x="76200" y="186267"/>
                </a:lnTo>
                <a:lnTo>
                  <a:pt x="84667" y="177800"/>
                </a:lnTo>
                <a:lnTo>
                  <a:pt x="101600" y="177800"/>
                </a:lnTo>
                <a:lnTo>
                  <a:pt x="101600" y="169334"/>
                </a:lnTo>
                <a:lnTo>
                  <a:pt x="118533" y="160867"/>
                </a:lnTo>
                <a:lnTo>
                  <a:pt x="118533" y="152400"/>
                </a:lnTo>
                <a:lnTo>
                  <a:pt x="127001" y="143934"/>
                </a:lnTo>
                <a:lnTo>
                  <a:pt x="127001" y="135467"/>
                </a:lnTo>
                <a:lnTo>
                  <a:pt x="127001" y="127000"/>
                </a:lnTo>
                <a:lnTo>
                  <a:pt x="127001" y="118534"/>
                </a:lnTo>
                <a:lnTo>
                  <a:pt x="127001" y="118534"/>
                </a:lnTo>
                <a:lnTo>
                  <a:pt x="118533" y="118534"/>
                </a:lnTo>
                <a:lnTo>
                  <a:pt x="110067" y="110067"/>
                </a:lnTo>
                <a:lnTo>
                  <a:pt x="101600" y="110067"/>
                </a:lnTo>
                <a:lnTo>
                  <a:pt x="93134" y="110067"/>
                </a:lnTo>
                <a:lnTo>
                  <a:pt x="84667" y="118534"/>
                </a:lnTo>
                <a:lnTo>
                  <a:pt x="76200" y="118534"/>
                </a:lnTo>
                <a:lnTo>
                  <a:pt x="67734" y="127000"/>
                </a:lnTo>
                <a:lnTo>
                  <a:pt x="59267" y="143934"/>
                </a:lnTo>
                <a:lnTo>
                  <a:pt x="50801" y="152400"/>
                </a:lnTo>
                <a:lnTo>
                  <a:pt x="42333" y="160867"/>
                </a:lnTo>
                <a:lnTo>
                  <a:pt x="42333" y="169334"/>
                </a:lnTo>
                <a:lnTo>
                  <a:pt x="42333" y="169334"/>
                </a:lnTo>
                <a:lnTo>
                  <a:pt x="42333" y="177800"/>
                </a:lnTo>
                <a:lnTo>
                  <a:pt x="42333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1" name="Freeform 8220"/>
          <p:cNvSpPr/>
          <p:nvPr/>
        </p:nvSpPr>
        <p:spPr>
          <a:xfrm>
            <a:off x="8830733" y="2988733"/>
            <a:ext cx="42334" cy="50801"/>
          </a:xfrm>
          <a:custGeom>
            <a:avLst/>
            <a:gdLst/>
            <a:ahLst/>
            <a:cxnLst/>
            <a:rect l="0" t="0" r="0" b="0"/>
            <a:pathLst>
              <a:path w="42334" h="508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25400"/>
                </a:lnTo>
                <a:lnTo>
                  <a:pt x="16934" y="25400"/>
                </a:lnTo>
                <a:lnTo>
                  <a:pt x="42333" y="50800"/>
                </a:lnTo>
                <a:lnTo>
                  <a:pt x="42333" y="50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2" name="Freeform 8221"/>
          <p:cNvSpPr/>
          <p:nvPr/>
        </p:nvSpPr>
        <p:spPr>
          <a:xfrm>
            <a:off x="2032000" y="5748867"/>
            <a:ext cx="237068" cy="160867"/>
          </a:xfrm>
          <a:custGeom>
            <a:avLst/>
            <a:gdLst/>
            <a:ahLst/>
            <a:cxnLst/>
            <a:rect l="0" t="0" r="0" b="0"/>
            <a:pathLst>
              <a:path w="237068" h="160867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0" y="59266"/>
                </a:lnTo>
                <a:lnTo>
                  <a:pt x="0" y="67733"/>
                </a:lnTo>
                <a:lnTo>
                  <a:pt x="8467" y="84666"/>
                </a:lnTo>
                <a:lnTo>
                  <a:pt x="8467" y="93133"/>
                </a:lnTo>
                <a:lnTo>
                  <a:pt x="16933" y="110066"/>
                </a:lnTo>
                <a:lnTo>
                  <a:pt x="25400" y="118533"/>
                </a:lnTo>
                <a:lnTo>
                  <a:pt x="42333" y="127000"/>
                </a:lnTo>
                <a:lnTo>
                  <a:pt x="67733" y="135466"/>
                </a:lnTo>
                <a:lnTo>
                  <a:pt x="93133" y="135466"/>
                </a:lnTo>
                <a:lnTo>
                  <a:pt x="118533" y="143933"/>
                </a:lnTo>
                <a:lnTo>
                  <a:pt x="143933" y="152400"/>
                </a:lnTo>
                <a:lnTo>
                  <a:pt x="169333" y="152400"/>
                </a:lnTo>
                <a:lnTo>
                  <a:pt x="194733" y="160866"/>
                </a:lnTo>
                <a:lnTo>
                  <a:pt x="220133" y="160866"/>
                </a:lnTo>
                <a:lnTo>
                  <a:pt x="228600" y="160866"/>
                </a:lnTo>
                <a:lnTo>
                  <a:pt x="237067" y="152400"/>
                </a:lnTo>
                <a:lnTo>
                  <a:pt x="237067" y="143933"/>
                </a:lnTo>
                <a:lnTo>
                  <a:pt x="237067" y="143933"/>
                </a:lnTo>
                <a:lnTo>
                  <a:pt x="237067" y="135466"/>
                </a:lnTo>
                <a:lnTo>
                  <a:pt x="237067" y="135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3" name="Freeform 8222"/>
          <p:cNvSpPr/>
          <p:nvPr/>
        </p:nvSpPr>
        <p:spPr>
          <a:xfrm>
            <a:off x="2133600" y="5698067"/>
            <a:ext cx="42334" cy="304801"/>
          </a:xfrm>
          <a:custGeom>
            <a:avLst/>
            <a:gdLst/>
            <a:ahLst/>
            <a:cxnLst/>
            <a:rect l="0" t="0" r="0" b="0"/>
            <a:pathLst>
              <a:path w="42334" h="304801">
                <a:moveTo>
                  <a:pt x="42333" y="0"/>
                </a:move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6"/>
                </a:lnTo>
                <a:lnTo>
                  <a:pt x="25400" y="25400"/>
                </a:lnTo>
                <a:lnTo>
                  <a:pt x="25400" y="42333"/>
                </a:lnTo>
                <a:lnTo>
                  <a:pt x="16933" y="59266"/>
                </a:lnTo>
                <a:lnTo>
                  <a:pt x="16933" y="84666"/>
                </a:lnTo>
                <a:lnTo>
                  <a:pt x="8467" y="110066"/>
                </a:lnTo>
                <a:lnTo>
                  <a:pt x="8467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0" y="287866"/>
                </a:lnTo>
                <a:lnTo>
                  <a:pt x="8467" y="304800"/>
                </a:lnTo>
                <a:lnTo>
                  <a:pt x="16933" y="304800"/>
                </a:lnTo>
                <a:lnTo>
                  <a:pt x="25400" y="304800"/>
                </a:lnTo>
                <a:lnTo>
                  <a:pt x="33867" y="304800"/>
                </a:lnTo>
                <a:lnTo>
                  <a:pt x="33867" y="304800"/>
                </a:lnTo>
                <a:lnTo>
                  <a:pt x="42333" y="296333"/>
                </a:lnTo>
                <a:lnTo>
                  <a:pt x="42333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4" name="Freeform 8223"/>
          <p:cNvSpPr/>
          <p:nvPr/>
        </p:nvSpPr>
        <p:spPr>
          <a:xfrm>
            <a:off x="2269067" y="5748867"/>
            <a:ext cx="160867" cy="270934"/>
          </a:xfrm>
          <a:custGeom>
            <a:avLst/>
            <a:gdLst/>
            <a:ahLst/>
            <a:cxnLst/>
            <a:rect l="0" t="0" r="0" b="0"/>
            <a:pathLst>
              <a:path w="160867" h="270934">
                <a:moveTo>
                  <a:pt x="59266" y="0"/>
                </a:moveTo>
                <a:lnTo>
                  <a:pt x="59266" y="0"/>
                </a:lnTo>
                <a:lnTo>
                  <a:pt x="59266" y="0"/>
                </a:lnTo>
                <a:lnTo>
                  <a:pt x="50800" y="8466"/>
                </a:lnTo>
                <a:lnTo>
                  <a:pt x="50800" y="16933"/>
                </a:lnTo>
                <a:lnTo>
                  <a:pt x="50800" y="25400"/>
                </a:lnTo>
                <a:lnTo>
                  <a:pt x="42333" y="42333"/>
                </a:lnTo>
                <a:lnTo>
                  <a:pt x="33866" y="67733"/>
                </a:lnTo>
                <a:lnTo>
                  <a:pt x="25400" y="84666"/>
                </a:lnTo>
                <a:lnTo>
                  <a:pt x="16933" y="110066"/>
                </a:lnTo>
                <a:lnTo>
                  <a:pt x="8466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0" y="211666"/>
                </a:lnTo>
                <a:lnTo>
                  <a:pt x="16933" y="228600"/>
                </a:lnTo>
                <a:lnTo>
                  <a:pt x="25400" y="245533"/>
                </a:lnTo>
                <a:lnTo>
                  <a:pt x="33866" y="254000"/>
                </a:lnTo>
                <a:lnTo>
                  <a:pt x="50800" y="262466"/>
                </a:lnTo>
                <a:lnTo>
                  <a:pt x="76200" y="262466"/>
                </a:lnTo>
                <a:lnTo>
                  <a:pt x="93133" y="270933"/>
                </a:lnTo>
                <a:lnTo>
                  <a:pt x="110066" y="270933"/>
                </a:lnTo>
                <a:lnTo>
                  <a:pt x="127000" y="262466"/>
                </a:lnTo>
                <a:lnTo>
                  <a:pt x="135466" y="254000"/>
                </a:lnTo>
                <a:lnTo>
                  <a:pt x="143933" y="245533"/>
                </a:lnTo>
                <a:lnTo>
                  <a:pt x="152400" y="228600"/>
                </a:lnTo>
                <a:lnTo>
                  <a:pt x="160866" y="211666"/>
                </a:lnTo>
                <a:lnTo>
                  <a:pt x="160866" y="194733"/>
                </a:lnTo>
                <a:lnTo>
                  <a:pt x="160866" y="177800"/>
                </a:lnTo>
                <a:lnTo>
                  <a:pt x="152400" y="169333"/>
                </a:lnTo>
                <a:lnTo>
                  <a:pt x="143933" y="160866"/>
                </a:lnTo>
                <a:lnTo>
                  <a:pt x="135466" y="152400"/>
                </a:lnTo>
                <a:lnTo>
                  <a:pt x="127000" y="152400"/>
                </a:lnTo>
                <a:lnTo>
                  <a:pt x="110066" y="152400"/>
                </a:lnTo>
                <a:lnTo>
                  <a:pt x="101600" y="160866"/>
                </a:lnTo>
                <a:lnTo>
                  <a:pt x="84666" y="169333"/>
                </a:lnTo>
                <a:lnTo>
                  <a:pt x="76200" y="177800"/>
                </a:lnTo>
                <a:lnTo>
                  <a:pt x="76200" y="194733"/>
                </a:lnTo>
                <a:lnTo>
                  <a:pt x="67733" y="203200"/>
                </a:lnTo>
                <a:lnTo>
                  <a:pt x="67733" y="211666"/>
                </a:lnTo>
                <a:lnTo>
                  <a:pt x="76200" y="220133"/>
                </a:lnTo>
                <a:lnTo>
                  <a:pt x="76200" y="228600"/>
                </a:lnTo>
                <a:lnTo>
                  <a:pt x="93133" y="220133"/>
                </a:lnTo>
                <a:lnTo>
                  <a:pt x="93133" y="220133"/>
                </a:lnTo>
                <a:lnTo>
                  <a:pt x="101600" y="220133"/>
                </a:lnTo>
                <a:lnTo>
                  <a:pt x="10160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5" name="Freeform 8224"/>
          <p:cNvSpPr/>
          <p:nvPr/>
        </p:nvSpPr>
        <p:spPr>
          <a:xfrm>
            <a:off x="2506133" y="5765800"/>
            <a:ext cx="33868" cy="203201"/>
          </a:xfrm>
          <a:custGeom>
            <a:avLst/>
            <a:gdLst/>
            <a:ahLst/>
            <a:cxnLst/>
            <a:rect l="0" t="0" r="0" b="0"/>
            <a:pathLst>
              <a:path w="33868" h="203201">
                <a:moveTo>
                  <a:pt x="33867" y="0"/>
                </a:moveTo>
                <a:lnTo>
                  <a:pt x="33867" y="0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59267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18533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77800"/>
                </a:lnTo>
                <a:lnTo>
                  <a:pt x="0" y="194733"/>
                </a:lnTo>
                <a:lnTo>
                  <a:pt x="0" y="194733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6" name="Freeform 8225"/>
          <p:cNvSpPr/>
          <p:nvPr/>
        </p:nvSpPr>
        <p:spPr>
          <a:xfrm>
            <a:off x="2446867" y="5833533"/>
            <a:ext cx="152401" cy="16935"/>
          </a:xfrm>
          <a:custGeom>
            <a:avLst/>
            <a:gdLst/>
            <a:ahLst/>
            <a:cxnLst/>
            <a:rect l="0" t="0" r="0" b="0"/>
            <a:pathLst>
              <a:path w="152401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42333" y="16934"/>
                </a:lnTo>
                <a:lnTo>
                  <a:pt x="59266" y="16934"/>
                </a:lnTo>
                <a:lnTo>
                  <a:pt x="84666" y="16934"/>
                </a:lnTo>
                <a:lnTo>
                  <a:pt x="101600" y="16934"/>
                </a:lnTo>
                <a:lnTo>
                  <a:pt x="135466" y="8467"/>
                </a:lnTo>
                <a:lnTo>
                  <a:pt x="135466" y="8467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7" name="Freeform 8226"/>
          <p:cNvSpPr/>
          <p:nvPr/>
        </p:nvSpPr>
        <p:spPr>
          <a:xfrm>
            <a:off x="2717800" y="5723467"/>
            <a:ext cx="135468" cy="296334"/>
          </a:xfrm>
          <a:custGeom>
            <a:avLst/>
            <a:gdLst/>
            <a:ahLst/>
            <a:cxnLst/>
            <a:rect l="0" t="0" r="0" b="0"/>
            <a:pathLst>
              <a:path w="135468" h="296334">
                <a:moveTo>
                  <a:pt x="59267" y="0"/>
                </a:moveTo>
                <a:lnTo>
                  <a:pt x="59267" y="0"/>
                </a:lnTo>
                <a:lnTo>
                  <a:pt x="59267" y="8466"/>
                </a:lnTo>
                <a:lnTo>
                  <a:pt x="50800" y="16933"/>
                </a:lnTo>
                <a:lnTo>
                  <a:pt x="50800" y="25400"/>
                </a:lnTo>
                <a:lnTo>
                  <a:pt x="42333" y="33866"/>
                </a:lnTo>
                <a:lnTo>
                  <a:pt x="33867" y="50800"/>
                </a:lnTo>
                <a:lnTo>
                  <a:pt x="25400" y="67733"/>
                </a:lnTo>
                <a:lnTo>
                  <a:pt x="16933" y="93133"/>
                </a:lnTo>
                <a:lnTo>
                  <a:pt x="16933" y="110066"/>
                </a:lnTo>
                <a:lnTo>
                  <a:pt x="8467" y="135466"/>
                </a:lnTo>
                <a:lnTo>
                  <a:pt x="0" y="160866"/>
                </a:lnTo>
                <a:lnTo>
                  <a:pt x="0" y="177800"/>
                </a:lnTo>
                <a:lnTo>
                  <a:pt x="8467" y="203200"/>
                </a:lnTo>
                <a:lnTo>
                  <a:pt x="8467" y="220133"/>
                </a:lnTo>
                <a:lnTo>
                  <a:pt x="16933" y="237066"/>
                </a:lnTo>
                <a:lnTo>
                  <a:pt x="33867" y="254000"/>
                </a:lnTo>
                <a:lnTo>
                  <a:pt x="42333" y="262466"/>
                </a:lnTo>
                <a:lnTo>
                  <a:pt x="59267" y="270933"/>
                </a:lnTo>
                <a:lnTo>
                  <a:pt x="76200" y="279400"/>
                </a:lnTo>
                <a:lnTo>
                  <a:pt x="93133" y="279400"/>
                </a:lnTo>
                <a:lnTo>
                  <a:pt x="101600" y="279400"/>
                </a:lnTo>
                <a:lnTo>
                  <a:pt x="118533" y="270933"/>
                </a:lnTo>
                <a:lnTo>
                  <a:pt x="127000" y="254000"/>
                </a:lnTo>
                <a:lnTo>
                  <a:pt x="135467" y="245533"/>
                </a:lnTo>
                <a:lnTo>
                  <a:pt x="135467" y="228600"/>
                </a:lnTo>
                <a:lnTo>
                  <a:pt x="135467" y="220133"/>
                </a:lnTo>
                <a:lnTo>
                  <a:pt x="135467" y="203200"/>
                </a:lnTo>
                <a:lnTo>
                  <a:pt x="127000" y="186266"/>
                </a:lnTo>
                <a:lnTo>
                  <a:pt x="118533" y="186266"/>
                </a:lnTo>
                <a:lnTo>
                  <a:pt x="110067" y="177800"/>
                </a:lnTo>
                <a:lnTo>
                  <a:pt x="93133" y="177800"/>
                </a:lnTo>
                <a:lnTo>
                  <a:pt x="84667" y="177800"/>
                </a:lnTo>
                <a:lnTo>
                  <a:pt x="76200" y="186266"/>
                </a:lnTo>
                <a:lnTo>
                  <a:pt x="59267" y="194733"/>
                </a:lnTo>
                <a:lnTo>
                  <a:pt x="50800" y="211666"/>
                </a:lnTo>
                <a:lnTo>
                  <a:pt x="42333" y="228600"/>
                </a:lnTo>
                <a:lnTo>
                  <a:pt x="42333" y="245533"/>
                </a:lnTo>
                <a:lnTo>
                  <a:pt x="42333" y="262466"/>
                </a:lnTo>
                <a:lnTo>
                  <a:pt x="50800" y="270933"/>
                </a:lnTo>
                <a:lnTo>
                  <a:pt x="59267" y="287866"/>
                </a:lnTo>
                <a:lnTo>
                  <a:pt x="67733" y="296333"/>
                </a:lnTo>
                <a:lnTo>
                  <a:pt x="67733" y="296333"/>
                </a:lnTo>
                <a:lnTo>
                  <a:pt x="76200" y="296333"/>
                </a:lnTo>
                <a:lnTo>
                  <a:pt x="7620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8" name="Freeform 8227"/>
          <p:cNvSpPr/>
          <p:nvPr/>
        </p:nvSpPr>
        <p:spPr>
          <a:xfrm>
            <a:off x="2895600" y="5723467"/>
            <a:ext cx="177801" cy="262467"/>
          </a:xfrm>
          <a:custGeom>
            <a:avLst/>
            <a:gdLst/>
            <a:ahLst/>
            <a:cxnLst/>
            <a:rect l="0" t="0" r="0" b="0"/>
            <a:pathLst>
              <a:path w="177801" h="262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8466"/>
                </a:lnTo>
                <a:lnTo>
                  <a:pt x="101600" y="8466"/>
                </a:lnTo>
                <a:lnTo>
                  <a:pt x="118533" y="16933"/>
                </a:lnTo>
                <a:lnTo>
                  <a:pt x="135467" y="16933"/>
                </a:lnTo>
                <a:lnTo>
                  <a:pt x="152400" y="25400"/>
                </a:lnTo>
                <a:lnTo>
                  <a:pt x="160867" y="33866"/>
                </a:lnTo>
                <a:lnTo>
                  <a:pt x="169333" y="33866"/>
                </a:lnTo>
                <a:lnTo>
                  <a:pt x="169333" y="50800"/>
                </a:lnTo>
                <a:lnTo>
                  <a:pt x="177800" y="59266"/>
                </a:lnTo>
                <a:lnTo>
                  <a:pt x="169333" y="67733"/>
                </a:lnTo>
                <a:lnTo>
                  <a:pt x="169333" y="84666"/>
                </a:lnTo>
                <a:lnTo>
                  <a:pt x="160867" y="101600"/>
                </a:lnTo>
                <a:lnTo>
                  <a:pt x="152400" y="118533"/>
                </a:lnTo>
                <a:lnTo>
                  <a:pt x="135467" y="135466"/>
                </a:lnTo>
                <a:lnTo>
                  <a:pt x="127000" y="152400"/>
                </a:lnTo>
                <a:lnTo>
                  <a:pt x="118533" y="177800"/>
                </a:lnTo>
                <a:lnTo>
                  <a:pt x="118533" y="194733"/>
                </a:lnTo>
                <a:lnTo>
                  <a:pt x="110067" y="211666"/>
                </a:lnTo>
                <a:lnTo>
                  <a:pt x="110067" y="228600"/>
                </a:lnTo>
                <a:lnTo>
                  <a:pt x="110067" y="245533"/>
                </a:lnTo>
                <a:lnTo>
                  <a:pt x="118533" y="254000"/>
                </a:lnTo>
                <a:lnTo>
                  <a:pt x="127000" y="262466"/>
                </a:lnTo>
                <a:lnTo>
                  <a:pt x="127000" y="262466"/>
                </a:lnTo>
                <a:lnTo>
                  <a:pt x="127000" y="262466"/>
                </a:lnTo>
                <a:lnTo>
                  <a:pt x="127000" y="262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9" name="Freeform 8228"/>
          <p:cNvSpPr/>
          <p:nvPr/>
        </p:nvSpPr>
        <p:spPr>
          <a:xfrm>
            <a:off x="3200400" y="5765800"/>
            <a:ext cx="25401" cy="177801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84667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43933"/>
                </a:lnTo>
                <a:lnTo>
                  <a:pt x="8467" y="160867"/>
                </a:lnTo>
                <a:lnTo>
                  <a:pt x="8467" y="169333"/>
                </a:lnTo>
                <a:lnTo>
                  <a:pt x="8467" y="169333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0" name="Freeform 8229"/>
          <p:cNvSpPr/>
          <p:nvPr/>
        </p:nvSpPr>
        <p:spPr>
          <a:xfrm>
            <a:off x="3132667" y="5791200"/>
            <a:ext cx="211667" cy="33868"/>
          </a:xfrm>
          <a:custGeom>
            <a:avLst/>
            <a:gdLst/>
            <a:ahLst/>
            <a:cxnLst/>
            <a:rect l="0" t="0" r="0" b="0"/>
            <a:pathLst>
              <a:path w="211667" h="33868">
                <a:moveTo>
                  <a:pt x="0" y="33867"/>
                </a:moveTo>
                <a:lnTo>
                  <a:pt x="8466" y="33867"/>
                </a:lnTo>
                <a:lnTo>
                  <a:pt x="8466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42333" y="33867"/>
                </a:lnTo>
                <a:lnTo>
                  <a:pt x="59266" y="33867"/>
                </a:lnTo>
                <a:lnTo>
                  <a:pt x="84666" y="25400"/>
                </a:lnTo>
                <a:lnTo>
                  <a:pt x="110066" y="25400"/>
                </a:lnTo>
                <a:lnTo>
                  <a:pt x="135466" y="25400"/>
                </a:lnTo>
                <a:lnTo>
                  <a:pt x="160866" y="16933"/>
                </a:lnTo>
                <a:lnTo>
                  <a:pt x="186266" y="8467"/>
                </a:lnTo>
                <a:lnTo>
                  <a:pt x="186266" y="8467"/>
                </a:lnTo>
                <a:lnTo>
                  <a:pt x="211666" y="0"/>
                </a:lnTo>
                <a:lnTo>
                  <a:pt x="2116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1" name="Freeform 8230"/>
          <p:cNvSpPr/>
          <p:nvPr/>
        </p:nvSpPr>
        <p:spPr>
          <a:xfrm>
            <a:off x="3386667" y="5706533"/>
            <a:ext cx="135467" cy="321735"/>
          </a:xfrm>
          <a:custGeom>
            <a:avLst/>
            <a:gdLst/>
            <a:ahLst/>
            <a:cxnLst/>
            <a:rect l="0" t="0" r="0" b="0"/>
            <a:pathLst>
              <a:path w="135467" h="321735">
                <a:moveTo>
                  <a:pt x="93133" y="0"/>
                </a:moveTo>
                <a:lnTo>
                  <a:pt x="93133" y="8467"/>
                </a:lnTo>
                <a:lnTo>
                  <a:pt x="84666" y="8467"/>
                </a:lnTo>
                <a:lnTo>
                  <a:pt x="84666" y="16934"/>
                </a:lnTo>
                <a:lnTo>
                  <a:pt x="76200" y="25400"/>
                </a:lnTo>
                <a:lnTo>
                  <a:pt x="67733" y="33867"/>
                </a:lnTo>
                <a:lnTo>
                  <a:pt x="59266" y="42334"/>
                </a:lnTo>
                <a:lnTo>
                  <a:pt x="50800" y="59267"/>
                </a:lnTo>
                <a:lnTo>
                  <a:pt x="42333" y="76200"/>
                </a:lnTo>
                <a:lnTo>
                  <a:pt x="25400" y="93134"/>
                </a:lnTo>
                <a:lnTo>
                  <a:pt x="16933" y="110067"/>
                </a:lnTo>
                <a:lnTo>
                  <a:pt x="8466" y="135467"/>
                </a:lnTo>
                <a:lnTo>
                  <a:pt x="8466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4"/>
                </a:lnTo>
                <a:lnTo>
                  <a:pt x="8466" y="237067"/>
                </a:lnTo>
                <a:lnTo>
                  <a:pt x="16933" y="262467"/>
                </a:lnTo>
                <a:lnTo>
                  <a:pt x="25400" y="270934"/>
                </a:lnTo>
                <a:lnTo>
                  <a:pt x="50800" y="287867"/>
                </a:lnTo>
                <a:lnTo>
                  <a:pt x="59266" y="296334"/>
                </a:lnTo>
                <a:lnTo>
                  <a:pt x="76200" y="296334"/>
                </a:lnTo>
                <a:lnTo>
                  <a:pt x="101600" y="296334"/>
                </a:lnTo>
                <a:lnTo>
                  <a:pt x="110066" y="296334"/>
                </a:lnTo>
                <a:lnTo>
                  <a:pt x="118533" y="287867"/>
                </a:lnTo>
                <a:lnTo>
                  <a:pt x="127000" y="279400"/>
                </a:lnTo>
                <a:lnTo>
                  <a:pt x="135466" y="262467"/>
                </a:lnTo>
                <a:lnTo>
                  <a:pt x="135466" y="245534"/>
                </a:lnTo>
                <a:lnTo>
                  <a:pt x="135466" y="237067"/>
                </a:lnTo>
                <a:lnTo>
                  <a:pt x="135466" y="220134"/>
                </a:lnTo>
                <a:lnTo>
                  <a:pt x="127000" y="203200"/>
                </a:lnTo>
                <a:lnTo>
                  <a:pt x="118533" y="194734"/>
                </a:lnTo>
                <a:lnTo>
                  <a:pt x="110066" y="186267"/>
                </a:lnTo>
                <a:lnTo>
                  <a:pt x="101600" y="186267"/>
                </a:lnTo>
                <a:lnTo>
                  <a:pt x="84666" y="177800"/>
                </a:lnTo>
                <a:lnTo>
                  <a:pt x="76200" y="186267"/>
                </a:lnTo>
                <a:lnTo>
                  <a:pt x="59266" y="203200"/>
                </a:lnTo>
                <a:lnTo>
                  <a:pt x="50800" y="211667"/>
                </a:lnTo>
                <a:lnTo>
                  <a:pt x="42333" y="228600"/>
                </a:lnTo>
                <a:lnTo>
                  <a:pt x="33866" y="254000"/>
                </a:lnTo>
                <a:lnTo>
                  <a:pt x="33866" y="270934"/>
                </a:lnTo>
                <a:lnTo>
                  <a:pt x="25400" y="287867"/>
                </a:lnTo>
                <a:lnTo>
                  <a:pt x="33866" y="296334"/>
                </a:lnTo>
                <a:lnTo>
                  <a:pt x="42333" y="313267"/>
                </a:lnTo>
                <a:lnTo>
                  <a:pt x="50800" y="321734"/>
                </a:lnTo>
                <a:lnTo>
                  <a:pt x="50800" y="321734"/>
                </a:lnTo>
                <a:lnTo>
                  <a:pt x="59266" y="321734"/>
                </a:lnTo>
                <a:lnTo>
                  <a:pt x="59266" y="321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2" name="Freeform 8231"/>
          <p:cNvSpPr/>
          <p:nvPr/>
        </p:nvSpPr>
        <p:spPr>
          <a:xfrm>
            <a:off x="3606800" y="5715000"/>
            <a:ext cx="169334" cy="287868"/>
          </a:xfrm>
          <a:custGeom>
            <a:avLst/>
            <a:gdLst/>
            <a:ahLst/>
            <a:cxnLst/>
            <a:rect l="0" t="0" r="0" b="0"/>
            <a:pathLst>
              <a:path w="169334" h="287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16933"/>
                </a:lnTo>
                <a:lnTo>
                  <a:pt x="101600" y="16933"/>
                </a:lnTo>
                <a:lnTo>
                  <a:pt x="118533" y="25400"/>
                </a:lnTo>
                <a:lnTo>
                  <a:pt x="135467" y="25400"/>
                </a:lnTo>
                <a:lnTo>
                  <a:pt x="152400" y="33867"/>
                </a:lnTo>
                <a:lnTo>
                  <a:pt x="160867" y="42333"/>
                </a:lnTo>
                <a:lnTo>
                  <a:pt x="160867" y="50800"/>
                </a:lnTo>
                <a:lnTo>
                  <a:pt x="169333" y="59267"/>
                </a:lnTo>
                <a:lnTo>
                  <a:pt x="169333" y="67733"/>
                </a:lnTo>
                <a:lnTo>
                  <a:pt x="160867" y="76200"/>
                </a:lnTo>
                <a:lnTo>
                  <a:pt x="160867" y="84667"/>
                </a:lnTo>
                <a:lnTo>
                  <a:pt x="152400" y="101600"/>
                </a:lnTo>
                <a:lnTo>
                  <a:pt x="143933" y="110067"/>
                </a:lnTo>
                <a:lnTo>
                  <a:pt x="135467" y="127000"/>
                </a:lnTo>
                <a:lnTo>
                  <a:pt x="127000" y="143933"/>
                </a:lnTo>
                <a:lnTo>
                  <a:pt x="118533" y="160867"/>
                </a:lnTo>
                <a:lnTo>
                  <a:pt x="110067" y="177800"/>
                </a:lnTo>
                <a:lnTo>
                  <a:pt x="101600" y="194733"/>
                </a:lnTo>
                <a:lnTo>
                  <a:pt x="101600" y="211667"/>
                </a:lnTo>
                <a:lnTo>
                  <a:pt x="93133" y="237067"/>
                </a:lnTo>
                <a:lnTo>
                  <a:pt x="84667" y="245533"/>
                </a:lnTo>
                <a:lnTo>
                  <a:pt x="84667" y="262467"/>
                </a:lnTo>
                <a:lnTo>
                  <a:pt x="84667" y="279400"/>
                </a:lnTo>
                <a:lnTo>
                  <a:pt x="84667" y="287867"/>
                </a:lnTo>
                <a:lnTo>
                  <a:pt x="93133" y="287867"/>
                </a:lnTo>
                <a:lnTo>
                  <a:pt x="93133" y="287867"/>
                </a:lnTo>
                <a:lnTo>
                  <a:pt x="93133" y="287867"/>
                </a:lnTo>
                <a:lnTo>
                  <a:pt x="93133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3" name="Freeform 8232"/>
          <p:cNvSpPr/>
          <p:nvPr/>
        </p:nvSpPr>
        <p:spPr>
          <a:xfrm>
            <a:off x="3886200" y="5740400"/>
            <a:ext cx="42334" cy="279401"/>
          </a:xfrm>
          <a:custGeom>
            <a:avLst/>
            <a:gdLst/>
            <a:ahLst/>
            <a:cxnLst/>
            <a:rect l="0" t="0" r="0" b="0"/>
            <a:pathLst>
              <a:path w="42334" h="279401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42333" y="16933"/>
                </a:lnTo>
                <a:lnTo>
                  <a:pt x="42333" y="33867"/>
                </a:lnTo>
                <a:lnTo>
                  <a:pt x="42333" y="50800"/>
                </a:lnTo>
                <a:lnTo>
                  <a:pt x="42333" y="67733"/>
                </a:lnTo>
                <a:lnTo>
                  <a:pt x="42333" y="84667"/>
                </a:lnTo>
                <a:lnTo>
                  <a:pt x="42333" y="110067"/>
                </a:lnTo>
                <a:lnTo>
                  <a:pt x="42333" y="127000"/>
                </a:lnTo>
                <a:lnTo>
                  <a:pt x="33867" y="152400"/>
                </a:lnTo>
                <a:lnTo>
                  <a:pt x="33867" y="177800"/>
                </a:lnTo>
                <a:lnTo>
                  <a:pt x="25400" y="203200"/>
                </a:lnTo>
                <a:lnTo>
                  <a:pt x="25400" y="220133"/>
                </a:lnTo>
                <a:lnTo>
                  <a:pt x="16933" y="237067"/>
                </a:lnTo>
                <a:lnTo>
                  <a:pt x="16933" y="254000"/>
                </a:lnTo>
                <a:lnTo>
                  <a:pt x="16933" y="270933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4" name="Freeform 8233"/>
          <p:cNvSpPr/>
          <p:nvPr/>
        </p:nvSpPr>
        <p:spPr>
          <a:xfrm>
            <a:off x="3826933" y="5850467"/>
            <a:ext cx="228601" cy="25401"/>
          </a:xfrm>
          <a:custGeom>
            <a:avLst/>
            <a:gdLst/>
            <a:ahLst/>
            <a:cxnLst/>
            <a:rect l="0" t="0" r="0" b="0"/>
            <a:pathLst>
              <a:path w="228601" h="254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42334" y="8466"/>
                </a:lnTo>
                <a:lnTo>
                  <a:pt x="67734" y="8466"/>
                </a:lnTo>
                <a:lnTo>
                  <a:pt x="93134" y="16933"/>
                </a:lnTo>
                <a:lnTo>
                  <a:pt x="118534" y="16933"/>
                </a:lnTo>
                <a:lnTo>
                  <a:pt x="152400" y="25400"/>
                </a:lnTo>
                <a:lnTo>
                  <a:pt x="169334" y="25400"/>
                </a:lnTo>
                <a:lnTo>
                  <a:pt x="194734" y="25400"/>
                </a:lnTo>
                <a:lnTo>
                  <a:pt x="220134" y="25400"/>
                </a:lnTo>
                <a:lnTo>
                  <a:pt x="220134" y="25400"/>
                </a:lnTo>
                <a:lnTo>
                  <a:pt x="228600" y="16933"/>
                </a:lnTo>
                <a:lnTo>
                  <a:pt x="2286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5" name="Freeform 8234"/>
          <p:cNvSpPr/>
          <p:nvPr/>
        </p:nvSpPr>
        <p:spPr>
          <a:xfrm>
            <a:off x="4140200" y="5715000"/>
            <a:ext cx="194734" cy="228601"/>
          </a:xfrm>
          <a:custGeom>
            <a:avLst/>
            <a:gdLst/>
            <a:ahLst/>
            <a:cxnLst/>
            <a:rect l="0" t="0" r="0" b="0"/>
            <a:pathLst>
              <a:path w="194734" h="228601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3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8467" y="169333"/>
                </a:lnTo>
                <a:lnTo>
                  <a:pt x="16933" y="186267"/>
                </a:lnTo>
                <a:lnTo>
                  <a:pt x="33867" y="194733"/>
                </a:lnTo>
                <a:lnTo>
                  <a:pt x="50800" y="203200"/>
                </a:lnTo>
                <a:lnTo>
                  <a:pt x="59267" y="211667"/>
                </a:lnTo>
                <a:lnTo>
                  <a:pt x="76200" y="220133"/>
                </a:lnTo>
                <a:lnTo>
                  <a:pt x="93133" y="220133"/>
                </a:lnTo>
                <a:lnTo>
                  <a:pt x="118533" y="228600"/>
                </a:lnTo>
                <a:lnTo>
                  <a:pt x="135467" y="228600"/>
                </a:lnTo>
                <a:lnTo>
                  <a:pt x="143933" y="228600"/>
                </a:lnTo>
                <a:lnTo>
                  <a:pt x="169333" y="220133"/>
                </a:lnTo>
                <a:lnTo>
                  <a:pt x="177800" y="211667"/>
                </a:lnTo>
                <a:lnTo>
                  <a:pt x="186267" y="203200"/>
                </a:lnTo>
                <a:lnTo>
                  <a:pt x="186267" y="203200"/>
                </a:lnTo>
                <a:lnTo>
                  <a:pt x="194733" y="194733"/>
                </a:lnTo>
                <a:lnTo>
                  <a:pt x="194733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6" name="Freeform 8235"/>
          <p:cNvSpPr/>
          <p:nvPr/>
        </p:nvSpPr>
        <p:spPr>
          <a:xfrm>
            <a:off x="4182533" y="5655733"/>
            <a:ext cx="84668" cy="321735"/>
          </a:xfrm>
          <a:custGeom>
            <a:avLst/>
            <a:gdLst/>
            <a:ahLst/>
            <a:cxnLst/>
            <a:rect l="0" t="0" r="0" b="0"/>
            <a:pathLst>
              <a:path w="84668" h="321735">
                <a:moveTo>
                  <a:pt x="84667" y="0"/>
                </a:moveTo>
                <a:lnTo>
                  <a:pt x="84667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67734" y="16934"/>
                </a:lnTo>
                <a:lnTo>
                  <a:pt x="67734" y="25400"/>
                </a:lnTo>
                <a:lnTo>
                  <a:pt x="67734" y="42334"/>
                </a:lnTo>
                <a:lnTo>
                  <a:pt x="67734" y="50800"/>
                </a:lnTo>
                <a:lnTo>
                  <a:pt x="59267" y="67734"/>
                </a:lnTo>
                <a:lnTo>
                  <a:pt x="50800" y="84667"/>
                </a:lnTo>
                <a:lnTo>
                  <a:pt x="50800" y="101600"/>
                </a:lnTo>
                <a:lnTo>
                  <a:pt x="42334" y="127000"/>
                </a:lnTo>
                <a:lnTo>
                  <a:pt x="33867" y="152400"/>
                </a:lnTo>
                <a:lnTo>
                  <a:pt x="25400" y="169334"/>
                </a:lnTo>
                <a:lnTo>
                  <a:pt x="16934" y="194734"/>
                </a:lnTo>
                <a:lnTo>
                  <a:pt x="8467" y="220134"/>
                </a:lnTo>
                <a:lnTo>
                  <a:pt x="8467" y="245534"/>
                </a:lnTo>
                <a:lnTo>
                  <a:pt x="0" y="262467"/>
                </a:lnTo>
                <a:lnTo>
                  <a:pt x="0" y="279400"/>
                </a:lnTo>
                <a:lnTo>
                  <a:pt x="0" y="296334"/>
                </a:lnTo>
                <a:lnTo>
                  <a:pt x="0" y="313267"/>
                </a:lnTo>
                <a:lnTo>
                  <a:pt x="8467" y="321734"/>
                </a:lnTo>
                <a:lnTo>
                  <a:pt x="16934" y="321734"/>
                </a:lnTo>
                <a:lnTo>
                  <a:pt x="16934" y="321734"/>
                </a:lnTo>
                <a:lnTo>
                  <a:pt x="25400" y="321734"/>
                </a:lnTo>
                <a:lnTo>
                  <a:pt x="25400" y="321734"/>
                </a:lnTo>
                <a:lnTo>
                  <a:pt x="33867" y="304800"/>
                </a:lnTo>
                <a:lnTo>
                  <a:pt x="33867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7" name="Freeform 8236"/>
          <p:cNvSpPr/>
          <p:nvPr/>
        </p:nvSpPr>
        <p:spPr>
          <a:xfrm>
            <a:off x="4368800" y="5731933"/>
            <a:ext cx="143934" cy="262468"/>
          </a:xfrm>
          <a:custGeom>
            <a:avLst/>
            <a:gdLst/>
            <a:ahLst/>
            <a:cxnLst/>
            <a:rect l="0" t="0" r="0" b="0"/>
            <a:pathLst>
              <a:path w="143934" h="262468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16933" y="16934"/>
                </a:lnTo>
                <a:lnTo>
                  <a:pt x="16933" y="33867"/>
                </a:lnTo>
                <a:lnTo>
                  <a:pt x="8467" y="42334"/>
                </a:lnTo>
                <a:lnTo>
                  <a:pt x="0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8467" y="186267"/>
                </a:lnTo>
                <a:lnTo>
                  <a:pt x="16933" y="203200"/>
                </a:lnTo>
                <a:lnTo>
                  <a:pt x="25400" y="220134"/>
                </a:lnTo>
                <a:lnTo>
                  <a:pt x="42333" y="237067"/>
                </a:lnTo>
                <a:lnTo>
                  <a:pt x="59267" y="254000"/>
                </a:lnTo>
                <a:lnTo>
                  <a:pt x="67733" y="262467"/>
                </a:lnTo>
                <a:lnTo>
                  <a:pt x="84667" y="262467"/>
                </a:lnTo>
                <a:lnTo>
                  <a:pt x="101600" y="262467"/>
                </a:lnTo>
                <a:lnTo>
                  <a:pt x="110067" y="262467"/>
                </a:lnTo>
                <a:lnTo>
                  <a:pt x="118533" y="262467"/>
                </a:lnTo>
                <a:lnTo>
                  <a:pt x="127000" y="254000"/>
                </a:lnTo>
                <a:lnTo>
                  <a:pt x="135467" y="237067"/>
                </a:lnTo>
                <a:lnTo>
                  <a:pt x="135467" y="228600"/>
                </a:lnTo>
                <a:lnTo>
                  <a:pt x="135467" y="211667"/>
                </a:lnTo>
                <a:lnTo>
                  <a:pt x="143933" y="194734"/>
                </a:lnTo>
                <a:lnTo>
                  <a:pt x="135467" y="177800"/>
                </a:lnTo>
                <a:lnTo>
                  <a:pt x="135467" y="169334"/>
                </a:lnTo>
                <a:lnTo>
                  <a:pt x="135467" y="152400"/>
                </a:lnTo>
                <a:lnTo>
                  <a:pt x="127000" y="143934"/>
                </a:lnTo>
                <a:lnTo>
                  <a:pt x="118533" y="135467"/>
                </a:lnTo>
                <a:lnTo>
                  <a:pt x="110067" y="127000"/>
                </a:lnTo>
                <a:lnTo>
                  <a:pt x="110067" y="118534"/>
                </a:lnTo>
                <a:lnTo>
                  <a:pt x="93133" y="118534"/>
                </a:lnTo>
                <a:lnTo>
                  <a:pt x="84667" y="118534"/>
                </a:lnTo>
                <a:lnTo>
                  <a:pt x="76200" y="127000"/>
                </a:lnTo>
                <a:lnTo>
                  <a:pt x="67733" y="135467"/>
                </a:lnTo>
                <a:lnTo>
                  <a:pt x="59267" y="143934"/>
                </a:lnTo>
                <a:lnTo>
                  <a:pt x="59267" y="152400"/>
                </a:lnTo>
                <a:lnTo>
                  <a:pt x="50800" y="169334"/>
                </a:lnTo>
                <a:lnTo>
                  <a:pt x="50800" y="177800"/>
                </a:lnTo>
                <a:lnTo>
                  <a:pt x="42333" y="194734"/>
                </a:lnTo>
                <a:lnTo>
                  <a:pt x="42333" y="211667"/>
                </a:lnTo>
                <a:lnTo>
                  <a:pt x="42333" y="220134"/>
                </a:lnTo>
                <a:lnTo>
                  <a:pt x="42333" y="228600"/>
                </a:lnTo>
                <a:lnTo>
                  <a:pt x="42333" y="245534"/>
                </a:lnTo>
                <a:lnTo>
                  <a:pt x="42333" y="245534"/>
                </a:lnTo>
                <a:lnTo>
                  <a:pt x="50800" y="245534"/>
                </a:lnTo>
                <a:lnTo>
                  <a:pt x="50800" y="245534"/>
                </a:lnTo>
                <a:lnTo>
                  <a:pt x="50800" y="245534"/>
                </a:lnTo>
                <a:lnTo>
                  <a:pt x="50800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8" name="Freeform 8237"/>
          <p:cNvSpPr/>
          <p:nvPr/>
        </p:nvSpPr>
        <p:spPr>
          <a:xfrm>
            <a:off x="4699000" y="5757333"/>
            <a:ext cx="16934" cy="245535"/>
          </a:xfrm>
          <a:custGeom>
            <a:avLst/>
            <a:gdLst/>
            <a:ahLst/>
            <a:cxnLst/>
            <a:rect l="0" t="0" r="0" b="0"/>
            <a:pathLst>
              <a:path w="16934" h="245535">
                <a:moveTo>
                  <a:pt x="8467" y="0"/>
                </a:moveTo>
                <a:lnTo>
                  <a:pt x="8467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8467" y="143934"/>
                </a:lnTo>
                <a:lnTo>
                  <a:pt x="8467" y="169334"/>
                </a:lnTo>
                <a:lnTo>
                  <a:pt x="16933" y="186267"/>
                </a:lnTo>
                <a:lnTo>
                  <a:pt x="16933" y="211667"/>
                </a:lnTo>
                <a:lnTo>
                  <a:pt x="16933" y="228600"/>
                </a:lnTo>
                <a:lnTo>
                  <a:pt x="16933" y="237067"/>
                </a:lnTo>
                <a:lnTo>
                  <a:pt x="16933" y="237067"/>
                </a:lnTo>
                <a:lnTo>
                  <a:pt x="16933" y="245534"/>
                </a:lnTo>
                <a:lnTo>
                  <a:pt x="16933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9" name="Freeform 8238"/>
          <p:cNvSpPr/>
          <p:nvPr/>
        </p:nvSpPr>
        <p:spPr>
          <a:xfrm>
            <a:off x="4605867" y="5875867"/>
            <a:ext cx="194734" cy="42334"/>
          </a:xfrm>
          <a:custGeom>
            <a:avLst/>
            <a:gdLst/>
            <a:ahLst/>
            <a:cxnLst/>
            <a:rect l="0" t="0" r="0" b="0"/>
            <a:pathLst>
              <a:path w="194734" h="42334">
                <a:moveTo>
                  <a:pt x="8466" y="42333"/>
                </a:moveTo>
                <a:lnTo>
                  <a:pt x="0" y="33866"/>
                </a:lnTo>
                <a:lnTo>
                  <a:pt x="8466" y="33866"/>
                </a:lnTo>
                <a:lnTo>
                  <a:pt x="8466" y="25400"/>
                </a:lnTo>
                <a:lnTo>
                  <a:pt x="16933" y="16933"/>
                </a:lnTo>
                <a:lnTo>
                  <a:pt x="25400" y="8466"/>
                </a:lnTo>
                <a:lnTo>
                  <a:pt x="42333" y="8466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  <a:lnTo>
                  <a:pt x="152400" y="0"/>
                </a:lnTo>
                <a:lnTo>
                  <a:pt x="169333" y="0"/>
                </a:lnTo>
                <a:lnTo>
                  <a:pt x="169333" y="0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0" name="Freeform 8239"/>
          <p:cNvSpPr/>
          <p:nvPr/>
        </p:nvSpPr>
        <p:spPr>
          <a:xfrm>
            <a:off x="4834467" y="5715000"/>
            <a:ext cx="143934" cy="330201"/>
          </a:xfrm>
          <a:custGeom>
            <a:avLst/>
            <a:gdLst/>
            <a:ahLst/>
            <a:cxnLst/>
            <a:rect l="0" t="0" r="0" b="0"/>
            <a:pathLst>
              <a:path w="143934" h="330201">
                <a:moveTo>
                  <a:pt x="143933" y="16933"/>
                </a:moveTo>
                <a:lnTo>
                  <a:pt x="143933" y="16933"/>
                </a:lnTo>
                <a:lnTo>
                  <a:pt x="143933" y="16933"/>
                </a:lnTo>
                <a:lnTo>
                  <a:pt x="143933" y="16933"/>
                </a:lnTo>
                <a:lnTo>
                  <a:pt x="135466" y="16933"/>
                </a:lnTo>
                <a:lnTo>
                  <a:pt x="135466" y="8467"/>
                </a:lnTo>
                <a:lnTo>
                  <a:pt x="127000" y="8467"/>
                </a:lnTo>
                <a:lnTo>
                  <a:pt x="118533" y="0"/>
                </a:lnTo>
                <a:lnTo>
                  <a:pt x="110066" y="0"/>
                </a:lnTo>
                <a:lnTo>
                  <a:pt x="93133" y="0"/>
                </a:lnTo>
                <a:lnTo>
                  <a:pt x="84666" y="8467"/>
                </a:lnTo>
                <a:lnTo>
                  <a:pt x="67733" y="8467"/>
                </a:lnTo>
                <a:lnTo>
                  <a:pt x="50800" y="16933"/>
                </a:lnTo>
                <a:lnTo>
                  <a:pt x="42333" y="16933"/>
                </a:lnTo>
                <a:lnTo>
                  <a:pt x="25400" y="25400"/>
                </a:lnTo>
                <a:lnTo>
                  <a:pt x="16933" y="33867"/>
                </a:lnTo>
                <a:lnTo>
                  <a:pt x="8466" y="42333"/>
                </a:lnTo>
                <a:lnTo>
                  <a:pt x="0" y="59267"/>
                </a:lnTo>
                <a:lnTo>
                  <a:pt x="0" y="67733"/>
                </a:lnTo>
                <a:lnTo>
                  <a:pt x="0" y="76200"/>
                </a:lnTo>
                <a:lnTo>
                  <a:pt x="8466" y="93133"/>
                </a:lnTo>
                <a:lnTo>
                  <a:pt x="16933" y="101600"/>
                </a:lnTo>
                <a:lnTo>
                  <a:pt x="25400" y="110067"/>
                </a:lnTo>
                <a:lnTo>
                  <a:pt x="33866" y="118533"/>
                </a:lnTo>
                <a:lnTo>
                  <a:pt x="50800" y="127000"/>
                </a:lnTo>
                <a:lnTo>
                  <a:pt x="59266" y="127000"/>
                </a:lnTo>
                <a:lnTo>
                  <a:pt x="76200" y="127000"/>
                </a:lnTo>
                <a:lnTo>
                  <a:pt x="84666" y="127000"/>
                </a:lnTo>
                <a:lnTo>
                  <a:pt x="93133" y="118533"/>
                </a:lnTo>
                <a:lnTo>
                  <a:pt x="101600" y="110067"/>
                </a:lnTo>
                <a:lnTo>
                  <a:pt x="101600" y="101600"/>
                </a:lnTo>
                <a:lnTo>
                  <a:pt x="110066" y="93133"/>
                </a:lnTo>
                <a:lnTo>
                  <a:pt x="118533" y="76200"/>
                </a:lnTo>
                <a:lnTo>
                  <a:pt x="118533" y="67733"/>
                </a:lnTo>
                <a:lnTo>
                  <a:pt x="127000" y="59267"/>
                </a:lnTo>
                <a:lnTo>
                  <a:pt x="127000" y="50800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50800"/>
                </a:lnTo>
                <a:lnTo>
                  <a:pt x="127000" y="59267"/>
                </a:lnTo>
                <a:lnTo>
                  <a:pt x="127000" y="67733"/>
                </a:lnTo>
                <a:lnTo>
                  <a:pt x="118533" y="84667"/>
                </a:lnTo>
                <a:lnTo>
                  <a:pt x="118533" y="101600"/>
                </a:lnTo>
                <a:lnTo>
                  <a:pt x="118533" y="118533"/>
                </a:lnTo>
                <a:lnTo>
                  <a:pt x="110066" y="143933"/>
                </a:lnTo>
                <a:lnTo>
                  <a:pt x="110066" y="160867"/>
                </a:lnTo>
                <a:lnTo>
                  <a:pt x="110066" y="186267"/>
                </a:lnTo>
                <a:lnTo>
                  <a:pt x="101600" y="203200"/>
                </a:lnTo>
                <a:lnTo>
                  <a:pt x="101600" y="228600"/>
                </a:lnTo>
                <a:lnTo>
                  <a:pt x="101600" y="245533"/>
                </a:lnTo>
                <a:lnTo>
                  <a:pt x="101600" y="262467"/>
                </a:lnTo>
                <a:lnTo>
                  <a:pt x="101600" y="279400"/>
                </a:lnTo>
                <a:lnTo>
                  <a:pt x="101600" y="296333"/>
                </a:lnTo>
                <a:lnTo>
                  <a:pt x="93133" y="313267"/>
                </a:lnTo>
                <a:lnTo>
                  <a:pt x="93133" y="321733"/>
                </a:lnTo>
                <a:lnTo>
                  <a:pt x="101600" y="330200"/>
                </a:lnTo>
                <a:lnTo>
                  <a:pt x="101600" y="330200"/>
                </a:lnTo>
                <a:lnTo>
                  <a:pt x="101600" y="330200"/>
                </a:lnTo>
                <a:lnTo>
                  <a:pt x="110066" y="321733"/>
                </a:lnTo>
                <a:lnTo>
                  <a:pt x="118533" y="313267"/>
                </a:lnTo>
                <a:lnTo>
                  <a:pt x="118533" y="313267"/>
                </a:lnTo>
                <a:lnTo>
                  <a:pt x="127000" y="296333"/>
                </a:lnTo>
                <a:lnTo>
                  <a:pt x="12700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1" name="Freeform 8240"/>
          <p:cNvSpPr/>
          <p:nvPr/>
        </p:nvSpPr>
        <p:spPr>
          <a:xfrm>
            <a:off x="5029200" y="5765800"/>
            <a:ext cx="143934" cy="254001"/>
          </a:xfrm>
          <a:custGeom>
            <a:avLst/>
            <a:gdLst/>
            <a:ahLst/>
            <a:cxnLst/>
            <a:rect l="0" t="0" r="0" b="0"/>
            <a:pathLst>
              <a:path w="143934" h="254001">
                <a:moveTo>
                  <a:pt x="67733" y="0"/>
                </a:moveTo>
                <a:lnTo>
                  <a:pt x="67733" y="8467"/>
                </a:lnTo>
                <a:lnTo>
                  <a:pt x="67733" y="8467"/>
                </a:lnTo>
                <a:lnTo>
                  <a:pt x="59267" y="8467"/>
                </a:lnTo>
                <a:lnTo>
                  <a:pt x="59267" y="16933"/>
                </a:lnTo>
                <a:lnTo>
                  <a:pt x="50800" y="16933"/>
                </a:lnTo>
                <a:lnTo>
                  <a:pt x="42333" y="25400"/>
                </a:lnTo>
                <a:lnTo>
                  <a:pt x="33867" y="42333"/>
                </a:lnTo>
                <a:lnTo>
                  <a:pt x="33867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8467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77800"/>
                </a:lnTo>
                <a:lnTo>
                  <a:pt x="8467" y="194733"/>
                </a:lnTo>
                <a:lnTo>
                  <a:pt x="16933" y="211667"/>
                </a:lnTo>
                <a:lnTo>
                  <a:pt x="33867" y="228600"/>
                </a:lnTo>
                <a:lnTo>
                  <a:pt x="42333" y="237067"/>
                </a:lnTo>
                <a:lnTo>
                  <a:pt x="50800" y="245533"/>
                </a:lnTo>
                <a:lnTo>
                  <a:pt x="67733" y="254000"/>
                </a:lnTo>
                <a:lnTo>
                  <a:pt x="76200" y="254000"/>
                </a:lnTo>
                <a:lnTo>
                  <a:pt x="93133" y="254000"/>
                </a:lnTo>
                <a:lnTo>
                  <a:pt x="110067" y="245533"/>
                </a:lnTo>
                <a:lnTo>
                  <a:pt x="118533" y="237067"/>
                </a:lnTo>
                <a:lnTo>
                  <a:pt x="127000" y="228600"/>
                </a:lnTo>
                <a:lnTo>
                  <a:pt x="135467" y="211667"/>
                </a:lnTo>
                <a:lnTo>
                  <a:pt x="135467" y="203200"/>
                </a:lnTo>
                <a:lnTo>
                  <a:pt x="143933" y="177800"/>
                </a:lnTo>
                <a:lnTo>
                  <a:pt x="143933" y="160867"/>
                </a:lnTo>
                <a:lnTo>
                  <a:pt x="143933" y="143933"/>
                </a:lnTo>
                <a:lnTo>
                  <a:pt x="143933" y="118533"/>
                </a:lnTo>
                <a:lnTo>
                  <a:pt x="135467" y="93133"/>
                </a:lnTo>
                <a:lnTo>
                  <a:pt x="127000" y="76200"/>
                </a:lnTo>
                <a:lnTo>
                  <a:pt x="118533" y="59267"/>
                </a:lnTo>
                <a:lnTo>
                  <a:pt x="110067" y="42333"/>
                </a:lnTo>
                <a:lnTo>
                  <a:pt x="101600" y="25400"/>
                </a:lnTo>
                <a:lnTo>
                  <a:pt x="93133" y="8467"/>
                </a:lnTo>
                <a:lnTo>
                  <a:pt x="76200" y="8467"/>
                </a:lnTo>
                <a:lnTo>
                  <a:pt x="67733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2" name="Freeform 8241"/>
          <p:cNvSpPr/>
          <p:nvPr/>
        </p:nvSpPr>
        <p:spPr>
          <a:xfrm>
            <a:off x="5274733" y="5875867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0"/>
                </a:lnTo>
                <a:lnTo>
                  <a:pt x="25400" y="0"/>
                </a:lnTo>
                <a:lnTo>
                  <a:pt x="42334" y="8466"/>
                </a:lnTo>
                <a:lnTo>
                  <a:pt x="59267" y="8466"/>
                </a:lnTo>
                <a:lnTo>
                  <a:pt x="67734" y="8466"/>
                </a:lnTo>
                <a:lnTo>
                  <a:pt x="84667" y="16933"/>
                </a:lnTo>
                <a:lnTo>
                  <a:pt x="93134" y="16933"/>
                </a:lnTo>
                <a:lnTo>
                  <a:pt x="110067" y="25400"/>
                </a:lnTo>
                <a:lnTo>
                  <a:pt x="118534" y="25400"/>
                </a:lnTo>
                <a:lnTo>
                  <a:pt x="118534" y="25400"/>
                </a:lnTo>
                <a:lnTo>
                  <a:pt x="127000" y="25400"/>
                </a:lnTo>
                <a:lnTo>
                  <a:pt x="12700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3" name="Freeform 8242"/>
          <p:cNvSpPr/>
          <p:nvPr/>
        </p:nvSpPr>
        <p:spPr>
          <a:xfrm>
            <a:off x="5240867" y="5943600"/>
            <a:ext cx="143934" cy="50801"/>
          </a:xfrm>
          <a:custGeom>
            <a:avLst/>
            <a:gdLst/>
            <a:ahLst/>
            <a:cxnLst/>
            <a:rect l="0" t="0" r="0" b="0"/>
            <a:pathLst>
              <a:path w="143934" h="508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25400"/>
                </a:lnTo>
                <a:lnTo>
                  <a:pt x="33866" y="33867"/>
                </a:lnTo>
                <a:lnTo>
                  <a:pt x="50800" y="33867"/>
                </a:lnTo>
                <a:lnTo>
                  <a:pt x="67733" y="42333"/>
                </a:lnTo>
                <a:lnTo>
                  <a:pt x="84666" y="42333"/>
                </a:lnTo>
                <a:lnTo>
                  <a:pt x="101600" y="50800"/>
                </a:lnTo>
                <a:lnTo>
                  <a:pt x="110066" y="50800"/>
                </a:lnTo>
                <a:lnTo>
                  <a:pt x="127000" y="50800"/>
                </a:lnTo>
                <a:lnTo>
                  <a:pt x="135466" y="42333"/>
                </a:lnTo>
                <a:lnTo>
                  <a:pt x="135466" y="42333"/>
                </a:lnTo>
                <a:lnTo>
                  <a:pt x="143933" y="33867"/>
                </a:lnTo>
                <a:lnTo>
                  <a:pt x="143933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4" name="Freeform 8243"/>
          <p:cNvSpPr/>
          <p:nvPr/>
        </p:nvSpPr>
        <p:spPr>
          <a:xfrm>
            <a:off x="5579533" y="5774267"/>
            <a:ext cx="254001" cy="321734"/>
          </a:xfrm>
          <a:custGeom>
            <a:avLst/>
            <a:gdLst/>
            <a:ahLst/>
            <a:cxnLst/>
            <a:rect l="0" t="0" r="0" b="0"/>
            <a:pathLst>
              <a:path w="254001" h="321734">
                <a:moveTo>
                  <a:pt x="42334" y="42333"/>
                </a:moveTo>
                <a:lnTo>
                  <a:pt x="42334" y="42333"/>
                </a:lnTo>
                <a:lnTo>
                  <a:pt x="42334" y="33866"/>
                </a:lnTo>
                <a:lnTo>
                  <a:pt x="42334" y="33866"/>
                </a:lnTo>
                <a:lnTo>
                  <a:pt x="50800" y="16933"/>
                </a:lnTo>
                <a:lnTo>
                  <a:pt x="59267" y="16933"/>
                </a:lnTo>
                <a:lnTo>
                  <a:pt x="67734" y="8466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4" y="0"/>
                </a:lnTo>
                <a:lnTo>
                  <a:pt x="152400" y="0"/>
                </a:lnTo>
                <a:lnTo>
                  <a:pt x="169334" y="8466"/>
                </a:lnTo>
                <a:lnTo>
                  <a:pt x="186267" y="16933"/>
                </a:lnTo>
                <a:lnTo>
                  <a:pt x="203200" y="16933"/>
                </a:lnTo>
                <a:lnTo>
                  <a:pt x="211667" y="25400"/>
                </a:lnTo>
                <a:lnTo>
                  <a:pt x="211667" y="33866"/>
                </a:lnTo>
                <a:lnTo>
                  <a:pt x="220134" y="50800"/>
                </a:lnTo>
                <a:lnTo>
                  <a:pt x="220134" y="59266"/>
                </a:lnTo>
                <a:lnTo>
                  <a:pt x="220134" y="67733"/>
                </a:lnTo>
                <a:lnTo>
                  <a:pt x="211667" y="76200"/>
                </a:lnTo>
                <a:lnTo>
                  <a:pt x="203200" y="93133"/>
                </a:lnTo>
                <a:lnTo>
                  <a:pt x="194734" y="101600"/>
                </a:lnTo>
                <a:lnTo>
                  <a:pt x="186267" y="110066"/>
                </a:lnTo>
                <a:lnTo>
                  <a:pt x="169334" y="110066"/>
                </a:lnTo>
                <a:lnTo>
                  <a:pt x="160867" y="118533"/>
                </a:lnTo>
                <a:lnTo>
                  <a:pt x="143934" y="118533"/>
                </a:lnTo>
                <a:lnTo>
                  <a:pt x="127000" y="118533"/>
                </a:lnTo>
                <a:lnTo>
                  <a:pt x="110067" y="118533"/>
                </a:lnTo>
                <a:lnTo>
                  <a:pt x="101600" y="118533"/>
                </a:lnTo>
                <a:lnTo>
                  <a:pt x="93134" y="118533"/>
                </a:lnTo>
                <a:lnTo>
                  <a:pt x="84667" y="118533"/>
                </a:lnTo>
                <a:lnTo>
                  <a:pt x="76200" y="110066"/>
                </a:lnTo>
                <a:lnTo>
                  <a:pt x="76200" y="110066"/>
                </a:lnTo>
                <a:lnTo>
                  <a:pt x="76200" y="110066"/>
                </a:lnTo>
                <a:lnTo>
                  <a:pt x="84667" y="110066"/>
                </a:lnTo>
                <a:lnTo>
                  <a:pt x="84667" y="110066"/>
                </a:lnTo>
                <a:lnTo>
                  <a:pt x="93134" y="110066"/>
                </a:lnTo>
                <a:lnTo>
                  <a:pt x="101600" y="110066"/>
                </a:lnTo>
                <a:lnTo>
                  <a:pt x="118534" y="110066"/>
                </a:lnTo>
                <a:lnTo>
                  <a:pt x="135467" y="110066"/>
                </a:lnTo>
                <a:lnTo>
                  <a:pt x="143934" y="118533"/>
                </a:lnTo>
                <a:lnTo>
                  <a:pt x="160867" y="127000"/>
                </a:lnTo>
                <a:lnTo>
                  <a:pt x="177800" y="135466"/>
                </a:lnTo>
                <a:lnTo>
                  <a:pt x="194734" y="152400"/>
                </a:lnTo>
                <a:lnTo>
                  <a:pt x="211667" y="169333"/>
                </a:lnTo>
                <a:lnTo>
                  <a:pt x="228600" y="186266"/>
                </a:lnTo>
                <a:lnTo>
                  <a:pt x="245534" y="203200"/>
                </a:lnTo>
                <a:lnTo>
                  <a:pt x="254000" y="228600"/>
                </a:lnTo>
                <a:lnTo>
                  <a:pt x="254000" y="245533"/>
                </a:lnTo>
                <a:lnTo>
                  <a:pt x="254000" y="262466"/>
                </a:lnTo>
                <a:lnTo>
                  <a:pt x="254000" y="279400"/>
                </a:lnTo>
                <a:lnTo>
                  <a:pt x="245534" y="287866"/>
                </a:lnTo>
                <a:lnTo>
                  <a:pt x="237067" y="304800"/>
                </a:lnTo>
                <a:lnTo>
                  <a:pt x="220134" y="313266"/>
                </a:lnTo>
                <a:lnTo>
                  <a:pt x="211667" y="321733"/>
                </a:lnTo>
                <a:lnTo>
                  <a:pt x="194734" y="321733"/>
                </a:lnTo>
                <a:lnTo>
                  <a:pt x="169334" y="321733"/>
                </a:lnTo>
                <a:lnTo>
                  <a:pt x="143934" y="321733"/>
                </a:lnTo>
                <a:lnTo>
                  <a:pt x="118534" y="321733"/>
                </a:lnTo>
                <a:lnTo>
                  <a:pt x="101600" y="321733"/>
                </a:lnTo>
                <a:lnTo>
                  <a:pt x="84667" y="313266"/>
                </a:lnTo>
                <a:lnTo>
                  <a:pt x="59267" y="304800"/>
                </a:lnTo>
                <a:lnTo>
                  <a:pt x="42334" y="296333"/>
                </a:lnTo>
                <a:lnTo>
                  <a:pt x="25400" y="279400"/>
                </a:lnTo>
                <a:lnTo>
                  <a:pt x="16934" y="270933"/>
                </a:lnTo>
                <a:lnTo>
                  <a:pt x="8467" y="254000"/>
                </a:lnTo>
                <a:lnTo>
                  <a:pt x="0" y="237066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03200"/>
                </a:lnTo>
                <a:lnTo>
                  <a:pt x="8467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5" name="Freeform 8244"/>
          <p:cNvSpPr/>
          <p:nvPr/>
        </p:nvSpPr>
        <p:spPr>
          <a:xfrm>
            <a:off x="5867400" y="5825067"/>
            <a:ext cx="67734" cy="321734"/>
          </a:xfrm>
          <a:custGeom>
            <a:avLst/>
            <a:gdLst/>
            <a:ahLst/>
            <a:cxnLst/>
            <a:rect l="0" t="0" r="0" b="0"/>
            <a:pathLst>
              <a:path w="67734" h="321734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67733" y="8466"/>
                </a:lnTo>
                <a:lnTo>
                  <a:pt x="67733" y="8466"/>
                </a:lnTo>
                <a:lnTo>
                  <a:pt x="59267" y="25400"/>
                </a:lnTo>
                <a:lnTo>
                  <a:pt x="50800" y="33866"/>
                </a:lnTo>
                <a:lnTo>
                  <a:pt x="50800" y="59266"/>
                </a:lnTo>
                <a:lnTo>
                  <a:pt x="42333" y="76200"/>
                </a:lnTo>
                <a:lnTo>
                  <a:pt x="33867" y="101600"/>
                </a:lnTo>
                <a:lnTo>
                  <a:pt x="33867" y="127000"/>
                </a:lnTo>
                <a:lnTo>
                  <a:pt x="25400" y="152400"/>
                </a:lnTo>
                <a:lnTo>
                  <a:pt x="16933" y="186266"/>
                </a:lnTo>
                <a:lnTo>
                  <a:pt x="8467" y="211666"/>
                </a:lnTo>
                <a:lnTo>
                  <a:pt x="0" y="237066"/>
                </a:lnTo>
                <a:lnTo>
                  <a:pt x="0" y="262466"/>
                </a:lnTo>
                <a:lnTo>
                  <a:pt x="0" y="279400"/>
                </a:lnTo>
                <a:lnTo>
                  <a:pt x="0" y="304800"/>
                </a:lnTo>
                <a:lnTo>
                  <a:pt x="0" y="313266"/>
                </a:lnTo>
                <a:lnTo>
                  <a:pt x="0" y="321733"/>
                </a:lnTo>
                <a:lnTo>
                  <a:pt x="8467" y="321733"/>
                </a:lnTo>
                <a:lnTo>
                  <a:pt x="8467" y="321733"/>
                </a:lnTo>
                <a:lnTo>
                  <a:pt x="16933" y="313266"/>
                </a:lnTo>
                <a:lnTo>
                  <a:pt x="16933" y="313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6" name="Freeform 8245"/>
          <p:cNvSpPr/>
          <p:nvPr/>
        </p:nvSpPr>
        <p:spPr>
          <a:xfrm>
            <a:off x="6002867" y="5774267"/>
            <a:ext cx="127001" cy="355601"/>
          </a:xfrm>
          <a:custGeom>
            <a:avLst/>
            <a:gdLst/>
            <a:ahLst/>
            <a:cxnLst/>
            <a:rect l="0" t="0" r="0" b="0"/>
            <a:pathLst>
              <a:path w="127001" h="355601">
                <a:moveTo>
                  <a:pt x="42333" y="0"/>
                </a:moveTo>
                <a:lnTo>
                  <a:pt x="42333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50800" y="8466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42333"/>
                </a:lnTo>
                <a:lnTo>
                  <a:pt x="42333" y="59266"/>
                </a:lnTo>
                <a:lnTo>
                  <a:pt x="33866" y="76200"/>
                </a:lnTo>
                <a:lnTo>
                  <a:pt x="25400" y="93133"/>
                </a:lnTo>
                <a:lnTo>
                  <a:pt x="16933" y="118533"/>
                </a:lnTo>
                <a:lnTo>
                  <a:pt x="8466" y="135466"/>
                </a:lnTo>
                <a:lnTo>
                  <a:pt x="8466" y="160866"/>
                </a:lnTo>
                <a:lnTo>
                  <a:pt x="0" y="186266"/>
                </a:lnTo>
                <a:lnTo>
                  <a:pt x="0" y="203200"/>
                </a:lnTo>
                <a:lnTo>
                  <a:pt x="0" y="228600"/>
                </a:lnTo>
                <a:lnTo>
                  <a:pt x="8466" y="254000"/>
                </a:lnTo>
                <a:lnTo>
                  <a:pt x="16933" y="270933"/>
                </a:lnTo>
                <a:lnTo>
                  <a:pt x="25400" y="296333"/>
                </a:lnTo>
                <a:lnTo>
                  <a:pt x="33866" y="313266"/>
                </a:lnTo>
                <a:lnTo>
                  <a:pt x="50800" y="330200"/>
                </a:lnTo>
                <a:lnTo>
                  <a:pt x="59266" y="338666"/>
                </a:lnTo>
                <a:lnTo>
                  <a:pt x="76200" y="347133"/>
                </a:lnTo>
                <a:lnTo>
                  <a:pt x="84666" y="355600"/>
                </a:lnTo>
                <a:lnTo>
                  <a:pt x="101600" y="355600"/>
                </a:lnTo>
                <a:lnTo>
                  <a:pt x="110066" y="347133"/>
                </a:lnTo>
                <a:lnTo>
                  <a:pt x="118533" y="338666"/>
                </a:lnTo>
                <a:lnTo>
                  <a:pt x="127000" y="330200"/>
                </a:lnTo>
                <a:lnTo>
                  <a:pt x="127000" y="321733"/>
                </a:lnTo>
                <a:lnTo>
                  <a:pt x="127000" y="304800"/>
                </a:lnTo>
                <a:lnTo>
                  <a:pt x="127000" y="296333"/>
                </a:lnTo>
                <a:lnTo>
                  <a:pt x="127000" y="279400"/>
                </a:lnTo>
                <a:lnTo>
                  <a:pt x="127000" y="262466"/>
                </a:lnTo>
                <a:lnTo>
                  <a:pt x="118533" y="254000"/>
                </a:lnTo>
                <a:lnTo>
                  <a:pt x="110066" y="237066"/>
                </a:lnTo>
                <a:lnTo>
                  <a:pt x="101600" y="228600"/>
                </a:lnTo>
                <a:lnTo>
                  <a:pt x="84666" y="228600"/>
                </a:lnTo>
                <a:lnTo>
                  <a:pt x="76200" y="220133"/>
                </a:lnTo>
                <a:lnTo>
                  <a:pt x="59266" y="220133"/>
                </a:lnTo>
                <a:lnTo>
                  <a:pt x="42333" y="228600"/>
                </a:lnTo>
                <a:lnTo>
                  <a:pt x="25400" y="228600"/>
                </a:lnTo>
                <a:lnTo>
                  <a:pt x="16933" y="237066"/>
                </a:lnTo>
                <a:lnTo>
                  <a:pt x="8466" y="254000"/>
                </a:lnTo>
                <a:lnTo>
                  <a:pt x="8466" y="262466"/>
                </a:lnTo>
                <a:lnTo>
                  <a:pt x="8466" y="279400"/>
                </a:lnTo>
                <a:lnTo>
                  <a:pt x="8466" y="287866"/>
                </a:lnTo>
                <a:lnTo>
                  <a:pt x="16933" y="304800"/>
                </a:lnTo>
                <a:lnTo>
                  <a:pt x="25400" y="304800"/>
                </a:lnTo>
                <a:lnTo>
                  <a:pt x="33866" y="313266"/>
                </a:lnTo>
                <a:lnTo>
                  <a:pt x="33866" y="313266"/>
                </a:lnTo>
                <a:lnTo>
                  <a:pt x="42333" y="313266"/>
                </a:lnTo>
                <a:lnTo>
                  <a:pt x="42333" y="313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7" name="Freeform 8246"/>
          <p:cNvSpPr/>
          <p:nvPr/>
        </p:nvSpPr>
        <p:spPr>
          <a:xfrm>
            <a:off x="6180667" y="5723467"/>
            <a:ext cx="59267" cy="101601"/>
          </a:xfrm>
          <a:custGeom>
            <a:avLst/>
            <a:gdLst/>
            <a:ahLst/>
            <a:cxnLst/>
            <a:rect l="0" t="0" r="0" b="0"/>
            <a:pathLst>
              <a:path w="59267" h="101601">
                <a:moveTo>
                  <a:pt x="42333" y="25400"/>
                </a:moveTo>
                <a:lnTo>
                  <a:pt x="33866" y="25400"/>
                </a:lnTo>
                <a:lnTo>
                  <a:pt x="33866" y="16933"/>
                </a:lnTo>
                <a:lnTo>
                  <a:pt x="25400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33866"/>
                </a:lnTo>
                <a:lnTo>
                  <a:pt x="0" y="50800"/>
                </a:lnTo>
                <a:lnTo>
                  <a:pt x="8466" y="59266"/>
                </a:lnTo>
                <a:lnTo>
                  <a:pt x="8466" y="67733"/>
                </a:lnTo>
                <a:lnTo>
                  <a:pt x="16933" y="76200"/>
                </a:lnTo>
                <a:lnTo>
                  <a:pt x="25400" y="93133"/>
                </a:lnTo>
                <a:lnTo>
                  <a:pt x="33866" y="93133"/>
                </a:lnTo>
                <a:lnTo>
                  <a:pt x="42333" y="101600"/>
                </a:lnTo>
                <a:lnTo>
                  <a:pt x="42333" y="101600"/>
                </a:lnTo>
                <a:lnTo>
                  <a:pt x="50800" y="101600"/>
                </a:lnTo>
                <a:lnTo>
                  <a:pt x="59266" y="93133"/>
                </a:lnTo>
                <a:lnTo>
                  <a:pt x="59266" y="84666"/>
                </a:lnTo>
                <a:lnTo>
                  <a:pt x="59266" y="76200"/>
                </a:lnTo>
                <a:lnTo>
                  <a:pt x="59266" y="59266"/>
                </a:lnTo>
                <a:lnTo>
                  <a:pt x="59266" y="50800"/>
                </a:lnTo>
                <a:lnTo>
                  <a:pt x="59266" y="33866"/>
                </a:lnTo>
                <a:lnTo>
                  <a:pt x="50800" y="16933"/>
                </a:lnTo>
                <a:lnTo>
                  <a:pt x="50800" y="8466"/>
                </a:ln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33866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9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altLang="en-US" b="1"/>
              <a:t>Example #3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620" y="1761231"/>
            <a:ext cx="10515600" cy="4351338"/>
          </a:xfrm>
        </p:spPr>
        <p:txBody>
          <a:bodyPr>
            <a:normAutofit lnSpcReduction="10000"/>
          </a:bodyPr>
          <a:lstStyle/>
          <a:p>
            <a:pPr marL="533400" indent="-533400">
              <a:buNone/>
            </a:pPr>
            <a:r>
              <a:rPr lang="en-US" altLang="en-US"/>
              <a:t>a. Find the measurement of the </a:t>
            </a:r>
          </a:p>
          <a:p>
            <a:pPr marL="533400" indent="-533400">
              <a:buNone/>
            </a:pPr>
            <a:r>
              <a:rPr lang="en-US" altLang="en-US"/>
              <a:t>    central angle representing </a:t>
            </a:r>
          </a:p>
          <a:p>
            <a:pPr marL="533400" indent="-533400">
              <a:buNone/>
            </a:pPr>
            <a:r>
              <a:rPr lang="en-US" altLang="en-US"/>
              <a:t>    each category.  </a:t>
            </a:r>
          </a:p>
          <a:p>
            <a:pPr marL="533400" indent="-533400">
              <a:buNone/>
            </a:pPr>
            <a:r>
              <a:rPr lang="en-US" altLang="en-US"/>
              <a:t>	</a:t>
            </a:r>
          </a:p>
          <a:p>
            <a:pPr marL="533400" indent="-533400">
              <a:buNone/>
            </a:pPr>
            <a:endParaRPr lang="en-US" altLang="en-US"/>
          </a:p>
          <a:p>
            <a:pPr marL="533400" indent="-533400">
              <a:buNone/>
            </a:pPr>
            <a:endParaRPr lang="en-US" altLang="en-US"/>
          </a:p>
          <a:p>
            <a:pPr marL="533400" indent="-533400">
              <a:buNone/>
            </a:pPr>
            <a:endParaRPr lang="en-US" altLang="en-US"/>
          </a:p>
          <a:p>
            <a:pPr marL="533400" indent="-533400">
              <a:buNone/>
            </a:pPr>
            <a:r>
              <a:rPr lang="en-US" altLang="en-US"/>
              <a:t>b.  Is the arc for the wedge named </a:t>
            </a:r>
            <a:r>
              <a:rPr lang="en-US" altLang="en-US" i="1"/>
              <a:t>Youth </a:t>
            </a:r>
            <a:r>
              <a:rPr lang="en-US" altLang="en-US"/>
              <a:t>congruent to the arc for the combined wedge named </a:t>
            </a:r>
            <a:r>
              <a:rPr lang="en-US" altLang="en-US" i="1"/>
              <a:t>Other</a:t>
            </a:r>
            <a:r>
              <a:rPr lang="en-US" altLang="en-US"/>
              <a:t> and </a:t>
            </a:r>
            <a:r>
              <a:rPr lang="en-US" altLang="en-US" i="1"/>
              <a:t>Comfort</a:t>
            </a:r>
            <a:r>
              <a:rPr lang="en-US" altLang="en-US"/>
              <a:t>?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3099"/>
          <a:stretch/>
        </p:blipFill>
        <p:spPr bwMode="auto">
          <a:xfrm>
            <a:off x="7419305" y="295142"/>
            <a:ext cx="2999703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965200" y="3115733"/>
            <a:ext cx="347134" cy="287868"/>
          </a:xfrm>
          <a:custGeom>
            <a:avLst/>
            <a:gdLst/>
            <a:ahLst/>
            <a:cxnLst/>
            <a:rect l="0" t="0" r="0" b="0"/>
            <a:pathLst>
              <a:path w="347134" h="2878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16933" y="110067"/>
                </a:lnTo>
                <a:lnTo>
                  <a:pt x="25400" y="127000"/>
                </a:lnTo>
                <a:lnTo>
                  <a:pt x="25400" y="152400"/>
                </a:lnTo>
                <a:lnTo>
                  <a:pt x="25400" y="169334"/>
                </a:lnTo>
                <a:lnTo>
                  <a:pt x="25400" y="186267"/>
                </a:lnTo>
                <a:lnTo>
                  <a:pt x="33867" y="203200"/>
                </a:lnTo>
                <a:lnTo>
                  <a:pt x="33867" y="211667"/>
                </a:lnTo>
                <a:lnTo>
                  <a:pt x="33867" y="220134"/>
                </a:lnTo>
                <a:lnTo>
                  <a:pt x="33867" y="228600"/>
                </a:lnTo>
                <a:lnTo>
                  <a:pt x="33867" y="228600"/>
                </a:lnTo>
                <a:lnTo>
                  <a:pt x="33867" y="228600"/>
                </a:lnTo>
                <a:lnTo>
                  <a:pt x="33867" y="228600"/>
                </a:lnTo>
                <a:lnTo>
                  <a:pt x="25400" y="228600"/>
                </a:lnTo>
                <a:lnTo>
                  <a:pt x="25400" y="220134"/>
                </a:lnTo>
                <a:lnTo>
                  <a:pt x="25400" y="220134"/>
                </a:lnTo>
                <a:lnTo>
                  <a:pt x="25400" y="203200"/>
                </a:lnTo>
                <a:lnTo>
                  <a:pt x="25400" y="186267"/>
                </a:lnTo>
                <a:lnTo>
                  <a:pt x="16933" y="169334"/>
                </a:lnTo>
                <a:lnTo>
                  <a:pt x="16933" y="152400"/>
                </a:lnTo>
                <a:lnTo>
                  <a:pt x="16933" y="127000"/>
                </a:lnTo>
                <a:lnTo>
                  <a:pt x="16933" y="110067"/>
                </a:lnTo>
                <a:lnTo>
                  <a:pt x="25400" y="93134"/>
                </a:lnTo>
                <a:lnTo>
                  <a:pt x="25400" y="76200"/>
                </a:lnTo>
                <a:lnTo>
                  <a:pt x="33867" y="59267"/>
                </a:lnTo>
                <a:lnTo>
                  <a:pt x="33867" y="50800"/>
                </a:lnTo>
                <a:lnTo>
                  <a:pt x="42333" y="33867"/>
                </a:lnTo>
                <a:lnTo>
                  <a:pt x="50800" y="25400"/>
                </a:lnTo>
                <a:lnTo>
                  <a:pt x="59267" y="16934"/>
                </a:lnTo>
                <a:lnTo>
                  <a:pt x="67733" y="16934"/>
                </a:lnTo>
                <a:lnTo>
                  <a:pt x="84667" y="16934"/>
                </a:lnTo>
                <a:lnTo>
                  <a:pt x="93133" y="16934"/>
                </a:lnTo>
                <a:lnTo>
                  <a:pt x="101600" y="16934"/>
                </a:lnTo>
                <a:lnTo>
                  <a:pt x="110067" y="16934"/>
                </a:lnTo>
                <a:lnTo>
                  <a:pt x="127000" y="33867"/>
                </a:lnTo>
                <a:lnTo>
                  <a:pt x="135467" y="42334"/>
                </a:lnTo>
                <a:lnTo>
                  <a:pt x="143933" y="59267"/>
                </a:lnTo>
                <a:lnTo>
                  <a:pt x="152400" y="76200"/>
                </a:lnTo>
                <a:lnTo>
                  <a:pt x="160867" y="93134"/>
                </a:lnTo>
                <a:lnTo>
                  <a:pt x="160867" y="110067"/>
                </a:lnTo>
                <a:lnTo>
                  <a:pt x="169333" y="127000"/>
                </a:lnTo>
                <a:lnTo>
                  <a:pt x="177800" y="152400"/>
                </a:lnTo>
                <a:lnTo>
                  <a:pt x="177800" y="169334"/>
                </a:lnTo>
                <a:lnTo>
                  <a:pt x="186267" y="177800"/>
                </a:lnTo>
                <a:lnTo>
                  <a:pt x="186267" y="194734"/>
                </a:lnTo>
                <a:lnTo>
                  <a:pt x="186267" y="203200"/>
                </a:lnTo>
                <a:lnTo>
                  <a:pt x="186267" y="211667"/>
                </a:lnTo>
                <a:lnTo>
                  <a:pt x="186267" y="220134"/>
                </a:lnTo>
                <a:lnTo>
                  <a:pt x="186267" y="220134"/>
                </a:lnTo>
                <a:lnTo>
                  <a:pt x="186267" y="220134"/>
                </a:lnTo>
                <a:lnTo>
                  <a:pt x="186267" y="220134"/>
                </a:lnTo>
                <a:lnTo>
                  <a:pt x="186267" y="211667"/>
                </a:lnTo>
                <a:lnTo>
                  <a:pt x="186267" y="203200"/>
                </a:lnTo>
                <a:lnTo>
                  <a:pt x="186267" y="194734"/>
                </a:lnTo>
                <a:lnTo>
                  <a:pt x="186267" y="186267"/>
                </a:lnTo>
                <a:lnTo>
                  <a:pt x="186267" y="169334"/>
                </a:lnTo>
                <a:lnTo>
                  <a:pt x="186267" y="152400"/>
                </a:lnTo>
                <a:lnTo>
                  <a:pt x="186267" y="135467"/>
                </a:lnTo>
                <a:lnTo>
                  <a:pt x="186267" y="118534"/>
                </a:lnTo>
                <a:lnTo>
                  <a:pt x="194733" y="101600"/>
                </a:lnTo>
                <a:lnTo>
                  <a:pt x="194733" y="84667"/>
                </a:lnTo>
                <a:lnTo>
                  <a:pt x="203200" y="76200"/>
                </a:lnTo>
                <a:lnTo>
                  <a:pt x="211667" y="59267"/>
                </a:lnTo>
                <a:lnTo>
                  <a:pt x="220133" y="50800"/>
                </a:lnTo>
                <a:lnTo>
                  <a:pt x="228600" y="33867"/>
                </a:lnTo>
                <a:lnTo>
                  <a:pt x="237067" y="25400"/>
                </a:lnTo>
                <a:lnTo>
                  <a:pt x="245533" y="16934"/>
                </a:lnTo>
                <a:lnTo>
                  <a:pt x="262467" y="8467"/>
                </a:lnTo>
                <a:lnTo>
                  <a:pt x="270933" y="8467"/>
                </a:lnTo>
                <a:lnTo>
                  <a:pt x="279400" y="8467"/>
                </a:lnTo>
                <a:lnTo>
                  <a:pt x="287867" y="8467"/>
                </a:lnTo>
                <a:lnTo>
                  <a:pt x="296333" y="16934"/>
                </a:lnTo>
                <a:lnTo>
                  <a:pt x="296333" y="33867"/>
                </a:lnTo>
                <a:lnTo>
                  <a:pt x="304800" y="50800"/>
                </a:lnTo>
                <a:lnTo>
                  <a:pt x="313267" y="67734"/>
                </a:lnTo>
                <a:lnTo>
                  <a:pt x="313267" y="84667"/>
                </a:lnTo>
                <a:lnTo>
                  <a:pt x="321733" y="110067"/>
                </a:lnTo>
                <a:lnTo>
                  <a:pt x="321733" y="135467"/>
                </a:lnTo>
                <a:lnTo>
                  <a:pt x="330200" y="152400"/>
                </a:lnTo>
                <a:lnTo>
                  <a:pt x="330200" y="177800"/>
                </a:lnTo>
                <a:lnTo>
                  <a:pt x="330200" y="203200"/>
                </a:lnTo>
                <a:lnTo>
                  <a:pt x="330200" y="220134"/>
                </a:lnTo>
                <a:lnTo>
                  <a:pt x="338667" y="237067"/>
                </a:lnTo>
                <a:lnTo>
                  <a:pt x="338667" y="254000"/>
                </a:lnTo>
                <a:lnTo>
                  <a:pt x="338667" y="270934"/>
                </a:lnTo>
                <a:lnTo>
                  <a:pt x="338667" y="279400"/>
                </a:lnTo>
                <a:lnTo>
                  <a:pt x="338667" y="287867"/>
                </a:lnTo>
                <a:lnTo>
                  <a:pt x="338667" y="287867"/>
                </a:lnTo>
                <a:lnTo>
                  <a:pt x="338667" y="279400"/>
                </a:lnTo>
                <a:lnTo>
                  <a:pt x="347133" y="270934"/>
                </a:lnTo>
                <a:lnTo>
                  <a:pt x="347133" y="262467"/>
                </a:lnTo>
                <a:lnTo>
                  <a:pt x="347133" y="262467"/>
                </a:lnTo>
                <a:lnTo>
                  <a:pt x="347133" y="245534"/>
                </a:lnTo>
                <a:lnTo>
                  <a:pt x="347133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371600" y="3149600"/>
            <a:ext cx="110068" cy="211668"/>
          </a:xfrm>
          <a:custGeom>
            <a:avLst/>
            <a:gdLst/>
            <a:ahLst/>
            <a:cxnLst/>
            <a:rect l="0" t="0" r="0" b="0"/>
            <a:pathLst>
              <a:path w="110068" h="211668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8467" y="152400"/>
                </a:lnTo>
                <a:lnTo>
                  <a:pt x="8467" y="169333"/>
                </a:lnTo>
                <a:lnTo>
                  <a:pt x="16933" y="186267"/>
                </a:lnTo>
                <a:lnTo>
                  <a:pt x="25400" y="194733"/>
                </a:lnTo>
                <a:lnTo>
                  <a:pt x="33867" y="203200"/>
                </a:lnTo>
                <a:lnTo>
                  <a:pt x="50800" y="203200"/>
                </a:lnTo>
                <a:lnTo>
                  <a:pt x="59267" y="211667"/>
                </a:lnTo>
                <a:lnTo>
                  <a:pt x="67733" y="211667"/>
                </a:lnTo>
                <a:lnTo>
                  <a:pt x="84667" y="203200"/>
                </a:lnTo>
                <a:lnTo>
                  <a:pt x="93133" y="194733"/>
                </a:lnTo>
                <a:lnTo>
                  <a:pt x="101600" y="186267"/>
                </a:lnTo>
                <a:lnTo>
                  <a:pt x="110067" y="177800"/>
                </a:lnTo>
                <a:lnTo>
                  <a:pt x="110067" y="160867"/>
                </a:lnTo>
                <a:lnTo>
                  <a:pt x="110067" y="152400"/>
                </a:lnTo>
                <a:lnTo>
                  <a:pt x="110067" y="127000"/>
                </a:lnTo>
                <a:lnTo>
                  <a:pt x="110067" y="110067"/>
                </a:lnTo>
                <a:lnTo>
                  <a:pt x="101600" y="93133"/>
                </a:lnTo>
                <a:lnTo>
                  <a:pt x="101600" y="76200"/>
                </a:lnTo>
                <a:lnTo>
                  <a:pt x="84667" y="59267"/>
                </a:lnTo>
                <a:lnTo>
                  <a:pt x="76200" y="50800"/>
                </a:lnTo>
                <a:lnTo>
                  <a:pt x="67733" y="33867"/>
                </a:lnTo>
                <a:lnTo>
                  <a:pt x="59267" y="25400"/>
                </a:lnTo>
                <a:lnTo>
                  <a:pt x="50800" y="25400"/>
                </a:lnTo>
                <a:lnTo>
                  <a:pt x="42333" y="16933"/>
                </a:lnTo>
                <a:lnTo>
                  <a:pt x="33867" y="8467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557867" y="3166533"/>
            <a:ext cx="237067" cy="169335"/>
          </a:xfrm>
          <a:custGeom>
            <a:avLst/>
            <a:gdLst/>
            <a:ahLst/>
            <a:cxnLst/>
            <a:rect l="0" t="0" r="0" b="0"/>
            <a:pathLst>
              <a:path w="237067" h="1693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8466" y="93134"/>
                </a:lnTo>
                <a:lnTo>
                  <a:pt x="8466" y="110067"/>
                </a:lnTo>
                <a:lnTo>
                  <a:pt x="8466" y="127000"/>
                </a:lnTo>
                <a:lnTo>
                  <a:pt x="16933" y="135467"/>
                </a:lnTo>
                <a:lnTo>
                  <a:pt x="25400" y="152400"/>
                </a:lnTo>
                <a:lnTo>
                  <a:pt x="25400" y="160867"/>
                </a:lnTo>
                <a:lnTo>
                  <a:pt x="33866" y="160867"/>
                </a:lnTo>
                <a:lnTo>
                  <a:pt x="42333" y="169334"/>
                </a:lnTo>
                <a:lnTo>
                  <a:pt x="50800" y="169334"/>
                </a:lnTo>
                <a:lnTo>
                  <a:pt x="59266" y="169334"/>
                </a:lnTo>
                <a:lnTo>
                  <a:pt x="67733" y="169334"/>
                </a:lnTo>
                <a:lnTo>
                  <a:pt x="76200" y="160867"/>
                </a:lnTo>
                <a:lnTo>
                  <a:pt x="84666" y="152400"/>
                </a:lnTo>
                <a:lnTo>
                  <a:pt x="93133" y="143934"/>
                </a:lnTo>
                <a:lnTo>
                  <a:pt x="101600" y="135467"/>
                </a:lnTo>
                <a:lnTo>
                  <a:pt x="101600" y="118534"/>
                </a:lnTo>
                <a:lnTo>
                  <a:pt x="101600" y="101600"/>
                </a:lnTo>
                <a:lnTo>
                  <a:pt x="110066" y="84667"/>
                </a:lnTo>
                <a:lnTo>
                  <a:pt x="110066" y="67734"/>
                </a:lnTo>
                <a:lnTo>
                  <a:pt x="110066" y="50800"/>
                </a:lnTo>
                <a:lnTo>
                  <a:pt x="110066" y="33867"/>
                </a:lnTo>
                <a:lnTo>
                  <a:pt x="110066" y="25400"/>
                </a:lnTo>
                <a:lnTo>
                  <a:pt x="110066" y="16934"/>
                </a:lnTo>
                <a:lnTo>
                  <a:pt x="110066" y="8467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8467"/>
                </a:lnTo>
                <a:lnTo>
                  <a:pt x="101600" y="16934"/>
                </a:lnTo>
                <a:lnTo>
                  <a:pt x="101600" y="25400"/>
                </a:lnTo>
                <a:lnTo>
                  <a:pt x="101600" y="42334"/>
                </a:lnTo>
                <a:lnTo>
                  <a:pt x="110066" y="59267"/>
                </a:lnTo>
                <a:lnTo>
                  <a:pt x="110066" y="76200"/>
                </a:lnTo>
                <a:lnTo>
                  <a:pt x="110066" y="93134"/>
                </a:lnTo>
                <a:lnTo>
                  <a:pt x="118533" y="110067"/>
                </a:lnTo>
                <a:lnTo>
                  <a:pt x="118533" y="127000"/>
                </a:lnTo>
                <a:lnTo>
                  <a:pt x="127000" y="135467"/>
                </a:lnTo>
                <a:lnTo>
                  <a:pt x="143933" y="152400"/>
                </a:lnTo>
                <a:lnTo>
                  <a:pt x="152400" y="160867"/>
                </a:lnTo>
                <a:lnTo>
                  <a:pt x="160866" y="169334"/>
                </a:lnTo>
                <a:lnTo>
                  <a:pt x="160866" y="169334"/>
                </a:lnTo>
                <a:lnTo>
                  <a:pt x="177800" y="169334"/>
                </a:lnTo>
                <a:lnTo>
                  <a:pt x="186266" y="169334"/>
                </a:lnTo>
                <a:lnTo>
                  <a:pt x="194733" y="169334"/>
                </a:lnTo>
                <a:lnTo>
                  <a:pt x="203200" y="160867"/>
                </a:lnTo>
                <a:lnTo>
                  <a:pt x="211666" y="152400"/>
                </a:lnTo>
                <a:lnTo>
                  <a:pt x="220133" y="143934"/>
                </a:lnTo>
                <a:lnTo>
                  <a:pt x="228600" y="127000"/>
                </a:lnTo>
                <a:lnTo>
                  <a:pt x="228600" y="110067"/>
                </a:lnTo>
                <a:lnTo>
                  <a:pt x="237066" y="93134"/>
                </a:lnTo>
                <a:lnTo>
                  <a:pt x="237066" y="93134"/>
                </a:lnTo>
                <a:lnTo>
                  <a:pt x="237066" y="84667"/>
                </a:lnTo>
                <a:lnTo>
                  <a:pt x="237066" y="84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3400" y="3141133"/>
            <a:ext cx="245534" cy="203201"/>
          </a:xfrm>
          <a:custGeom>
            <a:avLst/>
            <a:gdLst/>
            <a:ahLst/>
            <a:cxnLst/>
            <a:rect l="0" t="0" r="0" b="0"/>
            <a:pathLst>
              <a:path w="245534" h="203201">
                <a:moveTo>
                  <a:pt x="0" y="33867"/>
                </a:move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16933" y="118534"/>
                </a:lnTo>
                <a:lnTo>
                  <a:pt x="16933" y="127000"/>
                </a:lnTo>
                <a:lnTo>
                  <a:pt x="16933" y="143934"/>
                </a:lnTo>
                <a:lnTo>
                  <a:pt x="16933" y="160867"/>
                </a:lnTo>
                <a:lnTo>
                  <a:pt x="25400" y="177800"/>
                </a:lnTo>
                <a:lnTo>
                  <a:pt x="25400" y="186267"/>
                </a:lnTo>
                <a:lnTo>
                  <a:pt x="25400" y="194734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194734"/>
                </a:lnTo>
                <a:lnTo>
                  <a:pt x="25400" y="194734"/>
                </a:lnTo>
                <a:lnTo>
                  <a:pt x="25400" y="177800"/>
                </a:lnTo>
                <a:lnTo>
                  <a:pt x="25400" y="169334"/>
                </a:lnTo>
                <a:lnTo>
                  <a:pt x="25400" y="143934"/>
                </a:lnTo>
                <a:lnTo>
                  <a:pt x="25400" y="127000"/>
                </a:lnTo>
                <a:lnTo>
                  <a:pt x="25400" y="118534"/>
                </a:lnTo>
                <a:lnTo>
                  <a:pt x="25400" y="101600"/>
                </a:lnTo>
                <a:lnTo>
                  <a:pt x="16933" y="84667"/>
                </a:lnTo>
                <a:lnTo>
                  <a:pt x="16933" y="76200"/>
                </a:lnTo>
                <a:lnTo>
                  <a:pt x="25400" y="59267"/>
                </a:lnTo>
                <a:lnTo>
                  <a:pt x="25400" y="50800"/>
                </a:lnTo>
                <a:lnTo>
                  <a:pt x="25400" y="33867"/>
                </a:lnTo>
                <a:lnTo>
                  <a:pt x="33867" y="25400"/>
                </a:lnTo>
                <a:lnTo>
                  <a:pt x="42333" y="16934"/>
                </a:lnTo>
                <a:lnTo>
                  <a:pt x="50800" y="8467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8467"/>
                </a:lnTo>
                <a:lnTo>
                  <a:pt x="135467" y="16934"/>
                </a:lnTo>
                <a:lnTo>
                  <a:pt x="135467" y="25400"/>
                </a:lnTo>
                <a:lnTo>
                  <a:pt x="143933" y="33867"/>
                </a:lnTo>
                <a:lnTo>
                  <a:pt x="143933" y="50800"/>
                </a:lnTo>
                <a:lnTo>
                  <a:pt x="143933" y="67734"/>
                </a:lnTo>
                <a:lnTo>
                  <a:pt x="143933" y="84667"/>
                </a:lnTo>
                <a:lnTo>
                  <a:pt x="143933" y="101600"/>
                </a:lnTo>
                <a:lnTo>
                  <a:pt x="143933" y="118534"/>
                </a:lnTo>
                <a:lnTo>
                  <a:pt x="152400" y="135467"/>
                </a:lnTo>
                <a:lnTo>
                  <a:pt x="152400" y="152400"/>
                </a:lnTo>
                <a:lnTo>
                  <a:pt x="152400" y="169334"/>
                </a:lnTo>
                <a:lnTo>
                  <a:pt x="160867" y="177800"/>
                </a:lnTo>
                <a:lnTo>
                  <a:pt x="169333" y="194734"/>
                </a:lnTo>
                <a:lnTo>
                  <a:pt x="177800" y="203200"/>
                </a:lnTo>
                <a:lnTo>
                  <a:pt x="186267" y="203200"/>
                </a:lnTo>
                <a:lnTo>
                  <a:pt x="194733" y="203200"/>
                </a:lnTo>
                <a:lnTo>
                  <a:pt x="203200" y="203200"/>
                </a:lnTo>
                <a:lnTo>
                  <a:pt x="220133" y="194734"/>
                </a:lnTo>
                <a:lnTo>
                  <a:pt x="228600" y="194734"/>
                </a:lnTo>
                <a:lnTo>
                  <a:pt x="237067" y="177800"/>
                </a:lnTo>
                <a:lnTo>
                  <a:pt x="245533" y="160867"/>
                </a:lnTo>
                <a:lnTo>
                  <a:pt x="245533" y="160867"/>
                </a:lnTo>
                <a:lnTo>
                  <a:pt x="245533" y="152400"/>
                </a:lnTo>
                <a:lnTo>
                  <a:pt x="245533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057400" y="3039533"/>
            <a:ext cx="50801" cy="321735"/>
          </a:xfrm>
          <a:custGeom>
            <a:avLst/>
            <a:gdLst/>
            <a:ahLst/>
            <a:cxnLst/>
            <a:rect l="0" t="0" r="0" b="0"/>
            <a:pathLst>
              <a:path w="50801" h="321735">
                <a:moveTo>
                  <a:pt x="16933" y="16934"/>
                </a:moveTo>
                <a:lnTo>
                  <a:pt x="16933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25400" y="101600"/>
                </a:lnTo>
                <a:lnTo>
                  <a:pt x="25400" y="118534"/>
                </a:lnTo>
                <a:lnTo>
                  <a:pt x="25400" y="143934"/>
                </a:lnTo>
                <a:lnTo>
                  <a:pt x="25400" y="169334"/>
                </a:lnTo>
                <a:lnTo>
                  <a:pt x="33867" y="194734"/>
                </a:lnTo>
                <a:lnTo>
                  <a:pt x="33867" y="220134"/>
                </a:lnTo>
                <a:lnTo>
                  <a:pt x="33867" y="237067"/>
                </a:lnTo>
                <a:lnTo>
                  <a:pt x="33867" y="254000"/>
                </a:lnTo>
                <a:lnTo>
                  <a:pt x="42333" y="279400"/>
                </a:lnTo>
                <a:lnTo>
                  <a:pt x="42333" y="287867"/>
                </a:lnTo>
                <a:lnTo>
                  <a:pt x="50800" y="304800"/>
                </a:lnTo>
                <a:lnTo>
                  <a:pt x="50800" y="313267"/>
                </a:lnTo>
                <a:lnTo>
                  <a:pt x="50800" y="321734"/>
                </a:lnTo>
                <a:lnTo>
                  <a:pt x="50800" y="321734"/>
                </a:lnTo>
                <a:lnTo>
                  <a:pt x="50800" y="321734"/>
                </a:lnTo>
                <a:lnTo>
                  <a:pt x="50800" y="313267"/>
                </a:lnTo>
                <a:lnTo>
                  <a:pt x="50800" y="304800"/>
                </a:lnTo>
                <a:lnTo>
                  <a:pt x="42333" y="296334"/>
                </a:lnTo>
                <a:lnTo>
                  <a:pt x="42333" y="296334"/>
                </a:lnTo>
                <a:lnTo>
                  <a:pt x="33867" y="287867"/>
                </a:lnTo>
                <a:lnTo>
                  <a:pt x="33867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998133" y="3166533"/>
            <a:ext cx="211668" cy="16935"/>
          </a:xfrm>
          <a:custGeom>
            <a:avLst/>
            <a:gdLst/>
            <a:ahLst/>
            <a:cxnLst/>
            <a:rect l="0" t="0" r="0" b="0"/>
            <a:pathLst>
              <a:path w="211668" h="16935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25400" y="16934"/>
                </a:lnTo>
                <a:lnTo>
                  <a:pt x="42334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18534" y="8467"/>
                </a:lnTo>
                <a:lnTo>
                  <a:pt x="143934" y="0"/>
                </a:lnTo>
                <a:lnTo>
                  <a:pt x="160867" y="0"/>
                </a:lnTo>
                <a:lnTo>
                  <a:pt x="186267" y="0"/>
                </a:lnTo>
                <a:lnTo>
                  <a:pt x="203200" y="0"/>
                </a:lnTo>
                <a:lnTo>
                  <a:pt x="203200" y="0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226733" y="3149600"/>
            <a:ext cx="245535" cy="194734"/>
          </a:xfrm>
          <a:custGeom>
            <a:avLst/>
            <a:gdLst/>
            <a:ahLst/>
            <a:cxnLst/>
            <a:rect l="0" t="0" r="0" b="0"/>
            <a:pathLst>
              <a:path w="245535" h="194734">
                <a:moveTo>
                  <a:pt x="127000" y="25400"/>
                </a:moveTo>
                <a:lnTo>
                  <a:pt x="127000" y="25400"/>
                </a:lnTo>
                <a:lnTo>
                  <a:pt x="118534" y="16933"/>
                </a:lnTo>
                <a:lnTo>
                  <a:pt x="118534" y="16933"/>
                </a:lnTo>
                <a:lnTo>
                  <a:pt x="110067" y="16933"/>
                </a:lnTo>
                <a:lnTo>
                  <a:pt x="101600" y="8467"/>
                </a:lnTo>
                <a:lnTo>
                  <a:pt x="93134" y="8467"/>
                </a:ln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8467"/>
                </a:lnTo>
                <a:lnTo>
                  <a:pt x="50800" y="8467"/>
                </a:lnTo>
                <a:lnTo>
                  <a:pt x="42334" y="16933"/>
                </a:lnTo>
                <a:lnTo>
                  <a:pt x="33867" y="25400"/>
                </a:lnTo>
                <a:lnTo>
                  <a:pt x="25400" y="42333"/>
                </a:lnTo>
                <a:lnTo>
                  <a:pt x="16934" y="59267"/>
                </a:lnTo>
                <a:lnTo>
                  <a:pt x="8467" y="76200"/>
                </a:lnTo>
                <a:lnTo>
                  <a:pt x="8467" y="84667"/>
                </a:lnTo>
                <a:lnTo>
                  <a:pt x="0" y="110067"/>
                </a:lnTo>
                <a:lnTo>
                  <a:pt x="0" y="118533"/>
                </a:lnTo>
                <a:lnTo>
                  <a:pt x="0" y="135467"/>
                </a:lnTo>
                <a:lnTo>
                  <a:pt x="8467" y="152400"/>
                </a:lnTo>
                <a:lnTo>
                  <a:pt x="8467" y="169333"/>
                </a:lnTo>
                <a:lnTo>
                  <a:pt x="16934" y="177800"/>
                </a:lnTo>
                <a:lnTo>
                  <a:pt x="25400" y="186267"/>
                </a:lnTo>
                <a:lnTo>
                  <a:pt x="33867" y="194733"/>
                </a:lnTo>
                <a:lnTo>
                  <a:pt x="42334" y="194733"/>
                </a:lnTo>
                <a:lnTo>
                  <a:pt x="50800" y="194733"/>
                </a:lnTo>
                <a:lnTo>
                  <a:pt x="59267" y="194733"/>
                </a:lnTo>
                <a:lnTo>
                  <a:pt x="67734" y="194733"/>
                </a:lnTo>
                <a:lnTo>
                  <a:pt x="76200" y="186267"/>
                </a:lnTo>
                <a:lnTo>
                  <a:pt x="84667" y="177800"/>
                </a:lnTo>
                <a:lnTo>
                  <a:pt x="93134" y="169333"/>
                </a:lnTo>
                <a:lnTo>
                  <a:pt x="93134" y="152400"/>
                </a:lnTo>
                <a:lnTo>
                  <a:pt x="101600" y="135467"/>
                </a:lnTo>
                <a:lnTo>
                  <a:pt x="101600" y="118533"/>
                </a:lnTo>
                <a:lnTo>
                  <a:pt x="101600" y="110067"/>
                </a:lnTo>
                <a:lnTo>
                  <a:pt x="101600" y="93133"/>
                </a:lnTo>
                <a:lnTo>
                  <a:pt x="101600" y="76200"/>
                </a:lnTo>
                <a:lnTo>
                  <a:pt x="101600" y="67733"/>
                </a:lnTo>
                <a:lnTo>
                  <a:pt x="101600" y="59267"/>
                </a:lnTo>
                <a:lnTo>
                  <a:pt x="101600" y="42333"/>
                </a:lnTo>
                <a:lnTo>
                  <a:pt x="101600" y="42333"/>
                </a:lnTo>
                <a:lnTo>
                  <a:pt x="101600" y="33867"/>
                </a:lnTo>
                <a:lnTo>
                  <a:pt x="101600" y="25400"/>
                </a:lnTo>
                <a:lnTo>
                  <a:pt x="101600" y="25400"/>
                </a:lnTo>
                <a:lnTo>
                  <a:pt x="93134" y="25400"/>
                </a:lnTo>
                <a:lnTo>
                  <a:pt x="93134" y="25400"/>
                </a:lnTo>
                <a:lnTo>
                  <a:pt x="93134" y="25400"/>
                </a:lnTo>
                <a:lnTo>
                  <a:pt x="93134" y="33867"/>
                </a:lnTo>
                <a:lnTo>
                  <a:pt x="93134" y="42333"/>
                </a:lnTo>
                <a:lnTo>
                  <a:pt x="101600" y="59267"/>
                </a:lnTo>
                <a:lnTo>
                  <a:pt x="101600" y="67733"/>
                </a:lnTo>
                <a:lnTo>
                  <a:pt x="101600" y="84667"/>
                </a:lnTo>
                <a:lnTo>
                  <a:pt x="110067" y="101600"/>
                </a:lnTo>
                <a:lnTo>
                  <a:pt x="110067" y="118533"/>
                </a:lnTo>
                <a:lnTo>
                  <a:pt x="118534" y="127000"/>
                </a:lnTo>
                <a:lnTo>
                  <a:pt x="127000" y="143933"/>
                </a:lnTo>
                <a:lnTo>
                  <a:pt x="135467" y="152400"/>
                </a:lnTo>
                <a:lnTo>
                  <a:pt x="143934" y="169333"/>
                </a:lnTo>
                <a:lnTo>
                  <a:pt x="152400" y="169333"/>
                </a:lnTo>
                <a:lnTo>
                  <a:pt x="169334" y="177800"/>
                </a:lnTo>
                <a:lnTo>
                  <a:pt x="177800" y="186267"/>
                </a:lnTo>
                <a:lnTo>
                  <a:pt x="194734" y="186267"/>
                </a:lnTo>
                <a:lnTo>
                  <a:pt x="203200" y="186267"/>
                </a:lnTo>
                <a:lnTo>
                  <a:pt x="220134" y="177800"/>
                </a:lnTo>
                <a:lnTo>
                  <a:pt x="228600" y="169333"/>
                </a:lnTo>
                <a:lnTo>
                  <a:pt x="237067" y="160867"/>
                </a:lnTo>
                <a:lnTo>
                  <a:pt x="237067" y="160867"/>
                </a:lnTo>
                <a:lnTo>
                  <a:pt x="245534" y="152400"/>
                </a:lnTo>
                <a:lnTo>
                  <a:pt x="245534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480733" y="3149600"/>
            <a:ext cx="118535" cy="186268"/>
          </a:xfrm>
          <a:custGeom>
            <a:avLst/>
            <a:gdLst/>
            <a:ahLst/>
            <a:cxnLst/>
            <a:rect l="0" t="0" r="0" b="0"/>
            <a:pathLst>
              <a:path w="118535" h="186268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8467" y="67733"/>
                </a:lnTo>
                <a:lnTo>
                  <a:pt x="8467" y="84667"/>
                </a:lnTo>
                <a:lnTo>
                  <a:pt x="16934" y="101600"/>
                </a:lnTo>
                <a:lnTo>
                  <a:pt x="25400" y="118533"/>
                </a:lnTo>
                <a:lnTo>
                  <a:pt x="25400" y="135467"/>
                </a:lnTo>
                <a:lnTo>
                  <a:pt x="33867" y="143933"/>
                </a:lnTo>
                <a:lnTo>
                  <a:pt x="42334" y="160867"/>
                </a:lnTo>
                <a:lnTo>
                  <a:pt x="50800" y="169333"/>
                </a:lnTo>
                <a:lnTo>
                  <a:pt x="59267" y="177800"/>
                </a:lnTo>
                <a:lnTo>
                  <a:pt x="67734" y="186267"/>
                </a:lnTo>
                <a:lnTo>
                  <a:pt x="76200" y="186267"/>
                </a:lnTo>
                <a:lnTo>
                  <a:pt x="84667" y="186267"/>
                </a:lnTo>
                <a:lnTo>
                  <a:pt x="93134" y="186267"/>
                </a:lnTo>
                <a:lnTo>
                  <a:pt x="101600" y="177800"/>
                </a:lnTo>
                <a:lnTo>
                  <a:pt x="110067" y="169333"/>
                </a:lnTo>
                <a:lnTo>
                  <a:pt x="110067" y="152400"/>
                </a:lnTo>
                <a:lnTo>
                  <a:pt x="118534" y="135467"/>
                </a:lnTo>
                <a:lnTo>
                  <a:pt x="118534" y="135467"/>
                </a:lnTo>
                <a:lnTo>
                  <a:pt x="118534" y="118533"/>
                </a:lnTo>
                <a:lnTo>
                  <a:pt x="118534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607733" y="3132667"/>
            <a:ext cx="194735" cy="211667"/>
          </a:xfrm>
          <a:custGeom>
            <a:avLst/>
            <a:gdLst/>
            <a:ahLst/>
            <a:cxnLst/>
            <a:rect l="0" t="0" r="0" b="0"/>
            <a:pathLst>
              <a:path w="194735" h="211667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16934" y="93133"/>
                </a:lnTo>
                <a:lnTo>
                  <a:pt x="16934" y="110066"/>
                </a:lnTo>
                <a:lnTo>
                  <a:pt x="16934" y="127000"/>
                </a:lnTo>
                <a:lnTo>
                  <a:pt x="16934" y="143933"/>
                </a:lnTo>
                <a:lnTo>
                  <a:pt x="25400" y="152400"/>
                </a:lnTo>
                <a:lnTo>
                  <a:pt x="25400" y="160866"/>
                </a:lnTo>
                <a:lnTo>
                  <a:pt x="25400" y="169333"/>
                </a:lnTo>
                <a:lnTo>
                  <a:pt x="25400" y="177800"/>
                </a:lnTo>
                <a:lnTo>
                  <a:pt x="25400" y="186266"/>
                </a:lnTo>
                <a:lnTo>
                  <a:pt x="25400" y="186266"/>
                </a:lnTo>
                <a:lnTo>
                  <a:pt x="25400" y="186266"/>
                </a:lnTo>
                <a:lnTo>
                  <a:pt x="25400" y="177800"/>
                </a:lnTo>
                <a:lnTo>
                  <a:pt x="25400" y="169333"/>
                </a:lnTo>
                <a:lnTo>
                  <a:pt x="25400" y="160866"/>
                </a:lnTo>
                <a:lnTo>
                  <a:pt x="16934" y="152400"/>
                </a:lnTo>
                <a:lnTo>
                  <a:pt x="16934" y="135466"/>
                </a:lnTo>
                <a:lnTo>
                  <a:pt x="16934" y="118533"/>
                </a:lnTo>
                <a:lnTo>
                  <a:pt x="16934" y="101600"/>
                </a:lnTo>
                <a:lnTo>
                  <a:pt x="16934" y="84666"/>
                </a:lnTo>
                <a:lnTo>
                  <a:pt x="8467" y="67733"/>
                </a:lnTo>
                <a:lnTo>
                  <a:pt x="8467" y="50800"/>
                </a:lnTo>
                <a:lnTo>
                  <a:pt x="16934" y="42333"/>
                </a:lnTo>
                <a:lnTo>
                  <a:pt x="16934" y="25400"/>
                </a:lnTo>
                <a:lnTo>
                  <a:pt x="25400" y="16933"/>
                </a:lnTo>
                <a:lnTo>
                  <a:pt x="25400" y="8466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8466"/>
                </a:lnTo>
                <a:lnTo>
                  <a:pt x="127000" y="16933"/>
                </a:lnTo>
                <a:lnTo>
                  <a:pt x="135467" y="33866"/>
                </a:lnTo>
                <a:lnTo>
                  <a:pt x="152400" y="42333"/>
                </a:lnTo>
                <a:lnTo>
                  <a:pt x="169334" y="59266"/>
                </a:lnTo>
                <a:lnTo>
                  <a:pt x="177800" y="67733"/>
                </a:lnTo>
                <a:lnTo>
                  <a:pt x="186267" y="93133"/>
                </a:lnTo>
                <a:lnTo>
                  <a:pt x="186267" y="110066"/>
                </a:lnTo>
                <a:lnTo>
                  <a:pt x="194734" y="127000"/>
                </a:lnTo>
                <a:lnTo>
                  <a:pt x="194734" y="152400"/>
                </a:lnTo>
                <a:lnTo>
                  <a:pt x="194734" y="169333"/>
                </a:lnTo>
                <a:lnTo>
                  <a:pt x="194734" y="186266"/>
                </a:lnTo>
                <a:lnTo>
                  <a:pt x="194734" y="194733"/>
                </a:lnTo>
                <a:lnTo>
                  <a:pt x="194734" y="203200"/>
                </a:lnTo>
                <a:lnTo>
                  <a:pt x="194734" y="203200"/>
                </a:lnTo>
                <a:lnTo>
                  <a:pt x="186267" y="211666"/>
                </a:lnTo>
                <a:lnTo>
                  <a:pt x="186267" y="211666"/>
                </a:lnTo>
                <a:lnTo>
                  <a:pt x="186267" y="203200"/>
                </a:lnTo>
                <a:lnTo>
                  <a:pt x="186267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472267" y="3064933"/>
            <a:ext cx="16934" cy="1"/>
          </a:xfrm>
          <a:custGeom>
            <a:avLst/>
            <a:gdLst/>
            <a:ahLst/>
            <a:cxnLst/>
            <a:rect l="0" t="0" r="0" b="0"/>
            <a:pathLst>
              <a:path w="16934" h="1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988733" y="3132667"/>
            <a:ext cx="16935" cy="33867"/>
          </a:xfrm>
          <a:custGeom>
            <a:avLst/>
            <a:gdLst/>
            <a:ahLst/>
            <a:cxnLst/>
            <a:rect l="0" t="0" r="0" b="0"/>
            <a:pathLst>
              <a:path w="16935" h="33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33866"/>
                </a:lnTo>
                <a:lnTo>
                  <a:pt x="16934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988733" y="3217333"/>
            <a:ext cx="8468" cy="16935"/>
          </a:xfrm>
          <a:custGeom>
            <a:avLst/>
            <a:gdLst/>
            <a:ahLst/>
            <a:cxnLst/>
            <a:rect l="0" t="0" r="0" b="0"/>
            <a:pathLst>
              <a:path w="8468" h="16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395133" y="3217333"/>
            <a:ext cx="50801" cy="42335"/>
          </a:xfrm>
          <a:custGeom>
            <a:avLst/>
            <a:gdLst/>
            <a:ahLst/>
            <a:cxnLst/>
            <a:rect l="0" t="0" r="0" b="0"/>
            <a:pathLst>
              <a:path w="50801" h="42335">
                <a:moveTo>
                  <a:pt x="50800" y="25400"/>
                </a:moveTo>
                <a:lnTo>
                  <a:pt x="50800" y="25400"/>
                </a:lnTo>
                <a:lnTo>
                  <a:pt x="42334" y="25400"/>
                </a:lnTo>
                <a:lnTo>
                  <a:pt x="42334" y="25400"/>
                </a:lnTo>
                <a:lnTo>
                  <a:pt x="42334" y="25400"/>
                </a:lnTo>
                <a:lnTo>
                  <a:pt x="33867" y="16934"/>
                </a:lnTo>
                <a:lnTo>
                  <a:pt x="33867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16934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33867" y="16934"/>
                </a:lnTo>
                <a:lnTo>
                  <a:pt x="33867" y="25400"/>
                </a:lnTo>
                <a:lnTo>
                  <a:pt x="33867" y="25400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42334"/>
                </a:lnTo>
                <a:lnTo>
                  <a:pt x="16934" y="42334"/>
                </a:lnTo>
                <a:lnTo>
                  <a:pt x="16934" y="42334"/>
                </a:lnTo>
                <a:lnTo>
                  <a:pt x="16934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4"/>
                </a:lnTo>
                <a:lnTo>
                  <a:pt x="8467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564467" y="2980267"/>
            <a:ext cx="194734" cy="270934"/>
          </a:xfrm>
          <a:custGeom>
            <a:avLst/>
            <a:gdLst/>
            <a:ahLst/>
            <a:cxnLst/>
            <a:rect l="0" t="0" r="0" b="0"/>
            <a:pathLst>
              <a:path w="194734" h="270934">
                <a:moveTo>
                  <a:pt x="8466" y="50800"/>
                </a:moveTo>
                <a:lnTo>
                  <a:pt x="8466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42333"/>
                </a:lnTo>
                <a:lnTo>
                  <a:pt x="0" y="42333"/>
                </a:lnTo>
                <a:lnTo>
                  <a:pt x="8466" y="42333"/>
                </a:lnTo>
                <a:lnTo>
                  <a:pt x="8466" y="33866"/>
                </a:lnTo>
                <a:lnTo>
                  <a:pt x="16933" y="33866"/>
                </a:lnTo>
                <a:lnTo>
                  <a:pt x="25400" y="25400"/>
                </a:lnTo>
                <a:lnTo>
                  <a:pt x="33866" y="16933"/>
                </a:lnTo>
                <a:lnTo>
                  <a:pt x="50800" y="8466"/>
                </a:lnTo>
                <a:lnTo>
                  <a:pt x="59266" y="8466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8466"/>
                </a:lnTo>
                <a:lnTo>
                  <a:pt x="118533" y="16933"/>
                </a:lnTo>
                <a:lnTo>
                  <a:pt x="118533" y="16933"/>
                </a:lnTo>
                <a:lnTo>
                  <a:pt x="118533" y="33866"/>
                </a:lnTo>
                <a:lnTo>
                  <a:pt x="118533" y="42333"/>
                </a:lnTo>
                <a:lnTo>
                  <a:pt x="118533" y="50800"/>
                </a:lnTo>
                <a:lnTo>
                  <a:pt x="118533" y="59266"/>
                </a:lnTo>
                <a:lnTo>
                  <a:pt x="118533" y="76200"/>
                </a:lnTo>
                <a:lnTo>
                  <a:pt x="110066" y="84666"/>
                </a:lnTo>
                <a:lnTo>
                  <a:pt x="101600" y="93133"/>
                </a:lnTo>
                <a:lnTo>
                  <a:pt x="93133" y="101600"/>
                </a:lnTo>
                <a:lnTo>
                  <a:pt x="84666" y="110066"/>
                </a:lnTo>
                <a:lnTo>
                  <a:pt x="76200" y="118533"/>
                </a:lnTo>
                <a:lnTo>
                  <a:pt x="67733" y="118533"/>
                </a:lnTo>
                <a:lnTo>
                  <a:pt x="59266" y="127000"/>
                </a:lnTo>
                <a:lnTo>
                  <a:pt x="50800" y="127000"/>
                </a:lnTo>
                <a:lnTo>
                  <a:pt x="50800" y="127000"/>
                </a:lnTo>
                <a:lnTo>
                  <a:pt x="50800" y="135466"/>
                </a:lnTo>
                <a:lnTo>
                  <a:pt x="50800" y="127000"/>
                </a:lnTo>
                <a:lnTo>
                  <a:pt x="50800" y="127000"/>
                </a:lnTo>
                <a:lnTo>
                  <a:pt x="50800" y="127000"/>
                </a:lnTo>
                <a:lnTo>
                  <a:pt x="59266" y="127000"/>
                </a:lnTo>
                <a:lnTo>
                  <a:pt x="67733" y="118533"/>
                </a:lnTo>
                <a:lnTo>
                  <a:pt x="76200" y="118533"/>
                </a:lnTo>
                <a:lnTo>
                  <a:pt x="93133" y="118533"/>
                </a:lnTo>
                <a:lnTo>
                  <a:pt x="110066" y="118533"/>
                </a:lnTo>
                <a:lnTo>
                  <a:pt x="118533" y="127000"/>
                </a:lnTo>
                <a:lnTo>
                  <a:pt x="143933" y="127000"/>
                </a:lnTo>
                <a:lnTo>
                  <a:pt x="152400" y="135466"/>
                </a:lnTo>
                <a:lnTo>
                  <a:pt x="169333" y="143933"/>
                </a:lnTo>
                <a:lnTo>
                  <a:pt x="177800" y="152400"/>
                </a:lnTo>
                <a:lnTo>
                  <a:pt x="186266" y="169333"/>
                </a:lnTo>
                <a:lnTo>
                  <a:pt x="194733" y="177800"/>
                </a:lnTo>
                <a:lnTo>
                  <a:pt x="194733" y="194733"/>
                </a:lnTo>
                <a:lnTo>
                  <a:pt x="194733" y="203200"/>
                </a:lnTo>
                <a:lnTo>
                  <a:pt x="186266" y="220133"/>
                </a:lnTo>
                <a:lnTo>
                  <a:pt x="177800" y="228600"/>
                </a:lnTo>
                <a:lnTo>
                  <a:pt x="169333" y="237066"/>
                </a:lnTo>
                <a:lnTo>
                  <a:pt x="160866" y="245533"/>
                </a:lnTo>
                <a:lnTo>
                  <a:pt x="143933" y="254000"/>
                </a:lnTo>
                <a:lnTo>
                  <a:pt x="127000" y="262466"/>
                </a:lnTo>
                <a:lnTo>
                  <a:pt x="118533" y="262466"/>
                </a:lnTo>
                <a:lnTo>
                  <a:pt x="101600" y="270933"/>
                </a:lnTo>
                <a:lnTo>
                  <a:pt x="84666" y="270933"/>
                </a:lnTo>
                <a:lnTo>
                  <a:pt x="67733" y="262466"/>
                </a:lnTo>
                <a:lnTo>
                  <a:pt x="59266" y="262466"/>
                </a:lnTo>
                <a:lnTo>
                  <a:pt x="50800" y="254000"/>
                </a:lnTo>
                <a:lnTo>
                  <a:pt x="42333" y="245533"/>
                </a:lnTo>
                <a:lnTo>
                  <a:pt x="33866" y="237066"/>
                </a:lnTo>
                <a:lnTo>
                  <a:pt x="25400" y="228600"/>
                </a:lnTo>
                <a:lnTo>
                  <a:pt x="25400" y="228600"/>
                </a:lnTo>
                <a:lnTo>
                  <a:pt x="25400" y="220133"/>
                </a:lnTo>
                <a:lnTo>
                  <a:pt x="2540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767667" y="2980267"/>
            <a:ext cx="177801" cy="270934"/>
          </a:xfrm>
          <a:custGeom>
            <a:avLst/>
            <a:gdLst/>
            <a:ahLst/>
            <a:cxnLst/>
            <a:rect l="0" t="0" r="0" b="0"/>
            <a:pathLst>
              <a:path w="177801" h="270934">
                <a:moveTo>
                  <a:pt x="0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6" y="25400"/>
                </a:lnTo>
                <a:lnTo>
                  <a:pt x="42333" y="16933"/>
                </a:lnTo>
                <a:lnTo>
                  <a:pt x="59266" y="16933"/>
                </a:lnTo>
                <a:lnTo>
                  <a:pt x="67733" y="16933"/>
                </a:lnTo>
                <a:lnTo>
                  <a:pt x="84666" y="16933"/>
                </a:lnTo>
                <a:lnTo>
                  <a:pt x="93133" y="16933"/>
                </a:lnTo>
                <a:lnTo>
                  <a:pt x="110066" y="16933"/>
                </a:lnTo>
                <a:lnTo>
                  <a:pt x="118533" y="8466"/>
                </a:lnTo>
                <a:lnTo>
                  <a:pt x="127000" y="8466"/>
                </a:lnTo>
                <a:lnTo>
                  <a:pt x="135466" y="8466"/>
                </a:lnTo>
                <a:lnTo>
                  <a:pt x="152400" y="8466"/>
                </a:lnTo>
                <a:lnTo>
                  <a:pt x="152400" y="0"/>
                </a:lnTo>
                <a:lnTo>
                  <a:pt x="160866" y="0"/>
                </a:lnTo>
                <a:lnTo>
                  <a:pt x="169333" y="0"/>
                </a:lnTo>
                <a:lnTo>
                  <a:pt x="169333" y="8466"/>
                </a:lnTo>
                <a:lnTo>
                  <a:pt x="177800" y="8466"/>
                </a:lnTo>
                <a:lnTo>
                  <a:pt x="177800" y="8466"/>
                </a:lnTo>
                <a:lnTo>
                  <a:pt x="177800" y="8466"/>
                </a:lnTo>
                <a:lnTo>
                  <a:pt x="177800" y="8466"/>
                </a:lnTo>
                <a:lnTo>
                  <a:pt x="177800" y="16933"/>
                </a:lnTo>
                <a:lnTo>
                  <a:pt x="177800" y="16933"/>
                </a:lnTo>
                <a:lnTo>
                  <a:pt x="177800" y="25400"/>
                </a:lnTo>
                <a:lnTo>
                  <a:pt x="177800" y="33866"/>
                </a:lnTo>
                <a:lnTo>
                  <a:pt x="169333" y="42333"/>
                </a:lnTo>
                <a:lnTo>
                  <a:pt x="169333" y="50800"/>
                </a:lnTo>
                <a:lnTo>
                  <a:pt x="169333" y="59266"/>
                </a:lnTo>
                <a:lnTo>
                  <a:pt x="169333" y="76200"/>
                </a:lnTo>
                <a:lnTo>
                  <a:pt x="169333" y="93133"/>
                </a:lnTo>
                <a:lnTo>
                  <a:pt x="169333" y="110066"/>
                </a:lnTo>
                <a:lnTo>
                  <a:pt x="169333" y="118533"/>
                </a:lnTo>
                <a:lnTo>
                  <a:pt x="169333" y="135466"/>
                </a:lnTo>
                <a:lnTo>
                  <a:pt x="169333" y="152400"/>
                </a:lnTo>
                <a:lnTo>
                  <a:pt x="169333" y="169333"/>
                </a:lnTo>
                <a:lnTo>
                  <a:pt x="169333" y="186266"/>
                </a:lnTo>
                <a:lnTo>
                  <a:pt x="169333" y="203200"/>
                </a:lnTo>
                <a:lnTo>
                  <a:pt x="169333" y="220133"/>
                </a:lnTo>
                <a:lnTo>
                  <a:pt x="169333" y="228600"/>
                </a:lnTo>
                <a:lnTo>
                  <a:pt x="177800" y="245533"/>
                </a:lnTo>
                <a:lnTo>
                  <a:pt x="177800" y="254000"/>
                </a:lnTo>
                <a:lnTo>
                  <a:pt x="177800" y="262466"/>
                </a:lnTo>
                <a:lnTo>
                  <a:pt x="177800" y="270933"/>
                </a:lnTo>
                <a:lnTo>
                  <a:pt x="177800" y="270933"/>
                </a:lnTo>
                <a:lnTo>
                  <a:pt x="177800" y="270933"/>
                </a:lnTo>
                <a:lnTo>
                  <a:pt x="177800" y="270933"/>
                </a:lnTo>
                <a:lnTo>
                  <a:pt x="177800" y="270933"/>
                </a:lnTo>
                <a:lnTo>
                  <a:pt x="177800" y="262466"/>
                </a:lnTo>
                <a:lnTo>
                  <a:pt x="177800" y="262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123267" y="2895600"/>
            <a:ext cx="93134" cy="372534"/>
          </a:xfrm>
          <a:custGeom>
            <a:avLst/>
            <a:gdLst/>
            <a:ahLst/>
            <a:cxnLst/>
            <a:rect l="0" t="0" r="0" b="0"/>
            <a:pathLst>
              <a:path w="93134" h="372534">
                <a:moveTo>
                  <a:pt x="93133" y="0"/>
                </a:moveTo>
                <a:lnTo>
                  <a:pt x="84666" y="8467"/>
                </a:lnTo>
                <a:lnTo>
                  <a:pt x="84666" y="8467"/>
                </a:lnTo>
                <a:lnTo>
                  <a:pt x="76200" y="8467"/>
                </a:lnTo>
                <a:lnTo>
                  <a:pt x="67733" y="16933"/>
                </a:lnTo>
                <a:lnTo>
                  <a:pt x="59266" y="25400"/>
                </a:lnTo>
                <a:lnTo>
                  <a:pt x="50800" y="25400"/>
                </a:lnTo>
                <a:lnTo>
                  <a:pt x="42333" y="42333"/>
                </a:lnTo>
                <a:lnTo>
                  <a:pt x="33866" y="59267"/>
                </a:lnTo>
                <a:lnTo>
                  <a:pt x="25400" y="76200"/>
                </a:lnTo>
                <a:lnTo>
                  <a:pt x="16933" y="93133"/>
                </a:lnTo>
                <a:lnTo>
                  <a:pt x="8466" y="118533"/>
                </a:lnTo>
                <a:lnTo>
                  <a:pt x="8466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8466" y="296333"/>
                </a:lnTo>
                <a:lnTo>
                  <a:pt x="16933" y="313267"/>
                </a:lnTo>
                <a:lnTo>
                  <a:pt x="25400" y="330200"/>
                </a:lnTo>
                <a:lnTo>
                  <a:pt x="33866" y="347133"/>
                </a:lnTo>
                <a:lnTo>
                  <a:pt x="42333" y="355600"/>
                </a:lnTo>
                <a:lnTo>
                  <a:pt x="59266" y="364067"/>
                </a:lnTo>
                <a:lnTo>
                  <a:pt x="67733" y="372533"/>
                </a:lnTo>
                <a:lnTo>
                  <a:pt x="76200" y="372533"/>
                </a:lnTo>
                <a:lnTo>
                  <a:pt x="84666" y="372533"/>
                </a:lnTo>
                <a:lnTo>
                  <a:pt x="84666" y="372533"/>
                </a:lnTo>
                <a:lnTo>
                  <a:pt x="84666" y="372533"/>
                </a:lnTo>
                <a:lnTo>
                  <a:pt x="84666" y="372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182533" y="2988733"/>
            <a:ext cx="143935" cy="237068"/>
          </a:xfrm>
          <a:custGeom>
            <a:avLst/>
            <a:gdLst/>
            <a:ahLst/>
            <a:cxnLst/>
            <a:rect l="0" t="0" r="0" b="0"/>
            <a:pathLst>
              <a:path w="143935" h="237068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8467"/>
                </a:lnTo>
                <a:lnTo>
                  <a:pt x="84667" y="16934"/>
                </a:lnTo>
                <a:lnTo>
                  <a:pt x="93134" y="25400"/>
                </a:lnTo>
                <a:lnTo>
                  <a:pt x="93134" y="33867"/>
                </a:lnTo>
                <a:lnTo>
                  <a:pt x="93134" y="50800"/>
                </a:lnTo>
                <a:lnTo>
                  <a:pt x="84667" y="59267"/>
                </a:lnTo>
                <a:lnTo>
                  <a:pt x="84667" y="67734"/>
                </a:lnTo>
                <a:lnTo>
                  <a:pt x="76200" y="84667"/>
                </a:lnTo>
                <a:lnTo>
                  <a:pt x="67734" y="93134"/>
                </a:lnTo>
                <a:lnTo>
                  <a:pt x="59267" y="101600"/>
                </a:lnTo>
                <a:lnTo>
                  <a:pt x="50800" y="101600"/>
                </a:lnTo>
                <a:lnTo>
                  <a:pt x="42334" y="110067"/>
                </a:lnTo>
                <a:lnTo>
                  <a:pt x="42334" y="110067"/>
                </a:lnTo>
                <a:lnTo>
                  <a:pt x="33867" y="110067"/>
                </a:lnTo>
                <a:lnTo>
                  <a:pt x="33867" y="110067"/>
                </a:lnTo>
                <a:lnTo>
                  <a:pt x="33867" y="110067"/>
                </a:lnTo>
                <a:lnTo>
                  <a:pt x="33867" y="110067"/>
                </a:lnTo>
                <a:lnTo>
                  <a:pt x="42334" y="101600"/>
                </a:lnTo>
                <a:lnTo>
                  <a:pt x="50800" y="101600"/>
                </a:lnTo>
                <a:lnTo>
                  <a:pt x="67734" y="101600"/>
                </a:lnTo>
                <a:lnTo>
                  <a:pt x="76200" y="101600"/>
                </a:lnTo>
                <a:lnTo>
                  <a:pt x="93134" y="101600"/>
                </a:lnTo>
                <a:lnTo>
                  <a:pt x="110067" y="110067"/>
                </a:lnTo>
                <a:lnTo>
                  <a:pt x="118534" y="118534"/>
                </a:lnTo>
                <a:lnTo>
                  <a:pt x="135467" y="127000"/>
                </a:lnTo>
                <a:lnTo>
                  <a:pt x="143934" y="143934"/>
                </a:lnTo>
                <a:lnTo>
                  <a:pt x="143934" y="152400"/>
                </a:lnTo>
                <a:lnTo>
                  <a:pt x="143934" y="169334"/>
                </a:lnTo>
                <a:lnTo>
                  <a:pt x="143934" y="177800"/>
                </a:lnTo>
                <a:lnTo>
                  <a:pt x="143934" y="194734"/>
                </a:lnTo>
                <a:lnTo>
                  <a:pt x="143934" y="203200"/>
                </a:lnTo>
                <a:lnTo>
                  <a:pt x="135467" y="211667"/>
                </a:lnTo>
                <a:lnTo>
                  <a:pt x="127000" y="220134"/>
                </a:lnTo>
                <a:lnTo>
                  <a:pt x="118534" y="228600"/>
                </a:lnTo>
                <a:lnTo>
                  <a:pt x="101600" y="237067"/>
                </a:lnTo>
                <a:lnTo>
                  <a:pt x="93134" y="237067"/>
                </a:lnTo>
                <a:lnTo>
                  <a:pt x="84667" y="237067"/>
                </a:lnTo>
                <a:lnTo>
                  <a:pt x="76200" y="237067"/>
                </a:lnTo>
                <a:lnTo>
                  <a:pt x="59267" y="237067"/>
                </a:lnTo>
                <a:lnTo>
                  <a:pt x="50800" y="237067"/>
                </a:lnTo>
                <a:lnTo>
                  <a:pt x="42334" y="228600"/>
                </a:lnTo>
                <a:lnTo>
                  <a:pt x="33867" y="220134"/>
                </a:lnTo>
                <a:lnTo>
                  <a:pt x="33867" y="203200"/>
                </a:lnTo>
                <a:lnTo>
                  <a:pt x="33867" y="203200"/>
                </a:lnTo>
                <a:lnTo>
                  <a:pt x="25400" y="194734"/>
                </a:lnTo>
                <a:lnTo>
                  <a:pt x="25400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368800" y="2997200"/>
            <a:ext cx="135468" cy="203201"/>
          </a:xfrm>
          <a:custGeom>
            <a:avLst/>
            <a:gdLst/>
            <a:ahLst/>
            <a:cxnLst/>
            <a:rect l="0" t="0" r="0" b="0"/>
            <a:pathLst>
              <a:path w="135468" h="203201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33867" y="0"/>
                </a:lnTo>
                <a:lnTo>
                  <a:pt x="33867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0867"/>
                </a:lnTo>
                <a:lnTo>
                  <a:pt x="16933" y="177800"/>
                </a:lnTo>
                <a:lnTo>
                  <a:pt x="25400" y="186267"/>
                </a:lnTo>
                <a:lnTo>
                  <a:pt x="42333" y="194733"/>
                </a:lnTo>
                <a:lnTo>
                  <a:pt x="59267" y="194733"/>
                </a:lnTo>
                <a:lnTo>
                  <a:pt x="67733" y="194733"/>
                </a:lnTo>
                <a:lnTo>
                  <a:pt x="84667" y="203200"/>
                </a:lnTo>
                <a:lnTo>
                  <a:pt x="101600" y="194733"/>
                </a:lnTo>
                <a:lnTo>
                  <a:pt x="110067" y="194733"/>
                </a:lnTo>
                <a:lnTo>
                  <a:pt x="127000" y="194733"/>
                </a:lnTo>
                <a:lnTo>
                  <a:pt x="127000" y="186267"/>
                </a:lnTo>
                <a:lnTo>
                  <a:pt x="135467" y="177800"/>
                </a:lnTo>
                <a:lnTo>
                  <a:pt x="135467" y="169333"/>
                </a:lnTo>
                <a:lnTo>
                  <a:pt x="135467" y="160867"/>
                </a:lnTo>
                <a:lnTo>
                  <a:pt x="135467" y="152400"/>
                </a:lnTo>
                <a:lnTo>
                  <a:pt x="135467" y="135467"/>
                </a:lnTo>
                <a:lnTo>
                  <a:pt x="127000" y="135467"/>
                </a:lnTo>
                <a:lnTo>
                  <a:pt x="118533" y="127000"/>
                </a:lnTo>
                <a:lnTo>
                  <a:pt x="118533" y="118533"/>
                </a:lnTo>
                <a:lnTo>
                  <a:pt x="110067" y="118533"/>
                </a:lnTo>
                <a:lnTo>
                  <a:pt x="93133" y="118533"/>
                </a:lnTo>
                <a:lnTo>
                  <a:pt x="84667" y="118533"/>
                </a:lnTo>
                <a:lnTo>
                  <a:pt x="76200" y="118533"/>
                </a:lnTo>
                <a:lnTo>
                  <a:pt x="59267" y="127000"/>
                </a:lnTo>
                <a:lnTo>
                  <a:pt x="50800" y="135467"/>
                </a:lnTo>
                <a:lnTo>
                  <a:pt x="42333" y="143933"/>
                </a:lnTo>
                <a:lnTo>
                  <a:pt x="33867" y="160867"/>
                </a:lnTo>
                <a:lnTo>
                  <a:pt x="33867" y="177800"/>
                </a:lnTo>
                <a:lnTo>
                  <a:pt x="25400" y="186267"/>
                </a:lnTo>
                <a:lnTo>
                  <a:pt x="33867" y="194733"/>
                </a:lnTo>
                <a:lnTo>
                  <a:pt x="33867" y="203200"/>
                </a:lnTo>
                <a:lnTo>
                  <a:pt x="42333" y="203200"/>
                </a:lnTo>
                <a:lnTo>
                  <a:pt x="50800" y="203200"/>
                </a:lnTo>
                <a:lnTo>
                  <a:pt x="50800" y="203200"/>
                </a:lnTo>
                <a:lnTo>
                  <a:pt x="59267" y="203200"/>
                </a:lnTo>
                <a:lnTo>
                  <a:pt x="59267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546600" y="3014133"/>
            <a:ext cx="135468" cy="186268"/>
          </a:xfrm>
          <a:custGeom>
            <a:avLst/>
            <a:gdLst/>
            <a:ahLst/>
            <a:cxnLst/>
            <a:rect l="0" t="0" r="0" b="0"/>
            <a:pathLst>
              <a:path w="135468" h="186268">
                <a:moveTo>
                  <a:pt x="42333" y="8467"/>
                </a:moveTo>
                <a:lnTo>
                  <a:pt x="42333" y="8467"/>
                </a:lnTo>
                <a:lnTo>
                  <a:pt x="42333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25400" y="16934"/>
                </a:lnTo>
                <a:lnTo>
                  <a:pt x="25400" y="25400"/>
                </a:lnTo>
                <a:lnTo>
                  <a:pt x="16933" y="33867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35467"/>
                </a:lnTo>
                <a:lnTo>
                  <a:pt x="8467" y="143934"/>
                </a:lnTo>
                <a:lnTo>
                  <a:pt x="16933" y="160867"/>
                </a:lnTo>
                <a:lnTo>
                  <a:pt x="25400" y="160867"/>
                </a:lnTo>
                <a:lnTo>
                  <a:pt x="33867" y="169334"/>
                </a:lnTo>
                <a:lnTo>
                  <a:pt x="50800" y="177800"/>
                </a:lnTo>
                <a:lnTo>
                  <a:pt x="59267" y="186267"/>
                </a:lnTo>
                <a:lnTo>
                  <a:pt x="67733" y="186267"/>
                </a:lnTo>
                <a:lnTo>
                  <a:pt x="84667" y="186267"/>
                </a:lnTo>
                <a:lnTo>
                  <a:pt x="93133" y="186267"/>
                </a:lnTo>
                <a:lnTo>
                  <a:pt x="101600" y="186267"/>
                </a:lnTo>
                <a:lnTo>
                  <a:pt x="110067" y="177800"/>
                </a:lnTo>
                <a:lnTo>
                  <a:pt x="118533" y="177800"/>
                </a:lnTo>
                <a:lnTo>
                  <a:pt x="118533" y="160867"/>
                </a:lnTo>
                <a:lnTo>
                  <a:pt x="127000" y="152400"/>
                </a:lnTo>
                <a:lnTo>
                  <a:pt x="127000" y="143934"/>
                </a:lnTo>
                <a:lnTo>
                  <a:pt x="135467" y="127000"/>
                </a:lnTo>
                <a:lnTo>
                  <a:pt x="135467" y="110067"/>
                </a:lnTo>
                <a:lnTo>
                  <a:pt x="127000" y="93134"/>
                </a:lnTo>
                <a:lnTo>
                  <a:pt x="118533" y="76200"/>
                </a:lnTo>
                <a:lnTo>
                  <a:pt x="118533" y="50800"/>
                </a:lnTo>
                <a:lnTo>
                  <a:pt x="110067" y="42334"/>
                </a:lnTo>
                <a:lnTo>
                  <a:pt x="101600" y="25400"/>
                </a:lnTo>
                <a:lnTo>
                  <a:pt x="93133" y="8467"/>
                </a:lnTo>
                <a:lnTo>
                  <a:pt x="76200" y="8467"/>
                </a:lnTo>
                <a:lnTo>
                  <a:pt x="67733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169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665133" y="2904067"/>
            <a:ext cx="110068" cy="372534"/>
          </a:xfrm>
          <a:custGeom>
            <a:avLst/>
            <a:gdLst/>
            <a:ahLst/>
            <a:cxnLst/>
            <a:rect l="0" t="0" r="0" b="0"/>
            <a:pathLst>
              <a:path w="110068" h="372534">
                <a:moveTo>
                  <a:pt x="8467" y="0"/>
                </a:move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8466"/>
                </a:lnTo>
                <a:lnTo>
                  <a:pt x="33867" y="16933"/>
                </a:lnTo>
                <a:lnTo>
                  <a:pt x="42334" y="25400"/>
                </a:lnTo>
                <a:lnTo>
                  <a:pt x="50800" y="33866"/>
                </a:lnTo>
                <a:lnTo>
                  <a:pt x="59267" y="42333"/>
                </a:lnTo>
                <a:lnTo>
                  <a:pt x="76200" y="67733"/>
                </a:lnTo>
                <a:lnTo>
                  <a:pt x="84667" y="84666"/>
                </a:lnTo>
                <a:lnTo>
                  <a:pt x="93134" y="110066"/>
                </a:lnTo>
                <a:lnTo>
                  <a:pt x="101600" y="127000"/>
                </a:lnTo>
                <a:lnTo>
                  <a:pt x="110067" y="152400"/>
                </a:lnTo>
                <a:lnTo>
                  <a:pt x="110067" y="186266"/>
                </a:lnTo>
                <a:lnTo>
                  <a:pt x="110067" y="211666"/>
                </a:lnTo>
                <a:lnTo>
                  <a:pt x="101600" y="237066"/>
                </a:lnTo>
                <a:lnTo>
                  <a:pt x="101600" y="262466"/>
                </a:lnTo>
                <a:lnTo>
                  <a:pt x="93134" y="287866"/>
                </a:lnTo>
                <a:lnTo>
                  <a:pt x="76200" y="304800"/>
                </a:lnTo>
                <a:lnTo>
                  <a:pt x="59267" y="321733"/>
                </a:lnTo>
                <a:lnTo>
                  <a:pt x="42334" y="338666"/>
                </a:lnTo>
                <a:lnTo>
                  <a:pt x="25400" y="364066"/>
                </a:lnTo>
                <a:lnTo>
                  <a:pt x="25400" y="364066"/>
                </a:lnTo>
                <a:lnTo>
                  <a:pt x="0" y="372533"/>
                </a:lnTo>
                <a:lnTo>
                  <a:pt x="0" y="372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927600" y="3056467"/>
            <a:ext cx="101601" cy="16934"/>
          </a:xfrm>
          <a:custGeom>
            <a:avLst/>
            <a:gdLst/>
            <a:ahLst/>
            <a:cxnLst/>
            <a:rect l="0" t="0" r="0" b="0"/>
            <a:pathLst>
              <a:path w="1016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33867" y="16933"/>
                </a:lnTo>
                <a:lnTo>
                  <a:pt x="42333" y="8466"/>
                </a:lnTo>
                <a:lnTo>
                  <a:pt x="59267" y="8466"/>
                </a:lnTo>
                <a:lnTo>
                  <a:pt x="67733" y="8466"/>
                </a:lnTo>
                <a:lnTo>
                  <a:pt x="84667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927600" y="3124200"/>
            <a:ext cx="101601" cy="33868"/>
          </a:xfrm>
          <a:custGeom>
            <a:avLst/>
            <a:gdLst/>
            <a:ahLst/>
            <a:cxnLst/>
            <a:rect l="0" t="0" r="0" b="0"/>
            <a:pathLst>
              <a:path w="101601" h="33868">
                <a:moveTo>
                  <a:pt x="0" y="25400"/>
                </a:move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8467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59267" y="16933"/>
                </a:lnTo>
                <a:lnTo>
                  <a:pt x="84667" y="8467"/>
                </a:lnTo>
                <a:lnTo>
                  <a:pt x="84667" y="8467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283200" y="2878667"/>
            <a:ext cx="25401" cy="321734"/>
          </a:xfrm>
          <a:custGeom>
            <a:avLst/>
            <a:gdLst/>
            <a:ahLst/>
            <a:cxnLst/>
            <a:rect l="0" t="0" r="0" b="0"/>
            <a:pathLst>
              <a:path w="25401" h="3217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77800"/>
                </a:lnTo>
                <a:lnTo>
                  <a:pt x="0" y="203200"/>
                </a:lnTo>
                <a:lnTo>
                  <a:pt x="8467" y="228600"/>
                </a:lnTo>
                <a:lnTo>
                  <a:pt x="8467" y="254000"/>
                </a:lnTo>
                <a:lnTo>
                  <a:pt x="8467" y="270933"/>
                </a:lnTo>
                <a:lnTo>
                  <a:pt x="8467" y="287866"/>
                </a:lnTo>
                <a:lnTo>
                  <a:pt x="16933" y="304800"/>
                </a:lnTo>
                <a:lnTo>
                  <a:pt x="16933" y="313266"/>
                </a:lnTo>
                <a:lnTo>
                  <a:pt x="16933" y="321733"/>
                </a:lnTo>
                <a:lnTo>
                  <a:pt x="25400" y="321733"/>
                </a:lnTo>
                <a:lnTo>
                  <a:pt x="25400" y="313266"/>
                </a:lnTo>
                <a:lnTo>
                  <a:pt x="25400" y="313266"/>
                </a:lnTo>
                <a:lnTo>
                  <a:pt x="25400" y="313266"/>
                </a:lnTo>
                <a:lnTo>
                  <a:pt x="25400" y="313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67867" y="2887133"/>
            <a:ext cx="177801" cy="279401"/>
          </a:xfrm>
          <a:custGeom>
            <a:avLst/>
            <a:gdLst/>
            <a:ahLst/>
            <a:cxnLst/>
            <a:rect l="0" t="0" r="0" b="0"/>
            <a:pathLst>
              <a:path w="177801" h="279401">
                <a:moveTo>
                  <a:pt x="0" y="16934"/>
                </a:moveTo>
                <a:lnTo>
                  <a:pt x="0" y="16934"/>
                </a:lnTo>
                <a:lnTo>
                  <a:pt x="8466" y="16934"/>
                </a:lnTo>
                <a:lnTo>
                  <a:pt x="8466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8467"/>
                </a:lnTo>
                <a:lnTo>
                  <a:pt x="101600" y="16934"/>
                </a:lnTo>
                <a:lnTo>
                  <a:pt x="110066" y="33867"/>
                </a:lnTo>
                <a:lnTo>
                  <a:pt x="110066" y="42334"/>
                </a:lnTo>
                <a:lnTo>
                  <a:pt x="118533" y="59267"/>
                </a:lnTo>
                <a:lnTo>
                  <a:pt x="118533" y="76200"/>
                </a:lnTo>
                <a:lnTo>
                  <a:pt x="110066" y="93134"/>
                </a:lnTo>
                <a:lnTo>
                  <a:pt x="101600" y="110067"/>
                </a:lnTo>
                <a:lnTo>
                  <a:pt x="93133" y="118534"/>
                </a:lnTo>
                <a:lnTo>
                  <a:pt x="84666" y="135467"/>
                </a:lnTo>
                <a:lnTo>
                  <a:pt x="76200" y="143934"/>
                </a:lnTo>
                <a:lnTo>
                  <a:pt x="59266" y="152400"/>
                </a:lnTo>
                <a:lnTo>
                  <a:pt x="50800" y="152400"/>
                </a:lnTo>
                <a:lnTo>
                  <a:pt x="42333" y="152400"/>
                </a:lnTo>
                <a:lnTo>
                  <a:pt x="42333" y="160867"/>
                </a:lnTo>
                <a:lnTo>
                  <a:pt x="42333" y="160867"/>
                </a:lnTo>
                <a:lnTo>
                  <a:pt x="42333" y="152400"/>
                </a:lnTo>
                <a:lnTo>
                  <a:pt x="42333" y="152400"/>
                </a:lnTo>
                <a:lnTo>
                  <a:pt x="50800" y="143934"/>
                </a:lnTo>
                <a:lnTo>
                  <a:pt x="50800" y="135467"/>
                </a:lnTo>
                <a:lnTo>
                  <a:pt x="67733" y="127000"/>
                </a:lnTo>
                <a:lnTo>
                  <a:pt x="76200" y="127000"/>
                </a:lnTo>
                <a:lnTo>
                  <a:pt x="93133" y="118534"/>
                </a:lnTo>
                <a:lnTo>
                  <a:pt x="110066" y="118534"/>
                </a:lnTo>
                <a:lnTo>
                  <a:pt x="135466" y="118534"/>
                </a:lnTo>
                <a:lnTo>
                  <a:pt x="143933" y="127000"/>
                </a:lnTo>
                <a:lnTo>
                  <a:pt x="160866" y="135467"/>
                </a:lnTo>
                <a:lnTo>
                  <a:pt x="169333" y="143934"/>
                </a:lnTo>
                <a:lnTo>
                  <a:pt x="169333" y="160867"/>
                </a:lnTo>
                <a:lnTo>
                  <a:pt x="177800" y="177800"/>
                </a:lnTo>
                <a:lnTo>
                  <a:pt x="177800" y="194734"/>
                </a:lnTo>
                <a:lnTo>
                  <a:pt x="177800" y="203200"/>
                </a:lnTo>
                <a:lnTo>
                  <a:pt x="169333" y="220134"/>
                </a:lnTo>
                <a:lnTo>
                  <a:pt x="169333" y="228600"/>
                </a:lnTo>
                <a:lnTo>
                  <a:pt x="160866" y="245534"/>
                </a:lnTo>
                <a:lnTo>
                  <a:pt x="152400" y="254000"/>
                </a:lnTo>
                <a:lnTo>
                  <a:pt x="135466" y="262467"/>
                </a:lnTo>
                <a:lnTo>
                  <a:pt x="127000" y="270934"/>
                </a:lnTo>
                <a:lnTo>
                  <a:pt x="110066" y="279400"/>
                </a:lnTo>
                <a:lnTo>
                  <a:pt x="93133" y="279400"/>
                </a:lnTo>
                <a:lnTo>
                  <a:pt x="84666" y="279400"/>
                </a:lnTo>
                <a:lnTo>
                  <a:pt x="76200" y="279400"/>
                </a:lnTo>
                <a:lnTo>
                  <a:pt x="76200" y="270934"/>
                </a:lnTo>
                <a:lnTo>
                  <a:pt x="76200" y="270934"/>
                </a:lnTo>
                <a:lnTo>
                  <a:pt x="67733" y="262467"/>
                </a:lnTo>
                <a:lnTo>
                  <a:pt x="67733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562600" y="2887133"/>
            <a:ext cx="186268" cy="287868"/>
          </a:xfrm>
          <a:custGeom>
            <a:avLst/>
            <a:gdLst/>
            <a:ahLst/>
            <a:cxnLst/>
            <a:rect l="0" t="0" r="0" b="0"/>
            <a:pathLst>
              <a:path w="186268" h="287868">
                <a:moveTo>
                  <a:pt x="0" y="33867"/>
                </a:moveTo>
                <a:lnTo>
                  <a:pt x="0" y="25400"/>
                </a:lnTo>
                <a:lnTo>
                  <a:pt x="8467" y="25400"/>
                </a:lnTo>
                <a:lnTo>
                  <a:pt x="8467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8467"/>
                </a:lnTo>
                <a:lnTo>
                  <a:pt x="110067" y="8467"/>
                </a:lnTo>
                <a:lnTo>
                  <a:pt x="127000" y="16934"/>
                </a:lnTo>
                <a:lnTo>
                  <a:pt x="127000" y="25400"/>
                </a:lnTo>
                <a:lnTo>
                  <a:pt x="135467" y="33867"/>
                </a:lnTo>
                <a:lnTo>
                  <a:pt x="135467" y="42334"/>
                </a:lnTo>
                <a:lnTo>
                  <a:pt x="135467" y="59267"/>
                </a:lnTo>
                <a:lnTo>
                  <a:pt x="135467" y="76200"/>
                </a:lnTo>
                <a:lnTo>
                  <a:pt x="127000" y="84667"/>
                </a:lnTo>
                <a:lnTo>
                  <a:pt x="118533" y="93134"/>
                </a:lnTo>
                <a:lnTo>
                  <a:pt x="110067" y="110067"/>
                </a:lnTo>
                <a:lnTo>
                  <a:pt x="93133" y="118534"/>
                </a:lnTo>
                <a:lnTo>
                  <a:pt x="84667" y="127000"/>
                </a:lnTo>
                <a:lnTo>
                  <a:pt x="76200" y="135467"/>
                </a:lnTo>
                <a:lnTo>
                  <a:pt x="67733" y="135467"/>
                </a:lnTo>
                <a:lnTo>
                  <a:pt x="67733" y="135467"/>
                </a:lnTo>
                <a:lnTo>
                  <a:pt x="67733" y="135467"/>
                </a:lnTo>
                <a:lnTo>
                  <a:pt x="67733" y="135467"/>
                </a:lnTo>
                <a:lnTo>
                  <a:pt x="67733" y="135467"/>
                </a:lnTo>
                <a:lnTo>
                  <a:pt x="76200" y="127000"/>
                </a:lnTo>
                <a:lnTo>
                  <a:pt x="84667" y="127000"/>
                </a:lnTo>
                <a:lnTo>
                  <a:pt x="101600" y="118534"/>
                </a:lnTo>
                <a:lnTo>
                  <a:pt x="118533" y="110067"/>
                </a:lnTo>
                <a:lnTo>
                  <a:pt x="135467" y="110067"/>
                </a:lnTo>
                <a:lnTo>
                  <a:pt x="152400" y="118534"/>
                </a:lnTo>
                <a:lnTo>
                  <a:pt x="160867" y="127000"/>
                </a:lnTo>
                <a:lnTo>
                  <a:pt x="169333" y="135467"/>
                </a:lnTo>
                <a:lnTo>
                  <a:pt x="177800" y="143934"/>
                </a:lnTo>
                <a:lnTo>
                  <a:pt x="186267" y="160867"/>
                </a:lnTo>
                <a:lnTo>
                  <a:pt x="186267" y="177800"/>
                </a:lnTo>
                <a:lnTo>
                  <a:pt x="186267" y="203200"/>
                </a:lnTo>
                <a:lnTo>
                  <a:pt x="186267" y="211667"/>
                </a:lnTo>
                <a:lnTo>
                  <a:pt x="186267" y="228600"/>
                </a:lnTo>
                <a:lnTo>
                  <a:pt x="177800" y="245534"/>
                </a:lnTo>
                <a:lnTo>
                  <a:pt x="169333" y="254000"/>
                </a:lnTo>
                <a:lnTo>
                  <a:pt x="152400" y="262467"/>
                </a:lnTo>
                <a:lnTo>
                  <a:pt x="135467" y="279400"/>
                </a:lnTo>
                <a:lnTo>
                  <a:pt x="118533" y="279400"/>
                </a:lnTo>
                <a:lnTo>
                  <a:pt x="101600" y="287867"/>
                </a:lnTo>
                <a:lnTo>
                  <a:pt x="93133" y="287867"/>
                </a:lnTo>
                <a:lnTo>
                  <a:pt x="84667" y="287867"/>
                </a:lnTo>
                <a:lnTo>
                  <a:pt x="76200" y="279400"/>
                </a:lnTo>
                <a:lnTo>
                  <a:pt x="67733" y="279400"/>
                </a:lnTo>
                <a:lnTo>
                  <a:pt x="59267" y="270934"/>
                </a:lnTo>
                <a:lnTo>
                  <a:pt x="59267" y="270934"/>
                </a:lnTo>
                <a:lnTo>
                  <a:pt x="59267" y="262467"/>
                </a:lnTo>
                <a:lnTo>
                  <a:pt x="59267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808133" y="3149600"/>
            <a:ext cx="25401" cy="16934"/>
          </a:xfrm>
          <a:custGeom>
            <a:avLst/>
            <a:gdLst/>
            <a:ahLst/>
            <a:cxnLst/>
            <a:rect l="0" t="0" r="0" b="0"/>
            <a:pathLst>
              <a:path w="25401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16934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977467" y="2921000"/>
            <a:ext cx="194734" cy="296334"/>
          </a:xfrm>
          <a:custGeom>
            <a:avLst/>
            <a:gdLst/>
            <a:ahLst/>
            <a:cxnLst/>
            <a:rect l="0" t="0" r="0" b="0"/>
            <a:pathLst>
              <a:path w="194734" h="296334">
                <a:moveTo>
                  <a:pt x="25400" y="50800"/>
                </a:moveTo>
                <a:lnTo>
                  <a:pt x="25400" y="50800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33866" y="33867"/>
                </a:lnTo>
                <a:lnTo>
                  <a:pt x="33866" y="25400"/>
                </a:lnTo>
                <a:lnTo>
                  <a:pt x="42333" y="25400"/>
                </a:lnTo>
                <a:lnTo>
                  <a:pt x="50800" y="16933"/>
                </a:lnTo>
                <a:lnTo>
                  <a:pt x="59266" y="8467"/>
                </a:lnTo>
                <a:lnTo>
                  <a:pt x="67733" y="8467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0"/>
                </a:lnTo>
                <a:lnTo>
                  <a:pt x="127000" y="8467"/>
                </a:lnTo>
                <a:lnTo>
                  <a:pt x="135466" y="16933"/>
                </a:lnTo>
                <a:lnTo>
                  <a:pt x="143933" y="33867"/>
                </a:lnTo>
                <a:lnTo>
                  <a:pt x="143933" y="50800"/>
                </a:lnTo>
                <a:lnTo>
                  <a:pt x="152400" y="67733"/>
                </a:lnTo>
                <a:lnTo>
                  <a:pt x="152400" y="93133"/>
                </a:lnTo>
                <a:lnTo>
                  <a:pt x="152400" y="110067"/>
                </a:lnTo>
                <a:lnTo>
                  <a:pt x="143933" y="135467"/>
                </a:lnTo>
                <a:lnTo>
                  <a:pt x="143933" y="160867"/>
                </a:lnTo>
                <a:lnTo>
                  <a:pt x="135466" y="177800"/>
                </a:lnTo>
                <a:lnTo>
                  <a:pt x="118533" y="203200"/>
                </a:lnTo>
                <a:lnTo>
                  <a:pt x="110066" y="220133"/>
                </a:lnTo>
                <a:lnTo>
                  <a:pt x="93133" y="237067"/>
                </a:lnTo>
                <a:lnTo>
                  <a:pt x="84666" y="245533"/>
                </a:lnTo>
                <a:lnTo>
                  <a:pt x="67733" y="254000"/>
                </a:lnTo>
                <a:lnTo>
                  <a:pt x="50800" y="262467"/>
                </a:lnTo>
                <a:lnTo>
                  <a:pt x="33866" y="262467"/>
                </a:lnTo>
                <a:lnTo>
                  <a:pt x="25400" y="270933"/>
                </a:lnTo>
                <a:lnTo>
                  <a:pt x="16933" y="262467"/>
                </a:lnTo>
                <a:lnTo>
                  <a:pt x="8466" y="262467"/>
                </a:lnTo>
                <a:lnTo>
                  <a:pt x="0" y="254000"/>
                </a:lnTo>
                <a:lnTo>
                  <a:pt x="0" y="245533"/>
                </a:lnTo>
                <a:lnTo>
                  <a:pt x="0" y="237067"/>
                </a:lnTo>
                <a:lnTo>
                  <a:pt x="0" y="228600"/>
                </a:lnTo>
                <a:lnTo>
                  <a:pt x="8466" y="211667"/>
                </a:lnTo>
                <a:lnTo>
                  <a:pt x="16933" y="203200"/>
                </a:lnTo>
                <a:lnTo>
                  <a:pt x="25400" y="194733"/>
                </a:lnTo>
                <a:lnTo>
                  <a:pt x="42333" y="194733"/>
                </a:lnTo>
                <a:lnTo>
                  <a:pt x="59266" y="194733"/>
                </a:lnTo>
                <a:lnTo>
                  <a:pt x="76200" y="194733"/>
                </a:lnTo>
                <a:lnTo>
                  <a:pt x="93133" y="203200"/>
                </a:lnTo>
                <a:lnTo>
                  <a:pt x="118533" y="211667"/>
                </a:lnTo>
                <a:lnTo>
                  <a:pt x="135466" y="211667"/>
                </a:lnTo>
                <a:lnTo>
                  <a:pt x="143933" y="228600"/>
                </a:lnTo>
                <a:lnTo>
                  <a:pt x="160866" y="237067"/>
                </a:lnTo>
                <a:lnTo>
                  <a:pt x="160866" y="245533"/>
                </a:lnTo>
                <a:lnTo>
                  <a:pt x="169333" y="254000"/>
                </a:lnTo>
                <a:lnTo>
                  <a:pt x="177800" y="270933"/>
                </a:lnTo>
                <a:lnTo>
                  <a:pt x="177800" y="279400"/>
                </a:lnTo>
                <a:lnTo>
                  <a:pt x="177800" y="287867"/>
                </a:lnTo>
                <a:lnTo>
                  <a:pt x="186266" y="287867"/>
                </a:lnTo>
                <a:lnTo>
                  <a:pt x="186266" y="296333"/>
                </a:lnTo>
                <a:lnTo>
                  <a:pt x="186266" y="296333"/>
                </a:lnTo>
                <a:lnTo>
                  <a:pt x="194733" y="287867"/>
                </a:lnTo>
                <a:lnTo>
                  <a:pt x="194733" y="287867"/>
                </a:lnTo>
                <a:lnTo>
                  <a:pt x="194733" y="279400"/>
                </a:lnTo>
                <a:lnTo>
                  <a:pt x="194733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265333" y="2827867"/>
            <a:ext cx="76201" cy="76201"/>
          </a:xfrm>
          <a:custGeom>
            <a:avLst/>
            <a:gdLst/>
            <a:ahLst/>
            <a:cxnLst/>
            <a:rect l="0" t="0" r="0" b="0"/>
            <a:pathLst>
              <a:path w="76201" h="762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8467" y="59266"/>
                </a:lnTo>
                <a:lnTo>
                  <a:pt x="16934" y="67733"/>
                </a:lnTo>
                <a:lnTo>
                  <a:pt x="16934" y="76200"/>
                </a:lnTo>
                <a:lnTo>
                  <a:pt x="25400" y="76200"/>
                </a:lnTo>
                <a:lnTo>
                  <a:pt x="42334" y="76200"/>
                </a:lnTo>
                <a:lnTo>
                  <a:pt x="50800" y="76200"/>
                </a:lnTo>
                <a:lnTo>
                  <a:pt x="59267" y="67733"/>
                </a:lnTo>
                <a:lnTo>
                  <a:pt x="67734" y="59266"/>
                </a:lnTo>
                <a:lnTo>
                  <a:pt x="67734" y="50800"/>
                </a:lnTo>
                <a:lnTo>
                  <a:pt x="76200" y="42333"/>
                </a:lnTo>
                <a:lnTo>
                  <a:pt x="76200" y="33866"/>
                </a:lnTo>
                <a:lnTo>
                  <a:pt x="76200" y="16933"/>
                </a:lnTo>
                <a:lnTo>
                  <a:pt x="67734" y="8466"/>
                </a:lnTo>
                <a:lnTo>
                  <a:pt x="67734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0"/>
                </a:lnTo>
                <a:lnTo>
                  <a:pt x="42334" y="0"/>
                </a:lnTo>
                <a:lnTo>
                  <a:pt x="33867" y="8466"/>
                </a:lnTo>
                <a:lnTo>
                  <a:pt x="33867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982133" y="3479800"/>
            <a:ext cx="211668" cy="279401"/>
          </a:xfrm>
          <a:custGeom>
            <a:avLst/>
            <a:gdLst/>
            <a:ahLst/>
            <a:cxnLst/>
            <a:rect l="0" t="0" r="0" b="0"/>
            <a:pathLst>
              <a:path w="211668" h="279401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50800"/>
                </a:lnTo>
                <a:lnTo>
                  <a:pt x="16934" y="67733"/>
                </a:lnTo>
                <a:lnTo>
                  <a:pt x="16934" y="84667"/>
                </a:lnTo>
                <a:lnTo>
                  <a:pt x="25400" y="101600"/>
                </a:lnTo>
                <a:lnTo>
                  <a:pt x="25400" y="110067"/>
                </a:lnTo>
                <a:lnTo>
                  <a:pt x="33867" y="127000"/>
                </a:lnTo>
                <a:lnTo>
                  <a:pt x="42334" y="143933"/>
                </a:lnTo>
                <a:lnTo>
                  <a:pt x="50800" y="152400"/>
                </a:lnTo>
                <a:lnTo>
                  <a:pt x="67734" y="160867"/>
                </a:lnTo>
                <a:lnTo>
                  <a:pt x="76200" y="160867"/>
                </a:lnTo>
                <a:lnTo>
                  <a:pt x="93134" y="160867"/>
                </a:lnTo>
                <a:lnTo>
                  <a:pt x="110067" y="160867"/>
                </a:lnTo>
                <a:lnTo>
                  <a:pt x="118534" y="160867"/>
                </a:lnTo>
                <a:lnTo>
                  <a:pt x="127000" y="152400"/>
                </a:lnTo>
                <a:lnTo>
                  <a:pt x="135467" y="143933"/>
                </a:lnTo>
                <a:lnTo>
                  <a:pt x="143934" y="135467"/>
                </a:lnTo>
                <a:lnTo>
                  <a:pt x="160867" y="118533"/>
                </a:lnTo>
                <a:lnTo>
                  <a:pt x="160867" y="110067"/>
                </a:lnTo>
                <a:lnTo>
                  <a:pt x="169334" y="93133"/>
                </a:lnTo>
                <a:lnTo>
                  <a:pt x="169334" y="67733"/>
                </a:lnTo>
                <a:lnTo>
                  <a:pt x="169334" y="50800"/>
                </a:lnTo>
                <a:lnTo>
                  <a:pt x="169334" y="42333"/>
                </a:lnTo>
                <a:lnTo>
                  <a:pt x="169334" y="25400"/>
                </a:lnTo>
                <a:lnTo>
                  <a:pt x="169334" y="16933"/>
                </a:lnTo>
                <a:lnTo>
                  <a:pt x="169334" y="8467"/>
                </a:lnTo>
                <a:lnTo>
                  <a:pt x="160867" y="8467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8467"/>
                </a:lnTo>
                <a:lnTo>
                  <a:pt x="160867" y="8467"/>
                </a:lnTo>
                <a:lnTo>
                  <a:pt x="160867" y="16933"/>
                </a:lnTo>
                <a:lnTo>
                  <a:pt x="169334" y="33867"/>
                </a:lnTo>
                <a:lnTo>
                  <a:pt x="169334" y="42333"/>
                </a:lnTo>
                <a:lnTo>
                  <a:pt x="177800" y="59267"/>
                </a:lnTo>
                <a:lnTo>
                  <a:pt x="177800" y="76200"/>
                </a:lnTo>
                <a:lnTo>
                  <a:pt x="186267" y="101600"/>
                </a:lnTo>
                <a:lnTo>
                  <a:pt x="194734" y="118533"/>
                </a:lnTo>
                <a:lnTo>
                  <a:pt x="203200" y="135467"/>
                </a:lnTo>
                <a:lnTo>
                  <a:pt x="211667" y="152400"/>
                </a:lnTo>
                <a:lnTo>
                  <a:pt x="211667" y="177800"/>
                </a:lnTo>
                <a:lnTo>
                  <a:pt x="211667" y="194733"/>
                </a:lnTo>
                <a:lnTo>
                  <a:pt x="211667" y="203200"/>
                </a:lnTo>
                <a:lnTo>
                  <a:pt x="211667" y="220133"/>
                </a:lnTo>
                <a:lnTo>
                  <a:pt x="203200" y="237067"/>
                </a:lnTo>
                <a:lnTo>
                  <a:pt x="203200" y="245533"/>
                </a:lnTo>
                <a:lnTo>
                  <a:pt x="194734" y="262467"/>
                </a:lnTo>
                <a:lnTo>
                  <a:pt x="194734" y="270933"/>
                </a:lnTo>
                <a:lnTo>
                  <a:pt x="186267" y="270933"/>
                </a:lnTo>
                <a:lnTo>
                  <a:pt x="177800" y="279400"/>
                </a:lnTo>
                <a:lnTo>
                  <a:pt x="177800" y="279400"/>
                </a:lnTo>
                <a:lnTo>
                  <a:pt x="169334" y="279400"/>
                </a:lnTo>
                <a:lnTo>
                  <a:pt x="160867" y="279400"/>
                </a:lnTo>
                <a:lnTo>
                  <a:pt x="160867" y="279400"/>
                </a:lnTo>
                <a:lnTo>
                  <a:pt x="152400" y="270933"/>
                </a:lnTo>
                <a:lnTo>
                  <a:pt x="152400" y="262467"/>
                </a:lnTo>
                <a:lnTo>
                  <a:pt x="152400" y="262467"/>
                </a:lnTo>
                <a:lnTo>
                  <a:pt x="160867" y="254000"/>
                </a:lnTo>
                <a:lnTo>
                  <a:pt x="160867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270000" y="3547533"/>
            <a:ext cx="93134" cy="160868"/>
          </a:xfrm>
          <a:custGeom>
            <a:avLst/>
            <a:gdLst/>
            <a:ahLst/>
            <a:cxnLst/>
            <a:rect l="0" t="0" r="0" b="0"/>
            <a:pathLst>
              <a:path w="93134" h="160868">
                <a:moveTo>
                  <a:pt x="33867" y="0"/>
                </a:move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8467" y="118534"/>
                </a:lnTo>
                <a:lnTo>
                  <a:pt x="8467" y="135467"/>
                </a:lnTo>
                <a:lnTo>
                  <a:pt x="16933" y="143934"/>
                </a:lnTo>
                <a:lnTo>
                  <a:pt x="33867" y="152400"/>
                </a:lnTo>
                <a:lnTo>
                  <a:pt x="42333" y="152400"/>
                </a:lnTo>
                <a:lnTo>
                  <a:pt x="50800" y="160867"/>
                </a:lnTo>
                <a:lnTo>
                  <a:pt x="67733" y="160867"/>
                </a:lnTo>
                <a:lnTo>
                  <a:pt x="76200" y="152400"/>
                </a:lnTo>
                <a:lnTo>
                  <a:pt x="84667" y="152400"/>
                </a:lnTo>
                <a:lnTo>
                  <a:pt x="93133" y="143934"/>
                </a:lnTo>
                <a:lnTo>
                  <a:pt x="93133" y="135467"/>
                </a:lnTo>
                <a:lnTo>
                  <a:pt x="93133" y="127000"/>
                </a:lnTo>
                <a:lnTo>
                  <a:pt x="93133" y="110067"/>
                </a:lnTo>
                <a:lnTo>
                  <a:pt x="93133" y="93134"/>
                </a:lnTo>
                <a:lnTo>
                  <a:pt x="84667" y="67734"/>
                </a:lnTo>
                <a:lnTo>
                  <a:pt x="76200" y="50800"/>
                </a:lnTo>
                <a:lnTo>
                  <a:pt x="67733" y="33867"/>
                </a:lnTo>
                <a:lnTo>
                  <a:pt x="59267" y="25400"/>
                </a:lnTo>
                <a:lnTo>
                  <a:pt x="59267" y="16934"/>
                </a:lnTo>
                <a:lnTo>
                  <a:pt x="50800" y="16934"/>
                </a:lnTo>
                <a:lnTo>
                  <a:pt x="50800" y="16934"/>
                </a:lnTo>
                <a:lnTo>
                  <a:pt x="50800" y="16934"/>
                </a:lnTo>
                <a:lnTo>
                  <a:pt x="50800" y="16934"/>
                </a:lnTo>
                <a:lnTo>
                  <a:pt x="50800" y="8467"/>
                </a:lnTo>
                <a:lnTo>
                  <a:pt x="508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6" name="Freeform 9215"/>
          <p:cNvSpPr/>
          <p:nvPr/>
        </p:nvSpPr>
        <p:spPr>
          <a:xfrm>
            <a:off x="1413933" y="3539067"/>
            <a:ext cx="220135" cy="169334"/>
          </a:xfrm>
          <a:custGeom>
            <a:avLst/>
            <a:gdLst/>
            <a:ahLst/>
            <a:cxnLst/>
            <a:rect l="0" t="0" r="0" b="0"/>
            <a:pathLst>
              <a:path w="220135" h="169334">
                <a:moveTo>
                  <a:pt x="0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4" y="25400"/>
                </a:lnTo>
                <a:lnTo>
                  <a:pt x="16934" y="33866"/>
                </a:lnTo>
                <a:lnTo>
                  <a:pt x="16934" y="42333"/>
                </a:lnTo>
                <a:lnTo>
                  <a:pt x="16934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18533"/>
                </a:lnTo>
                <a:lnTo>
                  <a:pt x="16934" y="135466"/>
                </a:lnTo>
                <a:lnTo>
                  <a:pt x="16934" y="143933"/>
                </a:lnTo>
                <a:lnTo>
                  <a:pt x="25400" y="160866"/>
                </a:lnTo>
                <a:lnTo>
                  <a:pt x="33867" y="160866"/>
                </a:lnTo>
                <a:lnTo>
                  <a:pt x="42334" y="169333"/>
                </a:lnTo>
                <a:lnTo>
                  <a:pt x="59267" y="169333"/>
                </a:lnTo>
                <a:lnTo>
                  <a:pt x="76200" y="160866"/>
                </a:lnTo>
                <a:lnTo>
                  <a:pt x="84667" y="160866"/>
                </a:lnTo>
                <a:lnTo>
                  <a:pt x="93134" y="152400"/>
                </a:lnTo>
                <a:lnTo>
                  <a:pt x="110067" y="143933"/>
                </a:lnTo>
                <a:lnTo>
                  <a:pt x="110067" y="127000"/>
                </a:lnTo>
                <a:lnTo>
                  <a:pt x="118534" y="110066"/>
                </a:lnTo>
                <a:lnTo>
                  <a:pt x="118534" y="93133"/>
                </a:lnTo>
                <a:lnTo>
                  <a:pt x="118534" y="76200"/>
                </a:lnTo>
                <a:lnTo>
                  <a:pt x="118534" y="59266"/>
                </a:lnTo>
                <a:lnTo>
                  <a:pt x="110067" y="42333"/>
                </a:lnTo>
                <a:lnTo>
                  <a:pt x="110067" y="33866"/>
                </a:lnTo>
                <a:lnTo>
                  <a:pt x="110067" y="25400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25400"/>
                </a:lnTo>
                <a:lnTo>
                  <a:pt x="93134" y="25400"/>
                </a:lnTo>
                <a:lnTo>
                  <a:pt x="93134" y="25400"/>
                </a:lnTo>
                <a:lnTo>
                  <a:pt x="93134" y="33866"/>
                </a:lnTo>
                <a:lnTo>
                  <a:pt x="93134" y="42333"/>
                </a:lnTo>
                <a:lnTo>
                  <a:pt x="93134" y="50800"/>
                </a:lnTo>
                <a:lnTo>
                  <a:pt x="93134" y="67733"/>
                </a:lnTo>
                <a:lnTo>
                  <a:pt x="101600" y="84666"/>
                </a:lnTo>
                <a:lnTo>
                  <a:pt x="110067" y="101600"/>
                </a:lnTo>
                <a:lnTo>
                  <a:pt x="118534" y="118533"/>
                </a:lnTo>
                <a:lnTo>
                  <a:pt x="118534" y="135466"/>
                </a:lnTo>
                <a:lnTo>
                  <a:pt x="135467" y="143933"/>
                </a:lnTo>
                <a:lnTo>
                  <a:pt x="143934" y="152400"/>
                </a:lnTo>
                <a:lnTo>
                  <a:pt x="152400" y="160866"/>
                </a:lnTo>
                <a:lnTo>
                  <a:pt x="169334" y="160866"/>
                </a:lnTo>
                <a:lnTo>
                  <a:pt x="186267" y="160866"/>
                </a:lnTo>
                <a:lnTo>
                  <a:pt x="194734" y="160866"/>
                </a:lnTo>
                <a:lnTo>
                  <a:pt x="211667" y="152400"/>
                </a:lnTo>
                <a:lnTo>
                  <a:pt x="211667" y="152400"/>
                </a:lnTo>
                <a:lnTo>
                  <a:pt x="220134" y="143933"/>
                </a:lnTo>
                <a:lnTo>
                  <a:pt x="220134" y="143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Freeform 9216"/>
          <p:cNvSpPr/>
          <p:nvPr/>
        </p:nvSpPr>
        <p:spPr>
          <a:xfrm>
            <a:off x="1710267" y="3505200"/>
            <a:ext cx="16934" cy="194734"/>
          </a:xfrm>
          <a:custGeom>
            <a:avLst/>
            <a:gdLst/>
            <a:ahLst/>
            <a:cxnLst/>
            <a:rect l="0" t="0" r="0" b="0"/>
            <a:pathLst>
              <a:path w="16934" h="194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8466" y="152400"/>
                </a:lnTo>
                <a:lnTo>
                  <a:pt x="8466" y="169333"/>
                </a:lnTo>
                <a:lnTo>
                  <a:pt x="16933" y="186267"/>
                </a:lnTo>
                <a:lnTo>
                  <a:pt x="16933" y="194733"/>
                </a:lnTo>
                <a:lnTo>
                  <a:pt x="16933" y="194733"/>
                </a:lnTo>
                <a:lnTo>
                  <a:pt x="16933" y="194733"/>
                </a:lnTo>
                <a:lnTo>
                  <a:pt x="16933" y="194733"/>
                </a:lnTo>
                <a:lnTo>
                  <a:pt x="16933" y="194733"/>
                </a:lnTo>
                <a:lnTo>
                  <a:pt x="16933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1" name="Freeform 9220"/>
          <p:cNvSpPr/>
          <p:nvPr/>
        </p:nvSpPr>
        <p:spPr>
          <a:xfrm>
            <a:off x="1651000" y="3488267"/>
            <a:ext cx="381001" cy="211667"/>
          </a:xfrm>
          <a:custGeom>
            <a:avLst/>
            <a:gdLst/>
            <a:ahLst/>
            <a:cxnLst/>
            <a:rect l="0" t="0" r="0" b="0"/>
            <a:pathLst>
              <a:path w="381001" h="211667">
                <a:moveTo>
                  <a:pt x="0" y="101600"/>
                </a:move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10066"/>
                </a:lnTo>
                <a:lnTo>
                  <a:pt x="0" y="110066"/>
                </a:lnTo>
                <a:lnTo>
                  <a:pt x="16933" y="110066"/>
                </a:lnTo>
                <a:lnTo>
                  <a:pt x="25400" y="110066"/>
                </a:lnTo>
                <a:lnTo>
                  <a:pt x="42333" y="110066"/>
                </a:lnTo>
                <a:lnTo>
                  <a:pt x="67733" y="110066"/>
                </a:lnTo>
                <a:lnTo>
                  <a:pt x="84667" y="101600"/>
                </a:lnTo>
                <a:lnTo>
                  <a:pt x="101600" y="101600"/>
                </a:lnTo>
                <a:lnTo>
                  <a:pt x="127000" y="93133"/>
                </a:lnTo>
                <a:lnTo>
                  <a:pt x="135467" y="76200"/>
                </a:lnTo>
                <a:lnTo>
                  <a:pt x="152400" y="59266"/>
                </a:lnTo>
                <a:lnTo>
                  <a:pt x="160867" y="50800"/>
                </a:lnTo>
                <a:lnTo>
                  <a:pt x="169333" y="33866"/>
                </a:lnTo>
                <a:lnTo>
                  <a:pt x="177800" y="25400"/>
                </a:lnTo>
                <a:lnTo>
                  <a:pt x="186267" y="8466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8466"/>
                </a:lnTo>
                <a:lnTo>
                  <a:pt x="186267" y="16933"/>
                </a:lnTo>
                <a:lnTo>
                  <a:pt x="186267" y="33866"/>
                </a:lnTo>
                <a:lnTo>
                  <a:pt x="186267" y="42333"/>
                </a:lnTo>
                <a:lnTo>
                  <a:pt x="186267" y="67733"/>
                </a:lnTo>
                <a:lnTo>
                  <a:pt x="177800" y="93133"/>
                </a:lnTo>
                <a:lnTo>
                  <a:pt x="177800" y="110066"/>
                </a:lnTo>
                <a:lnTo>
                  <a:pt x="169333" y="135466"/>
                </a:lnTo>
                <a:lnTo>
                  <a:pt x="169333" y="152400"/>
                </a:lnTo>
                <a:lnTo>
                  <a:pt x="169333" y="169333"/>
                </a:lnTo>
                <a:lnTo>
                  <a:pt x="169333" y="186266"/>
                </a:lnTo>
                <a:lnTo>
                  <a:pt x="169333" y="194733"/>
                </a:lnTo>
                <a:lnTo>
                  <a:pt x="169333" y="203200"/>
                </a:lnTo>
                <a:lnTo>
                  <a:pt x="169333" y="211666"/>
                </a:lnTo>
                <a:lnTo>
                  <a:pt x="169333" y="211666"/>
                </a:lnTo>
                <a:lnTo>
                  <a:pt x="169333" y="203200"/>
                </a:lnTo>
                <a:lnTo>
                  <a:pt x="169333" y="203200"/>
                </a:lnTo>
                <a:lnTo>
                  <a:pt x="177800" y="186266"/>
                </a:lnTo>
                <a:lnTo>
                  <a:pt x="177800" y="169333"/>
                </a:lnTo>
                <a:lnTo>
                  <a:pt x="186267" y="152400"/>
                </a:lnTo>
                <a:lnTo>
                  <a:pt x="194733" y="135466"/>
                </a:lnTo>
                <a:lnTo>
                  <a:pt x="203200" y="110066"/>
                </a:lnTo>
                <a:lnTo>
                  <a:pt x="211667" y="93133"/>
                </a:lnTo>
                <a:lnTo>
                  <a:pt x="220133" y="84666"/>
                </a:lnTo>
                <a:lnTo>
                  <a:pt x="237067" y="76200"/>
                </a:lnTo>
                <a:lnTo>
                  <a:pt x="254000" y="67733"/>
                </a:lnTo>
                <a:lnTo>
                  <a:pt x="262467" y="67733"/>
                </a:lnTo>
                <a:lnTo>
                  <a:pt x="279400" y="67733"/>
                </a:lnTo>
                <a:lnTo>
                  <a:pt x="296333" y="76200"/>
                </a:lnTo>
                <a:lnTo>
                  <a:pt x="313267" y="76200"/>
                </a:lnTo>
                <a:lnTo>
                  <a:pt x="330200" y="84666"/>
                </a:lnTo>
                <a:lnTo>
                  <a:pt x="338667" y="101600"/>
                </a:lnTo>
                <a:lnTo>
                  <a:pt x="347133" y="110066"/>
                </a:lnTo>
                <a:lnTo>
                  <a:pt x="355600" y="127000"/>
                </a:lnTo>
                <a:lnTo>
                  <a:pt x="364067" y="143933"/>
                </a:lnTo>
                <a:lnTo>
                  <a:pt x="364067" y="152400"/>
                </a:lnTo>
                <a:lnTo>
                  <a:pt x="372533" y="160866"/>
                </a:lnTo>
                <a:lnTo>
                  <a:pt x="372533" y="169333"/>
                </a:lnTo>
                <a:lnTo>
                  <a:pt x="372533" y="186266"/>
                </a:lnTo>
                <a:lnTo>
                  <a:pt x="372533" y="186266"/>
                </a:lnTo>
                <a:lnTo>
                  <a:pt x="372533" y="194733"/>
                </a:lnTo>
                <a:lnTo>
                  <a:pt x="372533" y="194733"/>
                </a:lnTo>
                <a:lnTo>
                  <a:pt x="372533" y="203200"/>
                </a:lnTo>
                <a:lnTo>
                  <a:pt x="372533" y="203200"/>
                </a:lnTo>
                <a:lnTo>
                  <a:pt x="372533" y="203200"/>
                </a:lnTo>
                <a:lnTo>
                  <a:pt x="372533" y="194733"/>
                </a:lnTo>
                <a:lnTo>
                  <a:pt x="372533" y="194733"/>
                </a:lnTo>
                <a:lnTo>
                  <a:pt x="381000" y="186266"/>
                </a:lnTo>
                <a:lnTo>
                  <a:pt x="381000" y="186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2" name="Freeform 9221"/>
          <p:cNvSpPr/>
          <p:nvPr/>
        </p:nvSpPr>
        <p:spPr>
          <a:xfrm>
            <a:off x="2192867" y="3556000"/>
            <a:ext cx="8467" cy="16934"/>
          </a:xfrm>
          <a:custGeom>
            <a:avLst/>
            <a:gdLst/>
            <a:ahLst/>
            <a:cxnLst/>
            <a:rect l="0" t="0" r="0" b="0"/>
            <a:pathLst>
              <a:path w="8467" h="16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3" name="Freeform 9222"/>
          <p:cNvSpPr/>
          <p:nvPr/>
        </p:nvSpPr>
        <p:spPr>
          <a:xfrm>
            <a:off x="2209800" y="3649133"/>
            <a:ext cx="8468" cy="25401"/>
          </a:xfrm>
          <a:custGeom>
            <a:avLst/>
            <a:gdLst/>
            <a:ahLst/>
            <a:cxnLst/>
            <a:rect l="0" t="0" r="0" b="0"/>
            <a:pathLst>
              <a:path w="8468" h="25401">
                <a:moveTo>
                  <a:pt x="8467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4"/>
                </a:lnTo>
                <a:lnTo>
                  <a:pt x="8467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4" name="Freeform 9223"/>
          <p:cNvSpPr/>
          <p:nvPr/>
        </p:nvSpPr>
        <p:spPr>
          <a:xfrm>
            <a:off x="2548467" y="3632200"/>
            <a:ext cx="25401" cy="42334"/>
          </a:xfrm>
          <a:custGeom>
            <a:avLst/>
            <a:gdLst/>
            <a:ahLst/>
            <a:cxnLst/>
            <a:rect l="0" t="0" r="0" b="0"/>
            <a:pathLst>
              <a:path w="25401" h="42334">
                <a:moveTo>
                  <a:pt x="8466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33867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5" name="Freeform 9224"/>
          <p:cNvSpPr/>
          <p:nvPr/>
        </p:nvSpPr>
        <p:spPr>
          <a:xfrm>
            <a:off x="2692400" y="3505200"/>
            <a:ext cx="152401" cy="177801"/>
          </a:xfrm>
          <a:custGeom>
            <a:avLst/>
            <a:gdLst/>
            <a:ahLst/>
            <a:cxnLst/>
            <a:rect l="0" t="0" r="0" b="0"/>
            <a:pathLst>
              <a:path w="152401" h="177801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7" y="16933"/>
                </a:lnTo>
                <a:lnTo>
                  <a:pt x="42333" y="8467"/>
                </a:lnTo>
                <a:lnTo>
                  <a:pt x="59267" y="8467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93133" y="8467"/>
                </a:lnTo>
                <a:lnTo>
                  <a:pt x="93133" y="8467"/>
                </a:lnTo>
                <a:lnTo>
                  <a:pt x="84667" y="16933"/>
                </a:lnTo>
                <a:lnTo>
                  <a:pt x="84667" y="25400"/>
                </a:lnTo>
                <a:lnTo>
                  <a:pt x="67733" y="42333"/>
                </a:lnTo>
                <a:lnTo>
                  <a:pt x="59267" y="59267"/>
                </a:lnTo>
                <a:lnTo>
                  <a:pt x="50800" y="76200"/>
                </a:lnTo>
                <a:lnTo>
                  <a:pt x="42333" y="93133"/>
                </a:lnTo>
                <a:lnTo>
                  <a:pt x="33867" y="110067"/>
                </a:lnTo>
                <a:lnTo>
                  <a:pt x="16933" y="118533"/>
                </a:lnTo>
                <a:lnTo>
                  <a:pt x="16933" y="135467"/>
                </a:lnTo>
                <a:lnTo>
                  <a:pt x="8467" y="143933"/>
                </a:lnTo>
                <a:lnTo>
                  <a:pt x="8467" y="152400"/>
                </a:lnTo>
                <a:lnTo>
                  <a:pt x="8467" y="160867"/>
                </a:lnTo>
                <a:lnTo>
                  <a:pt x="8467" y="169333"/>
                </a:lnTo>
                <a:lnTo>
                  <a:pt x="8467" y="169333"/>
                </a:lnTo>
                <a:lnTo>
                  <a:pt x="16933" y="177800"/>
                </a:lnTo>
                <a:lnTo>
                  <a:pt x="25400" y="177800"/>
                </a:lnTo>
                <a:lnTo>
                  <a:pt x="33867" y="177800"/>
                </a:lnTo>
                <a:lnTo>
                  <a:pt x="50800" y="177800"/>
                </a:lnTo>
                <a:lnTo>
                  <a:pt x="59267" y="177800"/>
                </a:lnTo>
                <a:lnTo>
                  <a:pt x="84667" y="177800"/>
                </a:lnTo>
                <a:lnTo>
                  <a:pt x="93133" y="169333"/>
                </a:lnTo>
                <a:lnTo>
                  <a:pt x="110067" y="169333"/>
                </a:lnTo>
                <a:lnTo>
                  <a:pt x="127000" y="160867"/>
                </a:lnTo>
                <a:lnTo>
                  <a:pt x="143933" y="152400"/>
                </a:lnTo>
                <a:lnTo>
                  <a:pt x="143933" y="152400"/>
                </a:lnTo>
                <a:lnTo>
                  <a:pt x="152400" y="143933"/>
                </a:lnTo>
                <a:lnTo>
                  <a:pt x="152400" y="143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6" name="Freeform 9225"/>
          <p:cNvSpPr/>
          <p:nvPr/>
        </p:nvSpPr>
        <p:spPr>
          <a:xfrm>
            <a:off x="2895600" y="3496733"/>
            <a:ext cx="118534" cy="194735"/>
          </a:xfrm>
          <a:custGeom>
            <a:avLst/>
            <a:gdLst/>
            <a:ahLst/>
            <a:cxnLst/>
            <a:rect l="0" t="0" r="0" b="0"/>
            <a:pathLst>
              <a:path w="118534" h="1947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8467" y="127000"/>
                </a:lnTo>
                <a:lnTo>
                  <a:pt x="8467" y="143934"/>
                </a:lnTo>
                <a:lnTo>
                  <a:pt x="16933" y="160867"/>
                </a:lnTo>
                <a:lnTo>
                  <a:pt x="16933" y="177800"/>
                </a:lnTo>
                <a:lnTo>
                  <a:pt x="25400" y="186267"/>
                </a:lnTo>
                <a:lnTo>
                  <a:pt x="33867" y="186267"/>
                </a:lnTo>
                <a:lnTo>
                  <a:pt x="50800" y="194734"/>
                </a:lnTo>
                <a:lnTo>
                  <a:pt x="59267" y="186267"/>
                </a:lnTo>
                <a:lnTo>
                  <a:pt x="67733" y="186267"/>
                </a:lnTo>
                <a:lnTo>
                  <a:pt x="84667" y="177800"/>
                </a:lnTo>
                <a:lnTo>
                  <a:pt x="93133" y="169334"/>
                </a:lnTo>
                <a:lnTo>
                  <a:pt x="101600" y="160867"/>
                </a:lnTo>
                <a:lnTo>
                  <a:pt x="110067" y="143934"/>
                </a:lnTo>
                <a:lnTo>
                  <a:pt x="110067" y="127000"/>
                </a:lnTo>
                <a:lnTo>
                  <a:pt x="118533" y="110067"/>
                </a:lnTo>
                <a:lnTo>
                  <a:pt x="118533" y="101600"/>
                </a:lnTo>
                <a:lnTo>
                  <a:pt x="110067" y="93134"/>
                </a:lnTo>
                <a:lnTo>
                  <a:pt x="110067" y="84667"/>
                </a:lnTo>
                <a:lnTo>
                  <a:pt x="110067" y="84667"/>
                </a:lnTo>
                <a:lnTo>
                  <a:pt x="101600" y="84667"/>
                </a:lnTo>
                <a:lnTo>
                  <a:pt x="93133" y="84667"/>
                </a:lnTo>
                <a:lnTo>
                  <a:pt x="84667" y="84667"/>
                </a:lnTo>
                <a:lnTo>
                  <a:pt x="76200" y="93134"/>
                </a:lnTo>
                <a:lnTo>
                  <a:pt x="67733" y="110067"/>
                </a:lnTo>
                <a:lnTo>
                  <a:pt x="59267" y="127000"/>
                </a:lnTo>
                <a:lnTo>
                  <a:pt x="50800" y="135467"/>
                </a:lnTo>
                <a:lnTo>
                  <a:pt x="50800" y="152400"/>
                </a:lnTo>
                <a:lnTo>
                  <a:pt x="50800" y="169334"/>
                </a:lnTo>
                <a:lnTo>
                  <a:pt x="50800" y="177800"/>
                </a:lnTo>
                <a:lnTo>
                  <a:pt x="59267" y="186267"/>
                </a:lnTo>
                <a:lnTo>
                  <a:pt x="67733" y="186267"/>
                </a:lnTo>
                <a:lnTo>
                  <a:pt x="76200" y="186267"/>
                </a:lnTo>
                <a:lnTo>
                  <a:pt x="84667" y="177800"/>
                </a:lnTo>
                <a:lnTo>
                  <a:pt x="84667" y="177800"/>
                </a:lnTo>
                <a:lnTo>
                  <a:pt x="101600" y="169334"/>
                </a:lnTo>
                <a:lnTo>
                  <a:pt x="101600" y="169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7" name="Freeform 9226"/>
          <p:cNvSpPr/>
          <p:nvPr/>
        </p:nvSpPr>
        <p:spPr>
          <a:xfrm>
            <a:off x="3141133" y="3437467"/>
            <a:ext cx="93135" cy="330201"/>
          </a:xfrm>
          <a:custGeom>
            <a:avLst/>
            <a:gdLst/>
            <a:ahLst/>
            <a:cxnLst/>
            <a:rect l="0" t="0" r="0" b="0"/>
            <a:pathLst>
              <a:path w="93135" h="330201">
                <a:moveTo>
                  <a:pt x="42334" y="0"/>
                </a:move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8466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42333"/>
                </a:lnTo>
                <a:lnTo>
                  <a:pt x="25400" y="59266"/>
                </a:lnTo>
                <a:lnTo>
                  <a:pt x="16934" y="84666"/>
                </a:lnTo>
                <a:lnTo>
                  <a:pt x="16934" y="110066"/>
                </a:lnTo>
                <a:lnTo>
                  <a:pt x="8467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0" y="220133"/>
                </a:lnTo>
                <a:lnTo>
                  <a:pt x="8467" y="245533"/>
                </a:lnTo>
                <a:lnTo>
                  <a:pt x="8467" y="270933"/>
                </a:lnTo>
                <a:lnTo>
                  <a:pt x="16934" y="287866"/>
                </a:lnTo>
                <a:lnTo>
                  <a:pt x="33867" y="304800"/>
                </a:lnTo>
                <a:lnTo>
                  <a:pt x="42334" y="313266"/>
                </a:lnTo>
                <a:lnTo>
                  <a:pt x="50800" y="321733"/>
                </a:lnTo>
                <a:lnTo>
                  <a:pt x="59267" y="330200"/>
                </a:lnTo>
                <a:lnTo>
                  <a:pt x="76200" y="321733"/>
                </a:lnTo>
                <a:lnTo>
                  <a:pt x="84667" y="313266"/>
                </a:lnTo>
                <a:lnTo>
                  <a:pt x="84667" y="313266"/>
                </a:lnTo>
                <a:lnTo>
                  <a:pt x="93134" y="304800"/>
                </a:lnTo>
                <a:lnTo>
                  <a:pt x="93134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8" name="Freeform 9227"/>
          <p:cNvSpPr/>
          <p:nvPr/>
        </p:nvSpPr>
        <p:spPr>
          <a:xfrm>
            <a:off x="3251200" y="3505200"/>
            <a:ext cx="169334" cy="228601"/>
          </a:xfrm>
          <a:custGeom>
            <a:avLst/>
            <a:gdLst/>
            <a:ahLst/>
            <a:cxnLst/>
            <a:rect l="0" t="0" r="0" b="0"/>
            <a:pathLst>
              <a:path w="169334" h="228601">
                <a:moveTo>
                  <a:pt x="0" y="16933"/>
                </a:move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8467"/>
                </a:lnTo>
                <a:lnTo>
                  <a:pt x="84667" y="16933"/>
                </a:lnTo>
                <a:lnTo>
                  <a:pt x="84667" y="25400"/>
                </a:lnTo>
                <a:lnTo>
                  <a:pt x="93133" y="33867"/>
                </a:lnTo>
                <a:lnTo>
                  <a:pt x="93133" y="42333"/>
                </a:lnTo>
                <a:lnTo>
                  <a:pt x="93133" y="59267"/>
                </a:lnTo>
                <a:lnTo>
                  <a:pt x="84667" y="76200"/>
                </a:lnTo>
                <a:lnTo>
                  <a:pt x="84667" y="84667"/>
                </a:lnTo>
                <a:lnTo>
                  <a:pt x="76200" y="93133"/>
                </a:lnTo>
                <a:lnTo>
                  <a:pt x="59267" y="101600"/>
                </a:lnTo>
                <a:lnTo>
                  <a:pt x="59267" y="110067"/>
                </a:lnTo>
                <a:lnTo>
                  <a:pt x="50800" y="110067"/>
                </a:lnTo>
                <a:lnTo>
                  <a:pt x="50800" y="110067"/>
                </a:lnTo>
                <a:lnTo>
                  <a:pt x="50800" y="110067"/>
                </a:lnTo>
                <a:lnTo>
                  <a:pt x="50800" y="110067"/>
                </a:lnTo>
                <a:lnTo>
                  <a:pt x="50800" y="110067"/>
                </a:lnTo>
                <a:lnTo>
                  <a:pt x="59267" y="101600"/>
                </a:lnTo>
                <a:lnTo>
                  <a:pt x="76200" y="93133"/>
                </a:lnTo>
                <a:lnTo>
                  <a:pt x="84667" y="93133"/>
                </a:lnTo>
                <a:lnTo>
                  <a:pt x="101600" y="93133"/>
                </a:lnTo>
                <a:lnTo>
                  <a:pt x="118533" y="93133"/>
                </a:lnTo>
                <a:lnTo>
                  <a:pt x="135467" y="101600"/>
                </a:lnTo>
                <a:lnTo>
                  <a:pt x="152400" y="118533"/>
                </a:lnTo>
                <a:lnTo>
                  <a:pt x="160867" y="127000"/>
                </a:lnTo>
                <a:lnTo>
                  <a:pt x="160867" y="143933"/>
                </a:lnTo>
                <a:lnTo>
                  <a:pt x="169333" y="160867"/>
                </a:lnTo>
                <a:lnTo>
                  <a:pt x="160867" y="169333"/>
                </a:lnTo>
                <a:lnTo>
                  <a:pt x="152400" y="186267"/>
                </a:lnTo>
                <a:lnTo>
                  <a:pt x="143933" y="194733"/>
                </a:lnTo>
                <a:lnTo>
                  <a:pt x="127000" y="211667"/>
                </a:lnTo>
                <a:lnTo>
                  <a:pt x="110067" y="220133"/>
                </a:lnTo>
                <a:lnTo>
                  <a:pt x="93133" y="220133"/>
                </a:lnTo>
                <a:lnTo>
                  <a:pt x="76200" y="228600"/>
                </a:lnTo>
                <a:lnTo>
                  <a:pt x="59267" y="228600"/>
                </a:lnTo>
                <a:lnTo>
                  <a:pt x="42333" y="220133"/>
                </a:lnTo>
                <a:lnTo>
                  <a:pt x="25400" y="220133"/>
                </a:lnTo>
                <a:lnTo>
                  <a:pt x="16933" y="211667"/>
                </a:lnTo>
                <a:lnTo>
                  <a:pt x="8467" y="194733"/>
                </a:lnTo>
                <a:lnTo>
                  <a:pt x="0" y="186267"/>
                </a:lnTo>
                <a:lnTo>
                  <a:pt x="0" y="169333"/>
                </a:lnTo>
                <a:lnTo>
                  <a:pt x="0" y="169333"/>
                </a:lnTo>
                <a:lnTo>
                  <a:pt x="8467" y="160867"/>
                </a:lnTo>
                <a:lnTo>
                  <a:pt x="8467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9" name="Freeform 9228"/>
          <p:cNvSpPr/>
          <p:nvPr/>
        </p:nvSpPr>
        <p:spPr>
          <a:xfrm>
            <a:off x="3471333" y="3530600"/>
            <a:ext cx="135468" cy="186268"/>
          </a:xfrm>
          <a:custGeom>
            <a:avLst/>
            <a:gdLst/>
            <a:ahLst/>
            <a:cxnLst/>
            <a:rect l="0" t="0" r="0" b="0"/>
            <a:pathLst>
              <a:path w="135468" h="186268">
                <a:moveTo>
                  <a:pt x="50800" y="0"/>
                </a:move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42334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25400" y="42333"/>
                </a:lnTo>
                <a:lnTo>
                  <a:pt x="16934" y="50800"/>
                </a:lnTo>
                <a:lnTo>
                  <a:pt x="8467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43933"/>
                </a:lnTo>
                <a:lnTo>
                  <a:pt x="16934" y="152400"/>
                </a:lnTo>
                <a:lnTo>
                  <a:pt x="25400" y="169333"/>
                </a:lnTo>
                <a:lnTo>
                  <a:pt x="33867" y="177800"/>
                </a:lnTo>
                <a:lnTo>
                  <a:pt x="50800" y="186267"/>
                </a:lnTo>
                <a:lnTo>
                  <a:pt x="67734" y="186267"/>
                </a:lnTo>
                <a:lnTo>
                  <a:pt x="84667" y="186267"/>
                </a:lnTo>
                <a:lnTo>
                  <a:pt x="101600" y="186267"/>
                </a:lnTo>
                <a:lnTo>
                  <a:pt x="110067" y="186267"/>
                </a:lnTo>
                <a:lnTo>
                  <a:pt x="127000" y="177800"/>
                </a:lnTo>
                <a:lnTo>
                  <a:pt x="135467" y="169333"/>
                </a:lnTo>
                <a:lnTo>
                  <a:pt x="135467" y="160867"/>
                </a:lnTo>
                <a:lnTo>
                  <a:pt x="135467" y="143933"/>
                </a:lnTo>
                <a:lnTo>
                  <a:pt x="135467" y="135467"/>
                </a:lnTo>
                <a:lnTo>
                  <a:pt x="127000" y="127000"/>
                </a:lnTo>
                <a:lnTo>
                  <a:pt x="118534" y="127000"/>
                </a:lnTo>
                <a:lnTo>
                  <a:pt x="110067" y="118533"/>
                </a:lnTo>
                <a:lnTo>
                  <a:pt x="101600" y="118533"/>
                </a:lnTo>
                <a:lnTo>
                  <a:pt x="84667" y="118533"/>
                </a:lnTo>
                <a:lnTo>
                  <a:pt x="76200" y="127000"/>
                </a:lnTo>
                <a:lnTo>
                  <a:pt x="59267" y="135467"/>
                </a:lnTo>
                <a:lnTo>
                  <a:pt x="50800" y="143933"/>
                </a:lnTo>
                <a:lnTo>
                  <a:pt x="42334" y="152400"/>
                </a:lnTo>
                <a:lnTo>
                  <a:pt x="33867" y="169333"/>
                </a:lnTo>
                <a:lnTo>
                  <a:pt x="33867" y="177800"/>
                </a:lnTo>
                <a:lnTo>
                  <a:pt x="42334" y="186267"/>
                </a:lnTo>
                <a:lnTo>
                  <a:pt x="50800" y="186267"/>
                </a:lnTo>
                <a:lnTo>
                  <a:pt x="67734" y="186267"/>
                </a:lnTo>
                <a:lnTo>
                  <a:pt x="84667" y="177800"/>
                </a:lnTo>
                <a:lnTo>
                  <a:pt x="84667" y="177800"/>
                </a:lnTo>
                <a:lnTo>
                  <a:pt x="93134" y="177800"/>
                </a:lnTo>
                <a:lnTo>
                  <a:pt x="93134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0" name="Freeform 9229"/>
          <p:cNvSpPr/>
          <p:nvPr/>
        </p:nvSpPr>
        <p:spPr>
          <a:xfrm>
            <a:off x="3657600" y="3539067"/>
            <a:ext cx="118534" cy="177801"/>
          </a:xfrm>
          <a:custGeom>
            <a:avLst/>
            <a:gdLst/>
            <a:ahLst/>
            <a:cxnLst/>
            <a:rect l="0" t="0" r="0" b="0"/>
            <a:pathLst>
              <a:path w="118534" h="177801">
                <a:moveTo>
                  <a:pt x="59267" y="16933"/>
                </a:moveTo>
                <a:lnTo>
                  <a:pt x="59267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33867" y="25400"/>
                </a:lnTo>
                <a:lnTo>
                  <a:pt x="25400" y="25400"/>
                </a:lnTo>
                <a:lnTo>
                  <a:pt x="16933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8467" y="135466"/>
                </a:lnTo>
                <a:lnTo>
                  <a:pt x="16933" y="143933"/>
                </a:lnTo>
                <a:lnTo>
                  <a:pt x="25400" y="160866"/>
                </a:lnTo>
                <a:lnTo>
                  <a:pt x="42333" y="169333"/>
                </a:lnTo>
                <a:lnTo>
                  <a:pt x="50800" y="177800"/>
                </a:lnTo>
                <a:lnTo>
                  <a:pt x="67733" y="177800"/>
                </a:lnTo>
                <a:lnTo>
                  <a:pt x="76200" y="177800"/>
                </a:lnTo>
                <a:lnTo>
                  <a:pt x="84667" y="177800"/>
                </a:lnTo>
                <a:lnTo>
                  <a:pt x="101600" y="169333"/>
                </a:lnTo>
                <a:lnTo>
                  <a:pt x="110067" y="152400"/>
                </a:lnTo>
                <a:lnTo>
                  <a:pt x="110067" y="143933"/>
                </a:lnTo>
                <a:lnTo>
                  <a:pt x="118533" y="118533"/>
                </a:lnTo>
                <a:lnTo>
                  <a:pt x="110067" y="101600"/>
                </a:lnTo>
                <a:lnTo>
                  <a:pt x="110067" y="76200"/>
                </a:lnTo>
                <a:lnTo>
                  <a:pt x="101600" y="59266"/>
                </a:lnTo>
                <a:lnTo>
                  <a:pt x="93133" y="42333"/>
                </a:lnTo>
                <a:lnTo>
                  <a:pt x="84667" y="25400"/>
                </a:lnTo>
                <a:lnTo>
                  <a:pt x="76200" y="16933"/>
                </a:lnTo>
                <a:lnTo>
                  <a:pt x="59267" y="16933"/>
                </a:lnTo>
                <a:lnTo>
                  <a:pt x="50800" y="8466"/>
                </a:lnTo>
                <a:lnTo>
                  <a:pt x="42333" y="8466"/>
                </a:lnTo>
                <a:lnTo>
                  <a:pt x="33867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1" name="Freeform 9230"/>
          <p:cNvSpPr/>
          <p:nvPr/>
        </p:nvSpPr>
        <p:spPr>
          <a:xfrm>
            <a:off x="3793067" y="3378200"/>
            <a:ext cx="160867" cy="431801"/>
          </a:xfrm>
          <a:custGeom>
            <a:avLst/>
            <a:gdLst/>
            <a:ahLst/>
            <a:cxnLst/>
            <a:rect l="0" t="0" r="0" b="0"/>
            <a:pathLst>
              <a:path w="160867" h="431801">
                <a:moveTo>
                  <a:pt x="25400" y="16933"/>
                </a:moveTo>
                <a:lnTo>
                  <a:pt x="25400" y="16933"/>
                </a:lnTo>
                <a:lnTo>
                  <a:pt x="16933" y="16933"/>
                </a:lnTo>
                <a:lnTo>
                  <a:pt x="16933" y="8467"/>
                </a:lnTo>
                <a:lnTo>
                  <a:pt x="8466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16933"/>
                </a:lnTo>
                <a:lnTo>
                  <a:pt x="33866" y="25400"/>
                </a:lnTo>
                <a:lnTo>
                  <a:pt x="42333" y="33867"/>
                </a:lnTo>
                <a:lnTo>
                  <a:pt x="50800" y="50800"/>
                </a:lnTo>
                <a:lnTo>
                  <a:pt x="67733" y="59267"/>
                </a:lnTo>
                <a:lnTo>
                  <a:pt x="84666" y="76200"/>
                </a:lnTo>
                <a:lnTo>
                  <a:pt x="101600" y="93133"/>
                </a:lnTo>
                <a:lnTo>
                  <a:pt x="110066" y="118533"/>
                </a:lnTo>
                <a:lnTo>
                  <a:pt x="127000" y="135467"/>
                </a:lnTo>
                <a:lnTo>
                  <a:pt x="135466" y="160867"/>
                </a:lnTo>
                <a:lnTo>
                  <a:pt x="143933" y="186267"/>
                </a:lnTo>
                <a:lnTo>
                  <a:pt x="152400" y="211667"/>
                </a:lnTo>
                <a:lnTo>
                  <a:pt x="160866" y="245533"/>
                </a:lnTo>
                <a:lnTo>
                  <a:pt x="160866" y="262467"/>
                </a:lnTo>
                <a:lnTo>
                  <a:pt x="160866" y="296333"/>
                </a:lnTo>
                <a:lnTo>
                  <a:pt x="160866" y="313267"/>
                </a:lnTo>
                <a:lnTo>
                  <a:pt x="152400" y="338667"/>
                </a:lnTo>
                <a:lnTo>
                  <a:pt x="152400" y="355600"/>
                </a:lnTo>
                <a:lnTo>
                  <a:pt x="143933" y="364067"/>
                </a:lnTo>
                <a:lnTo>
                  <a:pt x="135466" y="381000"/>
                </a:lnTo>
                <a:lnTo>
                  <a:pt x="127000" y="389467"/>
                </a:lnTo>
                <a:lnTo>
                  <a:pt x="110066" y="397933"/>
                </a:lnTo>
                <a:lnTo>
                  <a:pt x="101600" y="414867"/>
                </a:lnTo>
                <a:lnTo>
                  <a:pt x="93133" y="414867"/>
                </a:lnTo>
                <a:lnTo>
                  <a:pt x="84666" y="423333"/>
                </a:lnTo>
                <a:lnTo>
                  <a:pt x="76200" y="431800"/>
                </a:lnTo>
                <a:lnTo>
                  <a:pt x="76200" y="431800"/>
                </a:lnTo>
                <a:lnTo>
                  <a:pt x="76200" y="431800"/>
                </a:lnTo>
                <a:lnTo>
                  <a:pt x="67733" y="431800"/>
                </a:lnTo>
                <a:lnTo>
                  <a:pt x="67733" y="431800"/>
                </a:lnTo>
                <a:lnTo>
                  <a:pt x="67733" y="431800"/>
                </a:lnTo>
                <a:lnTo>
                  <a:pt x="67733" y="431800"/>
                </a:lnTo>
                <a:lnTo>
                  <a:pt x="76200" y="431800"/>
                </a:lnTo>
                <a:lnTo>
                  <a:pt x="76200" y="431800"/>
                </a:lnTo>
                <a:lnTo>
                  <a:pt x="76200" y="431800"/>
                </a:lnTo>
                <a:lnTo>
                  <a:pt x="84666" y="431800"/>
                </a:lnTo>
                <a:lnTo>
                  <a:pt x="84666" y="431800"/>
                </a:lnTo>
                <a:lnTo>
                  <a:pt x="84666" y="423333"/>
                </a:lnTo>
                <a:lnTo>
                  <a:pt x="84666" y="423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2" name="Freeform 9231"/>
          <p:cNvSpPr/>
          <p:nvPr/>
        </p:nvSpPr>
        <p:spPr>
          <a:xfrm>
            <a:off x="4055533" y="3581400"/>
            <a:ext cx="143935" cy="16934"/>
          </a:xfrm>
          <a:custGeom>
            <a:avLst/>
            <a:gdLst/>
            <a:ahLst/>
            <a:cxnLst/>
            <a:rect l="0" t="0" r="0" b="0"/>
            <a:pathLst>
              <a:path w="143935" h="16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8534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43934" y="16933"/>
                </a:lnTo>
                <a:lnTo>
                  <a:pt x="143934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3" name="Freeform 9232"/>
          <p:cNvSpPr/>
          <p:nvPr/>
        </p:nvSpPr>
        <p:spPr>
          <a:xfrm>
            <a:off x="4038600" y="3666067"/>
            <a:ext cx="152401" cy="8467"/>
          </a:xfrm>
          <a:custGeom>
            <a:avLst/>
            <a:gdLst/>
            <a:ahLst/>
            <a:cxnLst/>
            <a:rect l="0" t="0" r="0" b="0"/>
            <a:pathLst>
              <a:path w="152401" h="8467">
                <a:moveTo>
                  <a:pt x="0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67733" y="8466"/>
                </a:lnTo>
                <a:lnTo>
                  <a:pt x="93133" y="8466"/>
                </a:lnTo>
                <a:lnTo>
                  <a:pt x="118533" y="8466"/>
                </a:lnTo>
                <a:lnTo>
                  <a:pt x="118533" y="8466"/>
                </a:lnTo>
                <a:lnTo>
                  <a:pt x="152400" y="8466"/>
                </a:lnTo>
                <a:lnTo>
                  <a:pt x="15240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4" name="Freeform 9233"/>
          <p:cNvSpPr/>
          <p:nvPr/>
        </p:nvSpPr>
        <p:spPr>
          <a:xfrm>
            <a:off x="4453467" y="3462867"/>
            <a:ext cx="220134" cy="287867"/>
          </a:xfrm>
          <a:custGeom>
            <a:avLst/>
            <a:gdLst/>
            <a:ahLst/>
            <a:cxnLst/>
            <a:rect l="0" t="0" r="0" b="0"/>
            <a:pathLst>
              <a:path w="220134" h="287867">
                <a:moveTo>
                  <a:pt x="211666" y="143933"/>
                </a:moveTo>
                <a:lnTo>
                  <a:pt x="211666" y="143933"/>
                </a:lnTo>
                <a:lnTo>
                  <a:pt x="211666" y="143933"/>
                </a:lnTo>
                <a:lnTo>
                  <a:pt x="211666" y="143933"/>
                </a:lnTo>
                <a:lnTo>
                  <a:pt x="211666" y="143933"/>
                </a:lnTo>
                <a:lnTo>
                  <a:pt x="211666" y="143933"/>
                </a:lnTo>
                <a:lnTo>
                  <a:pt x="211666" y="152400"/>
                </a:lnTo>
                <a:lnTo>
                  <a:pt x="211666" y="152400"/>
                </a:lnTo>
                <a:lnTo>
                  <a:pt x="211666" y="152400"/>
                </a:lnTo>
                <a:lnTo>
                  <a:pt x="211666" y="143933"/>
                </a:lnTo>
                <a:lnTo>
                  <a:pt x="211666" y="143933"/>
                </a:lnTo>
                <a:lnTo>
                  <a:pt x="211666" y="143933"/>
                </a:lnTo>
                <a:lnTo>
                  <a:pt x="220133" y="135466"/>
                </a:lnTo>
                <a:lnTo>
                  <a:pt x="220133" y="118533"/>
                </a:lnTo>
                <a:lnTo>
                  <a:pt x="220133" y="110066"/>
                </a:lnTo>
                <a:lnTo>
                  <a:pt x="220133" y="93133"/>
                </a:lnTo>
                <a:lnTo>
                  <a:pt x="220133" y="76200"/>
                </a:lnTo>
                <a:lnTo>
                  <a:pt x="220133" y="59266"/>
                </a:lnTo>
                <a:lnTo>
                  <a:pt x="211666" y="42333"/>
                </a:lnTo>
                <a:lnTo>
                  <a:pt x="203200" y="33866"/>
                </a:lnTo>
                <a:lnTo>
                  <a:pt x="194733" y="16933"/>
                </a:lnTo>
                <a:lnTo>
                  <a:pt x="177800" y="8466"/>
                </a:lnTo>
                <a:lnTo>
                  <a:pt x="160866" y="0"/>
                </a:lnTo>
                <a:lnTo>
                  <a:pt x="135466" y="0"/>
                </a:lnTo>
                <a:lnTo>
                  <a:pt x="118533" y="0"/>
                </a:lnTo>
                <a:lnTo>
                  <a:pt x="93133" y="8466"/>
                </a:lnTo>
                <a:lnTo>
                  <a:pt x="76200" y="16933"/>
                </a:lnTo>
                <a:lnTo>
                  <a:pt x="50800" y="25400"/>
                </a:lnTo>
                <a:lnTo>
                  <a:pt x="33866" y="42333"/>
                </a:lnTo>
                <a:lnTo>
                  <a:pt x="25400" y="59266"/>
                </a:lnTo>
                <a:lnTo>
                  <a:pt x="8466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16933" y="135466"/>
                </a:lnTo>
                <a:lnTo>
                  <a:pt x="25400" y="143933"/>
                </a:lnTo>
                <a:lnTo>
                  <a:pt x="42333" y="152400"/>
                </a:lnTo>
                <a:lnTo>
                  <a:pt x="59266" y="160866"/>
                </a:lnTo>
                <a:lnTo>
                  <a:pt x="76200" y="160866"/>
                </a:lnTo>
                <a:lnTo>
                  <a:pt x="101600" y="160866"/>
                </a:lnTo>
                <a:lnTo>
                  <a:pt x="118533" y="152400"/>
                </a:lnTo>
                <a:lnTo>
                  <a:pt x="135466" y="152400"/>
                </a:lnTo>
                <a:lnTo>
                  <a:pt x="152400" y="143933"/>
                </a:lnTo>
                <a:lnTo>
                  <a:pt x="160866" y="135466"/>
                </a:lnTo>
                <a:lnTo>
                  <a:pt x="177800" y="118533"/>
                </a:lnTo>
                <a:lnTo>
                  <a:pt x="186266" y="110066"/>
                </a:lnTo>
                <a:lnTo>
                  <a:pt x="186266" y="93133"/>
                </a:lnTo>
                <a:lnTo>
                  <a:pt x="194733" y="84666"/>
                </a:lnTo>
                <a:lnTo>
                  <a:pt x="194733" y="76200"/>
                </a:lnTo>
                <a:lnTo>
                  <a:pt x="194733" y="67733"/>
                </a:lnTo>
                <a:lnTo>
                  <a:pt x="194733" y="67733"/>
                </a:lnTo>
                <a:lnTo>
                  <a:pt x="194733" y="67733"/>
                </a:lnTo>
                <a:lnTo>
                  <a:pt x="194733" y="67733"/>
                </a:lnTo>
                <a:lnTo>
                  <a:pt x="194733" y="76200"/>
                </a:lnTo>
                <a:lnTo>
                  <a:pt x="194733" y="84666"/>
                </a:lnTo>
                <a:lnTo>
                  <a:pt x="186266" y="93133"/>
                </a:lnTo>
                <a:lnTo>
                  <a:pt x="186266" y="110066"/>
                </a:lnTo>
                <a:lnTo>
                  <a:pt x="186266" y="127000"/>
                </a:lnTo>
                <a:lnTo>
                  <a:pt x="177800" y="152400"/>
                </a:lnTo>
                <a:lnTo>
                  <a:pt x="177800" y="169333"/>
                </a:lnTo>
                <a:lnTo>
                  <a:pt x="177800" y="194733"/>
                </a:lnTo>
                <a:lnTo>
                  <a:pt x="177800" y="211666"/>
                </a:lnTo>
                <a:lnTo>
                  <a:pt x="177800" y="228600"/>
                </a:lnTo>
                <a:lnTo>
                  <a:pt x="177800" y="245533"/>
                </a:lnTo>
                <a:lnTo>
                  <a:pt x="177800" y="262466"/>
                </a:lnTo>
                <a:lnTo>
                  <a:pt x="177800" y="270933"/>
                </a:lnTo>
                <a:lnTo>
                  <a:pt x="186266" y="279400"/>
                </a:lnTo>
                <a:lnTo>
                  <a:pt x="186266" y="287866"/>
                </a:lnTo>
                <a:lnTo>
                  <a:pt x="186266" y="279400"/>
                </a:lnTo>
                <a:lnTo>
                  <a:pt x="194733" y="270933"/>
                </a:lnTo>
                <a:lnTo>
                  <a:pt x="194733" y="270933"/>
                </a:lnTo>
                <a:lnTo>
                  <a:pt x="194733" y="262466"/>
                </a:lnTo>
                <a:lnTo>
                  <a:pt x="194733" y="262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5" name="Freeform 9234"/>
          <p:cNvSpPr/>
          <p:nvPr/>
        </p:nvSpPr>
        <p:spPr>
          <a:xfrm>
            <a:off x="4724400" y="3513667"/>
            <a:ext cx="203201" cy="237067"/>
          </a:xfrm>
          <a:custGeom>
            <a:avLst/>
            <a:gdLst/>
            <a:ahLst/>
            <a:cxnLst/>
            <a:rect l="0" t="0" r="0" b="0"/>
            <a:pathLst>
              <a:path w="203201" h="237067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8466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8466"/>
                </a:lnTo>
                <a:lnTo>
                  <a:pt x="127000" y="16933"/>
                </a:lnTo>
                <a:lnTo>
                  <a:pt x="127000" y="25400"/>
                </a:lnTo>
                <a:lnTo>
                  <a:pt x="127000" y="33866"/>
                </a:lnTo>
                <a:lnTo>
                  <a:pt x="135467" y="50800"/>
                </a:lnTo>
                <a:lnTo>
                  <a:pt x="127000" y="59266"/>
                </a:lnTo>
                <a:lnTo>
                  <a:pt x="127000" y="76200"/>
                </a:lnTo>
                <a:lnTo>
                  <a:pt x="118533" y="84666"/>
                </a:lnTo>
                <a:lnTo>
                  <a:pt x="110067" y="101600"/>
                </a:lnTo>
                <a:lnTo>
                  <a:pt x="101600" y="110066"/>
                </a:lnTo>
                <a:lnTo>
                  <a:pt x="93133" y="110066"/>
                </a:lnTo>
                <a:lnTo>
                  <a:pt x="84667" y="118533"/>
                </a:lnTo>
                <a:lnTo>
                  <a:pt x="76200" y="118533"/>
                </a:lnTo>
                <a:lnTo>
                  <a:pt x="67733" y="118533"/>
                </a:lnTo>
                <a:lnTo>
                  <a:pt x="67733" y="127000"/>
                </a:lnTo>
                <a:lnTo>
                  <a:pt x="67733" y="127000"/>
                </a:lnTo>
                <a:lnTo>
                  <a:pt x="67733" y="118533"/>
                </a:lnTo>
                <a:lnTo>
                  <a:pt x="67733" y="118533"/>
                </a:lnTo>
                <a:lnTo>
                  <a:pt x="76200" y="118533"/>
                </a:lnTo>
                <a:lnTo>
                  <a:pt x="76200" y="110066"/>
                </a:lnTo>
                <a:lnTo>
                  <a:pt x="84667" y="101600"/>
                </a:lnTo>
                <a:lnTo>
                  <a:pt x="93133" y="101600"/>
                </a:lnTo>
                <a:lnTo>
                  <a:pt x="110067" y="93133"/>
                </a:lnTo>
                <a:lnTo>
                  <a:pt x="118533" y="93133"/>
                </a:lnTo>
                <a:lnTo>
                  <a:pt x="135467" y="93133"/>
                </a:lnTo>
                <a:lnTo>
                  <a:pt x="143933" y="93133"/>
                </a:lnTo>
                <a:lnTo>
                  <a:pt x="160867" y="93133"/>
                </a:lnTo>
                <a:lnTo>
                  <a:pt x="169333" y="101600"/>
                </a:lnTo>
                <a:lnTo>
                  <a:pt x="177800" y="110066"/>
                </a:lnTo>
                <a:lnTo>
                  <a:pt x="186267" y="110066"/>
                </a:lnTo>
                <a:lnTo>
                  <a:pt x="194733" y="127000"/>
                </a:lnTo>
                <a:lnTo>
                  <a:pt x="194733" y="135466"/>
                </a:lnTo>
                <a:lnTo>
                  <a:pt x="203200" y="143933"/>
                </a:lnTo>
                <a:lnTo>
                  <a:pt x="203200" y="160866"/>
                </a:lnTo>
                <a:lnTo>
                  <a:pt x="194733" y="169333"/>
                </a:lnTo>
                <a:lnTo>
                  <a:pt x="194733" y="186266"/>
                </a:lnTo>
                <a:lnTo>
                  <a:pt x="194733" y="194733"/>
                </a:lnTo>
                <a:lnTo>
                  <a:pt x="186267" y="203200"/>
                </a:lnTo>
                <a:lnTo>
                  <a:pt x="177800" y="211666"/>
                </a:lnTo>
                <a:lnTo>
                  <a:pt x="160867" y="220133"/>
                </a:lnTo>
                <a:lnTo>
                  <a:pt x="152400" y="228600"/>
                </a:lnTo>
                <a:lnTo>
                  <a:pt x="143933" y="228600"/>
                </a:lnTo>
                <a:lnTo>
                  <a:pt x="127000" y="237066"/>
                </a:lnTo>
                <a:lnTo>
                  <a:pt x="110067" y="237066"/>
                </a:lnTo>
                <a:lnTo>
                  <a:pt x="101600" y="237066"/>
                </a:lnTo>
                <a:lnTo>
                  <a:pt x="93133" y="237066"/>
                </a:lnTo>
                <a:lnTo>
                  <a:pt x="76200" y="237066"/>
                </a:lnTo>
                <a:lnTo>
                  <a:pt x="76200" y="228600"/>
                </a:lnTo>
                <a:lnTo>
                  <a:pt x="67733" y="220133"/>
                </a:lnTo>
                <a:lnTo>
                  <a:pt x="67733" y="211666"/>
                </a:lnTo>
                <a:lnTo>
                  <a:pt x="67733" y="203200"/>
                </a:lnTo>
                <a:lnTo>
                  <a:pt x="67733" y="194733"/>
                </a:lnTo>
                <a:lnTo>
                  <a:pt x="67733" y="194733"/>
                </a:lnTo>
                <a:lnTo>
                  <a:pt x="76200" y="186266"/>
                </a:lnTo>
                <a:lnTo>
                  <a:pt x="76200" y="186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6" name="Freeform 9235"/>
          <p:cNvSpPr/>
          <p:nvPr/>
        </p:nvSpPr>
        <p:spPr>
          <a:xfrm>
            <a:off x="5012267" y="3733800"/>
            <a:ext cx="33867" cy="8468"/>
          </a:xfrm>
          <a:custGeom>
            <a:avLst/>
            <a:gdLst/>
            <a:ahLst/>
            <a:cxnLst/>
            <a:rect l="0" t="0" r="0" b="0"/>
            <a:pathLst>
              <a:path w="33867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7" name="Freeform 9236"/>
          <p:cNvSpPr/>
          <p:nvPr/>
        </p:nvSpPr>
        <p:spPr>
          <a:xfrm>
            <a:off x="5232400" y="3572933"/>
            <a:ext cx="143934" cy="186268"/>
          </a:xfrm>
          <a:custGeom>
            <a:avLst/>
            <a:gdLst/>
            <a:ahLst/>
            <a:cxnLst/>
            <a:rect l="0" t="0" r="0" b="0"/>
            <a:pathLst>
              <a:path w="143934" h="186268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16934"/>
                </a:lnTo>
                <a:lnTo>
                  <a:pt x="42333" y="25400"/>
                </a:lnTo>
                <a:lnTo>
                  <a:pt x="33867" y="42334"/>
                </a:lnTo>
                <a:lnTo>
                  <a:pt x="25400" y="50800"/>
                </a:lnTo>
                <a:lnTo>
                  <a:pt x="25400" y="67734"/>
                </a:lnTo>
                <a:lnTo>
                  <a:pt x="16933" y="84667"/>
                </a:lnTo>
                <a:lnTo>
                  <a:pt x="8467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43934"/>
                </a:lnTo>
                <a:lnTo>
                  <a:pt x="0" y="160867"/>
                </a:lnTo>
                <a:lnTo>
                  <a:pt x="8467" y="177800"/>
                </a:lnTo>
                <a:lnTo>
                  <a:pt x="25400" y="177800"/>
                </a:lnTo>
                <a:lnTo>
                  <a:pt x="33867" y="186267"/>
                </a:lnTo>
                <a:lnTo>
                  <a:pt x="50800" y="186267"/>
                </a:lnTo>
                <a:lnTo>
                  <a:pt x="67733" y="186267"/>
                </a:lnTo>
                <a:lnTo>
                  <a:pt x="84667" y="186267"/>
                </a:lnTo>
                <a:lnTo>
                  <a:pt x="110067" y="186267"/>
                </a:lnTo>
                <a:lnTo>
                  <a:pt x="118533" y="177800"/>
                </a:lnTo>
                <a:lnTo>
                  <a:pt x="127000" y="169334"/>
                </a:lnTo>
                <a:lnTo>
                  <a:pt x="135467" y="152400"/>
                </a:lnTo>
                <a:lnTo>
                  <a:pt x="143933" y="143934"/>
                </a:lnTo>
                <a:lnTo>
                  <a:pt x="143933" y="127000"/>
                </a:lnTo>
                <a:lnTo>
                  <a:pt x="143933" y="118534"/>
                </a:lnTo>
                <a:lnTo>
                  <a:pt x="143933" y="110067"/>
                </a:lnTo>
                <a:lnTo>
                  <a:pt x="143933" y="101600"/>
                </a:lnTo>
                <a:lnTo>
                  <a:pt x="135467" y="101600"/>
                </a:lnTo>
                <a:lnTo>
                  <a:pt x="127000" y="93134"/>
                </a:lnTo>
                <a:lnTo>
                  <a:pt x="110067" y="93134"/>
                </a:lnTo>
                <a:lnTo>
                  <a:pt x="101600" y="93134"/>
                </a:lnTo>
                <a:lnTo>
                  <a:pt x="76200" y="101600"/>
                </a:lnTo>
                <a:lnTo>
                  <a:pt x="59267" y="101600"/>
                </a:lnTo>
                <a:lnTo>
                  <a:pt x="50800" y="110067"/>
                </a:lnTo>
                <a:lnTo>
                  <a:pt x="33867" y="127000"/>
                </a:lnTo>
                <a:lnTo>
                  <a:pt x="25400" y="135467"/>
                </a:lnTo>
                <a:lnTo>
                  <a:pt x="25400" y="152400"/>
                </a:lnTo>
                <a:lnTo>
                  <a:pt x="25400" y="160867"/>
                </a:lnTo>
                <a:lnTo>
                  <a:pt x="25400" y="169334"/>
                </a:lnTo>
                <a:lnTo>
                  <a:pt x="33867" y="177800"/>
                </a:lnTo>
                <a:lnTo>
                  <a:pt x="50800" y="177800"/>
                </a:lnTo>
                <a:lnTo>
                  <a:pt x="59267" y="177800"/>
                </a:lnTo>
                <a:lnTo>
                  <a:pt x="59267" y="177800"/>
                </a:lnTo>
                <a:lnTo>
                  <a:pt x="76200" y="169334"/>
                </a:lnTo>
                <a:lnTo>
                  <a:pt x="76200" y="169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8" name="Freeform 9237"/>
          <p:cNvSpPr/>
          <p:nvPr/>
        </p:nvSpPr>
        <p:spPr>
          <a:xfrm>
            <a:off x="5452533" y="3496733"/>
            <a:ext cx="59268" cy="67735"/>
          </a:xfrm>
          <a:custGeom>
            <a:avLst/>
            <a:gdLst/>
            <a:ahLst/>
            <a:cxnLst/>
            <a:rect l="0" t="0" r="0" b="0"/>
            <a:pathLst>
              <a:path w="59268" h="67735">
                <a:moveTo>
                  <a:pt x="42334" y="8467"/>
                </a:moveTo>
                <a:lnTo>
                  <a:pt x="42334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8467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8467" y="59267"/>
                </a:lnTo>
                <a:lnTo>
                  <a:pt x="8467" y="67734"/>
                </a:lnTo>
                <a:lnTo>
                  <a:pt x="16934" y="67734"/>
                </a:lnTo>
                <a:lnTo>
                  <a:pt x="25400" y="67734"/>
                </a:lnTo>
                <a:lnTo>
                  <a:pt x="33867" y="67734"/>
                </a:lnTo>
                <a:lnTo>
                  <a:pt x="42334" y="67734"/>
                </a:lnTo>
                <a:lnTo>
                  <a:pt x="50800" y="59267"/>
                </a:lnTo>
                <a:lnTo>
                  <a:pt x="59267" y="50800"/>
                </a:lnTo>
                <a:lnTo>
                  <a:pt x="59267" y="42334"/>
                </a:lnTo>
                <a:lnTo>
                  <a:pt x="59267" y="33867"/>
                </a:lnTo>
                <a:lnTo>
                  <a:pt x="59267" y="25400"/>
                </a:lnTo>
                <a:lnTo>
                  <a:pt x="59267" y="16934"/>
                </a:lnTo>
                <a:lnTo>
                  <a:pt x="50800" y="8467"/>
                </a:lnTo>
                <a:lnTo>
                  <a:pt x="42334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9" name="Freeform 9238"/>
          <p:cNvSpPr/>
          <p:nvPr/>
        </p:nvSpPr>
        <p:spPr>
          <a:xfrm>
            <a:off x="990600" y="3776133"/>
            <a:ext cx="25401" cy="321735"/>
          </a:xfrm>
          <a:custGeom>
            <a:avLst/>
            <a:gdLst/>
            <a:ahLst/>
            <a:cxnLst/>
            <a:rect l="0" t="0" r="0" b="0"/>
            <a:pathLst>
              <a:path w="25401" h="321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8467" y="194734"/>
                </a:lnTo>
                <a:lnTo>
                  <a:pt x="8467" y="220134"/>
                </a:lnTo>
                <a:lnTo>
                  <a:pt x="8467" y="245534"/>
                </a:lnTo>
                <a:lnTo>
                  <a:pt x="8467" y="262467"/>
                </a:lnTo>
                <a:lnTo>
                  <a:pt x="8467" y="279400"/>
                </a:lnTo>
                <a:lnTo>
                  <a:pt x="8467" y="296334"/>
                </a:lnTo>
                <a:lnTo>
                  <a:pt x="16933" y="313267"/>
                </a:lnTo>
                <a:lnTo>
                  <a:pt x="16933" y="321734"/>
                </a:lnTo>
                <a:lnTo>
                  <a:pt x="16933" y="321734"/>
                </a:lnTo>
                <a:lnTo>
                  <a:pt x="25400" y="321734"/>
                </a:lnTo>
                <a:lnTo>
                  <a:pt x="25400" y="321734"/>
                </a:lnTo>
                <a:lnTo>
                  <a:pt x="25400" y="313267"/>
                </a:lnTo>
                <a:lnTo>
                  <a:pt x="25400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0" name="Freeform 9239"/>
          <p:cNvSpPr/>
          <p:nvPr/>
        </p:nvSpPr>
        <p:spPr>
          <a:xfrm>
            <a:off x="1109133" y="3810000"/>
            <a:ext cx="33868" cy="262468"/>
          </a:xfrm>
          <a:custGeom>
            <a:avLst/>
            <a:gdLst/>
            <a:ahLst/>
            <a:cxnLst/>
            <a:rect l="0" t="0" r="0" b="0"/>
            <a:pathLst>
              <a:path w="33868" h="262468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8467"/>
                </a:lnTo>
                <a:lnTo>
                  <a:pt x="33867" y="25400"/>
                </a:lnTo>
                <a:lnTo>
                  <a:pt x="33867" y="42333"/>
                </a:lnTo>
                <a:lnTo>
                  <a:pt x="33867" y="67733"/>
                </a:lnTo>
                <a:lnTo>
                  <a:pt x="33867" y="93133"/>
                </a:lnTo>
                <a:lnTo>
                  <a:pt x="33867" y="118533"/>
                </a:lnTo>
                <a:lnTo>
                  <a:pt x="33867" y="152400"/>
                </a:lnTo>
                <a:lnTo>
                  <a:pt x="33867" y="177800"/>
                </a:lnTo>
                <a:lnTo>
                  <a:pt x="33867" y="203200"/>
                </a:lnTo>
                <a:lnTo>
                  <a:pt x="33867" y="228600"/>
                </a:lnTo>
                <a:lnTo>
                  <a:pt x="33867" y="245533"/>
                </a:lnTo>
                <a:lnTo>
                  <a:pt x="33867" y="254000"/>
                </a:lnTo>
                <a:lnTo>
                  <a:pt x="33867" y="262467"/>
                </a:lnTo>
                <a:lnTo>
                  <a:pt x="25400" y="262467"/>
                </a:lnTo>
                <a:lnTo>
                  <a:pt x="25400" y="262467"/>
                </a:lnTo>
                <a:lnTo>
                  <a:pt x="16934" y="262467"/>
                </a:lnTo>
                <a:lnTo>
                  <a:pt x="8467" y="254000"/>
                </a:lnTo>
                <a:lnTo>
                  <a:pt x="8467" y="254000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1" name="Freeform 9240"/>
          <p:cNvSpPr/>
          <p:nvPr/>
        </p:nvSpPr>
        <p:spPr>
          <a:xfrm>
            <a:off x="931333" y="3920067"/>
            <a:ext cx="245535" cy="25401"/>
          </a:xfrm>
          <a:custGeom>
            <a:avLst/>
            <a:gdLst/>
            <a:ahLst/>
            <a:cxnLst/>
            <a:rect l="0" t="0" r="0" b="0"/>
            <a:pathLst>
              <a:path w="245535" h="25401">
                <a:moveTo>
                  <a:pt x="25400" y="25400"/>
                </a:moveTo>
                <a:lnTo>
                  <a:pt x="25400" y="25400"/>
                </a:lnTo>
                <a:lnTo>
                  <a:pt x="16934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59267" y="25400"/>
                </a:lnTo>
                <a:lnTo>
                  <a:pt x="76200" y="25400"/>
                </a:lnTo>
                <a:lnTo>
                  <a:pt x="93134" y="25400"/>
                </a:lnTo>
                <a:lnTo>
                  <a:pt x="118534" y="25400"/>
                </a:lnTo>
                <a:lnTo>
                  <a:pt x="143934" y="16933"/>
                </a:lnTo>
                <a:lnTo>
                  <a:pt x="169334" y="16933"/>
                </a:lnTo>
                <a:lnTo>
                  <a:pt x="186267" y="8466"/>
                </a:lnTo>
                <a:lnTo>
                  <a:pt x="211667" y="8466"/>
                </a:lnTo>
                <a:lnTo>
                  <a:pt x="228600" y="0"/>
                </a:lnTo>
                <a:lnTo>
                  <a:pt x="228600" y="0"/>
                </a:lnTo>
                <a:lnTo>
                  <a:pt x="245534" y="0"/>
                </a:lnTo>
                <a:lnTo>
                  <a:pt x="2455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2" name="Freeform 9241"/>
          <p:cNvSpPr/>
          <p:nvPr/>
        </p:nvSpPr>
        <p:spPr>
          <a:xfrm>
            <a:off x="1227667" y="3818467"/>
            <a:ext cx="347134" cy="414867"/>
          </a:xfrm>
          <a:custGeom>
            <a:avLst/>
            <a:gdLst/>
            <a:ahLst/>
            <a:cxnLst/>
            <a:rect l="0" t="0" r="0" b="0"/>
            <a:pathLst>
              <a:path w="347134" h="414867">
                <a:moveTo>
                  <a:pt x="8466" y="93133"/>
                </a:moveTo>
                <a:lnTo>
                  <a:pt x="8466" y="93133"/>
                </a:lnTo>
                <a:lnTo>
                  <a:pt x="8466" y="93133"/>
                </a:lnTo>
                <a:lnTo>
                  <a:pt x="16933" y="101600"/>
                </a:lnTo>
                <a:lnTo>
                  <a:pt x="16933" y="101600"/>
                </a:lnTo>
                <a:lnTo>
                  <a:pt x="16933" y="101600"/>
                </a:lnTo>
                <a:lnTo>
                  <a:pt x="8466" y="110066"/>
                </a:lnTo>
                <a:lnTo>
                  <a:pt x="8466" y="118533"/>
                </a:lnTo>
                <a:lnTo>
                  <a:pt x="8466" y="127000"/>
                </a:lnTo>
                <a:lnTo>
                  <a:pt x="0" y="135466"/>
                </a:lnTo>
                <a:lnTo>
                  <a:pt x="0" y="143933"/>
                </a:lnTo>
                <a:lnTo>
                  <a:pt x="0" y="160866"/>
                </a:lnTo>
                <a:lnTo>
                  <a:pt x="0" y="169333"/>
                </a:lnTo>
                <a:lnTo>
                  <a:pt x="0" y="186266"/>
                </a:lnTo>
                <a:lnTo>
                  <a:pt x="0" y="194733"/>
                </a:lnTo>
                <a:lnTo>
                  <a:pt x="8466" y="203200"/>
                </a:lnTo>
                <a:lnTo>
                  <a:pt x="8466" y="211666"/>
                </a:lnTo>
                <a:lnTo>
                  <a:pt x="25400" y="211666"/>
                </a:lnTo>
                <a:lnTo>
                  <a:pt x="25400" y="211666"/>
                </a:lnTo>
                <a:lnTo>
                  <a:pt x="33866" y="211666"/>
                </a:lnTo>
                <a:lnTo>
                  <a:pt x="42333" y="211666"/>
                </a:lnTo>
                <a:lnTo>
                  <a:pt x="50800" y="203200"/>
                </a:lnTo>
                <a:lnTo>
                  <a:pt x="59266" y="203200"/>
                </a:lnTo>
                <a:lnTo>
                  <a:pt x="67733" y="186266"/>
                </a:lnTo>
                <a:lnTo>
                  <a:pt x="76200" y="177800"/>
                </a:lnTo>
                <a:lnTo>
                  <a:pt x="84666" y="169333"/>
                </a:lnTo>
                <a:lnTo>
                  <a:pt x="84666" y="152400"/>
                </a:lnTo>
                <a:lnTo>
                  <a:pt x="84666" y="143933"/>
                </a:lnTo>
                <a:lnTo>
                  <a:pt x="84666" y="127000"/>
                </a:lnTo>
                <a:lnTo>
                  <a:pt x="84666" y="110066"/>
                </a:lnTo>
                <a:lnTo>
                  <a:pt x="84666" y="110066"/>
                </a:lnTo>
                <a:lnTo>
                  <a:pt x="84666" y="101600"/>
                </a:lnTo>
                <a:lnTo>
                  <a:pt x="84666" y="101600"/>
                </a:lnTo>
                <a:lnTo>
                  <a:pt x="84666" y="110066"/>
                </a:lnTo>
                <a:lnTo>
                  <a:pt x="84666" y="118533"/>
                </a:lnTo>
                <a:lnTo>
                  <a:pt x="84666" y="127000"/>
                </a:lnTo>
                <a:lnTo>
                  <a:pt x="93133" y="143933"/>
                </a:lnTo>
                <a:lnTo>
                  <a:pt x="93133" y="160866"/>
                </a:lnTo>
                <a:lnTo>
                  <a:pt x="101600" y="186266"/>
                </a:lnTo>
                <a:lnTo>
                  <a:pt x="101600" y="203200"/>
                </a:lnTo>
                <a:lnTo>
                  <a:pt x="110066" y="228600"/>
                </a:lnTo>
                <a:lnTo>
                  <a:pt x="110066" y="254000"/>
                </a:lnTo>
                <a:lnTo>
                  <a:pt x="118533" y="279400"/>
                </a:lnTo>
                <a:lnTo>
                  <a:pt x="118533" y="304800"/>
                </a:lnTo>
                <a:lnTo>
                  <a:pt x="118533" y="321733"/>
                </a:lnTo>
                <a:lnTo>
                  <a:pt x="118533" y="347133"/>
                </a:lnTo>
                <a:lnTo>
                  <a:pt x="110066" y="364066"/>
                </a:lnTo>
                <a:lnTo>
                  <a:pt x="101600" y="372533"/>
                </a:lnTo>
                <a:lnTo>
                  <a:pt x="93133" y="389466"/>
                </a:lnTo>
                <a:lnTo>
                  <a:pt x="84666" y="397933"/>
                </a:lnTo>
                <a:lnTo>
                  <a:pt x="76200" y="406400"/>
                </a:lnTo>
                <a:lnTo>
                  <a:pt x="67733" y="414866"/>
                </a:lnTo>
                <a:lnTo>
                  <a:pt x="50800" y="414866"/>
                </a:lnTo>
                <a:lnTo>
                  <a:pt x="42333" y="414866"/>
                </a:lnTo>
                <a:lnTo>
                  <a:pt x="33866" y="406400"/>
                </a:lnTo>
                <a:lnTo>
                  <a:pt x="25400" y="397933"/>
                </a:lnTo>
                <a:lnTo>
                  <a:pt x="25400" y="389466"/>
                </a:lnTo>
                <a:lnTo>
                  <a:pt x="25400" y="372533"/>
                </a:lnTo>
                <a:lnTo>
                  <a:pt x="25400" y="364066"/>
                </a:lnTo>
                <a:lnTo>
                  <a:pt x="25400" y="347133"/>
                </a:lnTo>
                <a:lnTo>
                  <a:pt x="25400" y="321733"/>
                </a:lnTo>
                <a:lnTo>
                  <a:pt x="33866" y="296333"/>
                </a:lnTo>
                <a:lnTo>
                  <a:pt x="50800" y="270933"/>
                </a:lnTo>
                <a:lnTo>
                  <a:pt x="59266" y="245533"/>
                </a:lnTo>
                <a:lnTo>
                  <a:pt x="67733" y="220133"/>
                </a:lnTo>
                <a:lnTo>
                  <a:pt x="84666" y="186266"/>
                </a:lnTo>
                <a:lnTo>
                  <a:pt x="101600" y="152400"/>
                </a:lnTo>
                <a:lnTo>
                  <a:pt x="118533" y="127000"/>
                </a:lnTo>
                <a:lnTo>
                  <a:pt x="127000" y="101600"/>
                </a:lnTo>
                <a:lnTo>
                  <a:pt x="143933" y="84666"/>
                </a:lnTo>
                <a:lnTo>
                  <a:pt x="152400" y="59266"/>
                </a:lnTo>
                <a:lnTo>
                  <a:pt x="160866" y="42333"/>
                </a:lnTo>
                <a:lnTo>
                  <a:pt x="169333" y="33866"/>
                </a:lnTo>
                <a:lnTo>
                  <a:pt x="177800" y="16933"/>
                </a:lnTo>
                <a:lnTo>
                  <a:pt x="186266" y="8466"/>
                </a:lnTo>
                <a:lnTo>
                  <a:pt x="194733" y="8466"/>
                </a:lnTo>
                <a:lnTo>
                  <a:pt x="194733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8466"/>
                </a:lnTo>
                <a:lnTo>
                  <a:pt x="211666" y="8466"/>
                </a:lnTo>
                <a:lnTo>
                  <a:pt x="211666" y="16933"/>
                </a:lnTo>
                <a:lnTo>
                  <a:pt x="211666" y="33866"/>
                </a:lnTo>
                <a:lnTo>
                  <a:pt x="220133" y="50800"/>
                </a:lnTo>
                <a:lnTo>
                  <a:pt x="220133" y="67733"/>
                </a:lnTo>
                <a:lnTo>
                  <a:pt x="220133" y="93133"/>
                </a:lnTo>
                <a:lnTo>
                  <a:pt x="220133" y="118533"/>
                </a:lnTo>
                <a:lnTo>
                  <a:pt x="220133" y="143933"/>
                </a:lnTo>
                <a:lnTo>
                  <a:pt x="220133" y="169333"/>
                </a:lnTo>
                <a:lnTo>
                  <a:pt x="220133" y="203200"/>
                </a:lnTo>
                <a:lnTo>
                  <a:pt x="220133" y="220133"/>
                </a:lnTo>
                <a:lnTo>
                  <a:pt x="220133" y="245533"/>
                </a:lnTo>
                <a:lnTo>
                  <a:pt x="220133" y="254000"/>
                </a:lnTo>
                <a:lnTo>
                  <a:pt x="220133" y="270933"/>
                </a:lnTo>
                <a:lnTo>
                  <a:pt x="220133" y="270933"/>
                </a:lnTo>
                <a:lnTo>
                  <a:pt x="220133" y="279400"/>
                </a:lnTo>
                <a:lnTo>
                  <a:pt x="211666" y="279400"/>
                </a:lnTo>
                <a:lnTo>
                  <a:pt x="211666" y="279400"/>
                </a:lnTo>
                <a:lnTo>
                  <a:pt x="220133" y="270933"/>
                </a:lnTo>
                <a:lnTo>
                  <a:pt x="220133" y="262466"/>
                </a:lnTo>
                <a:lnTo>
                  <a:pt x="220133" y="254000"/>
                </a:lnTo>
                <a:lnTo>
                  <a:pt x="220133" y="228600"/>
                </a:lnTo>
                <a:lnTo>
                  <a:pt x="220133" y="211666"/>
                </a:lnTo>
                <a:lnTo>
                  <a:pt x="228600" y="186266"/>
                </a:lnTo>
                <a:lnTo>
                  <a:pt x="237066" y="169333"/>
                </a:lnTo>
                <a:lnTo>
                  <a:pt x="245533" y="152400"/>
                </a:lnTo>
                <a:lnTo>
                  <a:pt x="262466" y="135466"/>
                </a:lnTo>
                <a:lnTo>
                  <a:pt x="270933" y="127000"/>
                </a:lnTo>
                <a:lnTo>
                  <a:pt x="287866" y="118533"/>
                </a:lnTo>
                <a:lnTo>
                  <a:pt x="296333" y="118533"/>
                </a:lnTo>
                <a:lnTo>
                  <a:pt x="313266" y="127000"/>
                </a:lnTo>
                <a:lnTo>
                  <a:pt x="321733" y="127000"/>
                </a:lnTo>
                <a:lnTo>
                  <a:pt x="330200" y="143933"/>
                </a:lnTo>
                <a:lnTo>
                  <a:pt x="338666" y="152400"/>
                </a:lnTo>
                <a:lnTo>
                  <a:pt x="347133" y="160866"/>
                </a:lnTo>
                <a:lnTo>
                  <a:pt x="347133" y="177800"/>
                </a:lnTo>
                <a:lnTo>
                  <a:pt x="338666" y="194733"/>
                </a:lnTo>
                <a:lnTo>
                  <a:pt x="338666" y="203200"/>
                </a:lnTo>
                <a:lnTo>
                  <a:pt x="330200" y="220133"/>
                </a:lnTo>
                <a:lnTo>
                  <a:pt x="313266" y="228600"/>
                </a:lnTo>
                <a:lnTo>
                  <a:pt x="304800" y="237066"/>
                </a:lnTo>
                <a:lnTo>
                  <a:pt x="296333" y="245533"/>
                </a:lnTo>
                <a:lnTo>
                  <a:pt x="279400" y="245533"/>
                </a:lnTo>
                <a:lnTo>
                  <a:pt x="279400" y="245533"/>
                </a:lnTo>
                <a:lnTo>
                  <a:pt x="270933" y="245533"/>
                </a:lnTo>
                <a:lnTo>
                  <a:pt x="262466" y="237066"/>
                </a:lnTo>
                <a:lnTo>
                  <a:pt x="262466" y="228600"/>
                </a:lnTo>
                <a:lnTo>
                  <a:pt x="262466" y="220133"/>
                </a:lnTo>
                <a:lnTo>
                  <a:pt x="270933" y="203200"/>
                </a:lnTo>
                <a:lnTo>
                  <a:pt x="270933" y="186266"/>
                </a:lnTo>
                <a:lnTo>
                  <a:pt x="279400" y="160866"/>
                </a:lnTo>
                <a:lnTo>
                  <a:pt x="279400" y="160866"/>
                </a:lnTo>
                <a:lnTo>
                  <a:pt x="296333" y="143933"/>
                </a:lnTo>
                <a:lnTo>
                  <a:pt x="296333" y="143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3" name="Freeform 9242"/>
          <p:cNvSpPr/>
          <p:nvPr/>
        </p:nvSpPr>
        <p:spPr>
          <a:xfrm>
            <a:off x="1574800" y="3911600"/>
            <a:ext cx="143934" cy="169334"/>
          </a:xfrm>
          <a:custGeom>
            <a:avLst/>
            <a:gdLst/>
            <a:ahLst/>
            <a:cxnLst/>
            <a:rect l="0" t="0" r="0" b="0"/>
            <a:pathLst>
              <a:path w="143934" h="169334">
                <a:moveTo>
                  <a:pt x="0" y="8467"/>
                </a:moveTo>
                <a:lnTo>
                  <a:pt x="8467" y="8467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33867"/>
                </a:lnTo>
                <a:lnTo>
                  <a:pt x="25400" y="42333"/>
                </a:lnTo>
                <a:lnTo>
                  <a:pt x="25400" y="50800"/>
                </a:lnTo>
                <a:lnTo>
                  <a:pt x="33867" y="59267"/>
                </a:lnTo>
                <a:lnTo>
                  <a:pt x="33867" y="76200"/>
                </a:lnTo>
                <a:lnTo>
                  <a:pt x="33867" y="93133"/>
                </a:lnTo>
                <a:lnTo>
                  <a:pt x="33867" y="110067"/>
                </a:lnTo>
                <a:lnTo>
                  <a:pt x="33867" y="127000"/>
                </a:lnTo>
                <a:lnTo>
                  <a:pt x="33867" y="143933"/>
                </a:lnTo>
                <a:lnTo>
                  <a:pt x="33867" y="152400"/>
                </a:lnTo>
                <a:lnTo>
                  <a:pt x="33867" y="160867"/>
                </a:lnTo>
                <a:lnTo>
                  <a:pt x="42333" y="169333"/>
                </a:lnTo>
                <a:lnTo>
                  <a:pt x="42333" y="169333"/>
                </a:lnTo>
                <a:lnTo>
                  <a:pt x="42333" y="169333"/>
                </a:lnTo>
                <a:lnTo>
                  <a:pt x="33867" y="169333"/>
                </a:lnTo>
                <a:lnTo>
                  <a:pt x="33867" y="160867"/>
                </a:lnTo>
                <a:lnTo>
                  <a:pt x="33867" y="152400"/>
                </a:lnTo>
                <a:lnTo>
                  <a:pt x="42333" y="143933"/>
                </a:lnTo>
                <a:lnTo>
                  <a:pt x="42333" y="127000"/>
                </a:lnTo>
                <a:lnTo>
                  <a:pt x="50800" y="110067"/>
                </a:lnTo>
                <a:lnTo>
                  <a:pt x="59267" y="93133"/>
                </a:lnTo>
                <a:lnTo>
                  <a:pt x="59267" y="67733"/>
                </a:lnTo>
                <a:lnTo>
                  <a:pt x="67733" y="50800"/>
                </a:lnTo>
                <a:lnTo>
                  <a:pt x="84667" y="42333"/>
                </a:lnTo>
                <a:lnTo>
                  <a:pt x="84667" y="33867"/>
                </a:lnTo>
                <a:lnTo>
                  <a:pt x="101600" y="16933"/>
                </a:lnTo>
                <a:lnTo>
                  <a:pt x="118533" y="16933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4" name="Freeform 9243"/>
          <p:cNvSpPr/>
          <p:nvPr/>
        </p:nvSpPr>
        <p:spPr>
          <a:xfrm>
            <a:off x="1769533" y="3953933"/>
            <a:ext cx="8468" cy="127001"/>
          </a:xfrm>
          <a:custGeom>
            <a:avLst/>
            <a:gdLst/>
            <a:ahLst/>
            <a:cxnLst/>
            <a:rect l="0" t="0" r="0" b="0"/>
            <a:pathLst>
              <a:path w="8468" h="127001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4"/>
                </a:lnTo>
                <a:lnTo>
                  <a:pt x="0" y="127000"/>
                </a:lnTo>
                <a:lnTo>
                  <a:pt x="0" y="127000"/>
                </a:lnTo>
                <a:lnTo>
                  <a:pt x="8467" y="118534"/>
                </a:lnTo>
                <a:lnTo>
                  <a:pt x="8467" y="110067"/>
                </a:lnTo>
                <a:lnTo>
                  <a:pt x="8467" y="110067"/>
                </a:lnTo>
                <a:lnTo>
                  <a:pt x="8467" y="101600"/>
                </a:lnTo>
                <a:lnTo>
                  <a:pt x="8467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5" name="Freeform 9244"/>
          <p:cNvSpPr/>
          <p:nvPr/>
        </p:nvSpPr>
        <p:spPr>
          <a:xfrm>
            <a:off x="1761067" y="3826933"/>
            <a:ext cx="33867" cy="25401"/>
          </a:xfrm>
          <a:custGeom>
            <a:avLst/>
            <a:gdLst/>
            <a:ahLst/>
            <a:cxnLst/>
            <a:rect l="0" t="0" r="0" b="0"/>
            <a:pathLst>
              <a:path w="33867" h="25401">
                <a:moveTo>
                  <a:pt x="8466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16933" y="16934"/>
                </a:lnTo>
                <a:lnTo>
                  <a:pt x="25400" y="8467"/>
                </a:lnTo>
                <a:lnTo>
                  <a:pt x="25400" y="8467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6" name="Freeform 9245"/>
          <p:cNvSpPr/>
          <p:nvPr/>
        </p:nvSpPr>
        <p:spPr>
          <a:xfrm>
            <a:off x="1837267" y="3767667"/>
            <a:ext cx="152401" cy="296334"/>
          </a:xfrm>
          <a:custGeom>
            <a:avLst/>
            <a:gdLst/>
            <a:ahLst/>
            <a:cxnLst/>
            <a:rect l="0" t="0" r="0" b="0"/>
            <a:pathLst>
              <a:path w="152401" h="296334">
                <a:moveTo>
                  <a:pt x="76200" y="0"/>
                </a:moveTo>
                <a:lnTo>
                  <a:pt x="76200" y="0"/>
                </a:lnTo>
                <a:lnTo>
                  <a:pt x="84666" y="8466"/>
                </a:lnTo>
                <a:lnTo>
                  <a:pt x="93133" y="16933"/>
                </a:lnTo>
                <a:lnTo>
                  <a:pt x="93133" y="25400"/>
                </a:lnTo>
                <a:lnTo>
                  <a:pt x="101600" y="33866"/>
                </a:lnTo>
                <a:lnTo>
                  <a:pt x="101600" y="50800"/>
                </a:lnTo>
                <a:lnTo>
                  <a:pt x="110066" y="67733"/>
                </a:lnTo>
                <a:lnTo>
                  <a:pt x="110066" y="84666"/>
                </a:lnTo>
                <a:lnTo>
                  <a:pt x="110066" y="101600"/>
                </a:lnTo>
                <a:lnTo>
                  <a:pt x="110066" y="135466"/>
                </a:lnTo>
                <a:lnTo>
                  <a:pt x="110066" y="160866"/>
                </a:lnTo>
                <a:lnTo>
                  <a:pt x="110066" y="186266"/>
                </a:lnTo>
                <a:lnTo>
                  <a:pt x="110066" y="211666"/>
                </a:lnTo>
                <a:lnTo>
                  <a:pt x="110066" y="228600"/>
                </a:lnTo>
                <a:lnTo>
                  <a:pt x="110066" y="254000"/>
                </a:lnTo>
                <a:lnTo>
                  <a:pt x="118533" y="262466"/>
                </a:lnTo>
                <a:lnTo>
                  <a:pt x="118533" y="279400"/>
                </a:lnTo>
                <a:lnTo>
                  <a:pt x="118533" y="287866"/>
                </a:lnTo>
                <a:lnTo>
                  <a:pt x="127000" y="296333"/>
                </a:lnTo>
                <a:lnTo>
                  <a:pt x="127000" y="296333"/>
                </a:lnTo>
                <a:lnTo>
                  <a:pt x="127000" y="296333"/>
                </a:lnTo>
                <a:lnTo>
                  <a:pt x="127000" y="296333"/>
                </a:lnTo>
                <a:lnTo>
                  <a:pt x="127000" y="287866"/>
                </a:lnTo>
                <a:lnTo>
                  <a:pt x="118533" y="279400"/>
                </a:lnTo>
                <a:lnTo>
                  <a:pt x="118533" y="262466"/>
                </a:lnTo>
                <a:lnTo>
                  <a:pt x="118533" y="254000"/>
                </a:lnTo>
                <a:lnTo>
                  <a:pt x="110066" y="237066"/>
                </a:lnTo>
                <a:lnTo>
                  <a:pt x="110066" y="211666"/>
                </a:lnTo>
                <a:lnTo>
                  <a:pt x="101600" y="194733"/>
                </a:lnTo>
                <a:lnTo>
                  <a:pt x="93133" y="177800"/>
                </a:lnTo>
                <a:lnTo>
                  <a:pt x="84666" y="169333"/>
                </a:lnTo>
                <a:lnTo>
                  <a:pt x="76200" y="160866"/>
                </a:lnTo>
                <a:lnTo>
                  <a:pt x="67733" y="152400"/>
                </a:lnTo>
                <a:lnTo>
                  <a:pt x="50800" y="152400"/>
                </a:lnTo>
                <a:lnTo>
                  <a:pt x="42333" y="160866"/>
                </a:lnTo>
                <a:lnTo>
                  <a:pt x="33866" y="160866"/>
                </a:lnTo>
                <a:lnTo>
                  <a:pt x="25400" y="169333"/>
                </a:lnTo>
                <a:lnTo>
                  <a:pt x="16933" y="177800"/>
                </a:lnTo>
                <a:lnTo>
                  <a:pt x="8466" y="194733"/>
                </a:lnTo>
                <a:lnTo>
                  <a:pt x="0" y="211666"/>
                </a:lnTo>
                <a:lnTo>
                  <a:pt x="0" y="228600"/>
                </a:lnTo>
                <a:lnTo>
                  <a:pt x="0" y="245533"/>
                </a:lnTo>
                <a:lnTo>
                  <a:pt x="0" y="254000"/>
                </a:lnTo>
                <a:lnTo>
                  <a:pt x="8466" y="270933"/>
                </a:lnTo>
                <a:lnTo>
                  <a:pt x="16933" y="279400"/>
                </a:lnTo>
                <a:lnTo>
                  <a:pt x="33866" y="287866"/>
                </a:lnTo>
                <a:lnTo>
                  <a:pt x="50800" y="296333"/>
                </a:lnTo>
                <a:lnTo>
                  <a:pt x="67733" y="296333"/>
                </a:lnTo>
                <a:lnTo>
                  <a:pt x="84666" y="296333"/>
                </a:lnTo>
                <a:lnTo>
                  <a:pt x="110066" y="287866"/>
                </a:lnTo>
                <a:lnTo>
                  <a:pt x="135466" y="279400"/>
                </a:lnTo>
                <a:lnTo>
                  <a:pt x="135466" y="279400"/>
                </a:lnTo>
                <a:lnTo>
                  <a:pt x="152400" y="270933"/>
                </a:lnTo>
                <a:lnTo>
                  <a:pt x="152400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7" name="Freeform 9246"/>
          <p:cNvSpPr/>
          <p:nvPr/>
        </p:nvSpPr>
        <p:spPr>
          <a:xfrm>
            <a:off x="2125133" y="3886200"/>
            <a:ext cx="16935" cy="42334"/>
          </a:xfrm>
          <a:custGeom>
            <a:avLst/>
            <a:gdLst/>
            <a:ahLst/>
            <a:cxnLst/>
            <a:rect l="0" t="0" r="0" b="0"/>
            <a:pathLst>
              <a:path w="16935" h="42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33867"/>
                </a:lnTo>
                <a:lnTo>
                  <a:pt x="8467" y="42333"/>
                </a:lnTo>
                <a:lnTo>
                  <a:pt x="8467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8" name="Freeform 9247"/>
          <p:cNvSpPr/>
          <p:nvPr/>
        </p:nvSpPr>
        <p:spPr>
          <a:xfrm>
            <a:off x="2116667" y="4004733"/>
            <a:ext cx="33867" cy="42335"/>
          </a:xfrm>
          <a:custGeom>
            <a:avLst/>
            <a:gdLst/>
            <a:ahLst/>
            <a:cxnLst/>
            <a:rect l="0" t="0" r="0" b="0"/>
            <a:pathLst>
              <a:path w="33867" h="423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33866" y="33867"/>
                </a:lnTo>
                <a:lnTo>
                  <a:pt x="33866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9" name="Freeform 9248"/>
          <p:cNvSpPr/>
          <p:nvPr/>
        </p:nvSpPr>
        <p:spPr>
          <a:xfrm>
            <a:off x="2523067" y="3903133"/>
            <a:ext cx="152401" cy="169335"/>
          </a:xfrm>
          <a:custGeom>
            <a:avLst/>
            <a:gdLst/>
            <a:ahLst/>
            <a:cxnLst/>
            <a:rect l="0" t="0" r="0" b="0"/>
            <a:pathLst>
              <a:path w="152401" h="169335">
                <a:moveTo>
                  <a:pt x="110066" y="16934"/>
                </a:moveTo>
                <a:lnTo>
                  <a:pt x="110066" y="16934"/>
                </a:lnTo>
                <a:lnTo>
                  <a:pt x="101600" y="8467"/>
                </a:lnTo>
                <a:lnTo>
                  <a:pt x="93133" y="8467"/>
                </a:lnTo>
                <a:lnTo>
                  <a:pt x="84666" y="8467"/>
                </a:lnTo>
                <a:lnTo>
                  <a:pt x="67733" y="8467"/>
                </a:lnTo>
                <a:lnTo>
                  <a:pt x="59266" y="8467"/>
                </a:lnTo>
                <a:lnTo>
                  <a:pt x="50800" y="16934"/>
                </a:lnTo>
                <a:lnTo>
                  <a:pt x="42333" y="16934"/>
                </a:lnTo>
                <a:lnTo>
                  <a:pt x="25400" y="25400"/>
                </a:lnTo>
                <a:lnTo>
                  <a:pt x="16933" y="42334"/>
                </a:lnTo>
                <a:lnTo>
                  <a:pt x="8466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8466" y="152400"/>
                </a:lnTo>
                <a:lnTo>
                  <a:pt x="25400" y="152400"/>
                </a:lnTo>
                <a:lnTo>
                  <a:pt x="33866" y="160867"/>
                </a:lnTo>
                <a:lnTo>
                  <a:pt x="50800" y="169334"/>
                </a:lnTo>
                <a:lnTo>
                  <a:pt x="67733" y="169334"/>
                </a:lnTo>
                <a:lnTo>
                  <a:pt x="84666" y="160867"/>
                </a:lnTo>
                <a:lnTo>
                  <a:pt x="101600" y="152400"/>
                </a:lnTo>
                <a:lnTo>
                  <a:pt x="110066" y="152400"/>
                </a:lnTo>
                <a:lnTo>
                  <a:pt x="127000" y="135467"/>
                </a:lnTo>
                <a:lnTo>
                  <a:pt x="135466" y="127000"/>
                </a:lnTo>
                <a:lnTo>
                  <a:pt x="143933" y="118534"/>
                </a:lnTo>
                <a:lnTo>
                  <a:pt x="143933" y="101600"/>
                </a:lnTo>
                <a:lnTo>
                  <a:pt x="152400" y="84667"/>
                </a:lnTo>
                <a:lnTo>
                  <a:pt x="143933" y="67734"/>
                </a:lnTo>
                <a:lnTo>
                  <a:pt x="143933" y="42334"/>
                </a:lnTo>
                <a:lnTo>
                  <a:pt x="135466" y="33867"/>
                </a:lnTo>
                <a:lnTo>
                  <a:pt x="127000" y="16934"/>
                </a:lnTo>
                <a:lnTo>
                  <a:pt x="118533" y="16934"/>
                </a:lnTo>
                <a:lnTo>
                  <a:pt x="118533" y="8467"/>
                </a:lnTo>
                <a:lnTo>
                  <a:pt x="110066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0" name="Freeform 9249"/>
          <p:cNvSpPr/>
          <p:nvPr/>
        </p:nvSpPr>
        <p:spPr>
          <a:xfrm>
            <a:off x="2768600" y="4030133"/>
            <a:ext cx="25401" cy="33868"/>
          </a:xfrm>
          <a:custGeom>
            <a:avLst/>
            <a:gdLst/>
            <a:ahLst/>
            <a:cxnLst/>
            <a:rect l="0" t="0" r="0" b="0"/>
            <a:pathLst>
              <a:path w="25401" h="338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16934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1" name="Freeform 9250"/>
          <p:cNvSpPr/>
          <p:nvPr/>
        </p:nvSpPr>
        <p:spPr>
          <a:xfrm>
            <a:off x="2853267" y="3886200"/>
            <a:ext cx="143934" cy="203201"/>
          </a:xfrm>
          <a:custGeom>
            <a:avLst/>
            <a:gdLst/>
            <a:ahLst/>
            <a:cxnLst/>
            <a:rect l="0" t="0" r="0" b="0"/>
            <a:pathLst>
              <a:path w="143934" h="203201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9266" y="8467"/>
                </a:lnTo>
                <a:lnTo>
                  <a:pt x="50800" y="8467"/>
                </a:lnTo>
                <a:lnTo>
                  <a:pt x="42333" y="16933"/>
                </a:lnTo>
                <a:lnTo>
                  <a:pt x="33866" y="25400"/>
                </a:lnTo>
                <a:lnTo>
                  <a:pt x="25400" y="33867"/>
                </a:lnTo>
                <a:lnTo>
                  <a:pt x="16933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8466" y="143933"/>
                </a:lnTo>
                <a:lnTo>
                  <a:pt x="16933" y="152400"/>
                </a:lnTo>
                <a:lnTo>
                  <a:pt x="25400" y="169333"/>
                </a:lnTo>
                <a:lnTo>
                  <a:pt x="33866" y="186267"/>
                </a:lnTo>
                <a:lnTo>
                  <a:pt x="50800" y="194733"/>
                </a:lnTo>
                <a:lnTo>
                  <a:pt x="59266" y="194733"/>
                </a:lnTo>
                <a:lnTo>
                  <a:pt x="76200" y="203200"/>
                </a:lnTo>
                <a:lnTo>
                  <a:pt x="93133" y="203200"/>
                </a:lnTo>
                <a:lnTo>
                  <a:pt x="110066" y="194733"/>
                </a:lnTo>
                <a:lnTo>
                  <a:pt x="118533" y="186267"/>
                </a:lnTo>
                <a:lnTo>
                  <a:pt x="135466" y="177800"/>
                </a:lnTo>
                <a:lnTo>
                  <a:pt x="143933" y="169333"/>
                </a:lnTo>
                <a:lnTo>
                  <a:pt x="143933" y="152400"/>
                </a:lnTo>
                <a:lnTo>
                  <a:pt x="143933" y="135467"/>
                </a:lnTo>
                <a:lnTo>
                  <a:pt x="143933" y="118533"/>
                </a:lnTo>
                <a:lnTo>
                  <a:pt x="135466" y="101600"/>
                </a:lnTo>
                <a:lnTo>
                  <a:pt x="127000" y="76200"/>
                </a:lnTo>
                <a:lnTo>
                  <a:pt x="127000" y="59267"/>
                </a:lnTo>
                <a:lnTo>
                  <a:pt x="118533" y="50800"/>
                </a:lnTo>
                <a:lnTo>
                  <a:pt x="110066" y="42333"/>
                </a:lnTo>
                <a:lnTo>
                  <a:pt x="101600" y="33867"/>
                </a:lnTo>
                <a:lnTo>
                  <a:pt x="93133" y="25400"/>
                </a:lnTo>
                <a:lnTo>
                  <a:pt x="84666" y="16933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2" name="Freeform 9251"/>
          <p:cNvSpPr/>
          <p:nvPr/>
        </p:nvSpPr>
        <p:spPr>
          <a:xfrm>
            <a:off x="3031067" y="3852333"/>
            <a:ext cx="110067" cy="228601"/>
          </a:xfrm>
          <a:custGeom>
            <a:avLst/>
            <a:gdLst/>
            <a:ahLst/>
            <a:cxnLst/>
            <a:rect l="0" t="0" r="0" b="0"/>
            <a:pathLst>
              <a:path w="110067" h="228601">
                <a:moveTo>
                  <a:pt x="84666" y="8467"/>
                </a:moveTo>
                <a:lnTo>
                  <a:pt x="84666" y="8467"/>
                </a:lnTo>
                <a:lnTo>
                  <a:pt x="84666" y="8467"/>
                </a:ln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76200" y="0"/>
                </a:lnTo>
                <a:lnTo>
                  <a:pt x="59266" y="8467"/>
                </a:lnTo>
                <a:lnTo>
                  <a:pt x="50800" y="8467"/>
                </a:lnTo>
                <a:lnTo>
                  <a:pt x="42333" y="16934"/>
                </a:lnTo>
                <a:lnTo>
                  <a:pt x="33866" y="16934"/>
                </a:lnTo>
                <a:lnTo>
                  <a:pt x="16933" y="33867"/>
                </a:lnTo>
                <a:lnTo>
                  <a:pt x="8466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8466" y="84667"/>
                </a:lnTo>
                <a:lnTo>
                  <a:pt x="16933" y="93134"/>
                </a:lnTo>
                <a:lnTo>
                  <a:pt x="33866" y="93134"/>
                </a:lnTo>
                <a:lnTo>
                  <a:pt x="42333" y="93134"/>
                </a:lnTo>
                <a:lnTo>
                  <a:pt x="50800" y="84667"/>
                </a:lnTo>
                <a:lnTo>
                  <a:pt x="59266" y="84667"/>
                </a:lnTo>
                <a:lnTo>
                  <a:pt x="76200" y="76200"/>
                </a:lnTo>
                <a:lnTo>
                  <a:pt x="84666" y="76200"/>
                </a:lnTo>
                <a:lnTo>
                  <a:pt x="84666" y="67734"/>
                </a:lnTo>
                <a:lnTo>
                  <a:pt x="93133" y="59267"/>
                </a:lnTo>
                <a:lnTo>
                  <a:pt x="93133" y="59267"/>
                </a:lnTo>
                <a:lnTo>
                  <a:pt x="93133" y="59267"/>
                </a:lnTo>
                <a:lnTo>
                  <a:pt x="101600" y="59267"/>
                </a:lnTo>
                <a:lnTo>
                  <a:pt x="101600" y="59267"/>
                </a:lnTo>
                <a:lnTo>
                  <a:pt x="101600" y="59267"/>
                </a:lnTo>
                <a:lnTo>
                  <a:pt x="101600" y="67734"/>
                </a:lnTo>
                <a:lnTo>
                  <a:pt x="93133" y="76200"/>
                </a:lnTo>
                <a:lnTo>
                  <a:pt x="93133" y="93134"/>
                </a:lnTo>
                <a:lnTo>
                  <a:pt x="93133" y="110067"/>
                </a:lnTo>
                <a:lnTo>
                  <a:pt x="93133" y="118534"/>
                </a:lnTo>
                <a:lnTo>
                  <a:pt x="84666" y="143934"/>
                </a:lnTo>
                <a:lnTo>
                  <a:pt x="84666" y="160867"/>
                </a:lnTo>
                <a:lnTo>
                  <a:pt x="84666" y="177800"/>
                </a:lnTo>
                <a:lnTo>
                  <a:pt x="93133" y="194734"/>
                </a:lnTo>
                <a:lnTo>
                  <a:pt x="93133" y="203200"/>
                </a:lnTo>
                <a:lnTo>
                  <a:pt x="101600" y="220134"/>
                </a:lnTo>
                <a:lnTo>
                  <a:pt x="101600" y="228600"/>
                </a:lnTo>
                <a:lnTo>
                  <a:pt x="110066" y="228600"/>
                </a:lnTo>
                <a:lnTo>
                  <a:pt x="110066" y="228600"/>
                </a:lnTo>
                <a:lnTo>
                  <a:pt x="110066" y="228600"/>
                </a:lnTo>
                <a:lnTo>
                  <a:pt x="110066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3" name="Freeform 9252"/>
          <p:cNvSpPr/>
          <p:nvPr/>
        </p:nvSpPr>
        <p:spPr>
          <a:xfrm>
            <a:off x="3268133" y="3818467"/>
            <a:ext cx="101601" cy="279401"/>
          </a:xfrm>
          <a:custGeom>
            <a:avLst/>
            <a:gdLst/>
            <a:ahLst/>
            <a:cxnLst/>
            <a:rect l="0" t="0" r="0" b="0"/>
            <a:pathLst>
              <a:path w="101601" h="279401">
                <a:moveTo>
                  <a:pt x="84667" y="0"/>
                </a:moveTo>
                <a:lnTo>
                  <a:pt x="84667" y="0"/>
                </a:lnTo>
                <a:lnTo>
                  <a:pt x="76200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67734" y="16933"/>
                </a:lnTo>
                <a:lnTo>
                  <a:pt x="59267" y="25400"/>
                </a:lnTo>
                <a:lnTo>
                  <a:pt x="50800" y="42333"/>
                </a:lnTo>
                <a:lnTo>
                  <a:pt x="42334" y="67733"/>
                </a:lnTo>
                <a:lnTo>
                  <a:pt x="25400" y="84666"/>
                </a:lnTo>
                <a:lnTo>
                  <a:pt x="16934" y="110066"/>
                </a:lnTo>
                <a:lnTo>
                  <a:pt x="8467" y="135466"/>
                </a:lnTo>
                <a:lnTo>
                  <a:pt x="8467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8467" y="220133"/>
                </a:lnTo>
                <a:lnTo>
                  <a:pt x="16934" y="237066"/>
                </a:lnTo>
                <a:lnTo>
                  <a:pt x="25400" y="254000"/>
                </a:lnTo>
                <a:lnTo>
                  <a:pt x="33867" y="262466"/>
                </a:lnTo>
                <a:lnTo>
                  <a:pt x="42334" y="270933"/>
                </a:lnTo>
                <a:lnTo>
                  <a:pt x="59267" y="279400"/>
                </a:lnTo>
                <a:lnTo>
                  <a:pt x="76200" y="279400"/>
                </a:lnTo>
                <a:lnTo>
                  <a:pt x="84667" y="279400"/>
                </a:lnTo>
                <a:lnTo>
                  <a:pt x="84667" y="279400"/>
                </a:lnTo>
                <a:lnTo>
                  <a:pt x="101600" y="279400"/>
                </a:lnTo>
                <a:lnTo>
                  <a:pt x="101600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4" name="Freeform 9253"/>
          <p:cNvSpPr/>
          <p:nvPr/>
        </p:nvSpPr>
        <p:spPr>
          <a:xfrm>
            <a:off x="3412067" y="3860800"/>
            <a:ext cx="152401" cy="211668"/>
          </a:xfrm>
          <a:custGeom>
            <a:avLst/>
            <a:gdLst/>
            <a:ahLst/>
            <a:cxnLst/>
            <a:rect l="0" t="0" r="0" b="0"/>
            <a:pathLst>
              <a:path w="152401" h="211668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33866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93133" y="16933"/>
                </a:lnTo>
                <a:lnTo>
                  <a:pt x="101600" y="25400"/>
                </a:lnTo>
                <a:lnTo>
                  <a:pt x="110066" y="33867"/>
                </a:lnTo>
                <a:lnTo>
                  <a:pt x="110066" y="42333"/>
                </a:lnTo>
                <a:lnTo>
                  <a:pt x="110066" y="50800"/>
                </a:lnTo>
                <a:lnTo>
                  <a:pt x="101600" y="59267"/>
                </a:lnTo>
                <a:lnTo>
                  <a:pt x="93133" y="76200"/>
                </a:lnTo>
                <a:lnTo>
                  <a:pt x="84666" y="84667"/>
                </a:lnTo>
                <a:lnTo>
                  <a:pt x="76200" y="93133"/>
                </a:lnTo>
                <a:lnTo>
                  <a:pt x="67733" y="101600"/>
                </a:lnTo>
                <a:lnTo>
                  <a:pt x="59266" y="101600"/>
                </a:lnTo>
                <a:lnTo>
                  <a:pt x="59266" y="101600"/>
                </a:lnTo>
                <a:lnTo>
                  <a:pt x="59266" y="110067"/>
                </a:lnTo>
                <a:lnTo>
                  <a:pt x="59266" y="110067"/>
                </a:lnTo>
                <a:lnTo>
                  <a:pt x="59266" y="101600"/>
                </a:lnTo>
                <a:lnTo>
                  <a:pt x="67733" y="101600"/>
                </a:lnTo>
                <a:lnTo>
                  <a:pt x="76200" y="101600"/>
                </a:lnTo>
                <a:lnTo>
                  <a:pt x="84666" y="101600"/>
                </a:lnTo>
                <a:lnTo>
                  <a:pt x="101600" y="101600"/>
                </a:lnTo>
                <a:lnTo>
                  <a:pt x="110066" y="110067"/>
                </a:lnTo>
                <a:lnTo>
                  <a:pt x="127000" y="118533"/>
                </a:lnTo>
                <a:lnTo>
                  <a:pt x="135466" y="135467"/>
                </a:lnTo>
                <a:lnTo>
                  <a:pt x="143933" y="143933"/>
                </a:lnTo>
                <a:lnTo>
                  <a:pt x="152400" y="152400"/>
                </a:lnTo>
                <a:lnTo>
                  <a:pt x="152400" y="169333"/>
                </a:lnTo>
                <a:lnTo>
                  <a:pt x="152400" y="177800"/>
                </a:lnTo>
                <a:lnTo>
                  <a:pt x="152400" y="186267"/>
                </a:lnTo>
                <a:lnTo>
                  <a:pt x="143933" y="194733"/>
                </a:lnTo>
                <a:lnTo>
                  <a:pt x="127000" y="203200"/>
                </a:lnTo>
                <a:lnTo>
                  <a:pt x="110066" y="211667"/>
                </a:lnTo>
                <a:lnTo>
                  <a:pt x="101600" y="211667"/>
                </a:lnTo>
                <a:lnTo>
                  <a:pt x="84666" y="211667"/>
                </a:lnTo>
                <a:lnTo>
                  <a:pt x="67733" y="211667"/>
                </a:lnTo>
                <a:lnTo>
                  <a:pt x="50800" y="211667"/>
                </a:lnTo>
                <a:lnTo>
                  <a:pt x="33866" y="211667"/>
                </a:lnTo>
                <a:lnTo>
                  <a:pt x="25400" y="203200"/>
                </a:lnTo>
                <a:lnTo>
                  <a:pt x="16933" y="194733"/>
                </a:lnTo>
                <a:lnTo>
                  <a:pt x="8466" y="186267"/>
                </a:lnTo>
                <a:lnTo>
                  <a:pt x="0" y="177800"/>
                </a:lnTo>
                <a:lnTo>
                  <a:pt x="0" y="177800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5" name="Freeform 9254"/>
          <p:cNvSpPr/>
          <p:nvPr/>
        </p:nvSpPr>
        <p:spPr>
          <a:xfrm>
            <a:off x="3649133" y="3852333"/>
            <a:ext cx="93135" cy="220135"/>
          </a:xfrm>
          <a:custGeom>
            <a:avLst/>
            <a:gdLst/>
            <a:ahLst/>
            <a:cxnLst/>
            <a:rect l="0" t="0" r="0" b="0"/>
            <a:pathLst>
              <a:path w="93135" h="220135">
                <a:moveTo>
                  <a:pt x="25400" y="0"/>
                </a:moveTo>
                <a:lnTo>
                  <a:pt x="25400" y="8467"/>
                </a:lnTo>
                <a:lnTo>
                  <a:pt x="25400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0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9334"/>
                </a:lnTo>
                <a:lnTo>
                  <a:pt x="8467" y="186267"/>
                </a:lnTo>
                <a:lnTo>
                  <a:pt x="16934" y="194734"/>
                </a:lnTo>
                <a:lnTo>
                  <a:pt x="25400" y="203200"/>
                </a:lnTo>
                <a:lnTo>
                  <a:pt x="33867" y="211667"/>
                </a:lnTo>
                <a:lnTo>
                  <a:pt x="42334" y="211667"/>
                </a:lnTo>
                <a:lnTo>
                  <a:pt x="59267" y="220134"/>
                </a:lnTo>
                <a:lnTo>
                  <a:pt x="67734" y="220134"/>
                </a:lnTo>
                <a:lnTo>
                  <a:pt x="76200" y="211667"/>
                </a:lnTo>
                <a:lnTo>
                  <a:pt x="84667" y="211667"/>
                </a:lnTo>
                <a:lnTo>
                  <a:pt x="84667" y="203200"/>
                </a:lnTo>
                <a:lnTo>
                  <a:pt x="93134" y="194734"/>
                </a:lnTo>
                <a:lnTo>
                  <a:pt x="93134" y="177800"/>
                </a:lnTo>
                <a:lnTo>
                  <a:pt x="93134" y="169334"/>
                </a:lnTo>
                <a:lnTo>
                  <a:pt x="93134" y="160867"/>
                </a:lnTo>
                <a:lnTo>
                  <a:pt x="84667" y="152400"/>
                </a:lnTo>
                <a:lnTo>
                  <a:pt x="76200" y="143934"/>
                </a:lnTo>
                <a:lnTo>
                  <a:pt x="67734" y="143934"/>
                </a:lnTo>
                <a:lnTo>
                  <a:pt x="59267" y="143934"/>
                </a:lnTo>
                <a:lnTo>
                  <a:pt x="50800" y="152400"/>
                </a:lnTo>
                <a:lnTo>
                  <a:pt x="42334" y="160867"/>
                </a:lnTo>
                <a:lnTo>
                  <a:pt x="33867" y="169334"/>
                </a:lnTo>
                <a:lnTo>
                  <a:pt x="25400" y="186267"/>
                </a:lnTo>
                <a:lnTo>
                  <a:pt x="16934" y="194734"/>
                </a:lnTo>
                <a:lnTo>
                  <a:pt x="16934" y="203200"/>
                </a:lnTo>
                <a:lnTo>
                  <a:pt x="25400" y="211667"/>
                </a:lnTo>
                <a:lnTo>
                  <a:pt x="33867" y="220134"/>
                </a:lnTo>
                <a:lnTo>
                  <a:pt x="33867" y="220134"/>
                </a:lnTo>
                <a:lnTo>
                  <a:pt x="33867" y="220134"/>
                </a:lnTo>
                <a:lnTo>
                  <a:pt x="33867" y="220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6" name="Freeform 9255"/>
          <p:cNvSpPr/>
          <p:nvPr/>
        </p:nvSpPr>
        <p:spPr>
          <a:xfrm>
            <a:off x="3801533" y="3886200"/>
            <a:ext cx="93135" cy="160868"/>
          </a:xfrm>
          <a:custGeom>
            <a:avLst/>
            <a:gdLst/>
            <a:ahLst/>
            <a:cxnLst/>
            <a:rect l="0" t="0" r="0" b="0"/>
            <a:pathLst>
              <a:path w="93135" h="160868">
                <a:moveTo>
                  <a:pt x="33867" y="0"/>
                </a:moveTo>
                <a:lnTo>
                  <a:pt x="33867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16934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35467"/>
                </a:lnTo>
                <a:lnTo>
                  <a:pt x="16934" y="143933"/>
                </a:lnTo>
                <a:lnTo>
                  <a:pt x="25400" y="152400"/>
                </a:lnTo>
                <a:lnTo>
                  <a:pt x="33867" y="160867"/>
                </a:lnTo>
                <a:lnTo>
                  <a:pt x="50800" y="160867"/>
                </a:lnTo>
                <a:lnTo>
                  <a:pt x="59267" y="160867"/>
                </a:lnTo>
                <a:lnTo>
                  <a:pt x="67734" y="160867"/>
                </a:lnTo>
                <a:lnTo>
                  <a:pt x="76200" y="152400"/>
                </a:lnTo>
                <a:lnTo>
                  <a:pt x="84667" y="152400"/>
                </a:lnTo>
                <a:lnTo>
                  <a:pt x="93134" y="135467"/>
                </a:lnTo>
                <a:lnTo>
                  <a:pt x="93134" y="118533"/>
                </a:lnTo>
                <a:lnTo>
                  <a:pt x="93134" y="101600"/>
                </a:lnTo>
                <a:lnTo>
                  <a:pt x="84667" y="84667"/>
                </a:lnTo>
                <a:lnTo>
                  <a:pt x="84667" y="67733"/>
                </a:lnTo>
                <a:lnTo>
                  <a:pt x="76200" y="50800"/>
                </a:lnTo>
                <a:lnTo>
                  <a:pt x="67734" y="33867"/>
                </a:lnTo>
                <a:lnTo>
                  <a:pt x="59267" y="25400"/>
                </a:lnTo>
                <a:lnTo>
                  <a:pt x="50800" y="16933"/>
                </a:lnTo>
                <a:lnTo>
                  <a:pt x="42334" y="8467"/>
                </a:lnTo>
                <a:lnTo>
                  <a:pt x="33867" y="8467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7" name="Freeform 9256"/>
          <p:cNvSpPr/>
          <p:nvPr/>
        </p:nvSpPr>
        <p:spPr>
          <a:xfrm>
            <a:off x="3911600" y="3826933"/>
            <a:ext cx="84668" cy="321735"/>
          </a:xfrm>
          <a:custGeom>
            <a:avLst/>
            <a:gdLst/>
            <a:ahLst/>
            <a:cxnLst/>
            <a:rect l="0" t="0" r="0" b="0"/>
            <a:pathLst>
              <a:path w="84668" h="321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16934"/>
                </a:lnTo>
                <a:lnTo>
                  <a:pt x="25400" y="25400"/>
                </a:lnTo>
                <a:lnTo>
                  <a:pt x="33867" y="42334"/>
                </a:lnTo>
                <a:lnTo>
                  <a:pt x="50800" y="67734"/>
                </a:lnTo>
                <a:lnTo>
                  <a:pt x="67733" y="84667"/>
                </a:lnTo>
                <a:lnTo>
                  <a:pt x="76200" y="118534"/>
                </a:lnTo>
                <a:lnTo>
                  <a:pt x="84667" y="143934"/>
                </a:lnTo>
                <a:lnTo>
                  <a:pt x="84667" y="169334"/>
                </a:lnTo>
                <a:lnTo>
                  <a:pt x="84667" y="203200"/>
                </a:lnTo>
                <a:lnTo>
                  <a:pt x="84667" y="228600"/>
                </a:lnTo>
                <a:lnTo>
                  <a:pt x="76200" y="254000"/>
                </a:lnTo>
                <a:lnTo>
                  <a:pt x="67733" y="270934"/>
                </a:lnTo>
                <a:lnTo>
                  <a:pt x="50800" y="287867"/>
                </a:lnTo>
                <a:lnTo>
                  <a:pt x="42333" y="304800"/>
                </a:lnTo>
                <a:lnTo>
                  <a:pt x="33867" y="313267"/>
                </a:lnTo>
                <a:lnTo>
                  <a:pt x="33867" y="313267"/>
                </a:lnTo>
                <a:lnTo>
                  <a:pt x="25400" y="321734"/>
                </a:lnTo>
                <a:lnTo>
                  <a:pt x="25400" y="321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8" name="Freeform 9257"/>
          <p:cNvSpPr/>
          <p:nvPr/>
        </p:nvSpPr>
        <p:spPr>
          <a:xfrm>
            <a:off x="4106333" y="3920067"/>
            <a:ext cx="110068" cy="1"/>
          </a:xfrm>
          <a:custGeom>
            <a:avLst/>
            <a:gdLst/>
            <a:ahLst/>
            <a:cxnLst/>
            <a:rect l="0" t="0" r="0" b="0"/>
            <a:pathLst>
              <a:path w="11006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9" name="Freeform 9258"/>
          <p:cNvSpPr/>
          <p:nvPr/>
        </p:nvSpPr>
        <p:spPr>
          <a:xfrm>
            <a:off x="4148667" y="4004733"/>
            <a:ext cx="127001" cy="16935"/>
          </a:xfrm>
          <a:custGeom>
            <a:avLst/>
            <a:gdLst/>
            <a:ahLst/>
            <a:cxnLst/>
            <a:rect l="0" t="0" r="0" b="0"/>
            <a:pathLst>
              <a:path w="127001" h="16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25400" y="16934"/>
                </a:lnTo>
                <a:lnTo>
                  <a:pt x="42333" y="16934"/>
                </a:lnTo>
                <a:lnTo>
                  <a:pt x="67733" y="16934"/>
                </a:lnTo>
                <a:lnTo>
                  <a:pt x="101600" y="16934"/>
                </a:lnTo>
                <a:lnTo>
                  <a:pt x="101600" y="16934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0" name="Freeform 9259"/>
          <p:cNvSpPr/>
          <p:nvPr/>
        </p:nvSpPr>
        <p:spPr>
          <a:xfrm>
            <a:off x="4538133" y="3920067"/>
            <a:ext cx="220135" cy="203201"/>
          </a:xfrm>
          <a:custGeom>
            <a:avLst/>
            <a:gdLst/>
            <a:ahLst/>
            <a:cxnLst/>
            <a:rect l="0" t="0" r="0" b="0"/>
            <a:pathLst>
              <a:path w="220135" h="203201">
                <a:moveTo>
                  <a:pt x="8467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0" y="16933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0"/>
                </a:lnTo>
                <a:lnTo>
                  <a:pt x="127000" y="0"/>
                </a:lnTo>
                <a:lnTo>
                  <a:pt x="135467" y="8466"/>
                </a:lnTo>
                <a:lnTo>
                  <a:pt x="143934" y="8466"/>
                </a:lnTo>
                <a:lnTo>
                  <a:pt x="143934" y="16933"/>
                </a:lnTo>
                <a:lnTo>
                  <a:pt x="143934" y="25400"/>
                </a:lnTo>
                <a:lnTo>
                  <a:pt x="135467" y="25400"/>
                </a:lnTo>
                <a:lnTo>
                  <a:pt x="127000" y="42333"/>
                </a:lnTo>
                <a:lnTo>
                  <a:pt x="118534" y="42333"/>
                </a:lnTo>
                <a:lnTo>
                  <a:pt x="110067" y="50800"/>
                </a:lnTo>
                <a:lnTo>
                  <a:pt x="93134" y="59266"/>
                </a:lnTo>
                <a:lnTo>
                  <a:pt x="84667" y="59266"/>
                </a:lnTo>
                <a:lnTo>
                  <a:pt x="76200" y="59266"/>
                </a:lnTo>
                <a:lnTo>
                  <a:pt x="76200" y="59266"/>
                </a:lnTo>
                <a:lnTo>
                  <a:pt x="76200" y="59266"/>
                </a:lnTo>
                <a:lnTo>
                  <a:pt x="76200" y="59266"/>
                </a:lnTo>
                <a:lnTo>
                  <a:pt x="84667" y="59266"/>
                </a:lnTo>
                <a:lnTo>
                  <a:pt x="101600" y="59266"/>
                </a:lnTo>
                <a:lnTo>
                  <a:pt x="110067" y="59266"/>
                </a:lnTo>
                <a:lnTo>
                  <a:pt x="127000" y="59266"/>
                </a:lnTo>
                <a:lnTo>
                  <a:pt x="143934" y="59266"/>
                </a:lnTo>
                <a:lnTo>
                  <a:pt x="160867" y="67733"/>
                </a:lnTo>
                <a:lnTo>
                  <a:pt x="177800" y="76200"/>
                </a:lnTo>
                <a:lnTo>
                  <a:pt x="194734" y="84666"/>
                </a:lnTo>
                <a:lnTo>
                  <a:pt x="211667" y="93133"/>
                </a:lnTo>
                <a:lnTo>
                  <a:pt x="220134" y="110066"/>
                </a:lnTo>
                <a:lnTo>
                  <a:pt x="220134" y="127000"/>
                </a:lnTo>
                <a:lnTo>
                  <a:pt x="220134" y="135466"/>
                </a:lnTo>
                <a:lnTo>
                  <a:pt x="220134" y="152400"/>
                </a:lnTo>
                <a:lnTo>
                  <a:pt x="211667" y="160866"/>
                </a:lnTo>
                <a:lnTo>
                  <a:pt x="194734" y="177800"/>
                </a:lnTo>
                <a:lnTo>
                  <a:pt x="177800" y="186266"/>
                </a:lnTo>
                <a:lnTo>
                  <a:pt x="160867" y="194733"/>
                </a:lnTo>
                <a:lnTo>
                  <a:pt x="152400" y="194733"/>
                </a:lnTo>
                <a:lnTo>
                  <a:pt x="127000" y="203200"/>
                </a:lnTo>
                <a:lnTo>
                  <a:pt x="118534" y="194733"/>
                </a:lnTo>
                <a:lnTo>
                  <a:pt x="101600" y="194733"/>
                </a:lnTo>
                <a:lnTo>
                  <a:pt x="84667" y="194733"/>
                </a:lnTo>
                <a:lnTo>
                  <a:pt x="76200" y="177800"/>
                </a:lnTo>
                <a:lnTo>
                  <a:pt x="59267" y="169333"/>
                </a:lnTo>
                <a:lnTo>
                  <a:pt x="59267" y="160866"/>
                </a:lnTo>
                <a:lnTo>
                  <a:pt x="59267" y="160866"/>
                </a:lnTo>
                <a:lnTo>
                  <a:pt x="59267" y="152400"/>
                </a:lnTo>
                <a:lnTo>
                  <a:pt x="59267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1" name="Freeform 9260"/>
          <p:cNvSpPr/>
          <p:nvPr/>
        </p:nvSpPr>
        <p:spPr>
          <a:xfrm>
            <a:off x="4792133" y="3911600"/>
            <a:ext cx="169335" cy="186268"/>
          </a:xfrm>
          <a:custGeom>
            <a:avLst/>
            <a:gdLst/>
            <a:ahLst/>
            <a:cxnLst/>
            <a:rect l="0" t="0" r="0" b="0"/>
            <a:pathLst>
              <a:path w="169335" h="186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42334" y="8467"/>
                </a:lnTo>
                <a:lnTo>
                  <a:pt x="59267" y="8467"/>
                </a:lnTo>
                <a:lnTo>
                  <a:pt x="76200" y="16933"/>
                </a:lnTo>
                <a:lnTo>
                  <a:pt x="84667" y="16933"/>
                </a:lnTo>
                <a:lnTo>
                  <a:pt x="93134" y="25400"/>
                </a:lnTo>
                <a:lnTo>
                  <a:pt x="101600" y="33867"/>
                </a:lnTo>
                <a:lnTo>
                  <a:pt x="110067" y="50800"/>
                </a:lnTo>
                <a:lnTo>
                  <a:pt x="110067" y="59267"/>
                </a:lnTo>
                <a:lnTo>
                  <a:pt x="101600" y="67733"/>
                </a:lnTo>
                <a:lnTo>
                  <a:pt x="93134" y="76200"/>
                </a:lnTo>
                <a:lnTo>
                  <a:pt x="84667" y="93133"/>
                </a:lnTo>
                <a:lnTo>
                  <a:pt x="67734" y="101600"/>
                </a:lnTo>
                <a:lnTo>
                  <a:pt x="59267" y="110067"/>
                </a:lnTo>
                <a:lnTo>
                  <a:pt x="42334" y="118533"/>
                </a:lnTo>
                <a:lnTo>
                  <a:pt x="33867" y="135467"/>
                </a:lnTo>
                <a:lnTo>
                  <a:pt x="25400" y="143933"/>
                </a:lnTo>
                <a:lnTo>
                  <a:pt x="16934" y="143933"/>
                </a:lnTo>
                <a:lnTo>
                  <a:pt x="16934" y="152400"/>
                </a:lnTo>
                <a:lnTo>
                  <a:pt x="16934" y="160867"/>
                </a:lnTo>
                <a:lnTo>
                  <a:pt x="16934" y="169333"/>
                </a:lnTo>
                <a:lnTo>
                  <a:pt x="25400" y="177800"/>
                </a:lnTo>
                <a:lnTo>
                  <a:pt x="33867" y="177800"/>
                </a:lnTo>
                <a:lnTo>
                  <a:pt x="42334" y="177800"/>
                </a:lnTo>
                <a:lnTo>
                  <a:pt x="59267" y="186267"/>
                </a:lnTo>
                <a:lnTo>
                  <a:pt x="76200" y="186267"/>
                </a:lnTo>
                <a:lnTo>
                  <a:pt x="93134" y="186267"/>
                </a:lnTo>
                <a:lnTo>
                  <a:pt x="118534" y="177800"/>
                </a:lnTo>
                <a:lnTo>
                  <a:pt x="135467" y="177800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69334" y="160867"/>
                </a:lnTo>
                <a:lnTo>
                  <a:pt x="169334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2" name="Freeform 9261"/>
          <p:cNvSpPr/>
          <p:nvPr/>
        </p:nvSpPr>
        <p:spPr>
          <a:xfrm>
            <a:off x="5037667" y="4055533"/>
            <a:ext cx="33867" cy="25401"/>
          </a:xfrm>
          <a:custGeom>
            <a:avLst/>
            <a:gdLst/>
            <a:ahLst/>
            <a:cxnLst/>
            <a:rect l="0" t="0" r="0" b="0"/>
            <a:pathLst>
              <a:path w="33867" h="25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25400" y="16934"/>
                </a:lnTo>
                <a:lnTo>
                  <a:pt x="25400" y="16934"/>
                </a:lnTo>
                <a:lnTo>
                  <a:pt x="33866" y="8467"/>
                </a:lnTo>
                <a:lnTo>
                  <a:pt x="33866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3" name="Freeform 9262"/>
          <p:cNvSpPr/>
          <p:nvPr/>
        </p:nvSpPr>
        <p:spPr>
          <a:xfrm>
            <a:off x="5156200" y="3928533"/>
            <a:ext cx="118534" cy="93135"/>
          </a:xfrm>
          <a:custGeom>
            <a:avLst/>
            <a:gdLst/>
            <a:ahLst/>
            <a:cxnLst/>
            <a:rect l="0" t="0" r="0" b="0"/>
            <a:pathLst>
              <a:path w="118534" h="93135">
                <a:moveTo>
                  <a:pt x="25400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7" y="67734"/>
                </a:lnTo>
                <a:lnTo>
                  <a:pt x="16933" y="76200"/>
                </a:lnTo>
                <a:lnTo>
                  <a:pt x="25400" y="76200"/>
                </a:lnTo>
                <a:lnTo>
                  <a:pt x="33867" y="84667"/>
                </a:lnTo>
                <a:lnTo>
                  <a:pt x="50800" y="93134"/>
                </a:lnTo>
                <a:lnTo>
                  <a:pt x="59267" y="93134"/>
                </a:lnTo>
                <a:lnTo>
                  <a:pt x="84667" y="93134"/>
                </a:lnTo>
                <a:lnTo>
                  <a:pt x="93133" y="84667"/>
                </a:lnTo>
                <a:lnTo>
                  <a:pt x="101600" y="76200"/>
                </a:lnTo>
                <a:lnTo>
                  <a:pt x="110067" y="67734"/>
                </a:lnTo>
                <a:lnTo>
                  <a:pt x="110067" y="67734"/>
                </a:lnTo>
                <a:lnTo>
                  <a:pt x="118533" y="50800"/>
                </a:lnTo>
                <a:lnTo>
                  <a:pt x="118533" y="50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4" name="Freeform 9263"/>
          <p:cNvSpPr/>
          <p:nvPr/>
        </p:nvSpPr>
        <p:spPr>
          <a:xfrm>
            <a:off x="5240867" y="3911600"/>
            <a:ext cx="50801" cy="203201"/>
          </a:xfrm>
          <a:custGeom>
            <a:avLst/>
            <a:gdLst/>
            <a:ahLst/>
            <a:cxnLst/>
            <a:rect l="0" t="0" r="0" b="0"/>
            <a:pathLst>
              <a:path w="50801" h="203201">
                <a:moveTo>
                  <a:pt x="50800" y="0"/>
                </a:moveTo>
                <a:lnTo>
                  <a:pt x="42333" y="0"/>
                </a:lnTo>
                <a:lnTo>
                  <a:pt x="42333" y="0"/>
                </a:lnTo>
                <a:lnTo>
                  <a:pt x="33866" y="8467"/>
                </a:lnTo>
                <a:lnTo>
                  <a:pt x="25400" y="16933"/>
                </a:lnTo>
                <a:lnTo>
                  <a:pt x="25400" y="16933"/>
                </a:lnTo>
                <a:lnTo>
                  <a:pt x="16933" y="33867"/>
                </a:lnTo>
                <a:lnTo>
                  <a:pt x="8466" y="50800"/>
                </a:lnTo>
                <a:lnTo>
                  <a:pt x="8466" y="76200"/>
                </a:lnTo>
                <a:lnTo>
                  <a:pt x="0" y="93133"/>
                </a:lnTo>
                <a:lnTo>
                  <a:pt x="0" y="127000"/>
                </a:lnTo>
                <a:lnTo>
                  <a:pt x="8466" y="143933"/>
                </a:lnTo>
                <a:lnTo>
                  <a:pt x="0" y="169333"/>
                </a:lnTo>
                <a:lnTo>
                  <a:pt x="0" y="186267"/>
                </a:lnTo>
                <a:lnTo>
                  <a:pt x="0" y="194733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16933" y="203200"/>
                </a:lnTo>
                <a:lnTo>
                  <a:pt x="16933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5" name="Freeform 9264"/>
          <p:cNvSpPr/>
          <p:nvPr/>
        </p:nvSpPr>
        <p:spPr>
          <a:xfrm>
            <a:off x="5393267" y="3869267"/>
            <a:ext cx="67734" cy="59267"/>
          </a:xfrm>
          <a:custGeom>
            <a:avLst/>
            <a:gdLst/>
            <a:ahLst/>
            <a:cxnLst/>
            <a:rect l="0" t="0" r="0" b="0"/>
            <a:pathLst>
              <a:path w="67734" h="59267">
                <a:moveTo>
                  <a:pt x="25400" y="8466"/>
                </a:moveTo>
                <a:lnTo>
                  <a:pt x="25400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6" y="42333"/>
                </a:lnTo>
                <a:lnTo>
                  <a:pt x="8466" y="50800"/>
                </a:lnTo>
                <a:lnTo>
                  <a:pt x="16933" y="59266"/>
                </a:lnTo>
                <a:lnTo>
                  <a:pt x="25400" y="59266"/>
                </a:lnTo>
                <a:lnTo>
                  <a:pt x="42333" y="59266"/>
                </a:lnTo>
                <a:lnTo>
                  <a:pt x="50800" y="59266"/>
                </a:lnTo>
                <a:lnTo>
                  <a:pt x="59266" y="59266"/>
                </a:lnTo>
                <a:lnTo>
                  <a:pt x="67733" y="50800"/>
                </a:lnTo>
                <a:lnTo>
                  <a:pt x="67733" y="42333"/>
                </a:lnTo>
                <a:lnTo>
                  <a:pt x="67733" y="33866"/>
                </a:lnTo>
                <a:lnTo>
                  <a:pt x="67733" y="25400"/>
                </a:lnTo>
                <a:lnTo>
                  <a:pt x="67733" y="25400"/>
                </a:lnTo>
                <a:lnTo>
                  <a:pt x="59266" y="16933"/>
                </a:lnTo>
                <a:lnTo>
                  <a:pt x="50800" y="8466"/>
                </a:lnTo>
                <a:lnTo>
                  <a:pt x="42333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6" name="Freeform 9265"/>
          <p:cNvSpPr/>
          <p:nvPr/>
        </p:nvSpPr>
        <p:spPr>
          <a:xfrm>
            <a:off x="1007533" y="4241800"/>
            <a:ext cx="177801" cy="237068"/>
          </a:xfrm>
          <a:custGeom>
            <a:avLst/>
            <a:gdLst/>
            <a:ahLst/>
            <a:cxnLst/>
            <a:rect l="0" t="0" r="0" b="0"/>
            <a:pathLst>
              <a:path w="177801" h="237068">
                <a:moveTo>
                  <a:pt x="101600" y="25400"/>
                </a:moveTo>
                <a:lnTo>
                  <a:pt x="101600" y="25400"/>
                </a:lnTo>
                <a:lnTo>
                  <a:pt x="101600" y="25400"/>
                </a:lnTo>
                <a:lnTo>
                  <a:pt x="101600" y="16933"/>
                </a:lnTo>
                <a:lnTo>
                  <a:pt x="101600" y="16933"/>
                </a:lnTo>
                <a:lnTo>
                  <a:pt x="93134" y="16933"/>
                </a:lnTo>
                <a:lnTo>
                  <a:pt x="93134" y="16933"/>
                </a:lnTo>
                <a:lnTo>
                  <a:pt x="84667" y="16933"/>
                </a:lnTo>
                <a:lnTo>
                  <a:pt x="76200" y="25400"/>
                </a:lnTo>
                <a:lnTo>
                  <a:pt x="67734" y="33867"/>
                </a:lnTo>
                <a:lnTo>
                  <a:pt x="50800" y="42333"/>
                </a:lnTo>
                <a:lnTo>
                  <a:pt x="42334" y="59267"/>
                </a:lnTo>
                <a:lnTo>
                  <a:pt x="25400" y="76200"/>
                </a:lnTo>
                <a:lnTo>
                  <a:pt x="16934" y="101600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8467" y="194733"/>
                </a:lnTo>
                <a:lnTo>
                  <a:pt x="16934" y="211667"/>
                </a:lnTo>
                <a:lnTo>
                  <a:pt x="33867" y="220133"/>
                </a:lnTo>
                <a:lnTo>
                  <a:pt x="50800" y="228600"/>
                </a:lnTo>
                <a:lnTo>
                  <a:pt x="67734" y="237067"/>
                </a:lnTo>
                <a:lnTo>
                  <a:pt x="93134" y="228600"/>
                </a:lnTo>
                <a:lnTo>
                  <a:pt x="110067" y="228600"/>
                </a:lnTo>
                <a:lnTo>
                  <a:pt x="135467" y="220133"/>
                </a:lnTo>
                <a:lnTo>
                  <a:pt x="152400" y="211667"/>
                </a:lnTo>
                <a:lnTo>
                  <a:pt x="160867" y="194733"/>
                </a:lnTo>
                <a:lnTo>
                  <a:pt x="169334" y="186267"/>
                </a:lnTo>
                <a:lnTo>
                  <a:pt x="177800" y="169333"/>
                </a:lnTo>
                <a:lnTo>
                  <a:pt x="177800" y="152400"/>
                </a:lnTo>
                <a:lnTo>
                  <a:pt x="177800" y="135467"/>
                </a:lnTo>
                <a:lnTo>
                  <a:pt x="169334" y="110067"/>
                </a:lnTo>
                <a:lnTo>
                  <a:pt x="160867" y="84667"/>
                </a:lnTo>
                <a:lnTo>
                  <a:pt x="143934" y="59267"/>
                </a:lnTo>
                <a:lnTo>
                  <a:pt x="135467" y="42333"/>
                </a:lnTo>
                <a:lnTo>
                  <a:pt x="118534" y="25400"/>
                </a:lnTo>
                <a:lnTo>
                  <a:pt x="110067" y="16933"/>
                </a:lnTo>
                <a:lnTo>
                  <a:pt x="101600" y="8467"/>
                </a:lnTo>
                <a:lnTo>
                  <a:pt x="93134" y="8467"/>
                </a:lnTo>
                <a:lnTo>
                  <a:pt x="93134" y="8467"/>
                </a:lnTo>
                <a:lnTo>
                  <a:pt x="93134" y="0"/>
                </a:lnTo>
                <a:lnTo>
                  <a:pt x="931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7" name="Freeform 9266"/>
          <p:cNvSpPr/>
          <p:nvPr/>
        </p:nvSpPr>
        <p:spPr>
          <a:xfrm>
            <a:off x="1278467" y="4275667"/>
            <a:ext cx="16934" cy="169334"/>
          </a:xfrm>
          <a:custGeom>
            <a:avLst/>
            <a:gdLst/>
            <a:ahLst/>
            <a:cxnLst/>
            <a:rect l="0" t="0" r="0" b="0"/>
            <a:pathLst>
              <a:path w="16934" h="169334">
                <a:moveTo>
                  <a:pt x="16933" y="0"/>
                </a:moveTo>
                <a:lnTo>
                  <a:pt x="16933" y="0"/>
                </a:lnTo>
                <a:lnTo>
                  <a:pt x="16933" y="8466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59266"/>
                </a:lnTo>
                <a:lnTo>
                  <a:pt x="16933" y="84666"/>
                </a:lnTo>
                <a:lnTo>
                  <a:pt x="16933" y="101600"/>
                </a:lnTo>
                <a:lnTo>
                  <a:pt x="8466" y="127000"/>
                </a:lnTo>
                <a:lnTo>
                  <a:pt x="8466" y="143933"/>
                </a:lnTo>
                <a:lnTo>
                  <a:pt x="0" y="160866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8" name="Freeform 9267"/>
          <p:cNvSpPr/>
          <p:nvPr/>
        </p:nvSpPr>
        <p:spPr>
          <a:xfrm>
            <a:off x="1219200" y="4224867"/>
            <a:ext cx="541868" cy="211667"/>
          </a:xfrm>
          <a:custGeom>
            <a:avLst/>
            <a:gdLst/>
            <a:ahLst/>
            <a:cxnLst/>
            <a:rect l="0" t="0" r="0" b="0"/>
            <a:pathLst>
              <a:path w="541868" h="211667">
                <a:moveTo>
                  <a:pt x="0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8467" y="93133"/>
                </a:lnTo>
                <a:lnTo>
                  <a:pt x="16933" y="101600"/>
                </a:lnTo>
                <a:lnTo>
                  <a:pt x="33867" y="110066"/>
                </a:lnTo>
                <a:lnTo>
                  <a:pt x="50800" y="118533"/>
                </a:lnTo>
                <a:lnTo>
                  <a:pt x="76200" y="118533"/>
                </a:lnTo>
                <a:lnTo>
                  <a:pt x="93133" y="110066"/>
                </a:lnTo>
                <a:lnTo>
                  <a:pt x="118533" y="101600"/>
                </a:lnTo>
                <a:lnTo>
                  <a:pt x="143933" y="93133"/>
                </a:lnTo>
                <a:lnTo>
                  <a:pt x="160867" y="84666"/>
                </a:lnTo>
                <a:lnTo>
                  <a:pt x="169333" y="67733"/>
                </a:lnTo>
                <a:lnTo>
                  <a:pt x="186267" y="59266"/>
                </a:lnTo>
                <a:lnTo>
                  <a:pt x="194733" y="42333"/>
                </a:lnTo>
                <a:lnTo>
                  <a:pt x="203200" y="25400"/>
                </a:lnTo>
                <a:lnTo>
                  <a:pt x="203200" y="16933"/>
                </a:lnTo>
                <a:lnTo>
                  <a:pt x="203200" y="8466"/>
                </a:lnTo>
                <a:lnTo>
                  <a:pt x="203200" y="0"/>
                </a:lnTo>
                <a:lnTo>
                  <a:pt x="194733" y="8466"/>
                </a:lnTo>
                <a:lnTo>
                  <a:pt x="194733" y="8466"/>
                </a:lnTo>
                <a:lnTo>
                  <a:pt x="194733" y="16933"/>
                </a:lnTo>
                <a:lnTo>
                  <a:pt x="186267" y="33866"/>
                </a:lnTo>
                <a:lnTo>
                  <a:pt x="186267" y="50800"/>
                </a:lnTo>
                <a:lnTo>
                  <a:pt x="186267" y="67733"/>
                </a:lnTo>
                <a:lnTo>
                  <a:pt x="186267" y="93133"/>
                </a:lnTo>
                <a:lnTo>
                  <a:pt x="186267" y="118533"/>
                </a:lnTo>
                <a:lnTo>
                  <a:pt x="186267" y="143933"/>
                </a:lnTo>
                <a:lnTo>
                  <a:pt x="186267" y="169333"/>
                </a:lnTo>
                <a:lnTo>
                  <a:pt x="186267" y="186266"/>
                </a:lnTo>
                <a:lnTo>
                  <a:pt x="194733" y="194733"/>
                </a:lnTo>
                <a:lnTo>
                  <a:pt x="194733" y="203200"/>
                </a:lnTo>
                <a:lnTo>
                  <a:pt x="203200" y="211666"/>
                </a:lnTo>
                <a:lnTo>
                  <a:pt x="203200" y="211666"/>
                </a:lnTo>
                <a:lnTo>
                  <a:pt x="211667" y="211666"/>
                </a:lnTo>
                <a:lnTo>
                  <a:pt x="211667" y="203200"/>
                </a:lnTo>
                <a:lnTo>
                  <a:pt x="211667" y="194733"/>
                </a:lnTo>
                <a:lnTo>
                  <a:pt x="220133" y="177800"/>
                </a:lnTo>
                <a:lnTo>
                  <a:pt x="228600" y="160866"/>
                </a:lnTo>
                <a:lnTo>
                  <a:pt x="228600" y="143933"/>
                </a:lnTo>
                <a:lnTo>
                  <a:pt x="237067" y="127000"/>
                </a:lnTo>
                <a:lnTo>
                  <a:pt x="245533" y="110066"/>
                </a:lnTo>
                <a:lnTo>
                  <a:pt x="254000" y="101600"/>
                </a:lnTo>
                <a:lnTo>
                  <a:pt x="270933" y="93133"/>
                </a:lnTo>
                <a:lnTo>
                  <a:pt x="279400" y="93133"/>
                </a:lnTo>
                <a:lnTo>
                  <a:pt x="287867" y="93133"/>
                </a:lnTo>
                <a:lnTo>
                  <a:pt x="304800" y="101600"/>
                </a:lnTo>
                <a:lnTo>
                  <a:pt x="313267" y="101600"/>
                </a:lnTo>
                <a:lnTo>
                  <a:pt x="321733" y="118533"/>
                </a:lnTo>
                <a:lnTo>
                  <a:pt x="321733" y="127000"/>
                </a:lnTo>
                <a:lnTo>
                  <a:pt x="330200" y="143933"/>
                </a:lnTo>
                <a:lnTo>
                  <a:pt x="338667" y="160866"/>
                </a:lnTo>
                <a:lnTo>
                  <a:pt x="347133" y="177800"/>
                </a:lnTo>
                <a:lnTo>
                  <a:pt x="364067" y="186266"/>
                </a:lnTo>
                <a:lnTo>
                  <a:pt x="381000" y="194733"/>
                </a:lnTo>
                <a:lnTo>
                  <a:pt x="397933" y="203200"/>
                </a:lnTo>
                <a:lnTo>
                  <a:pt x="414867" y="203200"/>
                </a:lnTo>
                <a:lnTo>
                  <a:pt x="431800" y="203200"/>
                </a:lnTo>
                <a:lnTo>
                  <a:pt x="448733" y="194733"/>
                </a:lnTo>
                <a:lnTo>
                  <a:pt x="457200" y="194733"/>
                </a:lnTo>
                <a:lnTo>
                  <a:pt x="474133" y="186266"/>
                </a:lnTo>
                <a:lnTo>
                  <a:pt x="482600" y="177800"/>
                </a:lnTo>
                <a:lnTo>
                  <a:pt x="491067" y="160866"/>
                </a:lnTo>
                <a:lnTo>
                  <a:pt x="499533" y="152400"/>
                </a:lnTo>
                <a:lnTo>
                  <a:pt x="499533" y="135466"/>
                </a:lnTo>
                <a:lnTo>
                  <a:pt x="499533" y="118533"/>
                </a:lnTo>
                <a:lnTo>
                  <a:pt x="491067" y="101600"/>
                </a:lnTo>
                <a:lnTo>
                  <a:pt x="491067" y="93133"/>
                </a:lnTo>
                <a:lnTo>
                  <a:pt x="482600" y="93133"/>
                </a:lnTo>
                <a:lnTo>
                  <a:pt x="474133" y="93133"/>
                </a:lnTo>
                <a:lnTo>
                  <a:pt x="474133" y="93133"/>
                </a:lnTo>
                <a:lnTo>
                  <a:pt x="457200" y="110066"/>
                </a:lnTo>
                <a:lnTo>
                  <a:pt x="448733" y="118533"/>
                </a:lnTo>
                <a:lnTo>
                  <a:pt x="448733" y="135466"/>
                </a:lnTo>
                <a:lnTo>
                  <a:pt x="440267" y="152400"/>
                </a:lnTo>
                <a:lnTo>
                  <a:pt x="440267" y="169333"/>
                </a:lnTo>
                <a:lnTo>
                  <a:pt x="448733" y="177800"/>
                </a:lnTo>
                <a:lnTo>
                  <a:pt x="457200" y="186266"/>
                </a:lnTo>
                <a:lnTo>
                  <a:pt x="465667" y="194733"/>
                </a:lnTo>
                <a:lnTo>
                  <a:pt x="482600" y="194733"/>
                </a:lnTo>
                <a:lnTo>
                  <a:pt x="499533" y="194733"/>
                </a:lnTo>
                <a:lnTo>
                  <a:pt x="508000" y="186266"/>
                </a:lnTo>
                <a:lnTo>
                  <a:pt x="524933" y="177800"/>
                </a:lnTo>
                <a:lnTo>
                  <a:pt x="524933" y="177800"/>
                </a:lnTo>
                <a:lnTo>
                  <a:pt x="541867" y="169333"/>
                </a:lnTo>
                <a:lnTo>
                  <a:pt x="541867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9" name="Freeform 9268"/>
          <p:cNvSpPr/>
          <p:nvPr/>
        </p:nvSpPr>
        <p:spPr>
          <a:xfrm>
            <a:off x="1811867" y="4284133"/>
            <a:ext cx="169334" cy="143935"/>
          </a:xfrm>
          <a:custGeom>
            <a:avLst/>
            <a:gdLst/>
            <a:ahLst/>
            <a:cxnLst/>
            <a:rect l="0" t="0" r="0" b="0"/>
            <a:pathLst>
              <a:path w="169334" h="143935">
                <a:moveTo>
                  <a:pt x="8466" y="33867"/>
                </a:moveTo>
                <a:lnTo>
                  <a:pt x="8466" y="33867"/>
                </a:lnTo>
                <a:lnTo>
                  <a:pt x="8466" y="50800"/>
                </a:lnTo>
                <a:lnTo>
                  <a:pt x="0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8466" y="135467"/>
                </a:lnTo>
                <a:lnTo>
                  <a:pt x="8466" y="143934"/>
                </a:lnTo>
                <a:lnTo>
                  <a:pt x="8466" y="135467"/>
                </a:lnTo>
                <a:lnTo>
                  <a:pt x="16933" y="135467"/>
                </a:lnTo>
                <a:lnTo>
                  <a:pt x="16933" y="127000"/>
                </a:lnTo>
                <a:lnTo>
                  <a:pt x="16933" y="118534"/>
                </a:lnTo>
                <a:lnTo>
                  <a:pt x="25400" y="101600"/>
                </a:lnTo>
                <a:lnTo>
                  <a:pt x="25400" y="84667"/>
                </a:lnTo>
                <a:lnTo>
                  <a:pt x="33866" y="67734"/>
                </a:lnTo>
                <a:lnTo>
                  <a:pt x="42333" y="50800"/>
                </a:lnTo>
                <a:lnTo>
                  <a:pt x="59266" y="33867"/>
                </a:lnTo>
                <a:lnTo>
                  <a:pt x="67733" y="16934"/>
                </a:lnTo>
                <a:lnTo>
                  <a:pt x="84666" y="8467"/>
                </a:lnTo>
                <a:lnTo>
                  <a:pt x="101600" y="0"/>
                </a:lnTo>
                <a:lnTo>
                  <a:pt x="118533" y="0"/>
                </a:lnTo>
                <a:lnTo>
                  <a:pt x="135466" y="0"/>
                </a:lnTo>
                <a:lnTo>
                  <a:pt x="152400" y="0"/>
                </a:lnTo>
                <a:lnTo>
                  <a:pt x="152400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0" name="Freeform 9269"/>
          <p:cNvSpPr/>
          <p:nvPr/>
        </p:nvSpPr>
        <p:spPr>
          <a:xfrm>
            <a:off x="990600" y="4580467"/>
            <a:ext cx="423334" cy="254001"/>
          </a:xfrm>
          <a:custGeom>
            <a:avLst/>
            <a:gdLst/>
            <a:ahLst/>
            <a:cxnLst/>
            <a:rect l="0" t="0" r="0" b="0"/>
            <a:pathLst>
              <a:path w="423334" h="254001">
                <a:moveTo>
                  <a:pt x="84667" y="33866"/>
                </a:moveTo>
                <a:lnTo>
                  <a:pt x="84667" y="33866"/>
                </a:lnTo>
                <a:lnTo>
                  <a:pt x="84667" y="42333"/>
                </a:lnTo>
                <a:lnTo>
                  <a:pt x="84667" y="59266"/>
                </a:lnTo>
                <a:lnTo>
                  <a:pt x="93133" y="67733"/>
                </a:lnTo>
                <a:lnTo>
                  <a:pt x="93133" y="76200"/>
                </a:lnTo>
                <a:lnTo>
                  <a:pt x="101600" y="93133"/>
                </a:lnTo>
                <a:lnTo>
                  <a:pt x="101600" y="101600"/>
                </a:lnTo>
                <a:lnTo>
                  <a:pt x="101600" y="110066"/>
                </a:lnTo>
                <a:lnTo>
                  <a:pt x="101600" y="118533"/>
                </a:lnTo>
                <a:lnTo>
                  <a:pt x="101600" y="118533"/>
                </a:lnTo>
                <a:lnTo>
                  <a:pt x="101600" y="118533"/>
                </a:lnTo>
                <a:lnTo>
                  <a:pt x="101600" y="118533"/>
                </a:lnTo>
                <a:lnTo>
                  <a:pt x="101600" y="110066"/>
                </a:lnTo>
                <a:lnTo>
                  <a:pt x="101600" y="93133"/>
                </a:lnTo>
                <a:lnTo>
                  <a:pt x="93133" y="84666"/>
                </a:lnTo>
                <a:lnTo>
                  <a:pt x="93133" y="67733"/>
                </a:lnTo>
                <a:lnTo>
                  <a:pt x="84667" y="50800"/>
                </a:lnTo>
                <a:lnTo>
                  <a:pt x="76200" y="33866"/>
                </a:lnTo>
                <a:lnTo>
                  <a:pt x="67733" y="16933"/>
                </a:lnTo>
                <a:lnTo>
                  <a:pt x="59267" y="8466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8466"/>
                </a:lnTo>
                <a:lnTo>
                  <a:pt x="16933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0" y="101600"/>
                </a:lnTo>
                <a:lnTo>
                  <a:pt x="0" y="127000"/>
                </a:lnTo>
                <a:lnTo>
                  <a:pt x="0" y="160866"/>
                </a:lnTo>
                <a:lnTo>
                  <a:pt x="8467" y="186266"/>
                </a:lnTo>
                <a:lnTo>
                  <a:pt x="16933" y="211666"/>
                </a:lnTo>
                <a:lnTo>
                  <a:pt x="33867" y="228600"/>
                </a:lnTo>
                <a:lnTo>
                  <a:pt x="50800" y="245533"/>
                </a:lnTo>
                <a:lnTo>
                  <a:pt x="76200" y="245533"/>
                </a:lnTo>
                <a:lnTo>
                  <a:pt x="101600" y="254000"/>
                </a:lnTo>
                <a:lnTo>
                  <a:pt x="118533" y="254000"/>
                </a:lnTo>
                <a:lnTo>
                  <a:pt x="152400" y="245533"/>
                </a:lnTo>
                <a:lnTo>
                  <a:pt x="169333" y="245533"/>
                </a:lnTo>
                <a:lnTo>
                  <a:pt x="194733" y="228600"/>
                </a:lnTo>
                <a:lnTo>
                  <a:pt x="220133" y="220133"/>
                </a:lnTo>
                <a:lnTo>
                  <a:pt x="237067" y="203200"/>
                </a:lnTo>
                <a:lnTo>
                  <a:pt x="254000" y="186266"/>
                </a:lnTo>
                <a:lnTo>
                  <a:pt x="270933" y="169333"/>
                </a:lnTo>
                <a:lnTo>
                  <a:pt x="287867" y="143933"/>
                </a:lnTo>
                <a:lnTo>
                  <a:pt x="296333" y="127000"/>
                </a:lnTo>
                <a:lnTo>
                  <a:pt x="296333" y="110066"/>
                </a:lnTo>
                <a:lnTo>
                  <a:pt x="304800" y="101600"/>
                </a:lnTo>
                <a:lnTo>
                  <a:pt x="304800" y="101600"/>
                </a:lnTo>
                <a:lnTo>
                  <a:pt x="296333" y="101600"/>
                </a:lnTo>
                <a:lnTo>
                  <a:pt x="296333" y="118533"/>
                </a:lnTo>
                <a:lnTo>
                  <a:pt x="287867" y="127000"/>
                </a:lnTo>
                <a:lnTo>
                  <a:pt x="279400" y="152400"/>
                </a:lnTo>
                <a:lnTo>
                  <a:pt x="270933" y="169333"/>
                </a:lnTo>
                <a:lnTo>
                  <a:pt x="270933" y="194733"/>
                </a:lnTo>
                <a:lnTo>
                  <a:pt x="270933" y="211666"/>
                </a:lnTo>
                <a:lnTo>
                  <a:pt x="270933" y="228600"/>
                </a:lnTo>
                <a:lnTo>
                  <a:pt x="279400" y="245533"/>
                </a:lnTo>
                <a:lnTo>
                  <a:pt x="287867" y="254000"/>
                </a:lnTo>
                <a:lnTo>
                  <a:pt x="304800" y="254000"/>
                </a:lnTo>
                <a:lnTo>
                  <a:pt x="321733" y="254000"/>
                </a:lnTo>
                <a:lnTo>
                  <a:pt x="347133" y="254000"/>
                </a:lnTo>
                <a:lnTo>
                  <a:pt x="364067" y="245533"/>
                </a:lnTo>
                <a:lnTo>
                  <a:pt x="381000" y="237066"/>
                </a:lnTo>
                <a:lnTo>
                  <a:pt x="397933" y="228600"/>
                </a:lnTo>
                <a:lnTo>
                  <a:pt x="406400" y="211666"/>
                </a:lnTo>
                <a:lnTo>
                  <a:pt x="414867" y="203200"/>
                </a:lnTo>
                <a:lnTo>
                  <a:pt x="423333" y="177800"/>
                </a:lnTo>
                <a:lnTo>
                  <a:pt x="414867" y="160866"/>
                </a:lnTo>
                <a:lnTo>
                  <a:pt x="414867" y="143933"/>
                </a:lnTo>
                <a:lnTo>
                  <a:pt x="397933" y="127000"/>
                </a:lnTo>
                <a:lnTo>
                  <a:pt x="389467" y="118533"/>
                </a:lnTo>
                <a:lnTo>
                  <a:pt x="372533" y="110066"/>
                </a:lnTo>
                <a:lnTo>
                  <a:pt x="347133" y="101600"/>
                </a:lnTo>
                <a:lnTo>
                  <a:pt x="330200" y="101600"/>
                </a:lnTo>
                <a:lnTo>
                  <a:pt x="321733" y="101600"/>
                </a:lnTo>
                <a:lnTo>
                  <a:pt x="321733" y="101600"/>
                </a:lnTo>
                <a:lnTo>
                  <a:pt x="313267" y="101600"/>
                </a:lnTo>
                <a:lnTo>
                  <a:pt x="313267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1" name="Freeform 9270"/>
          <p:cNvSpPr/>
          <p:nvPr/>
        </p:nvSpPr>
        <p:spPr>
          <a:xfrm>
            <a:off x="1447800" y="4656667"/>
            <a:ext cx="287868" cy="169334"/>
          </a:xfrm>
          <a:custGeom>
            <a:avLst/>
            <a:gdLst/>
            <a:ahLst/>
            <a:cxnLst/>
            <a:rect l="0" t="0" r="0" b="0"/>
            <a:pathLst>
              <a:path w="287868" h="169334">
                <a:moveTo>
                  <a:pt x="16933" y="25400"/>
                </a:moveTo>
                <a:lnTo>
                  <a:pt x="16933" y="33866"/>
                </a:lnTo>
                <a:lnTo>
                  <a:pt x="16933" y="42333"/>
                </a:lnTo>
                <a:lnTo>
                  <a:pt x="16933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6"/>
                </a:lnTo>
                <a:lnTo>
                  <a:pt x="8467" y="118533"/>
                </a:lnTo>
                <a:lnTo>
                  <a:pt x="0" y="118533"/>
                </a:lnTo>
                <a:lnTo>
                  <a:pt x="0" y="127000"/>
                </a:lnTo>
                <a:lnTo>
                  <a:pt x="0" y="127000"/>
                </a:lnTo>
                <a:lnTo>
                  <a:pt x="0" y="118533"/>
                </a:lnTo>
                <a:lnTo>
                  <a:pt x="0" y="110066"/>
                </a:lnTo>
                <a:lnTo>
                  <a:pt x="0" y="93133"/>
                </a:lnTo>
                <a:lnTo>
                  <a:pt x="8467" y="76200"/>
                </a:lnTo>
                <a:lnTo>
                  <a:pt x="8467" y="59266"/>
                </a:lnTo>
                <a:lnTo>
                  <a:pt x="25400" y="42333"/>
                </a:lnTo>
                <a:lnTo>
                  <a:pt x="33867" y="25400"/>
                </a:lnTo>
                <a:lnTo>
                  <a:pt x="42333" y="8466"/>
                </a:lnTo>
                <a:lnTo>
                  <a:pt x="59267" y="0"/>
                </a:lnTo>
                <a:lnTo>
                  <a:pt x="76200" y="0"/>
                </a:lnTo>
                <a:lnTo>
                  <a:pt x="84667" y="8466"/>
                </a:lnTo>
                <a:lnTo>
                  <a:pt x="93133" y="25400"/>
                </a:lnTo>
                <a:lnTo>
                  <a:pt x="101600" y="42333"/>
                </a:lnTo>
                <a:lnTo>
                  <a:pt x="110067" y="67733"/>
                </a:lnTo>
                <a:lnTo>
                  <a:pt x="110067" y="93133"/>
                </a:lnTo>
                <a:lnTo>
                  <a:pt x="118533" y="110066"/>
                </a:lnTo>
                <a:lnTo>
                  <a:pt x="110067" y="135466"/>
                </a:lnTo>
                <a:lnTo>
                  <a:pt x="110067" y="152400"/>
                </a:lnTo>
                <a:lnTo>
                  <a:pt x="110067" y="152400"/>
                </a:lnTo>
                <a:lnTo>
                  <a:pt x="110067" y="160866"/>
                </a:lnTo>
                <a:lnTo>
                  <a:pt x="110067" y="160866"/>
                </a:lnTo>
                <a:lnTo>
                  <a:pt x="110067" y="160866"/>
                </a:lnTo>
                <a:lnTo>
                  <a:pt x="110067" y="152400"/>
                </a:lnTo>
                <a:lnTo>
                  <a:pt x="118533" y="135466"/>
                </a:lnTo>
                <a:lnTo>
                  <a:pt x="127000" y="127000"/>
                </a:lnTo>
                <a:lnTo>
                  <a:pt x="135467" y="110066"/>
                </a:lnTo>
                <a:lnTo>
                  <a:pt x="143933" y="84666"/>
                </a:lnTo>
                <a:lnTo>
                  <a:pt x="152400" y="67733"/>
                </a:lnTo>
                <a:lnTo>
                  <a:pt x="169333" y="50800"/>
                </a:lnTo>
                <a:lnTo>
                  <a:pt x="186267" y="42333"/>
                </a:lnTo>
                <a:lnTo>
                  <a:pt x="203200" y="42333"/>
                </a:lnTo>
                <a:lnTo>
                  <a:pt x="211667" y="42333"/>
                </a:lnTo>
                <a:lnTo>
                  <a:pt x="228600" y="50800"/>
                </a:lnTo>
                <a:lnTo>
                  <a:pt x="237067" y="59266"/>
                </a:lnTo>
                <a:lnTo>
                  <a:pt x="245533" y="76200"/>
                </a:lnTo>
                <a:lnTo>
                  <a:pt x="254000" y="101600"/>
                </a:lnTo>
                <a:lnTo>
                  <a:pt x="254000" y="118533"/>
                </a:lnTo>
                <a:lnTo>
                  <a:pt x="254000" y="143933"/>
                </a:lnTo>
                <a:lnTo>
                  <a:pt x="254000" y="160866"/>
                </a:lnTo>
                <a:lnTo>
                  <a:pt x="262467" y="169333"/>
                </a:lnTo>
                <a:lnTo>
                  <a:pt x="270933" y="169333"/>
                </a:lnTo>
                <a:lnTo>
                  <a:pt x="279400" y="169333"/>
                </a:lnTo>
                <a:lnTo>
                  <a:pt x="279400" y="169333"/>
                </a:lnTo>
                <a:lnTo>
                  <a:pt x="287867" y="169333"/>
                </a:lnTo>
                <a:lnTo>
                  <a:pt x="287867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2" name="Freeform 9271"/>
          <p:cNvSpPr/>
          <p:nvPr/>
        </p:nvSpPr>
        <p:spPr>
          <a:xfrm>
            <a:off x="1752600" y="4563533"/>
            <a:ext cx="101601" cy="262468"/>
          </a:xfrm>
          <a:custGeom>
            <a:avLst/>
            <a:gdLst/>
            <a:ahLst/>
            <a:cxnLst/>
            <a:rect l="0" t="0" r="0" b="0"/>
            <a:pathLst>
              <a:path w="101601" h="262468">
                <a:moveTo>
                  <a:pt x="101600" y="0"/>
                </a:moveTo>
                <a:lnTo>
                  <a:pt x="101600" y="0"/>
                </a:lnTo>
                <a:lnTo>
                  <a:pt x="84667" y="0"/>
                </a:lnTo>
                <a:lnTo>
                  <a:pt x="76200" y="8467"/>
                </a:lnTo>
                <a:lnTo>
                  <a:pt x="59267" y="16934"/>
                </a:lnTo>
                <a:lnTo>
                  <a:pt x="42333" y="25400"/>
                </a:lnTo>
                <a:lnTo>
                  <a:pt x="25400" y="42334"/>
                </a:lnTo>
                <a:lnTo>
                  <a:pt x="16933" y="67734"/>
                </a:lnTo>
                <a:lnTo>
                  <a:pt x="8467" y="93134"/>
                </a:lnTo>
                <a:lnTo>
                  <a:pt x="0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0" y="194734"/>
                </a:lnTo>
                <a:lnTo>
                  <a:pt x="0" y="211667"/>
                </a:lnTo>
                <a:lnTo>
                  <a:pt x="8467" y="237067"/>
                </a:lnTo>
                <a:lnTo>
                  <a:pt x="8467" y="245534"/>
                </a:lnTo>
                <a:lnTo>
                  <a:pt x="16933" y="254000"/>
                </a:lnTo>
                <a:lnTo>
                  <a:pt x="16933" y="254000"/>
                </a:lnTo>
                <a:lnTo>
                  <a:pt x="16933" y="262467"/>
                </a:lnTo>
                <a:lnTo>
                  <a:pt x="16933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3" name="Freeform 9272"/>
          <p:cNvSpPr/>
          <p:nvPr/>
        </p:nvSpPr>
        <p:spPr>
          <a:xfrm>
            <a:off x="1710267" y="4639733"/>
            <a:ext cx="287867" cy="169335"/>
          </a:xfrm>
          <a:custGeom>
            <a:avLst/>
            <a:gdLst/>
            <a:ahLst/>
            <a:cxnLst/>
            <a:rect l="0" t="0" r="0" b="0"/>
            <a:pathLst>
              <a:path w="287867" h="169335">
                <a:moveTo>
                  <a:pt x="0" y="42334"/>
                </a:moveTo>
                <a:lnTo>
                  <a:pt x="8466" y="42334"/>
                </a:lnTo>
                <a:lnTo>
                  <a:pt x="16933" y="42334"/>
                </a:lnTo>
                <a:lnTo>
                  <a:pt x="33866" y="42334"/>
                </a:lnTo>
                <a:lnTo>
                  <a:pt x="50800" y="50800"/>
                </a:lnTo>
                <a:lnTo>
                  <a:pt x="67733" y="50800"/>
                </a:lnTo>
                <a:lnTo>
                  <a:pt x="101600" y="50800"/>
                </a:lnTo>
                <a:lnTo>
                  <a:pt x="118533" y="50800"/>
                </a:lnTo>
                <a:lnTo>
                  <a:pt x="143933" y="50800"/>
                </a:lnTo>
                <a:lnTo>
                  <a:pt x="160866" y="50800"/>
                </a:lnTo>
                <a:lnTo>
                  <a:pt x="177800" y="50800"/>
                </a:lnTo>
                <a:lnTo>
                  <a:pt x="194733" y="50800"/>
                </a:lnTo>
                <a:lnTo>
                  <a:pt x="211666" y="50800"/>
                </a:lnTo>
                <a:lnTo>
                  <a:pt x="211666" y="50800"/>
                </a:lnTo>
                <a:lnTo>
                  <a:pt x="220133" y="50800"/>
                </a:lnTo>
                <a:lnTo>
                  <a:pt x="220133" y="59267"/>
                </a:lnTo>
                <a:lnTo>
                  <a:pt x="211666" y="59267"/>
                </a:lnTo>
                <a:lnTo>
                  <a:pt x="211666" y="76200"/>
                </a:lnTo>
                <a:lnTo>
                  <a:pt x="203200" y="84667"/>
                </a:lnTo>
                <a:lnTo>
                  <a:pt x="194733" y="101600"/>
                </a:lnTo>
                <a:lnTo>
                  <a:pt x="194733" y="118534"/>
                </a:lnTo>
                <a:lnTo>
                  <a:pt x="194733" y="127000"/>
                </a:lnTo>
                <a:lnTo>
                  <a:pt x="194733" y="143934"/>
                </a:lnTo>
                <a:lnTo>
                  <a:pt x="194733" y="152400"/>
                </a:lnTo>
                <a:lnTo>
                  <a:pt x="203200" y="160867"/>
                </a:lnTo>
                <a:lnTo>
                  <a:pt x="220133" y="169334"/>
                </a:lnTo>
                <a:lnTo>
                  <a:pt x="228600" y="169334"/>
                </a:lnTo>
                <a:lnTo>
                  <a:pt x="245533" y="169334"/>
                </a:lnTo>
                <a:lnTo>
                  <a:pt x="262466" y="160867"/>
                </a:lnTo>
                <a:lnTo>
                  <a:pt x="270933" y="160867"/>
                </a:lnTo>
                <a:lnTo>
                  <a:pt x="279400" y="152400"/>
                </a:lnTo>
                <a:lnTo>
                  <a:pt x="287866" y="135467"/>
                </a:lnTo>
                <a:lnTo>
                  <a:pt x="287866" y="118534"/>
                </a:lnTo>
                <a:lnTo>
                  <a:pt x="287866" y="101600"/>
                </a:lnTo>
                <a:lnTo>
                  <a:pt x="279400" y="84667"/>
                </a:lnTo>
                <a:lnTo>
                  <a:pt x="270933" y="67734"/>
                </a:lnTo>
                <a:lnTo>
                  <a:pt x="262466" y="50800"/>
                </a:lnTo>
                <a:lnTo>
                  <a:pt x="254000" y="33867"/>
                </a:lnTo>
                <a:lnTo>
                  <a:pt x="245533" y="25400"/>
                </a:lnTo>
                <a:lnTo>
                  <a:pt x="237066" y="16934"/>
                </a:lnTo>
                <a:lnTo>
                  <a:pt x="237066" y="8467"/>
                </a:lnTo>
                <a:lnTo>
                  <a:pt x="237066" y="8467"/>
                </a:lnTo>
                <a:lnTo>
                  <a:pt x="237066" y="0"/>
                </a:lnTo>
                <a:lnTo>
                  <a:pt x="2370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4" name="Freeform 9273"/>
          <p:cNvSpPr/>
          <p:nvPr/>
        </p:nvSpPr>
        <p:spPr>
          <a:xfrm>
            <a:off x="2065867" y="4656667"/>
            <a:ext cx="42334" cy="152401"/>
          </a:xfrm>
          <a:custGeom>
            <a:avLst/>
            <a:gdLst/>
            <a:ahLst/>
            <a:cxnLst/>
            <a:rect l="0" t="0" r="0" b="0"/>
            <a:pathLst>
              <a:path w="42334" h="152401">
                <a:moveTo>
                  <a:pt x="0" y="135466"/>
                </a:moveTo>
                <a:lnTo>
                  <a:pt x="0" y="135466"/>
                </a:lnTo>
                <a:lnTo>
                  <a:pt x="0" y="135466"/>
                </a:lnTo>
                <a:lnTo>
                  <a:pt x="0" y="143933"/>
                </a:lnTo>
                <a:lnTo>
                  <a:pt x="0" y="143933"/>
                </a:lnTo>
                <a:lnTo>
                  <a:pt x="0" y="152400"/>
                </a:lnTo>
                <a:lnTo>
                  <a:pt x="0" y="152400"/>
                </a:lnTo>
                <a:lnTo>
                  <a:pt x="8466" y="152400"/>
                </a:lnTo>
                <a:lnTo>
                  <a:pt x="8466" y="143933"/>
                </a:lnTo>
                <a:lnTo>
                  <a:pt x="8466" y="135466"/>
                </a:lnTo>
                <a:lnTo>
                  <a:pt x="8466" y="118533"/>
                </a:lnTo>
                <a:lnTo>
                  <a:pt x="8466" y="101600"/>
                </a:lnTo>
                <a:lnTo>
                  <a:pt x="8466" y="84666"/>
                </a:lnTo>
                <a:lnTo>
                  <a:pt x="8466" y="67733"/>
                </a:lnTo>
                <a:lnTo>
                  <a:pt x="16933" y="50800"/>
                </a:lnTo>
                <a:lnTo>
                  <a:pt x="16933" y="42333"/>
                </a:lnTo>
                <a:lnTo>
                  <a:pt x="25400" y="25400"/>
                </a:lnTo>
                <a:lnTo>
                  <a:pt x="33866" y="16933"/>
                </a:lnTo>
                <a:lnTo>
                  <a:pt x="33866" y="8466"/>
                </a:lnTo>
                <a:lnTo>
                  <a:pt x="33866" y="8466"/>
                </a:lnTo>
                <a:lnTo>
                  <a:pt x="42333" y="0"/>
                </a:lnTo>
                <a:lnTo>
                  <a:pt x="423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5" name="Freeform 9274"/>
          <p:cNvSpPr/>
          <p:nvPr/>
        </p:nvSpPr>
        <p:spPr>
          <a:xfrm>
            <a:off x="2209800" y="4572000"/>
            <a:ext cx="25401" cy="279401"/>
          </a:xfrm>
          <a:custGeom>
            <a:avLst/>
            <a:gdLst/>
            <a:ahLst/>
            <a:cxnLst/>
            <a:rect l="0" t="0" r="0" b="0"/>
            <a:pathLst>
              <a:path w="25401" h="279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59267"/>
                </a:lnTo>
                <a:lnTo>
                  <a:pt x="8467" y="84667"/>
                </a:lnTo>
                <a:lnTo>
                  <a:pt x="16933" y="118533"/>
                </a:lnTo>
                <a:lnTo>
                  <a:pt x="16933" y="152400"/>
                </a:lnTo>
                <a:lnTo>
                  <a:pt x="25400" y="177800"/>
                </a:lnTo>
                <a:lnTo>
                  <a:pt x="25400" y="211667"/>
                </a:lnTo>
                <a:lnTo>
                  <a:pt x="25400" y="237067"/>
                </a:lnTo>
                <a:lnTo>
                  <a:pt x="25400" y="254000"/>
                </a:lnTo>
                <a:lnTo>
                  <a:pt x="25400" y="270933"/>
                </a:lnTo>
                <a:lnTo>
                  <a:pt x="25400" y="270933"/>
                </a:lnTo>
                <a:lnTo>
                  <a:pt x="25400" y="279400"/>
                </a:lnTo>
                <a:lnTo>
                  <a:pt x="25400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6" name="Freeform 9275"/>
          <p:cNvSpPr/>
          <p:nvPr/>
        </p:nvSpPr>
        <p:spPr>
          <a:xfrm>
            <a:off x="2175933" y="4741333"/>
            <a:ext cx="143935" cy="16935"/>
          </a:xfrm>
          <a:custGeom>
            <a:avLst/>
            <a:gdLst/>
            <a:ahLst/>
            <a:cxnLst/>
            <a:rect l="0" t="0" r="0" b="0"/>
            <a:pathLst>
              <a:path w="143935" h="16935">
                <a:moveTo>
                  <a:pt x="0" y="8467"/>
                </a:moveTo>
                <a:lnTo>
                  <a:pt x="0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50800" y="16934"/>
                </a:lnTo>
                <a:lnTo>
                  <a:pt x="76200" y="16934"/>
                </a:lnTo>
                <a:lnTo>
                  <a:pt x="93134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7" name="Freeform 9276"/>
          <p:cNvSpPr/>
          <p:nvPr/>
        </p:nvSpPr>
        <p:spPr>
          <a:xfrm>
            <a:off x="2455333" y="4682067"/>
            <a:ext cx="8468" cy="16934"/>
          </a:xfrm>
          <a:custGeom>
            <a:avLst/>
            <a:gdLst/>
            <a:ahLst/>
            <a:cxnLst/>
            <a:rect l="0" t="0" r="0" b="0"/>
            <a:pathLst>
              <a:path w="8468" h="16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8" name="Freeform 9277"/>
          <p:cNvSpPr/>
          <p:nvPr/>
        </p:nvSpPr>
        <p:spPr>
          <a:xfrm>
            <a:off x="2489200" y="4842933"/>
            <a:ext cx="8468" cy="8468"/>
          </a:xfrm>
          <a:custGeom>
            <a:avLst/>
            <a:gdLst/>
            <a:ahLst/>
            <a:cxnLst/>
            <a:rect l="0" t="0" r="0" b="0"/>
            <a:pathLst>
              <a:path w="8468" h="8468">
                <a:moveTo>
                  <a:pt x="8467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9" name="Freeform 9278"/>
          <p:cNvSpPr/>
          <p:nvPr/>
        </p:nvSpPr>
        <p:spPr>
          <a:xfrm>
            <a:off x="2294467" y="4258733"/>
            <a:ext cx="8467" cy="8468"/>
          </a:xfrm>
          <a:custGeom>
            <a:avLst/>
            <a:gdLst/>
            <a:ahLst/>
            <a:cxnLst/>
            <a:rect l="0" t="0" r="0" b="0"/>
            <a:pathLst>
              <a:path w="8467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0" name="Freeform 9279"/>
          <p:cNvSpPr/>
          <p:nvPr/>
        </p:nvSpPr>
        <p:spPr>
          <a:xfrm>
            <a:off x="2311400" y="4385733"/>
            <a:ext cx="16934" cy="16935"/>
          </a:xfrm>
          <a:custGeom>
            <a:avLst/>
            <a:gdLst/>
            <a:ahLst/>
            <a:cxnLst/>
            <a:rect l="0" t="0" r="0" b="0"/>
            <a:pathLst>
              <a:path w="16934" h="16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1" name="Freeform 9280"/>
          <p:cNvSpPr/>
          <p:nvPr/>
        </p:nvSpPr>
        <p:spPr>
          <a:xfrm>
            <a:off x="2692400" y="4275667"/>
            <a:ext cx="169334" cy="177801"/>
          </a:xfrm>
          <a:custGeom>
            <a:avLst/>
            <a:gdLst/>
            <a:ahLst/>
            <a:cxnLst/>
            <a:rect l="0" t="0" r="0" b="0"/>
            <a:pathLst>
              <a:path w="169334" h="177801">
                <a:moveTo>
                  <a:pt x="67733" y="8466"/>
                </a:moveTo>
                <a:lnTo>
                  <a:pt x="67733" y="8466"/>
                </a:lnTo>
                <a:lnTo>
                  <a:pt x="67733" y="8466"/>
                </a:lnTo>
                <a:lnTo>
                  <a:pt x="67733" y="16933"/>
                </a:lnTo>
                <a:lnTo>
                  <a:pt x="59267" y="16933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42333" y="50800"/>
                </a:lnTo>
                <a:lnTo>
                  <a:pt x="33867" y="59266"/>
                </a:lnTo>
                <a:lnTo>
                  <a:pt x="25400" y="67733"/>
                </a:lnTo>
                <a:lnTo>
                  <a:pt x="16933" y="76200"/>
                </a:lnTo>
                <a:lnTo>
                  <a:pt x="8467" y="84666"/>
                </a:lnTo>
                <a:lnTo>
                  <a:pt x="8467" y="101600"/>
                </a:lnTo>
                <a:lnTo>
                  <a:pt x="0" y="110066"/>
                </a:lnTo>
                <a:lnTo>
                  <a:pt x="0" y="118533"/>
                </a:lnTo>
                <a:lnTo>
                  <a:pt x="0" y="135466"/>
                </a:lnTo>
                <a:lnTo>
                  <a:pt x="0" y="143933"/>
                </a:lnTo>
                <a:lnTo>
                  <a:pt x="8467" y="152400"/>
                </a:lnTo>
                <a:lnTo>
                  <a:pt x="16933" y="160866"/>
                </a:lnTo>
                <a:lnTo>
                  <a:pt x="25400" y="169333"/>
                </a:lnTo>
                <a:lnTo>
                  <a:pt x="42333" y="177800"/>
                </a:lnTo>
                <a:lnTo>
                  <a:pt x="50800" y="177800"/>
                </a:lnTo>
                <a:lnTo>
                  <a:pt x="67733" y="177800"/>
                </a:lnTo>
                <a:lnTo>
                  <a:pt x="93133" y="177800"/>
                </a:lnTo>
                <a:lnTo>
                  <a:pt x="101600" y="177800"/>
                </a:lnTo>
                <a:lnTo>
                  <a:pt x="118533" y="169333"/>
                </a:lnTo>
                <a:lnTo>
                  <a:pt x="135467" y="160866"/>
                </a:lnTo>
                <a:lnTo>
                  <a:pt x="143933" y="152400"/>
                </a:lnTo>
                <a:lnTo>
                  <a:pt x="160867" y="143933"/>
                </a:lnTo>
                <a:lnTo>
                  <a:pt x="160867" y="135466"/>
                </a:lnTo>
                <a:lnTo>
                  <a:pt x="169333" y="118533"/>
                </a:lnTo>
                <a:lnTo>
                  <a:pt x="169333" y="101600"/>
                </a:lnTo>
                <a:lnTo>
                  <a:pt x="169333" y="84666"/>
                </a:lnTo>
                <a:lnTo>
                  <a:pt x="160867" y="67733"/>
                </a:lnTo>
                <a:lnTo>
                  <a:pt x="152400" y="59266"/>
                </a:lnTo>
                <a:lnTo>
                  <a:pt x="143933" y="42333"/>
                </a:lnTo>
                <a:lnTo>
                  <a:pt x="127000" y="33866"/>
                </a:lnTo>
                <a:lnTo>
                  <a:pt x="118533" y="25400"/>
                </a:lnTo>
                <a:lnTo>
                  <a:pt x="110067" y="16933"/>
                </a:lnTo>
                <a:lnTo>
                  <a:pt x="93133" y="8466"/>
                </a:lnTo>
                <a:lnTo>
                  <a:pt x="84667" y="8466"/>
                </a:lnTo>
                <a:lnTo>
                  <a:pt x="76200" y="8466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2" name="Freeform 9281"/>
          <p:cNvSpPr/>
          <p:nvPr/>
        </p:nvSpPr>
        <p:spPr>
          <a:xfrm>
            <a:off x="2912533" y="4402667"/>
            <a:ext cx="16935" cy="16934"/>
          </a:xfrm>
          <a:custGeom>
            <a:avLst/>
            <a:gdLst/>
            <a:ahLst/>
            <a:cxnLst/>
            <a:rect l="0" t="0" r="0" b="0"/>
            <a:pathLst>
              <a:path w="16935" h="16934">
                <a:moveTo>
                  <a:pt x="8467" y="8466"/>
                </a:move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3" name="Freeform 9282"/>
          <p:cNvSpPr/>
          <p:nvPr/>
        </p:nvSpPr>
        <p:spPr>
          <a:xfrm>
            <a:off x="3031067" y="4275667"/>
            <a:ext cx="118534" cy="194734"/>
          </a:xfrm>
          <a:custGeom>
            <a:avLst/>
            <a:gdLst/>
            <a:ahLst/>
            <a:cxnLst/>
            <a:rect l="0" t="0" r="0" b="0"/>
            <a:pathLst>
              <a:path w="118534" h="194734">
                <a:moveTo>
                  <a:pt x="42333" y="8466"/>
                </a:moveTo>
                <a:lnTo>
                  <a:pt x="42333" y="8466"/>
                </a:lnTo>
                <a:lnTo>
                  <a:pt x="42333" y="8466"/>
                </a:lnTo>
                <a:lnTo>
                  <a:pt x="42333" y="8466"/>
                </a:lnTo>
                <a:lnTo>
                  <a:pt x="42333" y="8466"/>
                </a:lnTo>
                <a:lnTo>
                  <a:pt x="42333" y="8466"/>
                </a:lnTo>
                <a:lnTo>
                  <a:pt x="33866" y="16933"/>
                </a:lnTo>
                <a:lnTo>
                  <a:pt x="33866" y="25400"/>
                </a:lnTo>
                <a:lnTo>
                  <a:pt x="25400" y="33866"/>
                </a:lnTo>
                <a:lnTo>
                  <a:pt x="16933" y="42333"/>
                </a:lnTo>
                <a:lnTo>
                  <a:pt x="8466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6"/>
                </a:lnTo>
                <a:lnTo>
                  <a:pt x="8466" y="143933"/>
                </a:lnTo>
                <a:lnTo>
                  <a:pt x="16933" y="160866"/>
                </a:lnTo>
                <a:lnTo>
                  <a:pt x="25400" y="169333"/>
                </a:lnTo>
                <a:lnTo>
                  <a:pt x="42333" y="177800"/>
                </a:lnTo>
                <a:lnTo>
                  <a:pt x="59266" y="186266"/>
                </a:lnTo>
                <a:lnTo>
                  <a:pt x="76200" y="194733"/>
                </a:lnTo>
                <a:lnTo>
                  <a:pt x="84666" y="194733"/>
                </a:lnTo>
                <a:lnTo>
                  <a:pt x="93133" y="186266"/>
                </a:lnTo>
                <a:lnTo>
                  <a:pt x="101600" y="177800"/>
                </a:lnTo>
                <a:lnTo>
                  <a:pt x="110066" y="177800"/>
                </a:lnTo>
                <a:lnTo>
                  <a:pt x="118533" y="160866"/>
                </a:lnTo>
                <a:lnTo>
                  <a:pt x="118533" y="143933"/>
                </a:lnTo>
                <a:lnTo>
                  <a:pt x="110066" y="127000"/>
                </a:lnTo>
                <a:lnTo>
                  <a:pt x="110066" y="110066"/>
                </a:lnTo>
                <a:lnTo>
                  <a:pt x="101600" y="93133"/>
                </a:lnTo>
                <a:lnTo>
                  <a:pt x="93133" y="76200"/>
                </a:lnTo>
                <a:lnTo>
                  <a:pt x="84666" y="59266"/>
                </a:lnTo>
                <a:lnTo>
                  <a:pt x="76200" y="42333"/>
                </a:lnTo>
                <a:lnTo>
                  <a:pt x="59266" y="33866"/>
                </a:lnTo>
                <a:lnTo>
                  <a:pt x="50800" y="25400"/>
                </a:lnTo>
                <a:lnTo>
                  <a:pt x="42333" y="16933"/>
                </a:lnTo>
                <a:lnTo>
                  <a:pt x="42333" y="8466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4" name="Freeform 9283"/>
          <p:cNvSpPr/>
          <p:nvPr/>
        </p:nvSpPr>
        <p:spPr>
          <a:xfrm>
            <a:off x="3166533" y="4267200"/>
            <a:ext cx="143935" cy="220134"/>
          </a:xfrm>
          <a:custGeom>
            <a:avLst/>
            <a:gdLst/>
            <a:ahLst/>
            <a:cxnLst/>
            <a:rect l="0" t="0" r="0" b="0"/>
            <a:pathLst>
              <a:path w="143935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0"/>
                </a:lnTo>
                <a:lnTo>
                  <a:pt x="118534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8467"/>
                </a:lnTo>
                <a:lnTo>
                  <a:pt x="143934" y="16933"/>
                </a:lnTo>
                <a:lnTo>
                  <a:pt x="135467" y="16933"/>
                </a:lnTo>
                <a:lnTo>
                  <a:pt x="135467" y="33867"/>
                </a:lnTo>
                <a:lnTo>
                  <a:pt x="127000" y="50800"/>
                </a:lnTo>
                <a:lnTo>
                  <a:pt x="127000" y="67733"/>
                </a:lnTo>
                <a:lnTo>
                  <a:pt x="118534" y="84667"/>
                </a:lnTo>
                <a:lnTo>
                  <a:pt x="118534" y="101600"/>
                </a:lnTo>
                <a:lnTo>
                  <a:pt x="118534" y="127000"/>
                </a:lnTo>
                <a:lnTo>
                  <a:pt x="118534" y="143933"/>
                </a:lnTo>
                <a:lnTo>
                  <a:pt x="110067" y="169333"/>
                </a:lnTo>
                <a:lnTo>
                  <a:pt x="110067" y="177800"/>
                </a:lnTo>
                <a:lnTo>
                  <a:pt x="118534" y="194733"/>
                </a:lnTo>
                <a:lnTo>
                  <a:pt x="118534" y="203200"/>
                </a:lnTo>
                <a:lnTo>
                  <a:pt x="118534" y="211667"/>
                </a:lnTo>
                <a:lnTo>
                  <a:pt x="118534" y="220133"/>
                </a:lnTo>
                <a:lnTo>
                  <a:pt x="118534" y="220133"/>
                </a:lnTo>
                <a:lnTo>
                  <a:pt x="127000" y="220133"/>
                </a:lnTo>
                <a:lnTo>
                  <a:pt x="12700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5" name="Freeform 9284"/>
          <p:cNvSpPr/>
          <p:nvPr/>
        </p:nvSpPr>
        <p:spPr>
          <a:xfrm>
            <a:off x="3488267" y="4174067"/>
            <a:ext cx="118534" cy="313267"/>
          </a:xfrm>
          <a:custGeom>
            <a:avLst/>
            <a:gdLst/>
            <a:ahLst/>
            <a:cxnLst/>
            <a:rect l="0" t="0" r="0" b="0"/>
            <a:pathLst>
              <a:path w="118534" h="313267">
                <a:moveTo>
                  <a:pt x="118533" y="0"/>
                </a:moveTo>
                <a:lnTo>
                  <a:pt x="110066" y="0"/>
                </a:lnTo>
                <a:lnTo>
                  <a:pt x="110066" y="8466"/>
                </a:lnTo>
                <a:lnTo>
                  <a:pt x="101600" y="8466"/>
                </a:lnTo>
                <a:lnTo>
                  <a:pt x="84666" y="8466"/>
                </a:lnTo>
                <a:lnTo>
                  <a:pt x="76200" y="16933"/>
                </a:lnTo>
                <a:lnTo>
                  <a:pt x="67733" y="25400"/>
                </a:lnTo>
                <a:lnTo>
                  <a:pt x="50800" y="42333"/>
                </a:lnTo>
                <a:lnTo>
                  <a:pt x="42333" y="59266"/>
                </a:lnTo>
                <a:lnTo>
                  <a:pt x="25400" y="76200"/>
                </a:lnTo>
                <a:lnTo>
                  <a:pt x="16933" y="101600"/>
                </a:lnTo>
                <a:lnTo>
                  <a:pt x="8466" y="127000"/>
                </a:lnTo>
                <a:lnTo>
                  <a:pt x="0" y="160866"/>
                </a:lnTo>
                <a:lnTo>
                  <a:pt x="0" y="186266"/>
                </a:lnTo>
                <a:lnTo>
                  <a:pt x="0" y="211666"/>
                </a:lnTo>
                <a:lnTo>
                  <a:pt x="8466" y="237066"/>
                </a:lnTo>
                <a:lnTo>
                  <a:pt x="8466" y="254000"/>
                </a:lnTo>
                <a:lnTo>
                  <a:pt x="16933" y="279400"/>
                </a:lnTo>
                <a:lnTo>
                  <a:pt x="25400" y="296333"/>
                </a:lnTo>
                <a:lnTo>
                  <a:pt x="33866" y="304800"/>
                </a:lnTo>
                <a:lnTo>
                  <a:pt x="50800" y="313266"/>
                </a:lnTo>
                <a:lnTo>
                  <a:pt x="59266" y="313266"/>
                </a:lnTo>
                <a:lnTo>
                  <a:pt x="59266" y="313266"/>
                </a:lnTo>
                <a:lnTo>
                  <a:pt x="67733" y="313266"/>
                </a:lnTo>
                <a:lnTo>
                  <a:pt x="67733" y="313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6" name="Freeform 9285"/>
          <p:cNvSpPr/>
          <p:nvPr/>
        </p:nvSpPr>
        <p:spPr>
          <a:xfrm>
            <a:off x="3606800" y="4258733"/>
            <a:ext cx="160868" cy="228601"/>
          </a:xfrm>
          <a:custGeom>
            <a:avLst/>
            <a:gdLst/>
            <a:ahLst/>
            <a:cxnLst/>
            <a:rect l="0" t="0" r="0" b="0"/>
            <a:pathLst>
              <a:path w="160868" h="228601">
                <a:moveTo>
                  <a:pt x="0" y="25400"/>
                </a:move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0"/>
                </a:lnTo>
                <a:lnTo>
                  <a:pt x="84667" y="0"/>
                </a:lnTo>
                <a:lnTo>
                  <a:pt x="101600" y="8467"/>
                </a:lnTo>
                <a:lnTo>
                  <a:pt x="118533" y="8467"/>
                </a:lnTo>
                <a:lnTo>
                  <a:pt x="127000" y="16934"/>
                </a:lnTo>
                <a:lnTo>
                  <a:pt x="135467" y="25400"/>
                </a:lnTo>
                <a:lnTo>
                  <a:pt x="143933" y="33867"/>
                </a:lnTo>
                <a:lnTo>
                  <a:pt x="143933" y="42334"/>
                </a:lnTo>
                <a:lnTo>
                  <a:pt x="135467" y="50800"/>
                </a:lnTo>
                <a:lnTo>
                  <a:pt x="127000" y="59267"/>
                </a:lnTo>
                <a:lnTo>
                  <a:pt x="118533" y="67734"/>
                </a:lnTo>
                <a:lnTo>
                  <a:pt x="110067" y="76200"/>
                </a:lnTo>
                <a:lnTo>
                  <a:pt x="101600" y="76200"/>
                </a:lnTo>
                <a:lnTo>
                  <a:pt x="93133" y="76200"/>
                </a:lnTo>
                <a:lnTo>
                  <a:pt x="84667" y="76200"/>
                </a:lnTo>
                <a:lnTo>
                  <a:pt x="84667" y="76200"/>
                </a:lnTo>
                <a:lnTo>
                  <a:pt x="84667" y="84667"/>
                </a:lnTo>
                <a:lnTo>
                  <a:pt x="93133" y="84667"/>
                </a:lnTo>
                <a:lnTo>
                  <a:pt x="101600" y="84667"/>
                </a:lnTo>
                <a:lnTo>
                  <a:pt x="118533" y="101600"/>
                </a:lnTo>
                <a:lnTo>
                  <a:pt x="127000" y="110067"/>
                </a:lnTo>
                <a:lnTo>
                  <a:pt x="135467" y="118534"/>
                </a:lnTo>
                <a:lnTo>
                  <a:pt x="152400" y="135467"/>
                </a:lnTo>
                <a:lnTo>
                  <a:pt x="152400" y="152400"/>
                </a:lnTo>
                <a:lnTo>
                  <a:pt x="160867" y="169334"/>
                </a:lnTo>
                <a:lnTo>
                  <a:pt x="160867" y="186267"/>
                </a:lnTo>
                <a:lnTo>
                  <a:pt x="152400" y="194734"/>
                </a:lnTo>
                <a:lnTo>
                  <a:pt x="143933" y="211667"/>
                </a:lnTo>
                <a:lnTo>
                  <a:pt x="135467" y="220134"/>
                </a:lnTo>
                <a:lnTo>
                  <a:pt x="118533" y="228600"/>
                </a:lnTo>
                <a:lnTo>
                  <a:pt x="110067" y="228600"/>
                </a:lnTo>
                <a:lnTo>
                  <a:pt x="93133" y="228600"/>
                </a:lnTo>
                <a:lnTo>
                  <a:pt x="76200" y="228600"/>
                </a:lnTo>
                <a:lnTo>
                  <a:pt x="59267" y="228600"/>
                </a:lnTo>
                <a:lnTo>
                  <a:pt x="50800" y="220134"/>
                </a:lnTo>
                <a:lnTo>
                  <a:pt x="42333" y="211667"/>
                </a:lnTo>
                <a:lnTo>
                  <a:pt x="42333" y="211667"/>
                </a:lnTo>
                <a:lnTo>
                  <a:pt x="33867" y="203200"/>
                </a:lnTo>
                <a:lnTo>
                  <a:pt x="33867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7" name="Freeform 9286"/>
          <p:cNvSpPr/>
          <p:nvPr/>
        </p:nvSpPr>
        <p:spPr>
          <a:xfrm>
            <a:off x="3835400" y="4275667"/>
            <a:ext cx="127001" cy="194734"/>
          </a:xfrm>
          <a:custGeom>
            <a:avLst/>
            <a:gdLst/>
            <a:ahLst/>
            <a:cxnLst/>
            <a:rect l="0" t="0" r="0" b="0"/>
            <a:pathLst>
              <a:path w="127001" h="194734">
                <a:moveTo>
                  <a:pt x="59267" y="0"/>
                </a:move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8466"/>
                </a:lnTo>
                <a:lnTo>
                  <a:pt x="42333" y="16933"/>
                </a:lnTo>
                <a:lnTo>
                  <a:pt x="33867" y="33866"/>
                </a:lnTo>
                <a:lnTo>
                  <a:pt x="16933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0" y="110066"/>
                </a:lnTo>
                <a:lnTo>
                  <a:pt x="8467" y="135466"/>
                </a:lnTo>
                <a:lnTo>
                  <a:pt x="8467" y="143933"/>
                </a:lnTo>
                <a:lnTo>
                  <a:pt x="16933" y="160866"/>
                </a:lnTo>
                <a:lnTo>
                  <a:pt x="33867" y="177800"/>
                </a:lnTo>
                <a:lnTo>
                  <a:pt x="50800" y="186266"/>
                </a:lnTo>
                <a:lnTo>
                  <a:pt x="67733" y="186266"/>
                </a:lnTo>
                <a:lnTo>
                  <a:pt x="84667" y="194733"/>
                </a:lnTo>
                <a:lnTo>
                  <a:pt x="101600" y="186266"/>
                </a:lnTo>
                <a:lnTo>
                  <a:pt x="110067" y="186266"/>
                </a:lnTo>
                <a:lnTo>
                  <a:pt x="118533" y="186266"/>
                </a:lnTo>
                <a:lnTo>
                  <a:pt x="127000" y="177800"/>
                </a:lnTo>
                <a:lnTo>
                  <a:pt x="127000" y="169333"/>
                </a:lnTo>
                <a:lnTo>
                  <a:pt x="127000" y="160866"/>
                </a:lnTo>
                <a:lnTo>
                  <a:pt x="118533" y="152400"/>
                </a:lnTo>
                <a:lnTo>
                  <a:pt x="118533" y="143933"/>
                </a:lnTo>
                <a:lnTo>
                  <a:pt x="110067" y="135466"/>
                </a:lnTo>
                <a:lnTo>
                  <a:pt x="93133" y="135466"/>
                </a:lnTo>
                <a:lnTo>
                  <a:pt x="84667" y="135466"/>
                </a:lnTo>
                <a:lnTo>
                  <a:pt x="67733" y="143933"/>
                </a:lnTo>
                <a:lnTo>
                  <a:pt x="59267" y="143933"/>
                </a:lnTo>
                <a:lnTo>
                  <a:pt x="50800" y="152400"/>
                </a:lnTo>
                <a:lnTo>
                  <a:pt x="50800" y="169333"/>
                </a:lnTo>
                <a:lnTo>
                  <a:pt x="50800" y="177800"/>
                </a:lnTo>
                <a:lnTo>
                  <a:pt x="50800" y="177800"/>
                </a:lnTo>
                <a:lnTo>
                  <a:pt x="59267" y="186266"/>
                </a:lnTo>
                <a:lnTo>
                  <a:pt x="76200" y="186266"/>
                </a:lnTo>
                <a:lnTo>
                  <a:pt x="93133" y="186266"/>
                </a:lnTo>
                <a:lnTo>
                  <a:pt x="93133" y="186266"/>
                </a:lnTo>
                <a:lnTo>
                  <a:pt x="101600" y="177800"/>
                </a:lnTo>
                <a:lnTo>
                  <a:pt x="10160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8" name="Freeform 9287"/>
          <p:cNvSpPr/>
          <p:nvPr/>
        </p:nvSpPr>
        <p:spPr>
          <a:xfrm>
            <a:off x="4013200" y="4284133"/>
            <a:ext cx="110068" cy="177801"/>
          </a:xfrm>
          <a:custGeom>
            <a:avLst/>
            <a:gdLst/>
            <a:ahLst/>
            <a:cxnLst/>
            <a:rect l="0" t="0" r="0" b="0"/>
            <a:pathLst>
              <a:path w="110068" h="177801">
                <a:moveTo>
                  <a:pt x="59267" y="16934"/>
                </a:moveTo>
                <a:lnTo>
                  <a:pt x="59267" y="16934"/>
                </a:lnTo>
                <a:lnTo>
                  <a:pt x="50800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3" y="50800"/>
                </a:lnTo>
                <a:lnTo>
                  <a:pt x="8467" y="67734"/>
                </a:lnTo>
                <a:lnTo>
                  <a:pt x="0" y="84667"/>
                </a:lnTo>
                <a:lnTo>
                  <a:pt x="0" y="110067"/>
                </a:lnTo>
                <a:lnTo>
                  <a:pt x="8467" y="127000"/>
                </a:lnTo>
                <a:lnTo>
                  <a:pt x="16933" y="143934"/>
                </a:lnTo>
                <a:lnTo>
                  <a:pt x="25400" y="152400"/>
                </a:lnTo>
                <a:lnTo>
                  <a:pt x="33867" y="169334"/>
                </a:lnTo>
                <a:lnTo>
                  <a:pt x="50800" y="169334"/>
                </a:lnTo>
                <a:lnTo>
                  <a:pt x="67733" y="177800"/>
                </a:lnTo>
                <a:lnTo>
                  <a:pt x="84667" y="177800"/>
                </a:lnTo>
                <a:lnTo>
                  <a:pt x="93133" y="169334"/>
                </a:lnTo>
                <a:lnTo>
                  <a:pt x="101600" y="160867"/>
                </a:lnTo>
                <a:lnTo>
                  <a:pt x="110067" y="152400"/>
                </a:lnTo>
                <a:lnTo>
                  <a:pt x="101600" y="135467"/>
                </a:lnTo>
                <a:lnTo>
                  <a:pt x="101600" y="118534"/>
                </a:lnTo>
                <a:lnTo>
                  <a:pt x="93133" y="93134"/>
                </a:lnTo>
                <a:lnTo>
                  <a:pt x="93133" y="76200"/>
                </a:lnTo>
                <a:lnTo>
                  <a:pt x="76200" y="59267"/>
                </a:lnTo>
                <a:lnTo>
                  <a:pt x="67733" y="42334"/>
                </a:lnTo>
                <a:lnTo>
                  <a:pt x="59267" y="25400"/>
                </a:lnTo>
                <a:lnTo>
                  <a:pt x="50800" y="16934"/>
                </a:lnTo>
                <a:lnTo>
                  <a:pt x="42333" y="8467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9" name="Freeform 9288"/>
          <p:cNvSpPr/>
          <p:nvPr/>
        </p:nvSpPr>
        <p:spPr>
          <a:xfrm>
            <a:off x="4131733" y="4182533"/>
            <a:ext cx="110068" cy="296335"/>
          </a:xfrm>
          <a:custGeom>
            <a:avLst/>
            <a:gdLst/>
            <a:ahLst/>
            <a:cxnLst/>
            <a:rect l="0" t="0" r="0" b="0"/>
            <a:pathLst>
              <a:path w="110068" h="2963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16934" y="25400"/>
                </a:lnTo>
                <a:lnTo>
                  <a:pt x="33867" y="42334"/>
                </a:lnTo>
                <a:lnTo>
                  <a:pt x="50800" y="59267"/>
                </a:lnTo>
                <a:lnTo>
                  <a:pt x="67734" y="76200"/>
                </a:lnTo>
                <a:lnTo>
                  <a:pt x="84667" y="101600"/>
                </a:lnTo>
                <a:lnTo>
                  <a:pt x="93134" y="127000"/>
                </a:lnTo>
                <a:lnTo>
                  <a:pt x="101600" y="160867"/>
                </a:lnTo>
                <a:lnTo>
                  <a:pt x="110067" y="186267"/>
                </a:lnTo>
                <a:lnTo>
                  <a:pt x="110067" y="211667"/>
                </a:lnTo>
                <a:lnTo>
                  <a:pt x="110067" y="237067"/>
                </a:lnTo>
                <a:lnTo>
                  <a:pt x="101600" y="254000"/>
                </a:lnTo>
                <a:lnTo>
                  <a:pt x="93134" y="270934"/>
                </a:lnTo>
                <a:lnTo>
                  <a:pt x="93134" y="287867"/>
                </a:lnTo>
                <a:lnTo>
                  <a:pt x="84667" y="296334"/>
                </a:lnTo>
                <a:lnTo>
                  <a:pt x="76200" y="296334"/>
                </a:lnTo>
                <a:lnTo>
                  <a:pt x="76200" y="296334"/>
                </a:lnTo>
                <a:lnTo>
                  <a:pt x="76200" y="296334"/>
                </a:lnTo>
                <a:lnTo>
                  <a:pt x="76200" y="296334"/>
                </a:lnTo>
                <a:lnTo>
                  <a:pt x="76200" y="296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0" name="Freeform 9289"/>
          <p:cNvSpPr/>
          <p:nvPr/>
        </p:nvSpPr>
        <p:spPr>
          <a:xfrm>
            <a:off x="4301067" y="4284133"/>
            <a:ext cx="143934" cy="16935"/>
          </a:xfrm>
          <a:custGeom>
            <a:avLst/>
            <a:gdLst/>
            <a:ahLst/>
            <a:cxnLst/>
            <a:rect l="0" t="0" r="0" b="0"/>
            <a:pathLst>
              <a:path w="143934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10066" y="8467"/>
                </a:lnTo>
                <a:lnTo>
                  <a:pt x="118533" y="8467"/>
                </a:lnTo>
                <a:lnTo>
                  <a:pt x="135466" y="8467"/>
                </a:lnTo>
                <a:lnTo>
                  <a:pt x="135466" y="16934"/>
                </a:lnTo>
                <a:lnTo>
                  <a:pt x="143933" y="16934"/>
                </a:lnTo>
                <a:lnTo>
                  <a:pt x="143933" y="16934"/>
                </a:lnTo>
                <a:lnTo>
                  <a:pt x="143933" y="16934"/>
                </a:lnTo>
                <a:lnTo>
                  <a:pt x="143933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1" name="Freeform 9290"/>
          <p:cNvSpPr/>
          <p:nvPr/>
        </p:nvSpPr>
        <p:spPr>
          <a:xfrm>
            <a:off x="4258733" y="4385733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4"/>
                </a:lnTo>
                <a:lnTo>
                  <a:pt x="25400" y="16934"/>
                </a:lnTo>
                <a:lnTo>
                  <a:pt x="42334" y="16934"/>
                </a:lnTo>
                <a:lnTo>
                  <a:pt x="59267" y="16934"/>
                </a:lnTo>
                <a:lnTo>
                  <a:pt x="76200" y="16934"/>
                </a:lnTo>
                <a:lnTo>
                  <a:pt x="93134" y="16934"/>
                </a:lnTo>
                <a:lnTo>
                  <a:pt x="110067" y="16934"/>
                </a:lnTo>
                <a:lnTo>
                  <a:pt x="127000" y="16934"/>
                </a:lnTo>
                <a:lnTo>
                  <a:pt x="135467" y="25400"/>
                </a:lnTo>
                <a:lnTo>
                  <a:pt x="152400" y="25400"/>
                </a:lnTo>
                <a:lnTo>
                  <a:pt x="160867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77800" y="25400"/>
                </a:lnTo>
                <a:lnTo>
                  <a:pt x="177800" y="16934"/>
                </a:lnTo>
                <a:lnTo>
                  <a:pt x="177800" y="16934"/>
                </a:lnTo>
                <a:lnTo>
                  <a:pt x="177800" y="8467"/>
                </a:lnTo>
                <a:lnTo>
                  <a:pt x="1778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2" name="Freeform 9291"/>
          <p:cNvSpPr/>
          <p:nvPr/>
        </p:nvSpPr>
        <p:spPr>
          <a:xfrm>
            <a:off x="4622800" y="4284133"/>
            <a:ext cx="169334" cy="203201"/>
          </a:xfrm>
          <a:custGeom>
            <a:avLst/>
            <a:gdLst/>
            <a:ahLst/>
            <a:cxnLst/>
            <a:rect l="0" t="0" r="0" b="0"/>
            <a:pathLst>
              <a:path w="169334" h="203201">
                <a:moveTo>
                  <a:pt x="59267" y="0"/>
                </a:move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93133" y="16934"/>
                </a:lnTo>
                <a:lnTo>
                  <a:pt x="110067" y="16934"/>
                </a:lnTo>
                <a:lnTo>
                  <a:pt x="118533" y="25400"/>
                </a:lnTo>
                <a:lnTo>
                  <a:pt x="127000" y="33867"/>
                </a:lnTo>
                <a:lnTo>
                  <a:pt x="135467" y="42334"/>
                </a:lnTo>
                <a:lnTo>
                  <a:pt x="143933" y="50800"/>
                </a:lnTo>
                <a:lnTo>
                  <a:pt x="143933" y="67734"/>
                </a:lnTo>
                <a:lnTo>
                  <a:pt x="143933" y="93134"/>
                </a:lnTo>
                <a:lnTo>
                  <a:pt x="143933" y="110067"/>
                </a:lnTo>
                <a:lnTo>
                  <a:pt x="135467" y="127000"/>
                </a:lnTo>
                <a:lnTo>
                  <a:pt x="127000" y="143934"/>
                </a:lnTo>
                <a:lnTo>
                  <a:pt x="110067" y="160867"/>
                </a:lnTo>
                <a:lnTo>
                  <a:pt x="93133" y="169334"/>
                </a:lnTo>
                <a:lnTo>
                  <a:pt x="84667" y="186267"/>
                </a:lnTo>
                <a:lnTo>
                  <a:pt x="67733" y="194734"/>
                </a:lnTo>
                <a:lnTo>
                  <a:pt x="42333" y="203200"/>
                </a:lnTo>
                <a:lnTo>
                  <a:pt x="33867" y="203200"/>
                </a:lnTo>
                <a:lnTo>
                  <a:pt x="16933" y="203200"/>
                </a:lnTo>
                <a:lnTo>
                  <a:pt x="16933" y="203200"/>
                </a:lnTo>
                <a:lnTo>
                  <a:pt x="8467" y="194734"/>
                </a:lnTo>
                <a:lnTo>
                  <a:pt x="0" y="186267"/>
                </a:lnTo>
                <a:lnTo>
                  <a:pt x="0" y="177800"/>
                </a:lnTo>
                <a:lnTo>
                  <a:pt x="0" y="169334"/>
                </a:lnTo>
                <a:lnTo>
                  <a:pt x="8467" y="160867"/>
                </a:lnTo>
                <a:lnTo>
                  <a:pt x="16933" y="152400"/>
                </a:lnTo>
                <a:lnTo>
                  <a:pt x="25400" y="152400"/>
                </a:lnTo>
                <a:lnTo>
                  <a:pt x="42333" y="143934"/>
                </a:lnTo>
                <a:lnTo>
                  <a:pt x="59267" y="143934"/>
                </a:lnTo>
                <a:lnTo>
                  <a:pt x="67733" y="143934"/>
                </a:lnTo>
                <a:lnTo>
                  <a:pt x="84667" y="152400"/>
                </a:lnTo>
                <a:lnTo>
                  <a:pt x="101600" y="160867"/>
                </a:lnTo>
                <a:lnTo>
                  <a:pt x="118533" y="169334"/>
                </a:lnTo>
                <a:lnTo>
                  <a:pt x="127000" y="177800"/>
                </a:lnTo>
                <a:lnTo>
                  <a:pt x="135467" y="186267"/>
                </a:lnTo>
                <a:lnTo>
                  <a:pt x="143933" y="194734"/>
                </a:lnTo>
                <a:lnTo>
                  <a:pt x="152400" y="203200"/>
                </a:lnTo>
                <a:lnTo>
                  <a:pt x="160867" y="203200"/>
                </a:lnTo>
                <a:lnTo>
                  <a:pt x="169333" y="203200"/>
                </a:lnTo>
                <a:lnTo>
                  <a:pt x="169333" y="203200"/>
                </a:lnTo>
                <a:lnTo>
                  <a:pt x="169333" y="203200"/>
                </a:lnTo>
                <a:lnTo>
                  <a:pt x="169333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3" name="Freeform 9292"/>
          <p:cNvSpPr/>
          <p:nvPr/>
        </p:nvSpPr>
        <p:spPr>
          <a:xfrm>
            <a:off x="4826000" y="4343400"/>
            <a:ext cx="169334" cy="152401"/>
          </a:xfrm>
          <a:custGeom>
            <a:avLst/>
            <a:gdLst/>
            <a:ahLst/>
            <a:cxnLst/>
            <a:rect l="0" t="0" r="0" b="0"/>
            <a:pathLst>
              <a:path w="169334" h="152401">
                <a:moveTo>
                  <a:pt x="33867" y="0"/>
                </a:move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16933"/>
                </a:lnTo>
                <a:lnTo>
                  <a:pt x="50800" y="25400"/>
                </a:lnTo>
                <a:lnTo>
                  <a:pt x="67733" y="42333"/>
                </a:lnTo>
                <a:lnTo>
                  <a:pt x="93133" y="50800"/>
                </a:lnTo>
                <a:lnTo>
                  <a:pt x="118533" y="67733"/>
                </a:lnTo>
                <a:lnTo>
                  <a:pt x="135467" y="76200"/>
                </a:lnTo>
                <a:lnTo>
                  <a:pt x="152400" y="93133"/>
                </a:lnTo>
                <a:lnTo>
                  <a:pt x="160867" y="110067"/>
                </a:lnTo>
                <a:lnTo>
                  <a:pt x="169333" y="118533"/>
                </a:lnTo>
                <a:lnTo>
                  <a:pt x="169333" y="135467"/>
                </a:lnTo>
                <a:lnTo>
                  <a:pt x="169333" y="143933"/>
                </a:lnTo>
                <a:lnTo>
                  <a:pt x="160867" y="143933"/>
                </a:lnTo>
                <a:lnTo>
                  <a:pt x="152400" y="152400"/>
                </a:lnTo>
                <a:lnTo>
                  <a:pt x="135467" y="152400"/>
                </a:lnTo>
                <a:lnTo>
                  <a:pt x="118533" y="152400"/>
                </a:lnTo>
                <a:lnTo>
                  <a:pt x="101600" y="152400"/>
                </a:lnTo>
                <a:lnTo>
                  <a:pt x="84667" y="152400"/>
                </a:lnTo>
                <a:lnTo>
                  <a:pt x="59267" y="143933"/>
                </a:lnTo>
                <a:lnTo>
                  <a:pt x="42333" y="135467"/>
                </a:lnTo>
                <a:lnTo>
                  <a:pt x="25400" y="127000"/>
                </a:lnTo>
                <a:lnTo>
                  <a:pt x="25400" y="127000"/>
                </a:lnTo>
                <a:lnTo>
                  <a:pt x="16933" y="110067"/>
                </a:lnTo>
                <a:lnTo>
                  <a:pt x="16933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4" name="Freeform 9293"/>
          <p:cNvSpPr/>
          <p:nvPr/>
        </p:nvSpPr>
        <p:spPr>
          <a:xfrm>
            <a:off x="4834467" y="4292600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16933" y="16933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6" y="0"/>
                </a:lnTo>
                <a:lnTo>
                  <a:pt x="110066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5" name="Freeform 9294"/>
          <p:cNvSpPr/>
          <p:nvPr/>
        </p:nvSpPr>
        <p:spPr>
          <a:xfrm>
            <a:off x="5046133" y="4436533"/>
            <a:ext cx="42335" cy="16935"/>
          </a:xfrm>
          <a:custGeom>
            <a:avLst/>
            <a:gdLst/>
            <a:ahLst/>
            <a:cxnLst/>
            <a:rect l="0" t="0" r="0" b="0"/>
            <a:pathLst>
              <a:path w="42335" h="16935">
                <a:moveTo>
                  <a:pt x="8467" y="8467"/>
                </a:moveTo>
                <a:lnTo>
                  <a:pt x="8467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25400" y="16934"/>
                </a:lnTo>
                <a:lnTo>
                  <a:pt x="33867" y="8467"/>
                </a:lnTo>
                <a:lnTo>
                  <a:pt x="33867" y="8467"/>
                </a:lnTo>
                <a:lnTo>
                  <a:pt x="42334" y="0"/>
                </a:lnTo>
                <a:lnTo>
                  <a:pt x="423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6" name="Freeform 9295"/>
          <p:cNvSpPr/>
          <p:nvPr/>
        </p:nvSpPr>
        <p:spPr>
          <a:xfrm>
            <a:off x="5173133" y="4275667"/>
            <a:ext cx="203201" cy="194734"/>
          </a:xfrm>
          <a:custGeom>
            <a:avLst/>
            <a:gdLst/>
            <a:ahLst/>
            <a:cxnLst/>
            <a:rect l="0" t="0" r="0" b="0"/>
            <a:pathLst>
              <a:path w="203201" h="194734">
                <a:moveTo>
                  <a:pt x="8467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16934" y="8466"/>
                </a:lnTo>
                <a:lnTo>
                  <a:pt x="16934" y="8466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8466"/>
                </a:lnTo>
                <a:lnTo>
                  <a:pt x="84667" y="16933"/>
                </a:lnTo>
                <a:lnTo>
                  <a:pt x="93134" y="25400"/>
                </a:lnTo>
                <a:lnTo>
                  <a:pt x="93134" y="33866"/>
                </a:lnTo>
                <a:lnTo>
                  <a:pt x="93134" y="50800"/>
                </a:lnTo>
                <a:lnTo>
                  <a:pt x="93134" y="59266"/>
                </a:lnTo>
                <a:lnTo>
                  <a:pt x="84667" y="76200"/>
                </a:lnTo>
                <a:lnTo>
                  <a:pt x="76200" y="84666"/>
                </a:lnTo>
                <a:lnTo>
                  <a:pt x="59267" y="101600"/>
                </a:lnTo>
                <a:lnTo>
                  <a:pt x="42334" y="118533"/>
                </a:lnTo>
                <a:lnTo>
                  <a:pt x="25400" y="127000"/>
                </a:lnTo>
                <a:lnTo>
                  <a:pt x="16934" y="135466"/>
                </a:lnTo>
                <a:lnTo>
                  <a:pt x="8467" y="143933"/>
                </a:lnTo>
                <a:lnTo>
                  <a:pt x="0" y="152400"/>
                </a:lnTo>
                <a:lnTo>
                  <a:pt x="0" y="160866"/>
                </a:lnTo>
                <a:lnTo>
                  <a:pt x="0" y="160866"/>
                </a:lnTo>
                <a:lnTo>
                  <a:pt x="8467" y="169333"/>
                </a:lnTo>
                <a:lnTo>
                  <a:pt x="16934" y="177800"/>
                </a:lnTo>
                <a:lnTo>
                  <a:pt x="33867" y="186266"/>
                </a:lnTo>
                <a:lnTo>
                  <a:pt x="50800" y="194733"/>
                </a:lnTo>
                <a:lnTo>
                  <a:pt x="76200" y="194733"/>
                </a:lnTo>
                <a:lnTo>
                  <a:pt x="93134" y="194733"/>
                </a:lnTo>
                <a:lnTo>
                  <a:pt x="118534" y="194733"/>
                </a:lnTo>
                <a:lnTo>
                  <a:pt x="135467" y="194733"/>
                </a:lnTo>
                <a:lnTo>
                  <a:pt x="160867" y="177800"/>
                </a:lnTo>
                <a:lnTo>
                  <a:pt x="177800" y="169333"/>
                </a:lnTo>
                <a:lnTo>
                  <a:pt x="194734" y="152400"/>
                </a:lnTo>
                <a:lnTo>
                  <a:pt x="194734" y="152400"/>
                </a:lnTo>
                <a:lnTo>
                  <a:pt x="203200" y="135466"/>
                </a:lnTo>
                <a:lnTo>
                  <a:pt x="203200" y="135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7" name="Freeform 9296"/>
          <p:cNvSpPr/>
          <p:nvPr/>
        </p:nvSpPr>
        <p:spPr>
          <a:xfrm>
            <a:off x="5350933" y="4207933"/>
            <a:ext cx="76201" cy="76201"/>
          </a:xfrm>
          <a:custGeom>
            <a:avLst/>
            <a:gdLst/>
            <a:ahLst/>
            <a:cxnLst/>
            <a:rect l="0" t="0" r="0" b="0"/>
            <a:pathLst>
              <a:path w="76201" h="76201">
                <a:moveTo>
                  <a:pt x="25400" y="16934"/>
                </a:moveTo>
                <a:lnTo>
                  <a:pt x="25400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8467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8467" y="59267"/>
                </a:lnTo>
                <a:lnTo>
                  <a:pt x="16934" y="67734"/>
                </a:lnTo>
                <a:lnTo>
                  <a:pt x="33867" y="76200"/>
                </a:lnTo>
                <a:lnTo>
                  <a:pt x="42334" y="76200"/>
                </a:lnTo>
                <a:lnTo>
                  <a:pt x="59267" y="76200"/>
                </a:lnTo>
                <a:lnTo>
                  <a:pt x="67734" y="67734"/>
                </a:lnTo>
                <a:lnTo>
                  <a:pt x="76200" y="59267"/>
                </a:lnTo>
                <a:lnTo>
                  <a:pt x="76200" y="50800"/>
                </a:lnTo>
                <a:lnTo>
                  <a:pt x="76200" y="42334"/>
                </a:lnTo>
                <a:lnTo>
                  <a:pt x="76200" y="33867"/>
                </a:lnTo>
                <a:lnTo>
                  <a:pt x="67734" y="16934"/>
                </a:lnTo>
                <a:lnTo>
                  <a:pt x="67734" y="8467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  <a:lnTo>
                  <a:pt x="42334" y="0"/>
                </a:lnTo>
                <a:lnTo>
                  <a:pt x="423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8" name="Freeform 9297"/>
          <p:cNvSpPr/>
          <p:nvPr/>
        </p:nvSpPr>
        <p:spPr>
          <a:xfrm>
            <a:off x="2819400" y="4817533"/>
            <a:ext cx="33868" cy="42335"/>
          </a:xfrm>
          <a:custGeom>
            <a:avLst/>
            <a:gdLst/>
            <a:ahLst/>
            <a:cxnLst/>
            <a:rect l="0" t="0" r="0" b="0"/>
            <a:pathLst>
              <a:path w="33868" h="42335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25400"/>
                </a:lnTo>
                <a:lnTo>
                  <a:pt x="25400" y="25400"/>
                </a:lnTo>
                <a:lnTo>
                  <a:pt x="25400" y="16934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9" name="Freeform 9298"/>
          <p:cNvSpPr/>
          <p:nvPr/>
        </p:nvSpPr>
        <p:spPr>
          <a:xfrm>
            <a:off x="2963333" y="4724400"/>
            <a:ext cx="177801" cy="177801"/>
          </a:xfrm>
          <a:custGeom>
            <a:avLst/>
            <a:gdLst/>
            <a:ahLst/>
            <a:cxnLst/>
            <a:rect l="0" t="0" r="0" b="0"/>
            <a:pathLst>
              <a:path w="177801" h="177801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16934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16933"/>
                </a:lnTo>
                <a:lnTo>
                  <a:pt x="93134" y="16933"/>
                </a:lnTo>
                <a:lnTo>
                  <a:pt x="101600" y="25400"/>
                </a:lnTo>
                <a:lnTo>
                  <a:pt x="101600" y="33867"/>
                </a:lnTo>
                <a:lnTo>
                  <a:pt x="101600" y="50800"/>
                </a:lnTo>
                <a:lnTo>
                  <a:pt x="101600" y="67733"/>
                </a:lnTo>
                <a:lnTo>
                  <a:pt x="101600" y="76200"/>
                </a:lnTo>
                <a:lnTo>
                  <a:pt x="84667" y="93133"/>
                </a:lnTo>
                <a:lnTo>
                  <a:pt x="76200" y="101600"/>
                </a:lnTo>
                <a:lnTo>
                  <a:pt x="59267" y="118533"/>
                </a:lnTo>
                <a:lnTo>
                  <a:pt x="50800" y="127000"/>
                </a:lnTo>
                <a:lnTo>
                  <a:pt x="42334" y="135467"/>
                </a:lnTo>
                <a:lnTo>
                  <a:pt x="33867" y="143933"/>
                </a:lnTo>
                <a:lnTo>
                  <a:pt x="25400" y="152400"/>
                </a:lnTo>
                <a:lnTo>
                  <a:pt x="25400" y="160867"/>
                </a:lnTo>
                <a:lnTo>
                  <a:pt x="33867" y="169333"/>
                </a:lnTo>
                <a:lnTo>
                  <a:pt x="33867" y="177800"/>
                </a:lnTo>
                <a:lnTo>
                  <a:pt x="50800" y="177800"/>
                </a:lnTo>
                <a:lnTo>
                  <a:pt x="59267" y="177800"/>
                </a:lnTo>
                <a:lnTo>
                  <a:pt x="84667" y="177800"/>
                </a:lnTo>
                <a:lnTo>
                  <a:pt x="101600" y="177800"/>
                </a:lnTo>
                <a:lnTo>
                  <a:pt x="127000" y="177800"/>
                </a:lnTo>
                <a:lnTo>
                  <a:pt x="143934" y="169333"/>
                </a:lnTo>
                <a:lnTo>
                  <a:pt x="169334" y="169333"/>
                </a:lnTo>
                <a:lnTo>
                  <a:pt x="169334" y="169333"/>
                </a:lnTo>
                <a:lnTo>
                  <a:pt x="177800" y="160867"/>
                </a:lnTo>
                <a:lnTo>
                  <a:pt x="177800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0" name="Freeform 9299"/>
          <p:cNvSpPr/>
          <p:nvPr/>
        </p:nvSpPr>
        <p:spPr>
          <a:xfrm>
            <a:off x="3234267" y="4732867"/>
            <a:ext cx="25401" cy="177801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16933"/>
                </a:lnTo>
                <a:lnTo>
                  <a:pt x="8466" y="33866"/>
                </a:lnTo>
                <a:lnTo>
                  <a:pt x="16933" y="50800"/>
                </a:lnTo>
                <a:lnTo>
                  <a:pt x="16933" y="76200"/>
                </a:lnTo>
                <a:lnTo>
                  <a:pt x="16933" y="93133"/>
                </a:lnTo>
                <a:lnTo>
                  <a:pt x="25400" y="118533"/>
                </a:lnTo>
                <a:lnTo>
                  <a:pt x="25400" y="143933"/>
                </a:lnTo>
                <a:lnTo>
                  <a:pt x="25400" y="160866"/>
                </a:lnTo>
                <a:lnTo>
                  <a:pt x="25400" y="160866"/>
                </a:lnTo>
                <a:lnTo>
                  <a:pt x="25400" y="177800"/>
                </a:lnTo>
                <a:lnTo>
                  <a:pt x="2540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1" name="Freeform 9300"/>
          <p:cNvSpPr/>
          <p:nvPr/>
        </p:nvSpPr>
        <p:spPr>
          <a:xfrm>
            <a:off x="3513667" y="4631267"/>
            <a:ext cx="84667" cy="321734"/>
          </a:xfrm>
          <a:custGeom>
            <a:avLst/>
            <a:gdLst/>
            <a:ahLst/>
            <a:cxnLst/>
            <a:rect l="0" t="0" r="0" b="0"/>
            <a:pathLst>
              <a:path w="84667" h="321734">
                <a:moveTo>
                  <a:pt x="84666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8466"/>
                </a:lnTo>
                <a:lnTo>
                  <a:pt x="67733" y="8466"/>
                </a:lnTo>
                <a:lnTo>
                  <a:pt x="67733" y="16933"/>
                </a:lnTo>
                <a:lnTo>
                  <a:pt x="59266" y="25400"/>
                </a:lnTo>
                <a:lnTo>
                  <a:pt x="50800" y="33866"/>
                </a:lnTo>
                <a:lnTo>
                  <a:pt x="42333" y="59266"/>
                </a:lnTo>
                <a:lnTo>
                  <a:pt x="25400" y="84666"/>
                </a:lnTo>
                <a:lnTo>
                  <a:pt x="16933" y="110066"/>
                </a:lnTo>
                <a:lnTo>
                  <a:pt x="8466" y="135466"/>
                </a:lnTo>
                <a:lnTo>
                  <a:pt x="0" y="169333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8466" y="296333"/>
                </a:lnTo>
                <a:lnTo>
                  <a:pt x="25400" y="313266"/>
                </a:lnTo>
                <a:lnTo>
                  <a:pt x="33866" y="321733"/>
                </a:lnTo>
                <a:lnTo>
                  <a:pt x="50800" y="321733"/>
                </a:lnTo>
                <a:lnTo>
                  <a:pt x="50800" y="321733"/>
                </a:lnTo>
                <a:lnTo>
                  <a:pt x="59266" y="321733"/>
                </a:lnTo>
                <a:lnTo>
                  <a:pt x="59266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2" name="Freeform 9301"/>
          <p:cNvSpPr/>
          <p:nvPr/>
        </p:nvSpPr>
        <p:spPr>
          <a:xfrm>
            <a:off x="3657600" y="4682067"/>
            <a:ext cx="160868" cy="262467"/>
          </a:xfrm>
          <a:custGeom>
            <a:avLst/>
            <a:gdLst/>
            <a:ahLst/>
            <a:cxnLst/>
            <a:rect l="0" t="0" r="0" b="0"/>
            <a:pathLst>
              <a:path w="160868" h="262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8466"/>
                </a:lnTo>
                <a:lnTo>
                  <a:pt x="76200" y="8466"/>
                </a:lnTo>
                <a:lnTo>
                  <a:pt x="101600" y="16933"/>
                </a:lnTo>
                <a:lnTo>
                  <a:pt x="118533" y="25400"/>
                </a:lnTo>
                <a:lnTo>
                  <a:pt x="127000" y="42333"/>
                </a:lnTo>
                <a:lnTo>
                  <a:pt x="135467" y="50800"/>
                </a:lnTo>
                <a:lnTo>
                  <a:pt x="135467" y="59266"/>
                </a:lnTo>
                <a:lnTo>
                  <a:pt x="127000" y="67733"/>
                </a:lnTo>
                <a:lnTo>
                  <a:pt x="118533" y="84666"/>
                </a:lnTo>
                <a:lnTo>
                  <a:pt x="110067" y="93133"/>
                </a:lnTo>
                <a:lnTo>
                  <a:pt x="93133" y="93133"/>
                </a:lnTo>
                <a:lnTo>
                  <a:pt x="76200" y="101600"/>
                </a:lnTo>
                <a:lnTo>
                  <a:pt x="59267" y="110066"/>
                </a:lnTo>
                <a:lnTo>
                  <a:pt x="50800" y="110066"/>
                </a:lnTo>
                <a:lnTo>
                  <a:pt x="42333" y="110066"/>
                </a:lnTo>
                <a:lnTo>
                  <a:pt x="33867" y="110066"/>
                </a:lnTo>
                <a:lnTo>
                  <a:pt x="33867" y="110066"/>
                </a:lnTo>
                <a:lnTo>
                  <a:pt x="42333" y="118533"/>
                </a:lnTo>
                <a:lnTo>
                  <a:pt x="50800" y="118533"/>
                </a:lnTo>
                <a:lnTo>
                  <a:pt x="67733" y="118533"/>
                </a:lnTo>
                <a:lnTo>
                  <a:pt x="84667" y="127000"/>
                </a:lnTo>
                <a:lnTo>
                  <a:pt x="101600" y="135466"/>
                </a:lnTo>
                <a:lnTo>
                  <a:pt x="118533" y="143933"/>
                </a:lnTo>
                <a:lnTo>
                  <a:pt x="135467" y="160866"/>
                </a:lnTo>
                <a:lnTo>
                  <a:pt x="152400" y="177800"/>
                </a:lnTo>
                <a:lnTo>
                  <a:pt x="160867" y="194733"/>
                </a:lnTo>
                <a:lnTo>
                  <a:pt x="160867" y="211666"/>
                </a:lnTo>
                <a:lnTo>
                  <a:pt x="160867" y="228600"/>
                </a:lnTo>
                <a:lnTo>
                  <a:pt x="152400" y="237066"/>
                </a:lnTo>
                <a:lnTo>
                  <a:pt x="135467" y="245533"/>
                </a:lnTo>
                <a:lnTo>
                  <a:pt x="118533" y="254000"/>
                </a:lnTo>
                <a:lnTo>
                  <a:pt x="101600" y="254000"/>
                </a:lnTo>
                <a:lnTo>
                  <a:pt x="84667" y="262466"/>
                </a:lnTo>
                <a:lnTo>
                  <a:pt x="67733" y="254000"/>
                </a:lnTo>
                <a:lnTo>
                  <a:pt x="50800" y="254000"/>
                </a:lnTo>
                <a:lnTo>
                  <a:pt x="33867" y="245533"/>
                </a:lnTo>
                <a:lnTo>
                  <a:pt x="25400" y="237066"/>
                </a:lnTo>
                <a:lnTo>
                  <a:pt x="16933" y="228600"/>
                </a:lnTo>
                <a:lnTo>
                  <a:pt x="16933" y="211666"/>
                </a:lnTo>
                <a:lnTo>
                  <a:pt x="16933" y="211666"/>
                </a:lnTo>
                <a:lnTo>
                  <a:pt x="25400" y="194733"/>
                </a:lnTo>
                <a:lnTo>
                  <a:pt x="25400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3" name="Freeform 9302"/>
          <p:cNvSpPr/>
          <p:nvPr/>
        </p:nvSpPr>
        <p:spPr>
          <a:xfrm>
            <a:off x="3852333" y="4707467"/>
            <a:ext cx="152401" cy="194734"/>
          </a:xfrm>
          <a:custGeom>
            <a:avLst/>
            <a:gdLst/>
            <a:ahLst/>
            <a:cxnLst/>
            <a:rect l="0" t="0" r="0" b="0"/>
            <a:pathLst>
              <a:path w="152401" h="194734">
                <a:moveTo>
                  <a:pt x="93134" y="0"/>
                </a:moveTo>
                <a:lnTo>
                  <a:pt x="93134" y="0"/>
                </a:lnTo>
                <a:lnTo>
                  <a:pt x="84667" y="8466"/>
                </a:lnTo>
                <a:lnTo>
                  <a:pt x="76200" y="8466"/>
                </a:lnTo>
                <a:lnTo>
                  <a:pt x="67734" y="16933"/>
                </a:lnTo>
                <a:lnTo>
                  <a:pt x="50800" y="25400"/>
                </a:lnTo>
                <a:lnTo>
                  <a:pt x="33867" y="42333"/>
                </a:lnTo>
                <a:lnTo>
                  <a:pt x="16934" y="59266"/>
                </a:lnTo>
                <a:lnTo>
                  <a:pt x="8467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18533"/>
                </a:lnTo>
                <a:lnTo>
                  <a:pt x="16934" y="135466"/>
                </a:lnTo>
                <a:lnTo>
                  <a:pt x="25400" y="143933"/>
                </a:lnTo>
                <a:lnTo>
                  <a:pt x="50800" y="152400"/>
                </a:lnTo>
                <a:lnTo>
                  <a:pt x="76200" y="160866"/>
                </a:lnTo>
                <a:lnTo>
                  <a:pt x="93134" y="160866"/>
                </a:lnTo>
                <a:lnTo>
                  <a:pt x="110067" y="169333"/>
                </a:lnTo>
                <a:lnTo>
                  <a:pt x="135467" y="169333"/>
                </a:lnTo>
                <a:lnTo>
                  <a:pt x="143934" y="169333"/>
                </a:lnTo>
                <a:lnTo>
                  <a:pt x="152400" y="160866"/>
                </a:lnTo>
                <a:lnTo>
                  <a:pt x="152400" y="160866"/>
                </a:lnTo>
                <a:lnTo>
                  <a:pt x="152400" y="160866"/>
                </a:lnTo>
                <a:lnTo>
                  <a:pt x="152400" y="152400"/>
                </a:lnTo>
                <a:lnTo>
                  <a:pt x="143934" y="152400"/>
                </a:lnTo>
                <a:lnTo>
                  <a:pt x="135467" y="143933"/>
                </a:lnTo>
                <a:lnTo>
                  <a:pt x="118534" y="143933"/>
                </a:lnTo>
                <a:lnTo>
                  <a:pt x="101600" y="143933"/>
                </a:lnTo>
                <a:lnTo>
                  <a:pt x="84667" y="143933"/>
                </a:lnTo>
                <a:lnTo>
                  <a:pt x="67734" y="152400"/>
                </a:lnTo>
                <a:lnTo>
                  <a:pt x="50800" y="160866"/>
                </a:lnTo>
                <a:lnTo>
                  <a:pt x="50800" y="169333"/>
                </a:lnTo>
                <a:lnTo>
                  <a:pt x="42334" y="177800"/>
                </a:lnTo>
                <a:lnTo>
                  <a:pt x="50800" y="186266"/>
                </a:lnTo>
                <a:lnTo>
                  <a:pt x="59267" y="194733"/>
                </a:lnTo>
                <a:lnTo>
                  <a:pt x="67734" y="194733"/>
                </a:lnTo>
                <a:lnTo>
                  <a:pt x="67734" y="194733"/>
                </a:lnTo>
                <a:lnTo>
                  <a:pt x="84667" y="194733"/>
                </a:lnTo>
                <a:lnTo>
                  <a:pt x="84667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4" name="Freeform 9303"/>
          <p:cNvSpPr/>
          <p:nvPr/>
        </p:nvSpPr>
        <p:spPr>
          <a:xfrm>
            <a:off x="4047067" y="4741333"/>
            <a:ext cx="127001" cy="186268"/>
          </a:xfrm>
          <a:custGeom>
            <a:avLst/>
            <a:gdLst/>
            <a:ahLst/>
            <a:cxnLst/>
            <a:rect l="0" t="0" r="0" b="0"/>
            <a:pathLst>
              <a:path w="127001" h="186268">
                <a:moveTo>
                  <a:pt x="76200" y="16934"/>
                </a:moveTo>
                <a:lnTo>
                  <a:pt x="76200" y="16934"/>
                </a:lnTo>
                <a:lnTo>
                  <a:pt x="76200" y="8467"/>
                </a:lnTo>
                <a:lnTo>
                  <a:pt x="67733" y="8467"/>
                </a:lnTo>
                <a:lnTo>
                  <a:pt x="59266" y="16934"/>
                </a:lnTo>
                <a:lnTo>
                  <a:pt x="42333" y="16934"/>
                </a:lnTo>
                <a:lnTo>
                  <a:pt x="33866" y="25400"/>
                </a:lnTo>
                <a:lnTo>
                  <a:pt x="16933" y="42334"/>
                </a:lnTo>
                <a:lnTo>
                  <a:pt x="8466" y="67734"/>
                </a:lnTo>
                <a:lnTo>
                  <a:pt x="8466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8466" y="143934"/>
                </a:lnTo>
                <a:lnTo>
                  <a:pt x="16933" y="160867"/>
                </a:lnTo>
                <a:lnTo>
                  <a:pt x="25400" y="169334"/>
                </a:lnTo>
                <a:lnTo>
                  <a:pt x="42333" y="177800"/>
                </a:lnTo>
                <a:lnTo>
                  <a:pt x="59266" y="186267"/>
                </a:lnTo>
                <a:lnTo>
                  <a:pt x="67733" y="186267"/>
                </a:lnTo>
                <a:lnTo>
                  <a:pt x="84666" y="177800"/>
                </a:lnTo>
                <a:lnTo>
                  <a:pt x="101600" y="177800"/>
                </a:lnTo>
                <a:lnTo>
                  <a:pt x="110066" y="160867"/>
                </a:lnTo>
                <a:lnTo>
                  <a:pt x="118533" y="143934"/>
                </a:lnTo>
                <a:lnTo>
                  <a:pt x="127000" y="127000"/>
                </a:lnTo>
                <a:lnTo>
                  <a:pt x="127000" y="110067"/>
                </a:lnTo>
                <a:lnTo>
                  <a:pt x="127000" y="84667"/>
                </a:lnTo>
                <a:lnTo>
                  <a:pt x="118533" y="67734"/>
                </a:lnTo>
                <a:lnTo>
                  <a:pt x="110066" y="50800"/>
                </a:lnTo>
                <a:lnTo>
                  <a:pt x="101600" y="42334"/>
                </a:lnTo>
                <a:lnTo>
                  <a:pt x="93133" y="25400"/>
                </a:lnTo>
                <a:lnTo>
                  <a:pt x="76200" y="16934"/>
                </a:lnTo>
                <a:lnTo>
                  <a:pt x="59266" y="16934"/>
                </a:lnTo>
                <a:lnTo>
                  <a:pt x="42333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5" name="Freeform 9304"/>
          <p:cNvSpPr/>
          <p:nvPr/>
        </p:nvSpPr>
        <p:spPr>
          <a:xfrm>
            <a:off x="4140200" y="4605867"/>
            <a:ext cx="143934" cy="338667"/>
          </a:xfrm>
          <a:custGeom>
            <a:avLst/>
            <a:gdLst/>
            <a:ahLst/>
            <a:cxnLst/>
            <a:rect l="0" t="0" r="0" b="0"/>
            <a:pathLst>
              <a:path w="143934" h="3386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8466"/>
                </a:lnTo>
                <a:lnTo>
                  <a:pt x="25400" y="16933"/>
                </a:lnTo>
                <a:lnTo>
                  <a:pt x="42333" y="33866"/>
                </a:lnTo>
                <a:lnTo>
                  <a:pt x="59267" y="50800"/>
                </a:lnTo>
                <a:lnTo>
                  <a:pt x="76200" y="67733"/>
                </a:lnTo>
                <a:lnTo>
                  <a:pt x="101600" y="93133"/>
                </a:lnTo>
                <a:lnTo>
                  <a:pt x="118533" y="110066"/>
                </a:lnTo>
                <a:lnTo>
                  <a:pt x="135467" y="143933"/>
                </a:lnTo>
                <a:lnTo>
                  <a:pt x="143933" y="169333"/>
                </a:lnTo>
                <a:lnTo>
                  <a:pt x="143933" y="194733"/>
                </a:lnTo>
                <a:lnTo>
                  <a:pt x="143933" y="220133"/>
                </a:lnTo>
                <a:lnTo>
                  <a:pt x="143933" y="245533"/>
                </a:lnTo>
                <a:lnTo>
                  <a:pt x="135467" y="270933"/>
                </a:lnTo>
                <a:lnTo>
                  <a:pt x="127000" y="287866"/>
                </a:lnTo>
                <a:lnTo>
                  <a:pt x="118533" y="304800"/>
                </a:lnTo>
                <a:lnTo>
                  <a:pt x="101600" y="321733"/>
                </a:lnTo>
                <a:lnTo>
                  <a:pt x="84667" y="330200"/>
                </a:lnTo>
                <a:lnTo>
                  <a:pt x="76200" y="338666"/>
                </a:lnTo>
                <a:lnTo>
                  <a:pt x="67733" y="338666"/>
                </a:lnTo>
                <a:lnTo>
                  <a:pt x="59267" y="338666"/>
                </a:lnTo>
                <a:lnTo>
                  <a:pt x="59267" y="338666"/>
                </a:lnTo>
                <a:lnTo>
                  <a:pt x="59267" y="330200"/>
                </a:lnTo>
                <a:lnTo>
                  <a:pt x="59267" y="321733"/>
                </a:lnTo>
                <a:lnTo>
                  <a:pt x="59267" y="321733"/>
                </a:lnTo>
                <a:lnTo>
                  <a:pt x="67733" y="304800"/>
                </a:lnTo>
                <a:lnTo>
                  <a:pt x="67733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6" name="Freeform 9305"/>
          <p:cNvSpPr/>
          <p:nvPr/>
        </p:nvSpPr>
        <p:spPr>
          <a:xfrm>
            <a:off x="4334933" y="4749800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8467"/>
                </a:lnTo>
                <a:lnTo>
                  <a:pt x="101600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27000" y="16933"/>
                </a:lnTo>
                <a:lnTo>
                  <a:pt x="1270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7" name="Freeform 9306"/>
          <p:cNvSpPr/>
          <p:nvPr/>
        </p:nvSpPr>
        <p:spPr>
          <a:xfrm>
            <a:off x="4360333" y="4851400"/>
            <a:ext cx="118535" cy="16934"/>
          </a:xfrm>
          <a:custGeom>
            <a:avLst/>
            <a:gdLst/>
            <a:ahLst/>
            <a:cxnLst/>
            <a:rect l="0" t="0" r="0" b="0"/>
            <a:pathLst>
              <a:path w="118535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25400" y="16933"/>
                </a:lnTo>
                <a:lnTo>
                  <a:pt x="42334" y="16933"/>
                </a:lnTo>
                <a:lnTo>
                  <a:pt x="67734" y="16933"/>
                </a:lnTo>
                <a:lnTo>
                  <a:pt x="84667" y="8467"/>
                </a:lnTo>
                <a:lnTo>
                  <a:pt x="101600" y="0"/>
                </a:lnTo>
                <a:lnTo>
                  <a:pt x="101600" y="0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8" name="Freeform 9307"/>
          <p:cNvSpPr/>
          <p:nvPr/>
        </p:nvSpPr>
        <p:spPr>
          <a:xfrm>
            <a:off x="4648200" y="4648200"/>
            <a:ext cx="160868" cy="228601"/>
          </a:xfrm>
          <a:custGeom>
            <a:avLst/>
            <a:gdLst/>
            <a:ahLst/>
            <a:cxnLst/>
            <a:rect l="0" t="0" r="0" b="0"/>
            <a:pathLst>
              <a:path w="160868" h="228601">
                <a:moveTo>
                  <a:pt x="8467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3" y="8467"/>
                </a:lnTo>
                <a:lnTo>
                  <a:pt x="152400" y="8467"/>
                </a:lnTo>
                <a:lnTo>
                  <a:pt x="160867" y="8467"/>
                </a:lnTo>
                <a:lnTo>
                  <a:pt x="160867" y="16933"/>
                </a:lnTo>
                <a:lnTo>
                  <a:pt x="160867" y="16933"/>
                </a:lnTo>
                <a:lnTo>
                  <a:pt x="160867" y="25400"/>
                </a:lnTo>
                <a:lnTo>
                  <a:pt x="152400" y="42333"/>
                </a:lnTo>
                <a:lnTo>
                  <a:pt x="152400" y="59267"/>
                </a:lnTo>
                <a:lnTo>
                  <a:pt x="143933" y="76200"/>
                </a:lnTo>
                <a:lnTo>
                  <a:pt x="127000" y="93133"/>
                </a:lnTo>
                <a:lnTo>
                  <a:pt x="110067" y="118533"/>
                </a:lnTo>
                <a:lnTo>
                  <a:pt x="101600" y="143933"/>
                </a:lnTo>
                <a:lnTo>
                  <a:pt x="93133" y="160867"/>
                </a:lnTo>
                <a:lnTo>
                  <a:pt x="76200" y="186267"/>
                </a:lnTo>
                <a:lnTo>
                  <a:pt x="67733" y="194733"/>
                </a:lnTo>
                <a:lnTo>
                  <a:pt x="59267" y="211667"/>
                </a:lnTo>
                <a:lnTo>
                  <a:pt x="59267" y="220133"/>
                </a:lnTo>
                <a:lnTo>
                  <a:pt x="59267" y="228600"/>
                </a:lnTo>
                <a:lnTo>
                  <a:pt x="59267" y="228600"/>
                </a:lnTo>
                <a:lnTo>
                  <a:pt x="59267" y="228600"/>
                </a:lnTo>
                <a:lnTo>
                  <a:pt x="59267" y="220133"/>
                </a:lnTo>
                <a:lnTo>
                  <a:pt x="59267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9" name="Freeform 9308"/>
          <p:cNvSpPr/>
          <p:nvPr/>
        </p:nvSpPr>
        <p:spPr>
          <a:xfrm>
            <a:off x="4758267" y="4699000"/>
            <a:ext cx="169334" cy="194734"/>
          </a:xfrm>
          <a:custGeom>
            <a:avLst/>
            <a:gdLst/>
            <a:ahLst/>
            <a:cxnLst/>
            <a:rect l="0" t="0" r="0" b="0"/>
            <a:pathLst>
              <a:path w="169334" h="194734">
                <a:moveTo>
                  <a:pt x="101600" y="0"/>
                </a:moveTo>
                <a:lnTo>
                  <a:pt x="101600" y="0"/>
                </a:lnTo>
                <a:lnTo>
                  <a:pt x="93133" y="0"/>
                </a:lnTo>
                <a:lnTo>
                  <a:pt x="93133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9266" y="8467"/>
                </a:lnTo>
                <a:lnTo>
                  <a:pt x="50800" y="16933"/>
                </a:lnTo>
                <a:lnTo>
                  <a:pt x="59266" y="25400"/>
                </a:lnTo>
                <a:lnTo>
                  <a:pt x="59266" y="33867"/>
                </a:lnTo>
                <a:lnTo>
                  <a:pt x="76200" y="50800"/>
                </a:lnTo>
                <a:lnTo>
                  <a:pt x="93133" y="59267"/>
                </a:lnTo>
                <a:lnTo>
                  <a:pt x="110066" y="76200"/>
                </a:lnTo>
                <a:lnTo>
                  <a:pt x="135466" y="93133"/>
                </a:lnTo>
                <a:lnTo>
                  <a:pt x="152400" y="110067"/>
                </a:lnTo>
                <a:lnTo>
                  <a:pt x="160866" y="118533"/>
                </a:lnTo>
                <a:lnTo>
                  <a:pt x="169333" y="135467"/>
                </a:lnTo>
                <a:lnTo>
                  <a:pt x="169333" y="152400"/>
                </a:lnTo>
                <a:lnTo>
                  <a:pt x="169333" y="160867"/>
                </a:lnTo>
                <a:lnTo>
                  <a:pt x="169333" y="177800"/>
                </a:lnTo>
                <a:lnTo>
                  <a:pt x="160866" y="186267"/>
                </a:lnTo>
                <a:lnTo>
                  <a:pt x="152400" y="194733"/>
                </a:lnTo>
                <a:lnTo>
                  <a:pt x="127000" y="194733"/>
                </a:lnTo>
                <a:lnTo>
                  <a:pt x="110066" y="194733"/>
                </a:lnTo>
                <a:lnTo>
                  <a:pt x="93133" y="194733"/>
                </a:lnTo>
                <a:lnTo>
                  <a:pt x="76200" y="194733"/>
                </a:lnTo>
                <a:lnTo>
                  <a:pt x="59266" y="186267"/>
                </a:lnTo>
                <a:lnTo>
                  <a:pt x="42333" y="177800"/>
                </a:lnTo>
                <a:lnTo>
                  <a:pt x="25400" y="160867"/>
                </a:lnTo>
                <a:lnTo>
                  <a:pt x="8466" y="143933"/>
                </a:lnTo>
                <a:lnTo>
                  <a:pt x="0" y="127000"/>
                </a:lnTo>
                <a:lnTo>
                  <a:pt x="0" y="127000"/>
                </a:lnTo>
                <a:lnTo>
                  <a:pt x="0" y="101600"/>
                </a:lnTo>
                <a:lnTo>
                  <a:pt x="0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0" name="Freeform 9309"/>
          <p:cNvSpPr/>
          <p:nvPr/>
        </p:nvSpPr>
        <p:spPr>
          <a:xfrm>
            <a:off x="4851400" y="4665133"/>
            <a:ext cx="177801" cy="8468"/>
          </a:xfrm>
          <a:custGeom>
            <a:avLst/>
            <a:gdLst/>
            <a:ahLst/>
            <a:cxnLst/>
            <a:rect l="0" t="0" r="0" b="0"/>
            <a:pathLst>
              <a:path w="177801" h="8468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3" y="0"/>
                </a:lnTo>
                <a:lnTo>
                  <a:pt x="84667" y="0"/>
                </a:lnTo>
                <a:lnTo>
                  <a:pt x="110067" y="0"/>
                </a:lnTo>
                <a:lnTo>
                  <a:pt x="127000" y="0"/>
                </a:lnTo>
                <a:lnTo>
                  <a:pt x="152400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77800" y="8467"/>
                </a:lnTo>
                <a:lnTo>
                  <a:pt x="1778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1" name="Freeform 9310"/>
          <p:cNvSpPr/>
          <p:nvPr/>
        </p:nvSpPr>
        <p:spPr>
          <a:xfrm>
            <a:off x="5020733" y="4826000"/>
            <a:ext cx="67735" cy="42334"/>
          </a:xfrm>
          <a:custGeom>
            <a:avLst/>
            <a:gdLst/>
            <a:ahLst/>
            <a:cxnLst/>
            <a:rect l="0" t="0" r="0" b="0"/>
            <a:pathLst>
              <a:path w="67735" h="42334">
                <a:moveTo>
                  <a:pt x="8467" y="0"/>
                </a:moveTo>
                <a:lnTo>
                  <a:pt x="8467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16934" y="42333"/>
                </a:lnTo>
                <a:lnTo>
                  <a:pt x="25400" y="42333"/>
                </a:lnTo>
                <a:lnTo>
                  <a:pt x="42334" y="42333"/>
                </a:lnTo>
                <a:lnTo>
                  <a:pt x="59267" y="33867"/>
                </a:lnTo>
                <a:lnTo>
                  <a:pt x="59267" y="33867"/>
                </a:lnTo>
                <a:lnTo>
                  <a:pt x="67734" y="25400"/>
                </a:lnTo>
                <a:lnTo>
                  <a:pt x="67734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2" name="Freeform 9311"/>
          <p:cNvSpPr/>
          <p:nvPr/>
        </p:nvSpPr>
        <p:spPr>
          <a:xfrm>
            <a:off x="5147733" y="4724400"/>
            <a:ext cx="135468" cy="203201"/>
          </a:xfrm>
          <a:custGeom>
            <a:avLst/>
            <a:gdLst/>
            <a:ahLst/>
            <a:cxnLst/>
            <a:rect l="0" t="0" r="0" b="0"/>
            <a:pathLst>
              <a:path w="135468" h="203201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4" y="8467"/>
                </a:lnTo>
                <a:lnTo>
                  <a:pt x="84667" y="16933"/>
                </a:lnTo>
                <a:lnTo>
                  <a:pt x="67734" y="25400"/>
                </a:lnTo>
                <a:lnTo>
                  <a:pt x="59267" y="42333"/>
                </a:lnTo>
                <a:lnTo>
                  <a:pt x="42334" y="67733"/>
                </a:lnTo>
                <a:lnTo>
                  <a:pt x="25400" y="84667"/>
                </a:lnTo>
                <a:lnTo>
                  <a:pt x="8467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0867"/>
                </a:lnTo>
                <a:lnTo>
                  <a:pt x="8467" y="177800"/>
                </a:lnTo>
                <a:lnTo>
                  <a:pt x="25400" y="186267"/>
                </a:lnTo>
                <a:lnTo>
                  <a:pt x="42334" y="194733"/>
                </a:lnTo>
                <a:lnTo>
                  <a:pt x="67734" y="194733"/>
                </a:lnTo>
                <a:lnTo>
                  <a:pt x="84667" y="203200"/>
                </a:lnTo>
                <a:lnTo>
                  <a:pt x="101600" y="194733"/>
                </a:lnTo>
                <a:lnTo>
                  <a:pt x="110067" y="194733"/>
                </a:lnTo>
                <a:lnTo>
                  <a:pt x="118534" y="186267"/>
                </a:lnTo>
                <a:lnTo>
                  <a:pt x="127000" y="177800"/>
                </a:lnTo>
                <a:lnTo>
                  <a:pt x="135467" y="177800"/>
                </a:lnTo>
                <a:lnTo>
                  <a:pt x="135467" y="169333"/>
                </a:lnTo>
                <a:lnTo>
                  <a:pt x="127000" y="160867"/>
                </a:lnTo>
                <a:lnTo>
                  <a:pt x="127000" y="160867"/>
                </a:lnTo>
                <a:lnTo>
                  <a:pt x="118534" y="152400"/>
                </a:lnTo>
                <a:lnTo>
                  <a:pt x="110067" y="143933"/>
                </a:lnTo>
                <a:lnTo>
                  <a:pt x="101600" y="143933"/>
                </a:lnTo>
                <a:lnTo>
                  <a:pt x="84667" y="143933"/>
                </a:lnTo>
                <a:lnTo>
                  <a:pt x="67734" y="152400"/>
                </a:lnTo>
                <a:lnTo>
                  <a:pt x="59267" y="152400"/>
                </a:lnTo>
                <a:lnTo>
                  <a:pt x="50800" y="160867"/>
                </a:lnTo>
                <a:lnTo>
                  <a:pt x="42334" y="169333"/>
                </a:lnTo>
                <a:lnTo>
                  <a:pt x="42334" y="169333"/>
                </a:lnTo>
                <a:lnTo>
                  <a:pt x="42334" y="177800"/>
                </a:lnTo>
                <a:lnTo>
                  <a:pt x="50800" y="177800"/>
                </a:lnTo>
                <a:lnTo>
                  <a:pt x="59267" y="177800"/>
                </a:lnTo>
                <a:lnTo>
                  <a:pt x="76200" y="169333"/>
                </a:lnTo>
                <a:lnTo>
                  <a:pt x="76200" y="169333"/>
                </a:lnTo>
                <a:lnTo>
                  <a:pt x="93134" y="169333"/>
                </a:lnTo>
                <a:lnTo>
                  <a:pt x="93134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3" name="Freeform 9312"/>
          <p:cNvSpPr/>
          <p:nvPr/>
        </p:nvSpPr>
        <p:spPr>
          <a:xfrm>
            <a:off x="5367867" y="4631267"/>
            <a:ext cx="76201" cy="84667"/>
          </a:xfrm>
          <a:custGeom>
            <a:avLst/>
            <a:gdLst/>
            <a:ahLst/>
            <a:cxnLst/>
            <a:rect l="0" t="0" r="0" b="0"/>
            <a:pathLst>
              <a:path w="76201" h="84667">
                <a:moveTo>
                  <a:pt x="50800" y="33866"/>
                </a:moveTo>
                <a:lnTo>
                  <a:pt x="50800" y="33866"/>
                </a:lnTo>
                <a:lnTo>
                  <a:pt x="50800" y="33866"/>
                </a:lnTo>
                <a:lnTo>
                  <a:pt x="42333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25400" y="25400"/>
                </a:lnTo>
                <a:lnTo>
                  <a:pt x="16933" y="33866"/>
                </a:lnTo>
                <a:lnTo>
                  <a:pt x="8466" y="33866"/>
                </a:lnTo>
                <a:lnTo>
                  <a:pt x="0" y="50800"/>
                </a:lnTo>
                <a:lnTo>
                  <a:pt x="0" y="59266"/>
                </a:lnTo>
                <a:lnTo>
                  <a:pt x="8466" y="67733"/>
                </a:lnTo>
                <a:lnTo>
                  <a:pt x="16933" y="84666"/>
                </a:lnTo>
                <a:lnTo>
                  <a:pt x="25400" y="84666"/>
                </a:lnTo>
                <a:lnTo>
                  <a:pt x="42333" y="84666"/>
                </a:lnTo>
                <a:lnTo>
                  <a:pt x="59266" y="84666"/>
                </a:lnTo>
                <a:lnTo>
                  <a:pt x="67733" y="84666"/>
                </a:lnTo>
                <a:lnTo>
                  <a:pt x="76200" y="76200"/>
                </a:lnTo>
                <a:lnTo>
                  <a:pt x="76200" y="67733"/>
                </a:lnTo>
                <a:lnTo>
                  <a:pt x="76200" y="59266"/>
                </a:lnTo>
                <a:lnTo>
                  <a:pt x="67733" y="42333"/>
                </a:lnTo>
                <a:lnTo>
                  <a:pt x="59266" y="33866"/>
                </a:lnTo>
                <a:lnTo>
                  <a:pt x="42333" y="25400"/>
                </a:lnTo>
                <a:lnTo>
                  <a:pt x="33866" y="16933"/>
                </a:lnTo>
                <a:lnTo>
                  <a:pt x="16933" y="8466"/>
                </a:lnTo>
                <a:lnTo>
                  <a:pt x="16933" y="8466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4" name="Freeform 9313"/>
          <p:cNvSpPr/>
          <p:nvPr/>
        </p:nvSpPr>
        <p:spPr>
          <a:xfrm>
            <a:off x="5613400" y="34544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5" name="Freeform 9314"/>
          <p:cNvSpPr/>
          <p:nvPr/>
        </p:nvSpPr>
        <p:spPr>
          <a:xfrm>
            <a:off x="4292600" y="3361267"/>
            <a:ext cx="1371601" cy="499534"/>
          </a:xfrm>
          <a:custGeom>
            <a:avLst/>
            <a:gdLst/>
            <a:ahLst/>
            <a:cxnLst/>
            <a:rect l="0" t="0" r="0" b="0"/>
            <a:pathLst>
              <a:path w="1371601" h="499534">
                <a:moveTo>
                  <a:pt x="1303867" y="93133"/>
                </a:moveTo>
                <a:lnTo>
                  <a:pt x="1295400" y="93133"/>
                </a:lnTo>
                <a:lnTo>
                  <a:pt x="1295400" y="84666"/>
                </a:lnTo>
                <a:lnTo>
                  <a:pt x="1278467" y="84666"/>
                </a:lnTo>
                <a:lnTo>
                  <a:pt x="1270000" y="76200"/>
                </a:lnTo>
                <a:lnTo>
                  <a:pt x="1253067" y="76200"/>
                </a:lnTo>
                <a:lnTo>
                  <a:pt x="1227667" y="67733"/>
                </a:lnTo>
                <a:lnTo>
                  <a:pt x="1210733" y="67733"/>
                </a:lnTo>
                <a:lnTo>
                  <a:pt x="1185333" y="59266"/>
                </a:lnTo>
                <a:lnTo>
                  <a:pt x="1159933" y="59266"/>
                </a:lnTo>
                <a:lnTo>
                  <a:pt x="1134533" y="50800"/>
                </a:lnTo>
                <a:lnTo>
                  <a:pt x="1100667" y="50800"/>
                </a:lnTo>
                <a:lnTo>
                  <a:pt x="1066800" y="42333"/>
                </a:lnTo>
                <a:lnTo>
                  <a:pt x="1041400" y="42333"/>
                </a:lnTo>
                <a:lnTo>
                  <a:pt x="1007533" y="33866"/>
                </a:lnTo>
                <a:lnTo>
                  <a:pt x="965200" y="25400"/>
                </a:lnTo>
                <a:lnTo>
                  <a:pt x="939800" y="25400"/>
                </a:lnTo>
                <a:lnTo>
                  <a:pt x="897467" y="16933"/>
                </a:lnTo>
                <a:lnTo>
                  <a:pt x="863600" y="16933"/>
                </a:lnTo>
                <a:lnTo>
                  <a:pt x="829733" y="16933"/>
                </a:lnTo>
                <a:lnTo>
                  <a:pt x="795867" y="8466"/>
                </a:lnTo>
                <a:lnTo>
                  <a:pt x="762000" y="8466"/>
                </a:lnTo>
                <a:lnTo>
                  <a:pt x="728133" y="8466"/>
                </a:lnTo>
                <a:lnTo>
                  <a:pt x="694267" y="0"/>
                </a:lnTo>
                <a:lnTo>
                  <a:pt x="660400" y="0"/>
                </a:lnTo>
                <a:lnTo>
                  <a:pt x="626533" y="0"/>
                </a:lnTo>
                <a:lnTo>
                  <a:pt x="592667" y="0"/>
                </a:lnTo>
                <a:lnTo>
                  <a:pt x="558800" y="0"/>
                </a:lnTo>
                <a:lnTo>
                  <a:pt x="524933" y="0"/>
                </a:lnTo>
                <a:lnTo>
                  <a:pt x="499533" y="0"/>
                </a:lnTo>
                <a:lnTo>
                  <a:pt x="465667" y="0"/>
                </a:lnTo>
                <a:lnTo>
                  <a:pt x="431800" y="0"/>
                </a:lnTo>
                <a:lnTo>
                  <a:pt x="406400" y="0"/>
                </a:lnTo>
                <a:lnTo>
                  <a:pt x="381000" y="8466"/>
                </a:lnTo>
                <a:lnTo>
                  <a:pt x="347133" y="8466"/>
                </a:lnTo>
                <a:lnTo>
                  <a:pt x="321733" y="16933"/>
                </a:lnTo>
                <a:lnTo>
                  <a:pt x="296333" y="16933"/>
                </a:lnTo>
                <a:lnTo>
                  <a:pt x="270933" y="25400"/>
                </a:lnTo>
                <a:lnTo>
                  <a:pt x="245533" y="33866"/>
                </a:lnTo>
                <a:lnTo>
                  <a:pt x="220133" y="42333"/>
                </a:lnTo>
                <a:lnTo>
                  <a:pt x="194733" y="42333"/>
                </a:lnTo>
                <a:lnTo>
                  <a:pt x="169333" y="50800"/>
                </a:lnTo>
                <a:lnTo>
                  <a:pt x="143933" y="59266"/>
                </a:lnTo>
                <a:lnTo>
                  <a:pt x="127000" y="76200"/>
                </a:lnTo>
                <a:lnTo>
                  <a:pt x="101600" y="84666"/>
                </a:lnTo>
                <a:lnTo>
                  <a:pt x="84667" y="93133"/>
                </a:lnTo>
                <a:lnTo>
                  <a:pt x="76200" y="101600"/>
                </a:lnTo>
                <a:lnTo>
                  <a:pt x="50800" y="118533"/>
                </a:lnTo>
                <a:lnTo>
                  <a:pt x="42333" y="127000"/>
                </a:lnTo>
                <a:lnTo>
                  <a:pt x="25400" y="143933"/>
                </a:lnTo>
                <a:lnTo>
                  <a:pt x="16933" y="152400"/>
                </a:lnTo>
                <a:lnTo>
                  <a:pt x="8467" y="169333"/>
                </a:lnTo>
                <a:lnTo>
                  <a:pt x="8467" y="177800"/>
                </a:lnTo>
                <a:lnTo>
                  <a:pt x="0" y="194733"/>
                </a:lnTo>
                <a:lnTo>
                  <a:pt x="0" y="203200"/>
                </a:lnTo>
                <a:lnTo>
                  <a:pt x="8467" y="220133"/>
                </a:lnTo>
                <a:lnTo>
                  <a:pt x="8467" y="228600"/>
                </a:lnTo>
                <a:lnTo>
                  <a:pt x="16933" y="245533"/>
                </a:lnTo>
                <a:lnTo>
                  <a:pt x="25400" y="254000"/>
                </a:lnTo>
                <a:lnTo>
                  <a:pt x="33867" y="270933"/>
                </a:lnTo>
                <a:lnTo>
                  <a:pt x="42333" y="279400"/>
                </a:lnTo>
                <a:lnTo>
                  <a:pt x="59267" y="296333"/>
                </a:lnTo>
                <a:lnTo>
                  <a:pt x="84667" y="304800"/>
                </a:lnTo>
                <a:lnTo>
                  <a:pt x="101600" y="313266"/>
                </a:lnTo>
                <a:lnTo>
                  <a:pt x="127000" y="321733"/>
                </a:lnTo>
                <a:lnTo>
                  <a:pt x="143933" y="338666"/>
                </a:lnTo>
                <a:lnTo>
                  <a:pt x="169333" y="347133"/>
                </a:lnTo>
                <a:lnTo>
                  <a:pt x="194733" y="355600"/>
                </a:lnTo>
                <a:lnTo>
                  <a:pt x="228600" y="372533"/>
                </a:lnTo>
                <a:lnTo>
                  <a:pt x="254000" y="381000"/>
                </a:lnTo>
                <a:lnTo>
                  <a:pt x="279400" y="389466"/>
                </a:lnTo>
                <a:lnTo>
                  <a:pt x="313267" y="397933"/>
                </a:lnTo>
                <a:lnTo>
                  <a:pt x="347133" y="406400"/>
                </a:lnTo>
                <a:lnTo>
                  <a:pt x="372533" y="414866"/>
                </a:lnTo>
                <a:lnTo>
                  <a:pt x="406400" y="431800"/>
                </a:lnTo>
                <a:lnTo>
                  <a:pt x="440267" y="431800"/>
                </a:lnTo>
                <a:lnTo>
                  <a:pt x="474133" y="440266"/>
                </a:lnTo>
                <a:lnTo>
                  <a:pt x="508000" y="448733"/>
                </a:lnTo>
                <a:lnTo>
                  <a:pt x="541867" y="457200"/>
                </a:lnTo>
                <a:lnTo>
                  <a:pt x="584200" y="465666"/>
                </a:lnTo>
                <a:lnTo>
                  <a:pt x="618067" y="474133"/>
                </a:lnTo>
                <a:lnTo>
                  <a:pt x="660400" y="474133"/>
                </a:lnTo>
                <a:lnTo>
                  <a:pt x="694267" y="482600"/>
                </a:lnTo>
                <a:lnTo>
                  <a:pt x="728133" y="491066"/>
                </a:lnTo>
                <a:lnTo>
                  <a:pt x="762000" y="491066"/>
                </a:lnTo>
                <a:lnTo>
                  <a:pt x="795867" y="491066"/>
                </a:lnTo>
                <a:lnTo>
                  <a:pt x="838200" y="499533"/>
                </a:lnTo>
                <a:lnTo>
                  <a:pt x="872067" y="499533"/>
                </a:lnTo>
                <a:lnTo>
                  <a:pt x="905933" y="499533"/>
                </a:lnTo>
                <a:lnTo>
                  <a:pt x="948267" y="499533"/>
                </a:lnTo>
                <a:lnTo>
                  <a:pt x="973667" y="499533"/>
                </a:lnTo>
                <a:lnTo>
                  <a:pt x="1007533" y="491066"/>
                </a:lnTo>
                <a:lnTo>
                  <a:pt x="1041400" y="491066"/>
                </a:lnTo>
                <a:lnTo>
                  <a:pt x="1066800" y="482600"/>
                </a:lnTo>
                <a:lnTo>
                  <a:pt x="1100667" y="482600"/>
                </a:lnTo>
                <a:lnTo>
                  <a:pt x="1126067" y="474133"/>
                </a:lnTo>
                <a:lnTo>
                  <a:pt x="1159933" y="465666"/>
                </a:lnTo>
                <a:lnTo>
                  <a:pt x="1176867" y="457200"/>
                </a:lnTo>
                <a:lnTo>
                  <a:pt x="1202267" y="448733"/>
                </a:lnTo>
                <a:lnTo>
                  <a:pt x="1227667" y="440266"/>
                </a:lnTo>
                <a:lnTo>
                  <a:pt x="1244600" y="431800"/>
                </a:lnTo>
                <a:lnTo>
                  <a:pt x="1270000" y="414866"/>
                </a:lnTo>
                <a:lnTo>
                  <a:pt x="1286933" y="406400"/>
                </a:lnTo>
                <a:lnTo>
                  <a:pt x="1295400" y="389466"/>
                </a:lnTo>
                <a:lnTo>
                  <a:pt x="1312333" y="381000"/>
                </a:lnTo>
                <a:lnTo>
                  <a:pt x="1329267" y="372533"/>
                </a:lnTo>
                <a:lnTo>
                  <a:pt x="1337733" y="355600"/>
                </a:lnTo>
                <a:lnTo>
                  <a:pt x="1346200" y="338666"/>
                </a:lnTo>
                <a:lnTo>
                  <a:pt x="1354667" y="330200"/>
                </a:lnTo>
                <a:lnTo>
                  <a:pt x="1363133" y="313266"/>
                </a:lnTo>
                <a:lnTo>
                  <a:pt x="1371600" y="304800"/>
                </a:lnTo>
                <a:lnTo>
                  <a:pt x="1371600" y="296333"/>
                </a:lnTo>
                <a:lnTo>
                  <a:pt x="1371600" y="279400"/>
                </a:lnTo>
                <a:lnTo>
                  <a:pt x="1371600" y="262466"/>
                </a:lnTo>
                <a:lnTo>
                  <a:pt x="1363133" y="245533"/>
                </a:lnTo>
                <a:lnTo>
                  <a:pt x="1354667" y="237066"/>
                </a:lnTo>
                <a:lnTo>
                  <a:pt x="1346200" y="220133"/>
                </a:lnTo>
                <a:lnTo>
                  <a:pt x="1337733" y="211666"/>
                </a:lnTo>
                <a:lnTo>
                  <a:pt x="1320800" y="194733"/>
                </a:lnTo>
                <a:lnTo>
                  <a:pt x="1312333" y="186266"/>
                </a:lnTo>
                <a:lnTo>
                  <a:pt x="1295400" y="169333"/>
                </a:lnTo>
                <a:lnTo>
                  <a:pt x="1278467" y="160866"/>
                </a:lnTo>
                <a:lnTo>
                  <a:pt x="1261533" y="152400"/>
                </a:lnTo>
                <a:lnTo>
                  <a:pt x="1236133" y="143933"/>
                </a:lnTo>
                <a:lnTo>
                  <a:pt x="1219200" y="143933"/>
                </a:lnTo>
                <a:lnTo>
                  <a:pt x="1202267" y="135466"/>
                </a:lnTo>
                <a:lnTo>
                  <a:pt x="1202267" y="135466"/>
                </a:lnTo>
                <a:lnTo>
                  <a:pt x="1193800" y="135466"/>
                </a:lnTo>
                <a:lnTo>
                  <a:pt x="1193800" y="135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6" name="Freeform 9315"/>
          <p:cNvSpPr/>
          <p:nvPr/>
        </p:nvSpPr>
        <p:spPr>
          <a:xfrm>
            <a:off x="5596467" y="4318000"/>
            <a:ext cx="397934" cy="567268"/>
          </a:xfrm>
          <a:custGeom>
            <a:avLst/>
            <a:gdLst/>
            <a:ahLst/>
            <a:cxnLst/>
            <a:rect l="0" t="0" r="0" b="0"/>
            <a:pathLst>
              <a:path w="397934" h="567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67733" y="16933"/>
                </a:lnTo>
                <a:lnTo>
                  <a:pt x="84666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43933" y="16933"/>
                </a:lnTo>
                <a:lnTo>
                  <a:pt x="160866" y="25400"/>
                </a:lnTo>
                <a:lnTo>
                  <a:pt x="177800" y="25400"/>
                </a:lnTo>
                <a:lnTo>
                  <a:pt x="194733" y="25400"/>
                </a:lnTo>
                <a:lnTo>
                  <a:pt x="211666" y="25400"/>
                </a:lnTo>
                <a:lnTo>
                  <a:pt x="237066" y="25400"/>
                </a:lnTo>
                <a:lnTo>
                  <a:pt x="245533" y="25400"/>
                </a:lnTo>
                <a:lnTo>
                  <a:pt x="262466" y="33867"/>
                </a:lnTo>
                <a:lnTo>
                  <a:pt x="270933" y="33867"/>
                </a:lnTo>
                <a:lnTo>
                  <a:pt x="287866" y="33867"/>
                </a:lnTo>
                <a:lnTo>
                  <a:pt x="296333" y="33867"/>
                </a:lnTo>
                <a:lnTo>
                  <a:pt x="304800" y="33867"/>
                </a:lnTo>
                <a:lnTo>
                  <a:pt x="313266" y="25400"/>
                </a:lnTo>
                <a:lnTo>
                  <a:pt x="321733" y="25400"/>
                </a:lnTo>
                <a:lnTo>
                  <a:pt x="321733" y="25400"/>
                </a:lnTo>
                <a:lnTo>
                  <a:pt x="321733" y="25400"/>
                </a:lnTo>
                <a:lnTo>
                  <a:pt x="330200" y="25400"/>
                </a:lnTo>
                <a:lnTo>
                  <a:pt x="330200" y="25400"/>
                </a:lnTo>
                <a:lnTo>
                  <a:pt x="330200" y="25400"/>
                </a:lnTo>
                <a:lnTo>
                  <a:pt x="330200" y="25400"/>
                </a:lnTo>
                <a:lnTo>
                  <a:pt x="330200" y="25400"/>
                </a:lnTo>
                <a:lnTo>
                  <a:pt x="330200" y="25400"/>
                </a:lnTo>
                <a:lnTo>
                  <a:pt x="330200" y="25400"/>
                </a:lnTo>
                <a:lnTo>
                  <a:pt x="330200" y="33867"/>
                </a:lnTo>
                <a:lnTo>
                  <a:pt x="330200" y="33867"/>
                </a:lnTo>
                <a:lnTo>
                  <a:pt x="330200" y="42333"/>
                </a:lnTo>
                <a:lnTo>
                  <a:pt x="330200" y="50800"/>
                </a:lnTo>
                <a:lnTo>
                  <a:pt x="330200" y="59267"/>
                </a:lnTo>
                <a:lnTo>
                  <a:pt x="330200" y="67733"/>
                </a:lnTo>
                <a:lnTo>
                  <a:pt x="330200" y="84667"/>
                </a:lnTo>
                <a:lnTo>
                  <a:pt x="321733" y="101600"/>
                </a:lnTo>
                <a:lnTo>
                  <a:pt x="321733" y="110067"/>
                </a:lnTo>
                <a:lnTo>
                  <a:pt x="321733" y="135467"/>
                </a:lnTo>
                <a:lnTo>
                  <a:pt x="330200" y="152400"/>
                </a:lnTo>
                <a:lnTo>
                  <a:pt x="330200" y="177800"/>
                </a:lnTo>
                <a:lnTo>
                  <a:pt x="330200" y="194733"/>
                </a:lnTo>
                <a:lnTo>
                  <a:pt x="330200" y="220133"/>
                </a:lnTo>
                <a:lnTo>
                  <a:pt x="338666" y="245533"/>
                </a:lnTo>
                <a:lnTo>
                  <a:pt x="338666" y="270933"/>
                </a:lnTo>
                <a:lnTo>
                  <a:pt x="347133" y="296333"/>
                </a:lnTo>
                <a:lnTo>
                  <a:pt x="347133" y="321733"/>
                </a:lnTo>
                <a:lnTo>
                  <a:pt x="355600" y="347133"/>
                </a:lnTo>
                <a:lnTo>
                  <a:pt x="355600" y="364067"/>
                </a:lnTo>
                <a:lnTo>
                  <a:pt x="364066" y="389467"/>
                </a:lnTo>
                <a:lnTo>
                  <a:pt x="364066" y="414867"/>
                </a:lnTo>
                <a:lnTo>
                  <a:pt x="372533" y="431800"/>
                </a:lnTo>
                <a:lnTo>
                  <a:pt x="372533" y="457200"/>
                </a:lnTo>
                <a:lnTo>
                  <a:pt x="372533" y="474133"/>
                </a:lnTo>
                <a:lnTo>
                  <a:pt x="381000" y="482600"/>
                </a:lnTo>
                <a:lnTo>
                  <a:pt x="381000" y="499533"/>
                </a:lnTo>
                <a:lnTo>
                  <a:pt x="381000" y="508000"/>
                </a:lnTo>
                <a:lnTo>
                  <a:pt x="389466" y="516467"/>
                </a:lnTo>
                <a:lnTo>
                  <a:pt x="389466" y="524933"/>
                </a:lnTo>
                <a:lnTo>
                  <a:pt x="397933" y="533400"/>
                </a:lnTo>
                <a:lnTo>
                  <a:pt x="397933" y="541867"/>
                </a:lnTo>
                <a:lnTo>
                  <a:pt x="397933" y="541867"/>
                </a:lnTo>
                <a:lnTo>
                  <a:pt x="397933" y="541867"/>
                </a:lnTo>
                <a:lnTo>
                  <a:pt x="397933" y="541867"/>
                </a:lnTo>
                <a:lnTo>
                  <a:pt x="397933" y="541867"/>
                </a:lnTo>
                <a:lnTo>
                  <a:pt x="397933" y="541867"/>
                </a:lnTo>
                <a:lnTo>
                  <a:pt x="397933" y="541867"/>
                </a:lnTo>
                <a:lnTo>
                  <a:pt x="397933" y="541867"/>
                </a:lnTo>
                <a:lnTo>
                  <a:pt x="397933" y="541867"/>
                </a:lnTo>
                <a:lnTo>
                  <a:pt x="397933" y="541867"/>
                </a:lnTo>
                <a:lnTo>
                  <a:pt x="397933" y="541867"/>
                </a:lnTo>
                <a:lnTo>
                  <a:pt x="397933" y="541867"/>
                </a:lnTo>
                <a:lnTo>
                  <a:pt x="397933" y="541867"/>
                </a:lnTo>
                <a:lnTo>
                  <a:pt x="397933" y="541867"/>
                </a:lnTo>
                <a:lnTo>
                  <a:pt x="397933" y="541867"/>
                </a:lnTo>
                <a:lnTo>
                  <a:pt x="397933" y="541867"/>
                </a:lnTo>
                <a:lnTo>
                  <a:pt x="397933" y="541867"/>
                </a:lnTo>
                <a:lnTo>
                  <a:pt x="397933" y="541867"/>
                </a:lnTo>
                <a:lnTo>
                  <a:pt x="397933" y="541867"/>
                </a:lnTo>
                <a:lnTo>
                  <a:pt x="397933" y="550333"/>
                </a:lnTo>
                <a:lnTo>
                  <a:pt x="389466" y="550333"/>
                </a:lnTo>
                <a:lnTo>
                  <a:pt x="389466" y="550333"/>
                </a:lnTo>
                <a:lnTo>
                  <a:pt x="389466" y="550333"/>
                </a:lnTo>
                <a:lnTo>
                  <a:pt x="381000" y="550333"/>
                </a:lnTo>
                <a:lnTo>
                  <a:pt x="372533" y="550333"/>
                </a:lnTo>
                <a:lnTo>
                  <a:pt x="364066" y="550333"/>
                </a:lnTo>
                <a:lnTo>
                  <a:pt x="355600" y="558800"/>
                </a:lnTo>
                <a:lnTo>
                  <a:pt x="338666" y="558800"/>
                </a:lnTo>
                <a:lnTo>
                  <a:pt x="321733" y="558800"/>
                </a:lnTo>
                <a:lnTo>
                  <a:pt x="296333" y="558800"/>
                </a:lnTo>
                <a:lnTo>
                  <a:pt x="270933" y="567267"/>
                </a:lnTo>
                <a:lnTo>
                  <a:pt x="245533" y="567267"/>
                </a:lnTo>
                <a:lnTo>
                  <a:pt x="220133" y="567267"/>
                </a:lnTo>
                <a:lnTo>
                  <a:pt x="186266" y="567267"/>
                </a:lnTo>
                <a:lnTo>
                  <a:pt x="152400" y="567267"/>
                </a:lnTo>
                <a:lnTo>
                  <a:pt x="127000" y="567267"/>
                </a:lnTo>
                <a:lnTo>
                  <a:pt x="101600" y="567267"/>
                </a:lnTo>
                <a:lnTo>
                  <a:pt x="76200" y="567267"/>
                </a:lnTo>
                <a:lnTo>
                  <a:pt x="59266" y="567267"/>
                </a:lnTo>
                <a:lnTo>
                  <a:pt x="42333" y="567267"/>
                </a:lnTo>
                <a:lnTo>
                  <a:pt x="33866" y="567267"/>
                </a:lnTo>
                <a:lnTo>
                  <a:pt x="25400" y="567267"/>
                </a:lnTo>
                <a:lnTo>
                  <a:pt x="16933" y="567267"/>
                </a:lnTo>
                <a:lnTo>
                  <a:pt x="16933" y="567267"/>
                </a:lnTo>
                <a:lnTo>
                  <a:pt x="8466" y="567267"/>
                </a:lnTo>
                <a:lnTo>
                  <a:pt x="8466" y="567267"/>
                </a:lnTo>
                <a:lnTo>
                  <a:pt x="8466" y="567267"/>
                </a:lnTo>
                <a:lnTo>
                  <a:pt x="8466" y="567267"/>
                </a:lnTo>
                <a:lnTo>
                  <a:pt x="8466" y="567267"/>
                </a:lnTo>
                <a:lnTo>
                  <a:pt x="8466" y="567267"/>
                </a:lnTo>
                <a:lnTo>
                  <a:pt x="8466" y="567267"/>
                </a:lnTo>
                <a:lnTo>
                  <a:pt x="8466" y="567267"/>
                </a:lnTo>
                <a:lnTo>
                  <a:pt x="8466" y="567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7" name="Freeform 9316"/>
          <p:cNvSpPr/>
          <p:nvPr/>
        </p:nvSpPr>
        <p:spPr>
          <a:xfrm>
            <a:off x="2345267" y="5909733"/>
            <a:ext cx="660401" cy="372535"/>
          </a:xfrm>
          <a:custGeom>
            <a:avLst/>
            <a:gdLst/>
            <a:ahLst/>
            <a:cxnLst/>
            <a:rect l="0" t="0" r="0" b="0"/>
            <a:pathLst>
              <a:path w="660401" h="372535">
                <a:moveTo>
                  <a:pt x="8466" y="76200"/>
                </a:moveTo>
                <a:lnTo>
                  <a:pt x="8466" y="84667"/>
                </a:lnTo>
                <a:lnTo>
                  <a:pt x="8466" y="84667"/>
                </a:lnTo>
                <a:lnTo>
                  <a:pt x="0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8466" y="127000"/>
                </a:lnTo>
                <a:lnTo>
                  <a:pt x="8466" y="143934"/>
                </a:lnTo>
                <a:lnTo>
                  <a:pt x="16933" y="169334"/>
                </a:lnTo>
                <a:lnTo>
                  <a:pt x="16933" y="186267"/>
                </a:lnTo>
                <a:lnTo>
                  <a:pt x="25400" y="211667"/>
                </a:lnTo>
                <a:lnTo>
                  <a:pt x="33866" y="237067"/>
                </a:lnTo>
                <a:lnTo>
                  <a:pt x="33866" y="254000"/>
                </a:lnTo>
                <a:lnTo>
                  <a:pt x="33866" y="279400"/>
                </a:lnTo>
                <a:lnTo>
                  <a:pt x="42333" y="296334"/>
                </a:lnTo>
                <a:lnTo>
                  <a:pt x="42333" y="321734"/>
                </a:lnTo>
                <a:lnTo>
                  <a:pt x="50800" y="338667"/>
                </a:lnTo>
                <a:lnTo>
                  <a:pt x="50800" y="347134"/>
                </a:lnTo>
                <a:lnTo>
                  <a:pt x="50800" y="364067"/>
                </a:lnTo>
                <a:lnTo>
                  <a:pt x="50800" y="364067"/>
                </a:lnTo>
                <a:lnTo>
                  <a:pt x="59266" y="372534"/>
                </a:lnTo>
                <a:lnTo>
                  <a:pt x="59266" y="372534"/>
                </a:lnTo>
                <a:lnTo>
                  <a:pt x="59266" y="364067"/>
                </a:lnTo>
                <a:lnTo>
                  <a:pt x="59266" y="347134"/>
                </a:lnTo>
                <a:lnTo>
                  <a:pt x="59266" y="330200"/>
                </a:lnTo>
                <a:lnTo>
                  <a:pt x="67733" y="313267"/>
                </a:lnTo>
                <a:lnTo>
                  <a:pt x="67733" y="287867"/>
                </a:lnTo>
                <a:lnTo>
                  <a:pt x="76200" y="262467"/>
                </a:lnTo>
                <a:lnTo>
                  <a:pt x="76200" y="237067"/>
                </a:lnTo>
                <a:lnTo>
                  <a:pt x="76200" y="203200"/>
                </a:lnTo>
                <a:lnTo>
                  <a:pt x="84666" y="177800"/>
                </a:lnTo>
                <a:lnTo>
                  <a:pt x="93133" y="152400"/>
                </a:lnTo>
                <a:lnTo>
                  <a:pt x="101600" y="127000"/>
                </a:lnTo>
                <a:lnTo>
                  <a:pt x="110066" y="101600"/>
                </a:lnTo>
                <a:lnTo>
                  <a:pt x="118533" y="76200"/>
                </a:lnTo>
                <a:lnTo>
                  <a:pt x="135466" y="59267"/>
                </a:lnTo>
                <a:lnTo>
                  <a:pt x="143933" y="42334"/>
                </a:lnTo>
                <a:lnTo>
                  <a:pt x="160866" y="25400"/>
                </a:lnTo>
                <a:lnTo>
                  <a:pt x="169333" y="16934"/>
                </a:lnTo>
                <a:lnTo>
                  <a:pt x="186266" y="8467"/>
                </a:lnTo>
                <a:lnTo>
                  <a:pt x="194733" y="8467"/>
                </a:lnTo>
                <a:lnTo>
                  <a:pt x="211666" y="0"/>
                </a:lnTo>
                <a:lnTo>
                  <a:pt x="228600" y="8467"/>
                </a:lnTo>
                <a:lnTo>
                  <a:pt x="237066" y="8467"/>
                </a:lnTo>
                <a:lnTo>
                  <a:pt x="254000" y="16934"/>
                </a:lnTo>
                <a:lnTo>
                  <a:pt x="262466" y="33867"/>
                </a:lnTo>
                <a:lnTo>
                  <a:pt x="270933" y="42334"/>
                </a:lnTo>
                <a:lnTo>
                  <a:pt x="279400" y="59267"/>
                </a:lnTo>
                <a:lnTo>
                  <a:pt x="287866" y="76200"/>
                </a:lnTo>
                <a:lnTo>
                  <a:pt x="296333" y="93134"/>
                </a:lnTo>
                <a:lnTo>
                  <a:pt x="296333" y="118534"/>
                </a:lnTo>
                <a:lnTo>
                  <a:pt x="296333" y="135467"/>
                </a:lnTo>
                <a:lnTo>
                  <a:pt x="304800" y="160867"/>
                </a:lnTo>
                <a:lnTo>
                  <a:pt x="304800" y="177800"/>
                </a:lnTo>
                <a:lnTo>
                  <a:pt x="304800" y="203200"/>
                </a:lnTo>
                <a:lnTo>
                  <a:pt x="304800" y="220134"/>
                </a:lnTo>
                <a:lnTo>
                  <a:pt x="304800" y="237067"/>
                </a:lnTo>
                <a:lnTo>
                  <a:pt x="304800" y="262467"/>
                </a:lnTo>
                <a:lnTo>
                  <a:pt x="304800" y="279400"/>
                </a:lnTo>
                <a:lnTo>
                  <a:pt x="304800" y="296334"/>
                </a:lnTo>
                <a:lnTo>
                  <a:pt x="313266" y="313267"/>
                </a:lnTo>
                <a:lnTo>
                  <a:pt x="321733" y="330200"/>
                </a:lnTo>
                <a:lnTo>
                  <a:pt x="330200" y="338667"/>
                </a:lnTo>
                <a:lnTo>
                  <a:pt x="338666" y="347134"/>
                </a:lnTo>
                <a:lnTo>
                  <a:pt x="347133" y="347134"/>
                </a:lnTo>
                <a:lnTo>
                  <a:pt x="355600" y="355600"/>
                </a:lnTo>
                <a:lnTo>
                  <a:pt x="364066" y="355600"/>
                </a:lnTo>
                <a:lnTo>
                  <a:pt x="381000" y="347134"/>
                </a:lnTo>
                <a:lnTo>
                  <a:pt x="389466" y="347134"/>
                </a:lnTo>
                <a:lnTo>
                  <a:pt x="397933" y="330200"/>
                </a:lnTo>
                <a:lnTo>
                  <a:pt x="414866" y="321734"/>
                </a:lnTo>
                <a:lnTo>
                  <a:pt x="423333" y="304800"/>
                </a:lnTo>
                <a:lnTo>
                  <a:pt x="440266" y="287867"/>
                </a:lnTo>
                <a:lnTo>
                  <a:pt x="448733" y="270934"/>
                </a:lnTo>
                <a:lnTo>
                  <a:pt x="465666" y="245534"/>
                </a:lnTo>
                <a:lnTo>
                  <a:pt x="474133" y="228600"/>
                </a:lnTo>
                <a:lnTo>
                  <a:pt x="482600" y="203200"/>
                </a:lnTo>
                <a:lnTo>
                  <a:pt x="491066" y="186267"/>
                </a:lnTo>
                <a:lnTo>
                  <a:pt x="491066" y="160867"/>
                </a:lnTo>
                <a:lnTo>
                  <a:pt x="499533" y="143934"/>
                </a:lnTo>
                <a:lnTo>
                  <a:pt x="499533" y="127000"/>
                </a:lnTo>
                <a:lnTo>
                  <a:pt x="508000" y="110067"/>
                </a:lnTo>
                <a:lnTo>
                  <a:pt x="508000" y="101600"/>
                </a:lnTo>
                <a:lnTo>
                  <a:pt x="508000" y="93134"/>
                </a:lnTo>
                <a:lnTo>
                  <a:pt x="508000" y="84667"/>
                </a:lnTo>
                <a:lnTo>
                  <a:pt x="508000" y="84667"/>
                </a:lnTo>
                <a:lnTo>
                  <a:pt x="508000" y="84667"/>
                </a:lnTo>
                <a:lnTo>
                  <a:pt x="508000" y="84667"/>
                </a:lnTo>
                <a:lnTo>
                  <a:pt x="508000" y="84667"/>
                </a:lnTo>
                <a:lnTo>
                  <a:pt x="508000" y="93134"/>
                </a:lnTo>
                <a:lnTo>
                  <a:pt x="499533" y="101600"/>
                </a:lnTo>
                <a:lnTo>
                  <a:pt x="499533" y="110067"/>
                </a:lnTo>
                <a:lnTo>
                  <a:pt x="499533" y="127000"/>
                </a:lnTo>
                <a:lnTo>
                  <a:pt x="499533" y="143934"/>
                </a:lnTo>
                <a:lnTo>
                  <a:pt x="491066" y="160867"/>
                </a:lnTo>
                <a:lnTo>
                  <a:pt x="491066" y="177800"/>
                </a:lnTo>
                <a:lnTo>
                  <a:pt x="491066" y="194734"/>
                </a:lnTo>
                <a:lnTo>
                  <a:pt x="499533" y="220134"/>
                </a:lnTo>
                <a:lnTo>
                  <a:pt x="499533" y="245534"/>
                </a:lnTo>
                <a:lnTo>
                  <a:pt x="508000" y="262467"/>
                </a:lnTo>
                <a:lnTo>
                  <a:pt x="508000" y="279400"/>
                </a:lnTo>
                <a:lnTo>
                  <a:pt x="516466" y="296334"/>
                </a:lnTo>
                <a:lnTo>
                  <a:pt x="524933" y="313267"/>
                </a:lnTo>
                <a:lnTo>
                  <a:pt x="533400" y="330200"/>
                </a:lnTo>
                <a:lnTo>
                  <a:pt x="541866" y="338667"/>
                </a:lnTo>
                <a:lnTo>
                  <a:pt x="558800" y="338667"/>
                </a:lnTo>
                <a:lnTo>
                  <a:pt x="567266" y="347134"/>
                </a:lnTo>
                <a:lnTo>
                  <a:pt x="575733" y="347134"/>
                </a:lnTo>
                <a:lnTo>
                  <a:pt x="584200" y="338667"/>
                </a:lnTo>
                <a:lnTo>
                  <a:pt x="592666" y="330200"/>
                </a:lnTo>
                <a:lnTo>
                  <a:pt x="609600" y="321734"/>
                </a:lnTo>
                <a:lnTo>
                  <a:pt x="618066" y="313267"/>
                </a:lnTo>
                <a:lnTo>
                  <a:pt x="626533" y="296334"/>
                </a:lnTo>
                <a:lnTo>
                  <a:pt x="635000" y="279400"/>
                </a:lnTo>
                <a:lnTo>
                  <a:pt x="643466" y="262467"/>
                </a:lnTo>
                <a:lnTo>
                  <a:pt x="651933" y="237067"/>
                </a:lnTo>
                <a:lnTo>
                  <a:pt x="660400" y="220134"/>
                </a:lnTo>
                <a:lnTo>
                  <a:pt x="660400" y="194734"/>
                </a:lnTo>
                <a:lnTo>
                  <a:pt x="660400" y="177800"/>
                </a:lnTo>
                <a:lnTo>
                  <a:pt x="660400" y="152400"/>
                </a:lnTo>
                <a:lnTo>
                  <a:pt x="660400" y="135467"/>
                </a:lnTo>
                <a:lnTo>
                  <a:pt x="660400" y="110067"/>
                </a:lnTo>
                <a:lnTo>
                  <a:pt x="651933" y="93134"/>
                </a:lnTo>
                <a:lnTo>
                  <a:pt x="651933" y="84667"/>
                </a:lnTo>
                <a:lnTo>
                  <a:pt x="635000" y="67734"/>
                </a:lnTo>
                <a:lnTo>
                  <a:pt x="626533" y="50800"/>
                </a:lnTo>
                <a:lnTo>
                  <a:pt x="618066" y="42334"/>
                </a:lnTo>
                <a:lnTo>
                  <a:pt x="609600" y="33867"/>
                </a:lnTo>
                <a:lnTo>
                  <a:pt x="601133" y="33867"/>
                </a:lnTo>
                <a:lnTo>
                  <a:pt x="584200" y="33867"/>
                </a:lnTo>
                <a:lnTo>
                  <a:pt x="567266" y="25400"/>
                </a:lnTo>
                <a:lnTo>
                  <a:pt x="558800" y="33867"/>
                </a:lnTo>
                <a:lnTo>
                  <a:pt x="541866" y="33867"/>
                </a:lnTo>
                <a:lnTo>
                  <a:pt x="533400" y="42334"/>
                </a:lnTo>
                <a:lnTo>
                  <a:pt x="516466" y="50800"/>
                </a:lnTo>
                <a:lnTo>
                  <a:pt x="508000" y="67734"/>
                </a:lnTo>
                <a:lnTo>
                  <a:pt x="491066" y="84667"/>
                </a:lnTo>
                <a:lnTo>
                  <a:pt x="491066" y="84667"/>
                </a:lnTo>
                <a:lnTo>
                  <a:pt x="482600" y="101600"/>
                </a:lnTo>
                <a:lnTo>
                  <a:pt x="482600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225" y="0"/>
            <a:ext cx="10515600" cy="1325563"/>
          </a:xfrm>
        </p:spPr>
        <p:txBody>
          <a:bodyPr/>
          <a:lstStyle/>
          <a:p>
            <a:r>
              <a:rPr lang="en-US" altLang="en-US" b="1" u="sng"/>
              <a:t>Arc Length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591" y="1845760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/>
              <a:t>Example:</a:t>
            </a:r>
            <a:r>
              <a:rPr lang="en-US" altLang="en-US"/>
              <a:t> 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363" y="3055435"/>
            <a:ext cx="3733800" cy="314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2963333" y="482600"/>
            <a:ext cx="177801" cy="245534"/>
          </a:xfrm>
          <a:custGeom>
            <a:avLst/>
            <a:gdLst/>
            <a:ahLst/>
            <a:cxnLst/>
            <a:rect l="0" t="0" r="0" b="0"/>
            <a:pathLst>
              <a:path w="177801" h="245534">
                <a:moveTo>
                  <a:pt x="16934" y="8467"/>
                </a:moveTo>
                <a:lnTo>
                  <a:pt x="16934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84667"/>
                </a:lnTo>
                <a:lnTo>
                  <a:pt x="25400" y="101600"/>
                </a:lnTo>
                <a:lnTo>
                  <a:pt x="33867" y="127000"/>
                </a:lnTo>
                <a:lnTo>
                  <a:pt x="33867" y="152400"/>
                </a:lnTo>
                <a:lnTo>
                  <a:pt x="33867" y="169333"/>
                </a:lnTo>
                <a:lnTo>
                  <a:pt x="33867" y="194733"/>
                </a:lnTo>
                <a:lnTo>
                  <a:pt x="33867" y="211667"/>
                </a:lnTo>
                <a:lnTo>
                  <a:pt x="33867" y="220133"/>
                </a:lnTo>
                <a:lnTo>
                  <a:pt x="33867" y="237067"/>
                </a:lnTo>
                <a:lnTo>
                  <a:pt x="33867" y="237067"/>
                </a:lnTo>
                <a:lnTo>
                  <a:pt x="25400" y="245533"/>
                </a:lnTo>
                <a:lnTo>
                  <a:pt x="25400" y="245533"/>
                </a:lnTo>
                <a:lnTo>
                  <a:pt x="25400" y="245533"/>
                </a:lnTo>
                <a:lnTo>
                  <a:pt x="25400" y="245533"/>
                </a:lnTo>
                <a:lnTo>
                  <a:pt x="25400" y="245533"/>
                </a:lnTo>
                <a:lnTo>
                  <a:pt x="16934" y="237067"/>
                </a:lnTo>
                <a:lnTo>
                  <a:pt x="16934" y="220133"/>
                </a:lnTo>
                <a:lnTo>
                  <a:pt x="16934" y="211667"/>
                </a:lnTo>
                <a:lnTo>
                  <a:pt x="8467" y="186267"/>
                </a:lnTo>
                <a:lnTo>
                  <a:pt x="8467" y="160867"/>
                </a:lnTo>
                <a:lnTo>
                  <a:pt x="8467" y="143933"/>
                </a:lnTo>
                <a:lnTo>
                  <a:pt x="0" y="118533"/>
                </a:lnTo>
                <a:lnTo>
                  <a:pt x="8467" y="101600"/>
                </a:lnTo>
                <a:lnTo>
                  <a:pt x="8467" y="84667"/>
                </a:lnTo>
                <a:lnTo>
                  <a:pt x="16934" y="67733"/>
                </a:lnTo>
                <a:lnTo>
                  <a:pt x="33867" y="50800"/>
                </a:lnTo>
                <a:lnTo>
                  <a:pt x="42334" y="33867"/>
                </a:lnTo>
                <a:lnTo>
                  <a:pt x="50800" y="25400"/>
                </a:lnTo>
                <a:lnTo>
                  <a:pt x="67734" y="8467"/>
                </a:lnTo>
                <a:lnTo>
                  <a:pt x="84667" y="8467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8467"/>
                </a:lnTo>
                <a:lnTo>
                  <a:pt x="135467" y="8467"/>
                </a:lnTo>
                <a:lnTo>
                  <a:pt x="143934" y="16933"/>
                </a:lnTo>
                <a:lnTo>
                  <a:pt x="152400" y="33867"/>
                </a:lnTo>
                <a:lnTo>
                  <a:pt x="160867" y="50800"/>
                </a:lnTo>
                <a:lnTo>
                  <a:pt x="160867" y="67733"/>
                </a:lnTo>
                <a:lnTo>
                  <a:pt x="169334" y="84667"/>
                </a:lnTo>
                <a:lnTo>
                  <a:pt x="169334" y="110067"/>
                </a:lnTo>
                <a:lnTo>
                  <a:pt x="169334" y="135467"/>
                </a:lnTo>
                <a:lnTo>
                  <a:pt x="169334" y="152400"/>
                </a:lnTo>
                <a:lnTo>
                  <a:pt x="169334" y="169333"/>
                </a:lnTo>
                <a:lnTo>
                  <a:pt x="169334" y="186267"/>
                </a:lnTo>
                <a:lnTo>
                  <a:pt x="169334" y="194733"/>
                </a:lnTo>
                <a:lnTo>
                  <a:pt x="169334" y="203200"/>
                </a:lnTo>
                <a:lnTo>
                  <a:pt x="169334" y="211667"/>
                </a:lnTo>
                <a:lnTo>
                  <a:pt x="169334" y="211667"/>
                </a:lnTo>
                <a:lnTo>
                  <a:pt x="169334" y="211667"/>
                </a:lnTo>
                <a:lnTo>
                  <a:pt x="169334" y="211667"/>
                </a:lnTo>
                <a:lnTo>
                  <a:pt x="177800" y="203200"/>
                </a:lnTo>
                <a:lnTo>
                  <a:pt x="17780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191933" y="482600"/>
            <a:ext cx="110068" cy="194734"/>
          </a:xfrm>
          <a:custGeom>
            <a:avLst/>
            <a:gdLst/>
            <a:ahLst/>
            <a:cxnLst/>
            <a:rect l="0" t="0" r="0" b="0"/>
            <a:pathLst>
              <a:path w="110068" h="194734">
                <a:moveTo>
                  <a:pt x="84667" y="8467"/>
                </a:moveTo>
                <a:lnTo>
                  <a:pt x="84667" y="8467"/>
                </a:lnTo>
                <a:lnTo>
                  <a:pt x="84667" y="8467"/>
                </a:ln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8467"/>
                </a:lnTo>
                <a:lnTo>
                  <a:pt x="50800" y="16933"/>
                </a:lnTo>
                <a:lnTo>
                  <a:pt x="42334" y="25400"/>
                </a:lnTo>
                <a:lnTo>
                  <a:pt x="33867" y="42333"/>
                </a:lnTo>
                <a:lnTo>
                  <a:pt x="25400" y="50800"/>
                </a:lnTo>
                <a:lnTo>
                  <a:pt x="8467" y="76200"/>
                </a:lnTo>
                <a:lnTo>
                  <a:pt x="8467" y="93133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0867"/>
                </a:lnTo>
                <a:lnTo>
                  <a:pt x="8467" y="177800"/>
                </a:lnTo>
                <a:lnTo>
                  <a:pt x="16934" y="186267"/>
                </a:lnTo>
                <a:lnTo>
                  <a:pt x="25400" y="194733"/>
                </a:lnTo>
                <a:lnTo>
                  <a:pt x="42334" y="194733"/>
                </a:lnTo>
                <a:lnTo>
                  <a:pt x="50800" y="194733"/>
                </a:lnTo>
                <a:lnTo>
                  <a:pt x="59267" y="194733"/>
                </a:lnTo>
                <a:lnTo>
                  <a:pt x="76200" y="194733"/>
                </a:lnTo>
                <a:lnTo>
                  <a:pt x="84667" y="186267"/>
                </a:lnTo>
                <a:lnTo>
                  <a:pt x="93134" y="177800"/>
                </a:lnTo>
                <a:lnTo>
                  <a:pt x="101600" y="169333"/>
                </a:lnTo>
                <a:lnTo>
                  <a:pt x="110067" y="160867"/>
                </a:lnTo>
                <a:lnTo>
                  <a:pt x="110067" y="143933"/>
                </a:lnTo>
                <a:lnTo>
                  <a:pt x="110067" y="127000"/>
                </a:lnTo>
                <a:lnTo>
                  <a:pt x="101600" y="110067"/>
                </a:lnTo>
                <a:lnTo>
                  <a:pt x="101600" y="84667"/>
                </a:lnTo>
                <a:lnTo>
                  <a:pt x="93134" y="67733"/>
                </a:lnTo>
                <a:lnTo>
                  <a:pt x="76200" y="50800"/>
                </a:lnTo>
                <a:lnTo>
                  <a:pt x="67734" y="42333"/>
                </a:lnTo>
                <a:lnTo>
                  <a:pt x="59267" y="33867"/>
                </a:lnTo>
                <a:lnTo>
                  <a:pt x="50800" y="33867"/>
                </a:lnTo>
                <a:lnTo>
                  <a:pt x="50800" y="25400"/>
                </a:lnTo>
                <a:lnTo>
                  <a:pt x="42334" y="25400"/>
                </a:lnTo>
                <a:lnTo>
                  <a:pt x="42334" y="25400"/>
                </a:lnTo>
                <a:lnTo>
                  <a:pt x="42334" y="16933"/>
                </a:lnTo>
                <a:lnTo>
                  <a:pt x="42334" y="16933"/>
                </a:lnTo>
                <a:lnTo>
                  <a:pt x="42334" y="16933"/>
                </a:lnTo>
                <a:lnTo>
                  <a:pt x="42334" y="8467"/>
                </a:lnTo>
                <a:lnTo>
                  <a:pt x="42334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386667" y="338667"/>
            <a:ext cx="42334" cy="330201"/>
          </a:xfrm>
          <a:custGeom>
            <a:avLst/>
            <a:gdLst/>
            <a:ahLst/>
            <a:cxnLst/>
            <a:rect l="0" t="0" r="0" b="0"/>
            <a:pathLst>
              <a:path w="42334" h="330201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42333" y="8466"/>
                </a:lnTo>
                <a:lnTo>
                  <a:pt x="42333" y="16933"/>
                </a:lnTo>
                <a:lnTo>
                  <a:pt x="42333" y="33866"/>
                </a:lnTo>
                <a:lnTo>
                  <a:pt x="42333" y="50800"/>
                </a:lnTo>
                <a:lnTo>
                  <a:pt x="33866" y="76200"/>
                </a:lnTo>
                <a:lnTo>
                  <a:pt x="33866" y="101600"/>
                </a:lnTo>
                <a:lnTo>
                  <a:pt x="33866" y="127000"/>
                </a:lnTo>
                <a:lnTo>
                  <a:pt x="25400" y="152400"/>
                </a:lnTo>
                <a:lnTo>
                  <a:pt x="25400" y="186266"/>
                </a:lnTo>
                <a:lnTo>
                  <a:pt x="25400" y="211666"/>
                </a:lnTo>
                <a:lnTo>
                  <a:pt x="25400" y="245533"/>
                </a:lnTo>
                <a:lnTo>
                  <a:pt x="25400" y="270933"/>
                </a:lnTo>
                <a:lnTo>
                  <a:pt x="25400" y="287866"/>
                </a:lnTo>
                <a:lnTo>
                  <a:pt x="25400" y="304800"/>
                </a:lnTo>
                <a:lnTo>
                  <a:pt x="25400" y="321733"/>
                </a:lnTo>
                <a:lnTo>
                  <a:pt x="25400" y="330200"/>
                </a:lnTo>
                <a:lnTo>
                  <a:pt x="25400" y="330200"/>
                </a:lnTo>
                <a:lnTo>
                  <a:pt x="25400" y="330200"/>
                </a:lnTo>
                <a:lnTo>
                  <a:pt x="16933" y="330200"/>
                </a:lnTo>
                <a:lnTo>
                  <a:pt x="16933" y="321733"/>
                </a:lnTo>
                <a:lnTo>
                  <a:pt x="8466" y="304800"/>
                </a:lnTo>
                <a:lnTo>
                  <a:pt x="0" y="287866"/>
                </a:lnTo>
                <a:lnTo>
                  <a:pt x="0" y="287866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302000" y="482600"/>
            <a:ext cx="254001" cy="33868"/>
          </a:xfrm>
          <a:custGeom>
            <a:avLst/>
            <a:gdLst/>
            <a:ahLst/>
            <a:cxnLst/>
            <a:rect l="0" t="0" r="0" b="0"/>
            <a:pathLst>
              <a:path w="254001" h="33868">
                <a:moveTo>
                  <a:pt x="16933" y="33867"/>
                </a:moveTo>
                <a:lnTo>
                  <a:pt x="16933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7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18533" y="8467"/>
                </a:lnTo>
                <a:lnTo>
                  <a:pt x="143933" y="8467"/>
                </a:lnTo>
                <a:lnTo>
                  <a:pt x="160867" y="8467"/>
                </a:lnTo>
                <a:lnTo>
                  <a:pt x="186267" y="8467"/>
                </a:lnTo>
                <a:lnTo>
                  <a:pt x="203200" y="8467"/>
                </a:lnTo>
                <a:lnTo>
                  <a:pt x="220133" y="8467"/>
                </a:lnTo>
                <a:lnTo>
                  <a:pt x="245533" y="8467"/>
                </a:lnTo>
                <a:lnTo>
                  <a:pt x="245533" y="8467"/>
                </a:lnTo>
                <a:lnTo>
                  <a:pt x="254000" y="0"/>
                </a:lnTo>
                <a:lnTo>
                  <a:pt x="254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801533" y="448733"/>
            <a:ext cx="16935" cy="211668"/>
          </a:xfrm>
          <a:custGeom>
            <a:avLst/>
            <a:gdLst/>
            <a:ahLst/>
            <a:cxnLst/>
            <a:rect l="0" t="0" r="0" b="0"/>
            <a:pathLst>
              <a:path w="16935" h="211668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42334"/>
                </a:lnTo>
                <a:lnTo>
                  <a:pt x="16934" y="59267"/>
                </a:lnTo>
                <a:lnTo>
                  <a:pt x="16934" y="76200"/>
                </a:lnTo>
                <a:lnTo>
                  <a:pt x="8467" y="101600"/>
                </a:lnTo>
                <a:lnTo>
                  <a:pt x="8467" y="118534"/>
                </a:lnTo>
                <a:lnTo>
                  <a:pt x="8467" y="143934"/>
                </a:lnTo>
                <a:lnTo>
                  <a:pt x="8467" y="169334"/>
                </a:lnTo>
                <a:lnTo>
                  <a:pt x="0" y="186267"/>
                </a:lnTo>
                <a:lnTo>
                  <a:pt x="0" y="194734"/>
                </a:lnTo>
                <a:lnTo>
                  <a:pt x="0" y="203200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818467" y="397933"/>
            <a:ext cx="25401" cy="8468"/>
          </a:xfrm>
          <a:custGeom>
            <a:avLst/>
            <a:gdLst/>
            <a:ahLst/>
            <a:cxnLst/>
            <a:rect l="0" t="0" r="0" b="0"/>
            <a:pathLst>
              <a:path w="254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869267" y="423333"/>
            <a:ext cx="169334" cy="203201"/>
          </a:xfrm>
          <a:custGeom>
            <a:avLst/>
            <a:gdLst/>
            <a:ahLst/>
            <a:cxnLst/>
            <a:rect l="0" t="0" r="0" b="0"/>
            <a:pathLst>
              <a:path w="169334" h="203201">
                <a:moveTo>
                  <a:pt x="8466" y="59267"/>
                </a:moveTo>
                <a:lnTo>
                  <a:pt x="8466" y="67734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18534"/>
                </a:lnTo>
                <a:lnTo>
                  <a:pt x="16933" y="135467"/>
                </a:lnTo>
                <a:lnTo>
                  <a:pt x="16933" y="152400"/>
                </a:lnTo>
                <a:lnTo>
                  <a:pt x="25400" y="160867"/>
                </a:lnTo>
                <a:lnTo>
                  <a:pt x="25400" y="177800"/>
                </a:lnTo>
                <a:lnTo>
                  <a:pt x="25400" y="186267"/>
                </a:lnTo>
                <a:lnTo>
                  <a:pt x="25400" y="194734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194734"/>
                </a:lnTo>
                <a:lnTo>
                  <a:pt x="16933" y="194734"/>
                </a:lnTo>
                <a:lnTo>
                  <a:pt x="16933" y="177800"/>
                </a:lnTo>
                <a:lnTo>
                  <a:pt x="8466" y="169334"/>
                </a:lnTo>
                <a:lnTo>
                  <a:pt x="8466" y="152400"/>
                </a:lnTo>
                <a:lnTo>
                  <a:pt x="0" y="135467"/>
                </a:lnTo>
                <a:lnTo>
                  <a:pt x="0" y="118534"/>
                </a:lnTo>
                <a:lnTo>
                  <a:pt x="0" y="101600"/>
                </a:lnTo>
                <a:lnTo>
                  <a:pt x="0" y="84667"/>
                </a:lnTo>
                <a:lnTo>
                  <a:pt x="0" y="67734"/>
                </a:lnTo>
                <a:lnTo>
                  <a:pt x="0" y="50800"/>
                </a:lnTo>
                <a:lnTo>
                  <a:pt x="8466" y="33867"/>
                </a:lnTo>
                <a:lnTo>
                  <a:pt x="16933" y="25400"/>
                </a:lnTo>
                <a:lnTo>
                  <a:pt x="25400" y="16934"/>
                </a:lnTo>
                <a:lnTo>
                  <a:pt x="42333" y="8467"/>
                </a:lnTo>
                <a:lnTo>
                  <a:pt x="59266" y="8467"/>
                </a:lnTo>
                <a:lnTo>
                  <a:pt x="67733" y="0"/>
                </a:lnTo>
                <a:lnTo>
                  <a:pt x="84666" y="0"/>
                </a:lnTo>
                <a:lnTo>
                  <a:pt x="93133" y="8467"/>
                </a:lnTo>
                <a:lnTo>
                  <a:pt x="110066" y="16934"/>
                </a:lnTo>
                <a:lnTo>
                  <a:pt x="118533" y="25400"/>
                </a:lnTo>
                <a:lnTo>
                  <a:pt x="127000" y="42334"/>
                </a:lnTo>
                <a:lnTo>
                  <a:pt x="135466" y="59267"/>
                </a:lnTo>
                <a:lnTo>
                  <a:pt x="143933" y="84667"/>
                </a:lnTo>
                <a:lnTo>
                  <a:pt x="143933" y="101600"/>
                </a:lnTo>
                <a:lnTo>
                  <a:pt x="152400" y="118534"/>
                </a:lnTo>
                <a:lnTo>
                  <a:pt x="152400" y="135467"/>
                </a:lnTo>
                <a:lnTo>
                  <a:pt x="160866" y="152400"/>
                </a:lnTo>
                <a:lnTo>
                  <a:pt x="152400" y="169334"/>
                </a:lnTo>
                <a:lnTo>
                  <a:pt x="152400" y="177800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60866" y="186267"/>
                </a:lnTo>
                <a:lnTo>
                  <a:pt x="160866" y="186267"/>
                </a:lnTo>
                <a:lnTo>
                  <a:pt x="169333" y="177800"/>
                </a:lnTo>
                <a:lnTo>
                  <a:pt x="169333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157133" y="414867"/>
            <a:ext cx="220135" cy="177801"/>
          </a:xfrm>
          <a:custGeom>
            <a:avLst/>
            <a:gdLst/>
            <a:ahLst/>
            <a:cxnLst/>
            <a:rect l="0" t="0" r="0" b="0"/>
            <a:pathLst>
              <a:path w="220135" h="177801">
                <a:moveTo>
                  <a:pt x="220134" y="42333"/>
                </a:moveTo>
                <a:lnTo>
                  <a:pt x="220134" y="42333"/>
                </a:lnTo>
                <a:lnTo>
                  <a:pt x="220134" y="42333"/>
                </a:lnTo>
                <a:lnTo>
                  <a:pt x="220134" y="42333"/>
                </a:lnTo>
                <a:lnTo>
                  <a:pt x="220134" y="33866"/>
                </a:lnTo>
                <a:lnTo>
                  <a:pt x="220134" y="25400"/>
                </a:lnTo>
                <a:lnTo>
                  <a:pt x="211667" y="25400"/>
                </a:lnTo>
                <a:lnTo>
                  <a:pt x="211667" y="16933"/>
                </a:lnTo>
                <a:lnTo>
                  <a:pt x="203200" y="8466"/>
                </a:lnTo>
                <a:lnTo>
                  <a:pt x="186267" y="8466"/>
                </a:lnTo>
                <a:lnTo>
                  <a:pt x="177800" y="0"/>
                </a:lnTo>
                <a:lnTo>
                  <a:pt x="160867" y="0"/>
                </a:lnTo>
                <a:lnTo>
                  <a:pt x="143934" y="0"/>
                </a:lnTo>
                <a:lnTo>
                  <a:pt x="127000" y="8466"/>
                </a:lnTo>
                <a:lnTo>
                  <a:pt x="101600" y="16933"/>
                </a:lnTo>
                <a:lnTo>
                  <a:pt x="84667" y="16933"/>
                </a:lnTo>
                <a:lnTo>
                  <a:pt x="59267" y="33866"/>
                </a:lnTo>
                <a:lnTo>
                  <a:pt x="42334" y="42333"/>
                </a:lnTo>
                <a:lnTo>
                  <a:pt x="33867" y="59266"/>
                </a:lnTo>
                <a:lnTo>
                  <a:pt x="16934" y="76200"/>
                </a:lnTo>
                <a:lnTo>
                  <a:pt x="8467" y="93133"/>
                </a:lnTo>
                <a:lnTo>
                  <a:pt x="0" y="110066"/>
                </a:lnTo>
                <a:lnTo>
                  <a:pt x="0" y="118533"/>
                </a:lnTo>
                <a:lnTo>
                  <a:pt x="0" y="135466"/>
                </a:lnTo>
                <a:lnTo>
                  <a:pt x="8467" y="143933"/>
                </a:lnTo>
                <a:lnTo>
                  <a:pt x="16934" y="152400"/>
                </a:lnTo>
                <a:lnTo>
                  <a:pt x="33867" y="160866"/>
                </a:lnTo>
                <a:lnTo>
                  <a:pt x="42334" y="169333"/>
                </a:lnTo>
                <a:lnTo>
                  <a:pt x="59267" y="177800"/>
                </a:lnTo>
                <a:lnTo>
                  <a:pt x="76200" y="177800"/>
                </a:lnTo>
                <a:lnTo>
                  <a:pt x="93134" y="169333"/>
                </a:lnTo>
                <a:lnTo>
                  <a:pt x="110067" y="169333"/>
                </a:lnTo>
                <a:lnTo>
                  <a:pt x="127000" y="160866"/>
                </a:lnTo>
                <a:lnTo>
                  <a:pt x="135467" y="152400"/>
                </a:lnTo>
                <a:lnTo>
                  <a:pt x="135467" y="152400"/>
                </a:lnTo>
                <a:lnTo>
                  <a:pt x="143934" y="135466"/>
                </a:lnTo>
                <a:lnTo>
                  <a:pt x="143934" y="135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318000" y="330200"/>
            <a:ext cx="42334" cy="279401"/>
          </a:xfrm>
          <a:custGeom>
            <a:avLst/>
            <a:gdLst/>
            <a:ahLst/>
            <a:cxnLst/>
            <a:rect l="0" t="0" r="0" b="0"/>
            <a:pathLst>
              <a:path w="42334" h="279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20133"/>
                </a:lnTo>
                <a:lnTo>
                  <a:pt x="16933" y="245533"/>
                </a:lnTo>
                <a:lnTo>
                  <a:pt x="16933" y="262467"/>
                </a:lnTo>
                <a:lnTo>
                  <a:pt x="25400" y="270933"/>
                </a:lnTo>
                <a:lnTo>
                  <a:pt x="25400" y="279400"/>
                </a:lnTo>
                <a:lnTo>
                  <a:pt x="25400" y="279400"/>
                </a:lnTo>
                <a:lnTo>
                  <a:pt x="33867" y="279400"/>
                </a:lnTo>
                <a:lnTo>
                  <a:pt x="42333" y="270933"/>
                </a:lnTo>
                <a:lnTo>
                  <a:pt x="42333" y="262467"/>
                </a:lnTo>
                <a:lnTo>
                  <a:pt x="42333" y="262467"/>
                </a:lnTo>
                <a:lnTo>
                  <a:pt x="42333" y="254000"/>
                </a:lnTo>
                <a:lnTo>
                  <a:pt x="42333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377267" y="423333"/>
            <a:ext cx="169334" cy="186268"/>
          </a:xfrm>
          <a:custGeom>
            <a:avLst/>
            <a:gdLst/>
            <a:ahLst/>
            <a:cxnLst/>
            <a:rect l="0" t="0" r="0" b="0"/>
            <a:pathLst>
              <a:path w="169334" h="186268">
                <a:moveTo>
                  <a:pt x="0" y="93134"/>
                </a:moveTo>
                <a:lnTo>
                  <a:pt x="0" y="93134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8466" y="110067"/>
                </a:lnTo>
                <a:lnTo>
                  <a:pt x="8466" y="110067"/>
                </a:lnTo>
                <a:lnTo>
                  <a:pt x="16933" y="110067"/>
                </a:lnTo>
                <a:lnTo>
                  <a:pt x="33866" y="118534"/>
                </a:lnTo>
                <a:lnTo>
                  <a:pt x="50800" y="118534"/>
                </a:lnTo>
                <a:lnTo>
                  <a:pt x="67733" y="118534"/>
                </a:lnTo>
                <a:lnTo>
                  <a:pt x="84666" y="110067"/>
                </a:lnTo>
                <a:lnTo>
                  <a:pt x="101600" y="110067"/>
                </a:lnTo>
                <a:lnTo>
                  <a:pt x="110066" y="101600"/>
                </a:lnTo>
                <a:lnTo>
                  <a:pt x="127000" y="101600"/>
                </a:lnTo>
                <a:lnTo>
                  <a:pt x="135466" y="84667"/>
                </a:lnTo>
                <a:lnTo>
                  <a:pt x="143933" y="76200"/>
                </a:lnTo>
                <a:lnTo>
                  <a:pt x="143933" y="67734"/>
                </a:lnTo>
                <a:lnTo>
                  <a:pt x="152400" y="50800"/>
                </a:lnTo>
                <a:lnTo>
                  <a:pt x="152400" y="33867"/>
                </a:lnTo>
                <a:lnTo>
                  <a:pt x="143933" y="25400"/>
                </a:lnTo>
                <a:lnTo>
                  <a:pt x="143933" y="16934"/>
                </a:lnTo>
                <a:lnTo>
                  <a:pt x="135466" y="8467"/>
                </a:lnTo>
                <a:lnTo>
                  <a:pt x="118533" y="0"/>
                </a:lnTo>
                <a:lnTo>
                  <a:pt x="110066" y="0"/>
                </a:lnTo>
                <a:lnTo>
                  <a:pt x="101600" y="0"/>
                </a:lnTo>
                <a:lnTo>
                  <a:pt x="76200" y="8467"/>
                </a:lnTo>
                <a:lnTo>
                  <a:pt x="67733" y="16934"/>
                </a:lnTo>
                <a:lnTo>
                  <a:pt x="50800" y="25400"/>
                </a:lnTo>
                <a:lnTo>
                  <a:pt x="33866" y="42334"/>
                </a:lnTo>
                <a:lnTo>
                  <a:pt x="25400" y="59267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18534"/>
                </a:lnTo>
                <a:lnTo>
                  <a:pt x="16933" y="135467"/>
                </a:lnTo>
                <a:lnTo>
                  <a:pt x="25400" y="152400"/>
                </a:lnTo>
                <a:lnTo>
                  <a:pt x="33866" y="160867"/>
                </a:lnTo>
                <a:lnTo>
                  <a:pt x="50800" y="177800"/>
                </a:lnTo>
                <a:lnTo>
                  <a:pt x="59266" y="177800"/>
                </a:lnTo>
                <a:lnTo>
                  <a:pt x="76200" y="186267"/>
                </a:lnTo>
                <a:lnTo>
                  <a:pt x="101600" y="186267"/>
                </a:lnTo>
                <a:lnTo>
                  <a:pt x="118533" y="177800"/>
                </a:lnTo>
                <a:lnTo>
                  <a:pt x="143933" y="169334"/>
                </a:lnTo>
                <a:lnTo>
                  <a:pt x="143933" y="169334"/>
                </a:lnTo>
                <a:lnTo>
                  <a:pt x="169333" y="160867"/>
                </a:lnTo>
                <a:lnTo>
                  <a:pt x="169333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529667" y="448733"/>
            <a:ext cx="160867" cy="355601"/>
          </a:xfrm>
          <a:custGeom>
            <a:avLst/>
            <a:gdLst/>
            <a:ahLst/>
            <a:cxnLst/>
            <a:rect l="0" t="0" r="0" b="0"/>
            <a:pathLst>
              <a:path w="160867" h="355601">
                <a:moveTo>
                  <a:pt x="152400" y="33867"/>
                </a:moveTo>
                <a:lnTo>
                  <a:pt x="160866" y="33867"/>
                </a:lnTo>
                <a:lnTo>
                  <a:pt x="160866" y="33867"/>
                </a:lnTo>
                <a:lnTo>
                  <a:pt x="160866" y="25400"/>
                </a:lnTo>
                <a:lnTo>
                  <a:pt x="160866" y="25400"/>
                </a:lnTo>
                <a:lnTo>
                  <a:pt x="152400" y="16934"/>
                </a:lnTo>
                <a:lnTo>
                  <a:pt x="152400" y="8467"/>
                </a:lnTo>
                <a:lnTo>
                  <a:pt x="143933" y="8467"/>
                </a:lnTo>
                <a:lnTo>
                  <a:pt x="135466" y="0"/>
                </a:lnTo>
                <a:lnTo>
                  <a:pt x="127000" y="0"/>
                </a:lnTo>
                <a:lnTo>
                  <a:pt x="118533" y="0"/>
                </a:lnTo>
                <a:lnTo>
                  <a:pt x="101600" y="0"/>
                </a:lnTo>
                <a:lnTo>
                  <a:pt x="84666" y="8467"/>
                </a:lnTo>
                <a:lnTo>
                  <a:pt x="76200" y="8467"/>
                </a:lnTo>
                <a:lnTo>
                  <a:pt x="59266" y="25400"/>
                </a:lnTo>
                <a:lnTo>
                  <a:pt x="42333" y="33867"/>
                </a:lnTo>
                <a:lnTo>
                  <a:pt x="25400" y="50800"/>
                </a:lnTo>
                <a:lnTo>
                  <a:pt x="16933" y="67734"/>
                </a:lnTo>
                <a:lnTo>
                  <a:pt x="8466" y="84667"/>
                </a:lnTo>
                <a:lnTo>
                  <a:pt x="0" y="93134"/>
                </a:lnTo>
                <a:lnTo>
                  <a:pt x="0" y="118534"/>
                </a:lnTo>
                <a:lnTo>
                  <a:pt x="0" y="127000"/>
                </a:lnTo>
                <a:lnTo>
                  <a:pt x="8466" y="135467"/>
                </a:lnTo>
                <a:lnTo>
                  <a:pt x="16933" y="143934"/>
                </a:lnTo>
                <a:lnTo>
                  <a:pt x="25400" y="152400"/>
                </a:lnTo>
                <a:lnTo>
                  <a:pt x="42333" y="152400"/>
                </a:lnTo>
                <a:lnTo>
                  <a:pt x="59266" y="152400"/>
                </a:lnTo>
                <a:lnTo>
                  <a:pt x="67733" y="152400"/>
                </a:lnTo>
                <a:lnTo>
                  <a:pt x="76200" y="152400"/>
                </a:lnTo>
                <a:lnTo>
                  <a:pt x="84666" y="135467"/>
                </a:lnTo>
                <a:lnTo>
                  <a:pt x="93133" y="127000"/>
                </a:lnTo>
                <a:lnTo>
                  <a:pt x="101600" y="110067"/>
                </a:lnTo>
                <a:lnTo>
                  <a:pt x="110066" y="93134"/>
                </a:lnTo>
                <a:lnTo>
                  <a:pt x="110066" y="76200"/>
                </a:lnTo>
                <a:lnTo>
                  <a:pt x="118533" y="59267"/>
                </a:lnTo>
                <a:lnTo>
                  <a:pt x="118533" y="50800"/>
                </a:lnTo>
                <a:lnTo>
                  <a:pt x="118533" y="33867"/>
                </a:lnTo>
                <a:lnTo>
                  <a:pt x="118533" y="33867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8533" y="33867"/>
                </a:lnTo>
                <a:lnTo>
                  <a:pt x="118533" y="33867"/>
                </a:lnTo>
                <a:lnTo>
                  <a:pt x="118533" y="42334"/>
                </a:lnTo>
                <a:lnTo>
                  <a:pt x="118533" y="50800"/>
                </a:lnTo>
                <a:lnTo>
                  <a:pt x="118533" y="67734"/>
                </a:lnTo>
                <a:lnTo>
                  <a:pt x="118533" y="93134"/>
                </a:lnTo>
                <a:lnTo>
                  <a:pt x="127000" y="110067"/>
                </a:lnTo>
                <a:lnTo>
                  <a:pt x="127000" y="135467"/>
                </a:lnTo>
                <a:lnTo>
                  <a:pt x="135466" y="160867"/>
                </a:lnTo>
                <a:lnTo>
                  <a:pt x="135466" y="177800"/>
                </a:lnTo>
                <a:lnTo>
                  <a:pt x="135466" y="203200"/>
                </a:lnTo>
                <a:lnTo>
                  <a:pt x="143933" y="220134"/>
                </a:lnTo>
                <a:lnTo>
                  <a:pt x="143933" y="245534"/>
                </a:lnTo>
                <a:lnTo>
                  <a:pt x="135466" y="262467"/>
                </a:lnTo>
                <a:lnTo>
                  <a:pt x="127000" y="287867"/>
                </a:lnTo>
                <a:lnTo>
                  <a:pt x="127000" y="304800"/>
                </a:lnTo>
                <a:lnTo>
                  <a:pt x="118533" y="321734"/>
                </a:lnTo>
                <a:lnTo>
                  <a:pt x="101600" y="330200"/>
                </a:lnTo>
                <a:lnTo>
                  <a:pt x="93133" y="338667"/>
                </a:lnTo>
                <a:lnTo>
                  <a:pt x="84666" y="347134"/>
                </a:lnTo>
                <a:lnTo>
                  <a:pt x="76200" y="355600"/>
                </a:lnTo>
                <a:lnTo>
                  <a:pt x="67733" y="355600"/>
                </a:lnTo>
                <a:lnTo>
                  <a:pt x="59266" y="347134"/>
                </a:lnTo>
                <a:lnTo>
                  <a:pt x="59266" y="338667"/>
                </a:lnTo>
                <a:lnTo>
                  <a:pt x="50800" y="321734"/>
                </a:lnTo>
                <a:lnTo>
                  <a:pt x="50800" y="321734"/>
                </a:lnTo>
                <a:lnTo>
                  <a:pt x="50800" y="313267"/>
                </a:lnTo>
                <a:lnTo>
                  <a:pt x="50800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724400" y="414867"/>
            <a:ext cx="127001" cy="194734"/>
          </a:xfrm>
          <a:custGeom>
            <a:avLst/>
            <a:gdLst/>
            <a:ahLst/>
            <a:cxnLst/>
            <a:rect l="0" t="0" r="0" b="0"/>
            <a:pathLst>
              <a:path w="127001" h="194734">
                <a:moveTo>
                  <a:pt x="8467" y="42333"/>
                </a:moveTo>
                <a:lnTo>
                  <a:pt x="16933" y="42333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25400" y="59266"/>
                </a:lnTo>
                <a:lnTo>
                  <a:pt x="25400" y="76200"/>
                </a:lnTo>
                <a:lnTo>
                  <a:pt x="33867" y="84666"/>
                </a:lnTo>
                <a:lnTo>
                  <a:pt x="33867" y="110066"/>
                </a:lnTo>
                <a:lnTo>
                  <a:pt x="33867" y="118533"/>
                </a:lnTo>
                <a:lnTo>
                  <a:pt x="42333" y="135466"/>
                </a:lnTo>
                <a:lnTo>
                  <a:pt x="42333" y="152400"/>
                </a:lnTo>
                <a:lnTo>
                  <a:pt x="42333" y="169333"/>
                </a:lnTo>
                <a:lnTo>
                  <a:pt x="42333" y="177800"/>
                </a:lnTo>
                <a:lnTo>
                  <a:pt x="42333" y="186266"/>
                </a:lnTo>
                <a:lnTo>
                  <a:pt x="42333" y="194733"/>
                </a:lnTo>
                <a:lnTo>
                  <a:pt x="33867" y="194733"/>
                </a:lnTo>
                <a:lnTo>
                  <a:pt x="33867" y="194733"/>
                </a:lnTo>
                <a:lnTo>
                  <a:pt x="33867" y="194733"/>
                </a:lnTo>
                <a:lnTo>
                  <a:pt x="25400" y="194733"/>
                </a:lnTo>
                <a:lnTo>
                  <a:pt x="25400" y="194733"/>
                </a:lnTo>
                <a:lnTo>
                  <a:pt x="16933" y="186266"/>
                </a:lnTo>
                <a:lnTo>
                  <a:pt x="16933" y="169333"/>
                </a:lnTo>
                <a:lnTo>
                  <a:pt x="8467" y="160866"/>
                </a:lnTo>
                <a:lnTo>
                  <a:pt x="0" y="143933"/>
                </a:lnTo>
                <a:lnTo>
                  <a:pt x="0" y="127000"/>
                </a:lnTo>
                <a:lnTo>
                  <a:pt x="0" y="110066"/>
                </a:lnTo>
                <a:lnTo>
                  <a:pt x="0" y="84666"/>
                </a:lnTo>
                <a:lnTo>
                  <a:pt x="8467" y="67733"/>
                </a:lnTo>
                <a:lnTo>
                  <a:pt x="16933" y="59266"/>
                </a:lnTo>
                <a:lnTo>
                  <a:pt x="16933" y="33866"/>
                </a:lnTo>
                <a:lnTo>
                  <a:pt x="25400" y="25400"/>
                </a:lnTo>
                <a:lnTo>
                  <a:pt x="42333" y="16933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8466"/>
                </a:lnTo>
                <a:lnTo>
                  <a:pt x="118533" y="16933"/>
                </a:lnTo>
                <a:lnTo>
                  <a:pt x="127000" y="25400"/>
                </a:lnTo>
                <a:lnTo>
                  <a:pt x="127000" y="33866"/>
                </a:lnTo>
                <a:lnTo>
                  <a:pt x="127000" y="33866"/>
                </a:lnTo>
                <a:lnTo>
                  <a:pt x="127000" y="42333"/>
                </a:lnTo>
                <a:lnTo>
                  <a:pt x="127000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902200" y="423333"/>
            <a:ext cx="110068" cy="194735"/>
          </a:xfrm>
          <a:custGeom>
            <a:avLst/>
            <a:gdLst/>
            <a:ahLst/>
            <a:cxnLst/>
            <a:rect l="0" t="0" r="0" b="0"/>
            <a:pathLst>
              <a:path w="110068" h="194735">
                <a:moveTo>
                  <a:pt x="8467" y="93134"/>
                </a:moveTo>
                <a:lnTo>
                  <a:pt x="8467" y="93134"/>
                </a:lnTo>
                <a:lnTo>
                  <a:pt x="8467" y="93134"/>
                </a:lnTo>
                <a:lnTo>
                  <a:pt x="16933" y="101600"/>
                </a:lnTo>
                <a:lnTo>
                  <a:pt x="25400" y="101600"/>
                </a:lnTo>
                <a:lnTo>
                  <a:pt x="33867" y="101600"/>
                </a:lnTo>
                <a:lnTo>
                  <a:pt x="42333" y="101600"/>
                </a:lnTo>
                <a:lnTo>
                  <a:pt x="50800" y="101600"/>
                </a:lnTo>
                <a:lnTo>
                  <a:pt x="67733" y="93134"/>
                </a:lnTo>
                <a:lnTo>
                  <a:pt x="76200" y="93134"/>
                </a:lnTo>
                <a:lnTo>
                  <a:pt x="84667" y="84667"/>
                </a:lnTo>
                <a:lnTo>
                  <a:pt x="93133" y="76200"/>
                </a:lnTo>
                <a:lnTo>
                  <a:pt x="93133" y="67734"/>
                </a:lnTo>
                <a:lnTo>
                  <a:pt x="101600" y="59267"/>
                </a:lnTo>
                <a:lnTo>
                  <a:pt x="101600" y="42334"/>
                </a:lnTo>
                <a:lnTo>
                  <a:pt x="101600" y="33867"/>
                </a:lnTo>
                <a:lnTo>
                  <a:pt x="93133" y="16934"/>
                </a:lnTo>
                <a:lnTo>
                  <a:pt x="93133" y="8467"/>
                </a:lnTo>
                <a:lnTo>
                  <a:pt x="84667" y="8467"/>
                </a:lnTo>
                <a:lnTo>
                  <a:pt x="76200" y="0"/>
                </a:lnTo>
                <a:lnTo>
                  <a:pt x="67733" y="8467"/>
                </a:lnTo>
                <a:lnTo>
                  <a:pt x="50800" y="8467"/>
                </a:lnTo>
                <a:lnTo>
                  <a:pt x="42333" y="16934"/>
                </a:lnTo>
                <a:lnTo>
                  <a:pt x="25400" y="25400"/>
                </a:lnTo>
                <a:lnTo>
                  <a:pt x="16933" y="42334"/>
                </a:lnTo>
                <a:lnTo>
                  <a:pt x="8467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8467" y="152400"/>
                </a:lnTo>
                <a:lnTo>
                  <a:pt x="16933" y="169334"/>
                </a:lnTo>
                <a:lnTo>
                  <a:pt x="25400" y="177800"/>
                </a:lnTo>
                <a:lnTo>
                  <a:pt x="33867" y="186267"/>
                </a:lnTo>
                <a:lnTo>
                  <a:pt x="50800" y="194734"/>
                </a:lnTo>
                <a:lnTo>
                  <a:pt x="59267" y="194734"/>
                </a:lnTo>
                <a:lnTo>
                  <a:pt x="76200" y="194734"/>
                </a:lnTo>
                <a:lnTo>
                  <a:pt x="93133" y="186267"/>
                </a:lnTo>
                <a:lnTo>
                  <a:pt x="93133" y="186267"/>
                </a:lnTo>
                <a:lnTo>
                  <a:pt x="110067" y="177800"/>
                </a:lnTo>
                <a:lnTo>
                  <a:pt x="110067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054600" y="397933"/>
            <a:ext cx="186268" cy="203201"/>
          </a:xfrm>
          <a:custGeom>
            <a:avLst/>
            <a:gdLst/>
            <a:ahLst/>
            <a:cxnLst/>
            <a:rect l="0" t="0" r="0" b="0"/>
            <a:pathLst>
              <a:path w="186268" h="203201">
                <a:moveTo>
                  <a:pt x="42333" y="110067"/>
                </a:moveTo>
                <a:lnTo>
                  <a:pt x="50800" y="110067"/>
                </a:lnTo>
                <a:lnTo>
                  <a:pt x="50800" y="110067"/>
                </a:lnTo>
                <a:lnTo>
                  <a:pt x="50800" y="110067"/>
                </a:lnTo>
                <a:lnTo>
                  <a:pt x="50800" y="110067"/>
                </a:lnTo>
                <a:lnTo>
                  <a:pt x="59267" y="110067"/>
                </a:lnTo>
                <a:lnTo>
                  <a:pt x="67733" y="110067"/>
                </a:lnTo>
                <a:lnTo>
                  <a:pt x="76200" y="110067"/>
                </a:lnTo>
                <a:lnTo>
                  <a:pt x="84667" y="101600"/>
                </a:lnTo>
                <a:lnTo>
                  <a:pt x="93133" y="93134"/>
                </a:lnTo>
                <a:lnTo>
                  <a:pt x="101600" y="93134"/>
                </a:lnTo>
                <a:lnTo>
                  <a:pt x="110067" y="84667"/>
                </a:lnTo>
                <a:lnTo>
                  <a:pt x="118533" y="67734"/>
                </a:lnTo>
                <a:lnTo>
                  <a:pt x="118533" y="59267"/>
                </a:lnTo>
                <a:lnTo>
                  <a:pt x="118533" y="42334"/>
                </a:lnTo>
                <a:lnTo>
                  <a:pt x="118533" y="33867"/>
                </a:lnTo>
                <a:lnTo>
                  <a:pt x="118533" y="16934"/>
                </a:lnTo>
                <a:lnTo>
                  <a:pt x="118533" y="8467"/>
                </a:lnTo>
                <a:lnTo>
                  <a:pt x="110067" y="8467"/>
                </a:lnTo>
                <a:lnTo>
                  <a:pt x="101600" y="0"/>
                </a:lnTo>
                <a:lnTo>
                  <a:pt x="93133" y="8467"/>
                </a:lnTo>
                <a:lnTo>
                  <a:pt x="84667" y="8467"/>
                </a:lnTo>
                <a:lnTo>
                  <a:pt x="67733" y="16934"/>
                </a:lnTo>
                <a:lnTo>
                  <a:pt x="50800" y="16934"/>
                </a:lnTo>
                <a:lnTo>
                  <a:pt x="42333" y="33867"/>
                </a:lnTo>
                <a:lnTo>
                  <a:pt x="33867" y="42334"/>
                </a:lnTo>
                <a:lnTo>
                  <a:pt x="16933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0" y="110067"/>
                </a:lnTo>
                <a:lnTo>
                  <a:pt x="8467" y="135467"/>
                </a:lnTo>
                <a:lnTo>
                  <a:pt x="8467" y="152400"/>
                </a:lnTo>
                <a:lnTo>
                  <a:pt x="16933" y="169334"/>
                </a:lnTo>
                <a:lnTo>
                  <a:pt x="25400" y="186267"/>
                </a:lnTo>
                <a:lnTo>
                  <a:pt x="42333" y="194734"/>
                </a:lnTo>
                <a:lnTo>
                  <a:pt x="67733" y="203200"/>
                </a:lnTo>
                <a:lnTo>
                  <a:pt x="84667" y="203200"/>
                </a:lnTo>
                <a:lnTo>
                  <a:pt x="93133" y="203200"/>
                </a:lnTo>
                <a:lnTo>
                  <a:pt x="110067" y="203200"/>
                </a:lnTo>
                <a:lnTo>
                  <a:pt x="127000" y="203200"/>
                </a:lnTo>
                <a:lnTo>
                  <a:pt x="135467" y="186267"/>
                </a:lnTo>
                <a:lnTo>
                  <a:pt x="152400" y="177800"/>
                </a:lnTo>
                <a:lnTo>
                  <a:pt x="160867" y="169334"/>
                </a:lnTo>
                <a:lnTo>
                  <a:pt x="177800" y="152400"/>
                </a:lnTo>
                <a:lnTo>
                  <a:pt x="177800" y="152400"/>
                </a:lnTo>
                <a:lnTo>
                  <a:pt x="186267" y="135467"/>
                </a:lnTo>
                <a:lnTo>
                  <a:pt x="186267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240867" y="406400"/>
            <a:ext cx="135467" cy="262468"/>
          </a:xfrm>
          <a:custGeom>
            <a:avLst/>
            <a:gdLst/>
            <a:ahLst/>
            <a:cxnLst/>
            <a:rect l="0" t="0" r="0" b="0"/>
            <a:pathLst>
              <a:path w="135467" h="262468">
                <a:moveTo>
                  <a:pt x="67733" y="33867"/>
                </a:moveTo>
                <a:lnTo>
                  <a:pt x="67733" y="25400"/>
                </a:lnTo>
                <a:lnTo>
                  <a:pt x="76200" y="16933"/>
                </a:lnTo>
                <a:lnTo>
                  <a:pt x="76200" y="8467"/>
                </a:lnTo>
                <a:lnTo>
                  <a:pt x="84666" y="8467"/>
                </a:lnTo>
                <a:lnTo>
                  <a:pt x="93133" y="0"/>
                </a:lnTo>
                <a:lnTo>
                  <a:pt x="93133" y="0"/>
                </a:lnTo>
                <a:lnTo>
                  <a:pt x="84666" y="0"/>
                </a:lnTo>
                <a:lnTo>
                  <a:pt x="84666" y="0"/>
                </a:lnTo>
                <a:lnTo>
                  <a:pt x="76200" y="8467"/>
                </a:lnTo>
                <a:lnTo>
                  <a:pt x="67733" y="8467"/>
                </a:lnTo>
                <a:lnTo>
                  <a:pt x="59266" y="25400"/>
                </a:lnTo>
                <a:lnTo>
                  <a:pt x="42333" y="33867"/>
                </a:lnTo>
                <a:lnTo>
                  <a:pt x="25400" y="50800"/>
                </a:lnTo>
                <a:lnTo>
                  <a:pt x="16933" y="67733"/>
                </a:lnTo>
                <a:lnTo>
                  <a:pt x="8466" y="76200"/>
                </a:lnTo>
                <a:lnTo>
                  <a:pt x="0" y="84667"/>
                </a:lnTo>
                <a:lnTo>
                  <a:pt x="0" y="93133"/>
                </a:lnTo>
                <a:lnTo>
                  <a:pt x="8466" y="101600"/>
                </a:lnTo>
                <a:lnTo>
                  <a:pt x="8466" y="101600"/>
                </a:lnTo>
                <a:lnTo>
                  <a:pt x="16933" y="110067"/>
                </a:lnTo>
                <a:lnTo>
                  <a:pt x="33866" y="110067"/>
                </a:lnTo>
                <a:lnTo>
                  <a:pt x="42333" y="118533"/>
                </a:lnTo>
                <a:lnTo>
                  <a:pt x="59266" y="118533"/>
                </a:lnTo>
                <a:lnTo>
                  <a:pt x="76200" y="118533"/>
                </a:lnTo>
                <a:lnTo>
                  <a:pt x="93133" y="118533"/>
                </a:lnTo>
                <a:lnTo>
                  <a:pt x="110066" y="118533"/>
                </a:lnTo>
                <a:lnTo>
                  <a:pt x="118533" y="127000"/>
                </a:lnTo>
                <a:lnTo>
                  <a:pt x="127000" y="135467"/>
                </a:lnTo>
                <a:lnTo>
                  <a:pt x="135466" y="143933"/>
                </a:lnTo>
                <a:lnTo>
                  <a:pt x="135466" y="160867"/>
                </a:lnTo>
                <a:lnTo>
                  <a:pt x="135466" y="177800"/>
                </a:lnTo>
                <a:lnTo>
                  <a:pt x="135466" y="194733"/>
                </a:lnTo>
                <a:lnTo>
                  <a:pt x="127000" y="203200"/>
                </a:lnTo>
                <a:lnTo>
                  <a:pt x="118533" y="220133"/>
                </a:lnTo>
                <a:lnTo>
                  <a:pt x="110066" y="228600"/>
                </a:lnTo>
                <a:lnTo>
                  <a:pt x="93133" y="237067"/>
                </a:lnTo>
                <a:lnTo>
                  <a:pt x="76200" y="245533"/>
                </a:lnTo>
                <a:lnTo>
                  <a:pt x="67733" y="254000"/>
                </a:lnTo>
                <a:lnTo>
                  <a:pt x="50800" y="262467"/>
                </a:lnTo>
                <a:lnTo>
                  <a:pt x="42333" y="262467"/>
                </a:lnTo>
                <a:lnTo>
                  <a:pt x="33866" y="262467"/>
                </a:lnTo>
                <a:lnTo>
                  <a:pt x="25400" y="254000"/>
                </a:lnTo>
                <a:lnTo>
                  <a:pt x="25400" y="245533"/>
                </a:lnTo>
                <a:lnTo>
                  <a:pt x="25400" y="237067"/>
                </a:lnTo>
                <a:lnTo>
                  <a:pt x="33866" y="220133"/>
                </a:lnTo>
                <a:lnTo>
                  <a:pt x="33866" y="220133"/>
                </a:lnTo>
                <a:lnTo>
                  <a:pt x="42333" y="211667"/>
                </a:lnTo>
                <a:lnTo>
                  <a:pt x="42333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511800" y="330200"/>
            <a:ext cx="16934" cy="160868"/>
          </a:xfrm>
          <a:custGeom>
            <a:avLst/>
            <a:gdLst/>
            <a:ahLst/>
            <a:cxnLst/>
            <a:rect l="0" t="0" r="0" b="0"/>
            <a:pathLst>
              <a:path w="16934" h="160868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8467" y="127000"/>
                </a:lnTo>
                <a:lnTo>
                  <a:pt x="8467" y="135467"/>
                </a:lnTo>
                <a:lnTo>
                  <a:pt x="16933" y="143933"/>
                </a:lnTo>
                <a:lnTo>
                  <a:pt x="16933" y="143933"/>
                </a:lnTo>
                <a:lnTo>
                  <a:pt x="16933" y="160867"/>
                </a:lnTo>
                <a:lnTo>
                  <a:pt x="16933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537200" y="626533"/>
            <a:ext cx="8468" cy="8468"/>
          </a:xfrm>
          <a:custGeom>
            <a:avLst/>
            <a:gdLst/>
            <a:ahLst/>
            <a:cxnLst/>
            <a:rect l="0" t="0" r="0" b="0"/>
            <a:pathLst>
              <a:path w="8468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11200" y="1244600"/>
            <a:ext cx="254001" cy="279401"/>
          </a:xfrm>
          <a:custGeom>
            <a:avLst/>
            <a:gdLst/>
            <a:ahLst/>
            <a:cxnLst/>
            <a:rect l="0" t="0" r="0" b="0"/>
            <a:pathLst>
              <a:path w="254001" h="279401">
                <a:moveTo>
                  <a:pt x="8467" y="67733"/>
                </a:moveTo>
                <a:lnTo>
                  <a:pt x="8467" y="67733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93133"/>
                </a:lnTo>
                <a:lnTo>
                  <a:pt x="8467" y="110067"/>
                </a:lnTo>
                <a:lnTo>
                  <a:pt x="8467" y="127000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186267"/>
                </a:lnTo>
                <a:lnTo>
                  <a:pt x="16933" y="203200"/>
                </a:lnTo>
                <a:lnTo>
                  <a:pt x="16933" y="228600"/>
                </a:lnTo>
                <a:lnTo>
                  <a:pt x="16933" y="245533"/>
                </a:lnTo>
                <a:lnTo>
                  <a:pt x="16933" y="262467"/>
                </a:lnTo>
                <a:lnTo>
                  <a:pt x="16933" y="270933"/>
                </a:lnTo>
                <a:lnTo>
                  <a:pt x="16933" y="270933"/>
                </a:lnTo>
                <a:lnTo>
                  <a:pt x="16933" y="279400"/>
                </a:lnTo>
                <a:lnTo>
                  <a:pt x="16933" y="279400"/>
                </a:lnTo>
                <a:lnTo>
                  <a:pt x="16933" y="279400"/>
                </a:lnTo>
                <a:lnTo>
                  <a:pt x="8467" y="270933"/>
                </a:lnTo>
                <a:lnTo>
                  <a:pt x="8467" y="262467"/>
                </a:lnTo>
                <a:lnTo>
                  <a:pt x="8467" y="254000"/>
                </a:lnTo>
                <a:lnTo>
                  <a:pt x="8467" y="245533"/>
                </a:lnTo>
                <a:lnTo>
                  <a:pt x="8467" y="228600"/>
                </a:lnTo>
                <a:lnTo>
                  <a:pt x="0" y="203200"/>
                </a:lnTo>
                <a:lnTo>
                  <a:pt x="0" y="186267"/>
                </a:lnTo>
                <a:lnTo>
                  <a:pt x="0" y="160867"/>
                </a:lnTo>
                <a:lnTo>
                  <a:pt x="0" y="135467"/>
                </a:lnTo>
                <a:lnTo>
                  <a:pt x="8467" y="110067"/>
                </a:lnTo>
                <a:lnTo>
                  <a:pt x="8467" y="84667"/>
                </a:lnTo>
                <a:lnTo>
                  <a:pt x="16933" y="67733"/>
                </a:lnTo>
                <a:lnTo>
                  <a:pt x="16933" y="59267"/>
                </a:lnTo>
                <a:lnTo>
                  <a:pt x="25400" y="42333"/>
                </a:lnTo>
                <a:lnTo>
                  <a:pt x="33867" y="42333"/>
                </a:lnTo>
                <a:lnTo>
                  <a:pt x="50800" y="33867"/>
                </a:lnTo>
                <a:lnTo>
                  <a:pt x="59267" y="42333"/>
                </a:lnTo>
                <a:lnTo>
                  <a:pt x="67733" y="42333"/>
                </a:lnTo>
                <a:lnTo>
                  <a:pt x="76200" y="50800"/>
                </a:lnTo>
                <a:lnTo>
                  <a:pt x="84667" y="67733"/>
                </a:lnTo>
                <a:lnTo>
                  <a:pt x="93133" y="84667"/>
                </a:lnTo>
                <a:lnTo>
                  <a:pt x="101600" y="101600"/>
                </a:lnTo>
                <a:lnTo>
                  <a:pt x="110067" y="118533"/>
                </a:lnTo>
                <a:lnTo>
                  <a:pt x="110067" y="143933"/>
                </a:lnTo>
                <a:lnTo>
                  <a:pt x="110067" y="169333"/>
                </a:lnTo>
                <a:lnTo>
                  <a:pt x="118533" y="186267"/>
                </a:lnTo>
                <a:lnTo>
                  <a:pt x="118533" y="211667"/>
                </a:lnTo>
                <a:lnTo>
                  <a:pt x="118533" y="228600"/>
                </a:lnTo>
                <a:lnTo>
                  <a:pt x="118533" y="237067"/>
                </a:lnTo>
                <a:lnTo>
                  <a:pt x="118533" y="245533"/>
                </a:lnTo>
                <a:lnTo>
                  <a:pt x="127000" y="254000"/>
                </a:lnTo>
                <a:lnTo>
                  <a:pt x="127000" y="254000"/>
                </a:lnTo>
                <a:lnTo>
                  <a:pt x="127000" y="254000"/>
                </a:lnTo>
                <a:lnTo>
                  <a:pt x="127000" y="254000"/>
                </a:lnTo>
                <a:lnTo>
                  <a:pt x="127000" y="254000"/>
                </a:lnTo>
                <a:lnTo>
                  <a:pt x="118533" y="245533"/>
                </a:lnTo>
                <a:lnTo>
                  <a:pt x="118533" y="237067"/>
                </a:lnTo>
                <a:lnTo>
                  <a:pt x="118533" y="220133"/>
                </a:lnTo>
                <a:lnTo>
                  <a:pt x="127000" y="203200"/>
                </a:lnTo>
                <a:lnTo>
                  <a:pt x="127000" y="186267"/>
                </a:lnTo>
                <a:lnTo>
                  <a:pt x="127000" y="160867"/>
                </a:lnTo>
                <a:lnTo>
                  <a:pt x="127000" y="135467"/>
                </a:lnTo>
                <a:lnTo>
                  <a:pt x="127000" y="110067"/>
                </a:lnTo>
                <a:lnTo>
                  <a:pt x="127000" y="93133"/>
                </a:lnTo>
                <a:lnTo>
                  <a:pt x="135467" y="67733"/>
                </a:lnTo>
                <a:lnTo>
                  <a:pt x="135467" y="50800"/>
                </a:lnTo>
                <a:lnTo>
                  <a:pt x="143933" y="33867"/>
                </a:lnTo>
                <a:lnTo>
                  <a:pt x="152400" y="16933"/>
                </a:lnTo>
                <a:lnTo>
                  <a:pt x="160867" y="8467"/>
                </a:lnTo>
                <a:lnTo>
                  <a:pt x="169333" y="0"/>
                </a:lnTo>
                <a:lnTo>
                  <a:pt x="186267" y="0"/>
                </a:lnTo>
                <a:lnTo>
                  <a:pt x="186267" y="8467"/>
                </a:lnTo>
                <a:lnTo>
                  <a:pt x="194733" y="8467"/>
                </a:lnTo>
                <a:lnTo>
                  <a:pt x="203200" y="25400"/>
                </a:lnTo>
                <a:lnTo>
                  <a:pt x="211667" y="33867"/>
                </a:lnTo>
                <a:lnTo>
                  <a:pt x="220133" y="50800"/>
                </a:lnTo>
                <a:lnTo>
                  <a:pt x="228600" y="67733"/>
                </a:lnTo>
                <a:lnTo>
                  <a:pt x="237067" y="93133"/>
                </a:lnTo>
                <a:lnTo>
                  <a:pt x="237067" y="110067"/>
                </a:lnTo>
                <a:lnTo>
                  <a:pt x="237067" y="135467"/>
                </a:lnTo>
                <a:lnTo>
                  <a:pt x="245533" y="152400"/>
                </a:lnTo>
                <a:lnTo>
                  <a:pt x="245533" y="169333"/>
                </a:lnTo>
                <a:lnTo>
                  <a:pt x="245533" y="186267"/>
                </a:lnTo>
                <a:lnTo>
                  <a:pt x="245533" y="194733"/>
                </a:lnTo>
                <a:lnTo>
                  <a:pt x="245533" y="211667"/>
                </a:lnTo>
                <a:lnTo>
                  <a:pt x="245533" y="211667"/>
                </a:lnTo>
                <a:lnTo>
                  <a:pt x="245533" y="211667"/>
                </a:lnTo>
                <a:lnTo>
                  <a:pt x="254000" y="211667"/>
                </a:lnTo>
                <a:lnTo>
                  <a:pt x="254000" y="211667"/>
                </a:lnTo>
                <a:lnTo>
                  <a:pt x="254000" y="211667"/>
                </a:lnTo>
                <a:lnTo>
                  <a:pt x="254000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982133" y="1244600"/>
            <a:ext cx="169335" cy="228601"/>
          </a:xfrm>
          <a:custGeom>
            <a:avLst/>
            <a:gdLst/>
            <a:ahLst/>
            <a:cxnLst/>
            <a:rect l="0" t="0" r="0" b="0"/>
            <a:pathLst>
              <a:path w="169335" h="228601">
                <a:moveTo>
                  <a:pt x="0" y="110067"/>
                </a:move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8533"/>
                </a:lnTo>
                <a:lnTo>
                  <a:pt x="8467" y="118533"/>
                </a:lnTo>
                <a:lnTo>
                  <a:pt x="8467" y="127000"/>
                </a:lnTo>
                <a:lnTo>
                  <a:pt x="16934" y="135467"/>
                </a:lnTo>
                <a:lnTo>
                  <a:pt x="25400" y="135467"/>
                </a:lnTo>
                <a:lnTo>
                  <a:pt x="42334" y="135467"/>
                </a:lnTo>
                <a:lnTo>
                  <a:pt x="50800" y="135467"/>
                </a:lnTo>
                <a:lnTo>
                  <a:pt x="59267" y="127000"/>
                </a:lnTo>
                <a:lnTo>
                  <a:pt x="67734" y="118533"/>
                </a:lnTo>
                <a:lnTo>
                  <a:pt x="84667" y="110067"/>
                </a:lnTo>
                <a:lnTo>
                  <a:pt x="84667" y="101600"/>
                </a:lnTo>
                <a:lnTo>
                  <a:pt x="93134" y="93133"/>
                </a:lnTo>
                <a:lnTo>
                  <a:pt x="101600" y="76200"/>
                </a:lnTo>
                <a:lnTo>
                  <a:pt x="110067" y="67733"/>
                </a:lnTo>
                <a:lnTo>
                  <a:pt x="110067" y="50800"/>
                </a:lnTo>
                <a:lnTo>
                  <a:pt x="110067" y="33867"/>
                </a:lnTo>
                <a:lnTo>
                  <a:pt x="110067" y="25400"/>
                </a:lnTo>
                <a:lnTo>
                  <a:pt x="101600" y="16933"/>
                </a:lnTo>
                <a:lnTo>
                  <a:pt x="93134" y="8467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8467"/>
                </a:lnTo>
                <a:lnTo>
                  <a:pt x="50800" y="16933"/>
                </a:lnTo>
                <a:lnTo>
                  <a:pt x="42334" y="33867"/>
                </a:lnTo>
                <a:lnTo>
                  <a:pt x="33867" y="50800"/>
                </a:lnTo>
                <a:lnTo>
                  <a:pt x="25400" y="67733"/>
                </a:lnTo>
                <a:lnTo>
                  <a:pt x="25400" y="93133"/>
                </a:lnTo>
                <a:lnTo>
                  <a:pt x="16934" y="118533"/>
                </a:lnTo>
                <a:lnTo>
                  <a:pt x="16934" y="135467"/>
                </a:lnTo>
                <a:lnTo>
                  <a:pt x="25400" y="160867"/>
                </a:lnTo>
                <a:lnTo>
                  <a:pt x="25400" y="177800"/>
                </a:lnTo>
                <a:lnTo>
                  <a:pt x="33867" y="194733"/>
                </a:lnTo>
                <a:lnTo>
                  <a:pt x="42334" y="211667"/>
                </a:lnTo>
                <a:lnTo>
                  <a:pt x="50800" y="220133"/>
                </a:lnTo>
                <a:lnTo>
                  <a:pt x="59267" y="228600"/>
                </a:lnTo>
                <a:lnTo>
                  <a:pt x="76200" y="228600"/>
                </a:lnTo>
                <a:lnTo>
                  <a:pt x="93134" y="228600"/>
                </a:lnTo>
                <a:lnTo>
                  <a:pt x="110067" y="220133"/>
                </a:lnTo>
                <a:lnTo>
                  <a:pt x="127000" y="211667"/>
                </a:lnTo>
                <a:lnTo>
                  <a:pt x="135467" y="203200"/>
                </a:lnTo>
                <a:lnTo>
                  <a:pt x="152400" y="194733"/>
                </a:lnTo>
                <a:lnTo>
                  <a:pt x="152400" y="194733"/>
                </a:lnTo>
                <a:lnTo>
                  <a:pt x="169334" y="186267"/>
                </a:lnTo>
                <a:lnTo>
                  <a:pt x="169334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143000" y="1210733"/>
            <a:ext cx="152401" cy="245535"/>
          </a:xfrm>
          <a:custGeom>
            <a:avLst/>
            <a:gdLst/>
            <a:ahLst/>
            <a:cxnLst/>
            <a:rect l="0" t="0" r="0" b="0"/>
            <a:pathLst>
              <a:path w="152401" h="245535">
                <a:moveTo>
                  <a:pt x="84667" y="33867"/>
                </a:moveTo>
                <a:lnTo>
                  <a:pt x="84667" y="25400"/>
                </a:lnTo>
                <a:lnTo>
                  <a:pt x="84667" y="16934"/>
                </a:lnTo>
                <a:lnTo>
                  <a:pt x="84667" y="16934"/>
                </a:lnTo>
                <a:lnTo>
                  <a:pt x="84667" y="8467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8467"/>
                </a:lnTo>
                <a:lnTo>
                  <a:pt x="50800" y="16934"/>
                </a:lnTo>
                <a:lnTo>
                  <a:pt x="42333" y="25400"/>
                </a:lnTo>
                <a:lnTo>
                  <a:pt x="33867" y="42334"/>
                </a:lnTo>
                <a:lnTo>
                  <a:pt x="25400" y="59267"/>
                </a:lnTo>
                <a:lnTo>
                  <a:pt x="16933" y="84667"/>
                </a:lnTo>
                <a:lnTo>
                  <a:pt x="16933" y="110067"/>
                </a:lnTo>
                <a:lnTo>
                  <a:pt x="8467" y="127000"/>
                </a:lnTo>
                <a:lnTo>
                  <a:pt x="8467" y="152400"/>
                </a:lnTo>
                <a:lnTo>
                  <a:pt x="0" y="177800"/>
                </a:lnTo>
                <a:lnTo>
                  <a:pt x="0" y="194734"/>
                </a:lnTo>
                <a:lnTo>
                  <a:pt x="0" y="211667"/>
                </a:lnTo>
                <a:lnTo>
                  <a:pt x="8467" y="228600"/>
                </a:lnTo>
                <a:lnTo>
                  <a:pt x="8467" y="237067"/>
                </a:lnTo>
                <a:lnTo>
                  <a:pt x="16933" y="245534"/>
                </a:lnTo>
                <a:lnTo>
                  <a:pt x="25400" y="245534"/>
                </a:lnTo>
                <a:lnTo>
                  <a:pt x="33867" y="245534"/>
                </a:lnTo>
                <a:lnTo>
                  <a:pt x="42333" y="245534"/>
                </a:lnTo>
                <a:lnTo>
                  <a:pt x="50800" y="245534"/>
                </a:lnTo>
                <a:lnTo>
                  <a:pt x="59267" y="237067"/>
                </a:lnTo>
                <a:lnTo>
                  <a:pt x="67733" y="228600"/>
                </a:lnTo>
                <a:lnTo>
                  <a:pt x="76200" y="211667"/>
                </a:lnTo>
                <a:lnTo>
                  <a:pt x="76200" y="194734"/>
                </a:lnTo>
                <a:lnTo>
                  <a:pt x="76200" y="177800"/>
                </a:lnTo>
                <a:lnTo>
                  <a:pt x="84667" y="160867"/>
                </a:lnTo>
                <a:lnTo>
                  <a:pt x="84667" y="135467"/>
                </a:lnTo>
                <a:lnTo>
                  <a:pt x="84667" y="118534"/>
                </a:lnTo>
                <a:lnTo>
                  <a:pt x="84667" y="101600"/>
                </a:lnTo>
                <a:lnTo>
                  <a:pt x="84667" y="84667"/>
                </a:lnTo>
                <a:lnTo>
                  <a:pt x="84667" y="67734"/>
                </a:lnTo>
                <a:lnTo>
                  <a:pt x="84667" y="59267"/>
                </a:lnTo>
                <a:lnTo>
                  <a:pt x="84667" y="42334"/>
                </a:lnTo>
                <a:lnTo>
                  <a:pt x="84667" y="42334"/>
                </a:lnTo>
                <a:lnTo>
                  <a:pt x="84667" y="33867"/>
                </a:lnTo>
                <a:lnTo>
                  <a:pt x="84667" y="33867"/>
                </a:lnTo>
                <a:lnTo>
                  <a:pt x="84667" y="33867"/>
                </a:lnTo>
                <a:lnTo>
                  <a:pt x="84667" y="33867"/>
                </a:lnTo>
                <a:lnTo>
                  <a:pt x="84667" y="42334"/>
                </a:lnTo>
                <a:lnTo>
                  <a:pt x="84667" y="59267"/>
                </a:lnTo>
                <a:lnTo>
                  <a:pt x="84667" y="76200"/>
                </a:lnTo>
                <a:lnTo>
                  <a:pt x="84667" y="93134"/>
                </a:lnTo>
                <a:lnTo>
                  <a:pt x="84667" y="118534"/>
                </a:lnTo>
                <a:lnTo>
                  <a:pt x="93133" y="143934"/>
                </a:lnTo>
                <a:lnTo>
                  <a:pt x="93133" y="160867"/>
                </a:lnTo>
                <a:lnTo>
                  <a:pt x="101600" y="186267"/>
                </a:lnTo>
                <a:lnTo>
                  <a:pt x="101600" y="203200"/>
                </a:lnTo>
                <a:lnTo>
                  <a:pt x="110067" y="220134"/>
                </a:lnTo>
                <a:lnTo>
                  <a:pt x="118533" y="228600"/>
                </a:lnTo>
                <a:lnTo>
                  <a:pt x="118533" y="237067"/>
                </a:lnTo>
                <a:lnTo>
                  <a:pt x="127000" y="245534"/>
                </a:lnTo>
                <a:lnTo>
                  <a:pt x="135467" y="245534"/>
                </a:lnTo>
                <a:lnTo>
                  <a:pt x="135467" y="237067"/>
                </a:lnTo>
                <a:lnTo>
                  <a:pt x="143933" y="228600"/>
                </a:lnTo>
                <a:lnTo>
                  <a:pt x="152400" y="220134"/>
                </a:lnTo>
                <a:lnTo>
                  <a:pt x="152400" y="220134"/>
                </a:lnTo>
                <a:lnTo>
                  <a:pt x="152400" y="211667"/>
                </a:lnTo>
                <a:lnTo>
                  <a:pt x="152400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320800" y="1202267"/>
            <a:ext cx="135468" cy="254001"/>
          </a:xfrm>
          <a:custGeom>
            <a:avLst/>
            <a:gdLst/>
            <a:ahLst/>
            <a:cxnLst/>
            <a:rect l="0" t="0" r="0" b="0"/>
            <a:pathLst>
              <a:path w="135468" h="254001">
                <a:moveTo>
                  <a:pt x="93133" y="8466"/>
                </a:moveTo>
                <a:lnTo>
                  <a:pt x="93133" y="8466"/>
                </a:lnTo>
                <a:lnTo>
                  <a:pt x="93133" y="0"/>
                </a:lnTo>
                <a:lnTo>
                  <a:pt x="93133" y="0"/>
                </a:ln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8466"/>
                </a:lnTo>
                <a:lnTo>
                  <a:pt x="50800" y="8466"/>
                </a:lnTo>
                <a:lnTo>
                  <a:pt x="42333" y="25400"/>
                </a:lnTo>
                <a:lnTo>
                  <a:pt x="25400" y="33866"/>
                </a:lnTo>
                <a:lnTo>
                  <a:pt x="16933" y="50800"/>
                </a:lnTo>
                <a:lnTo>
                  <a:pt x="8467" y="59266"/>
                </a:lnTo>
                <a:lnTo>
                  <a:pt x="0" y="76200"/>
                </a:lnTo>
                <a:lnTo>
                  <a:pt x="0" y="84666"/>
                </a:lnTo>
                <a:lnTo>
                  <a:pt x="0" y="101600"/>
                </a:lnTo>
                <a:lnTo>
                  <a:pt x="0" y="101600"/>
                </a:lnTo>
                <a:lnTo>
                  <a:pt x="8467" y="110066"/>
                </a:lnTo>
                <a:lnTo>
                  <a:pt x="16933" y="110066"/>
                </a:lnTo>
                <a:lnTo>
                  <a:pt x="25400" y="110066"/>
                </a:lnTo>
                <a:lnTo>
                  <a:pt x="42333" y="110066"/>
                </a:lnTo>
                <a:lnTo>
                  <a:pt x="59267" y="110066"/>
                </a:lnTo>
                <a:lnTo>
                  <a:pt x="76200" y="110066"/>
                </a:lnTo>
                <a:lnTo>
                  <a:pt x="84667" y="110066"/>
                </a:lnTo>
                <a:lnTo>
                  <a:pt x="101600" y="110066"/>
                </a:lnTo>
                <a:lnTo>
                  <a:pt x="118533" y="118533"/>
                </a:lnTo>
                <a:lnTo>
                  <a:pt x="127000" y="127000"/>
                </a:lnTo>
                <a:lnTo>
                  <a:pt x="127000" y="135466"/>
                </a:lnTo>
                <a:lnTo>
                  <a:pt x="135467" y="143933"/>
                </a:lnTo>
                <a:lnTo>
                  <a:pt x="135467" y="160866"/>
                </a:lnTo>
                <a:lnTo>
                  <a:pt x="127000" y="177800"/>
                </a:lnTo>
                <a:lnTo>
                  <a:pt x="127000" y="186266"/>
                </a:lnTo>
                <a:lnTo>
                  <a:pt x="110067" y="194733"/>
                </a:lnTo>
                <a:lnTo>
                  <a:pt x="101600" y="211666"/>
                </a:lnTo>
                <a:lnTo>
                  <a:pt x="84667" y="220133"/>
                </a:lnTo>
                <a:lnTo>
                  <a:pt x="67733" y="237066"/>
                </a:lnTo>
                <a:lnTo>
                  <a:pt x="59267" y="237066"/>
                </a:lnTo>
                <a:lnTo>
                  <a:pt x="50800" y="245533"/>
                </a:lnTo>
                <a:lnTo>
                  <a:pt x="42333" y="254000"/>
                </a:lnTo>
                <a:lnTo>
                  <a:pt x="33867" y="254000"/>
                </a:lnTo>
                <a:lnTo>
                  <a:pt x="25400" y="245533"/>
                </a:lnTo>
                <a:lnTo>
                  <a:pt x="25400" y="237066"/>
                </a:lnTo>
                <a:lnTo>
                  <a:pt x="25400" y="237066"/>
                </a:lnTo>
                <a:lnTo>
                  <a:pt x="25400" y="228600"/>
                </a:lnTo>
                <a:lnTo>
                  <a:pt x="254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490133" y="1202267"/>
            <a:ext cx="186268" cy="211667"/>
          </a:xfrm>
          <a:custGeom>
            <a:avLst/>
            <a:gdLst/>
            <a:ahLst/>
            <a:cxnLst/>
            <a:rect l="0" t="0" r="0" b="0"/>
            <a:pathLst>
              <a:path w="186268" h="211667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8467" y="177800"/>
                </a:lnTo>
                <a:lnTo>
                  <a:pt x="8467" y="186266"/>
                </a:lnTo>
                <a:lnTo>
                  <a:pt x="16934" y="194733"/>
                </a:lnTo>
                <a:lnTo>
                  <a:pt x="25400" y="203200"/>
                </a:lnTo>
                <a:lnTo>
                  <a:pt x="33867" y="211666"/>
                </a:lnTo>
                <a:lnTo>
                  <a:pt x="42334" y="211666"/>
                </a:lnTo>
                <a:lnTo>
                  <a:pt x="42334" y="211666"/>
                </a:lnTo>
                <a:lnTo>
                  <a:pt x="50800" y="211666"/>
                </a:lnTo>
                <a:lnTo>
                  <a:pt x="59267" y="211666"/>
                </a:lnTo>
                <a:lnTo>
                  <a:pt x="67734" y="203200"/>
                </a:lnTo>
                <a:lnTo>
                  <a:pt x="67734" y="194733"/>
                </a:lnTo>
                <a:lnTo>
                  <a:pt x="76200" y="177800"/>
                </a:lnTo>
                <a:lnTo>
                  <a:pt x="84667" y="160866"/>
                </a:lnTo>
                <a:lnTo>
                  <a:pt x="84667" y="152400"/>
                </a:lnTo>
                <a:lnTo>
                  <a:pt x="93134" y="127000"/>
                </a:lnTo>
                <a:lnTo>
                  <a:pt x="93134" y="110066"/>
                </a:lnTo>
                <a:lnTo>
                  <a:pt x="93134" y="84666"/>
                </a:lnTo>
                <a:lnTo>
                  <a:pt x="93134" y="67733"/>
                </a:lnTo>
                <a:lnTo>
                  <a:pt x="93134" y="50800"/>
                </a:lnTo>
                <a:lnTo>
                  <a:pt x="93134" y="33866"/>
                </a:lnTo>
                <a:lnTo>
                  <a:pt x="101600" y="16933"/>
                </a:lnTo>
                <a:lnTo>
                  <a:pt x="101600" y="8466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8466"/>
                </a:lnTo>
                <a:lnTo>
                  <a:pt x="101600" y="16933"/>
                </a:lnTo>
                <a:lnTo>
                  <a:pt x="93134" y="33866"/>
                </a:lnTo>
                <a:lnTo>
                  <a:pt x="93134" y="50800"/>
                </a:lnTo>
                <a:lnTo>
                  <a:pt x="93134" y="67733"/>
                </a:lnTo>
                <a:lnTo>
                  <a:pt x="101600" y="93133"/>
                </a:lnTo>
                <a:lnTo>
                  <a:pt x="101600" y="110066"/>
                </a:lnTo>
                <a:lnTo>
                  <a:pt x="101600" y="135466"/>
                </a:lnTo>
                <a:lnTo>
                  <a:pt x="101600" y="152400"/>
                </a:lnTo>
                <a:lnTo>
                  <a:pt x="110067" y="169333"/>
                </a:lnTo>
                <a:lnTo>
                  <a:pt x="118534" y="177800"/>
                </a:lnTo>
                <a:lnTo>
                  <a:pt x="118534" y="194733"/>
                </a:lnTo>
                <a:lnTo>
                  <a:pt x="127000" y="203200"/>
                </a:lnTo>
                <a:lnTo>
                  <a:pt x="143934" y="211666"/>
                </a:lnTo>
                <a:lnTo>
                  <a:pt x="152400" y="211666"/>
                </a:lnTo>
                <a:lnTo>
                  <a:pt x="160867" y="211666"/>
                </a:lnTo>
                <a:lnTo>
                  <a:pt x="169334" y="211666"/>
                </a:lnTo>
                <a:lnTo>
                  <a:pt x="177800" y="211666"/>
                </a:lnTo>
                <a:lnTo>
                  <a:pt x="177800" y="211666"/>
                </a:lnTo>
                <a:lnTo>
                  <a:pt x="186267" y="203200"/>
                </a:lnTo>
                <a:lnTo>
                  <a:pt x="1862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701800" y="1185333"/>
            <a:ext cx="160868" cy="237068"/>
          </a:xfrm>
          <a:custGeom>
            <a:avLst/>
            <a:gdLst/>
            <a:ahLst/>
            <a:cxnLst/>
            <a:rect l="0" t="0" r="0" b="0"/>
            <a:pathLst>
              <a:path w="160868" h="237068">
                <a:moveTo>
                  <a:pt x="0" y="33867"/>
                </a:move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25400" y="118534"/>
                </a:lnTo>
                <a:lnTo>
                  <a:pt x="25400" y="143934"/>
                </a:lnTo>
                <a:lnTo>
                  <a:pt x="25400" y="160867"/>
                </a:lnTo>
                <a:lnTo>
                  <a:pt x="25400" y="186267"/>
                </a:lnTo>
                <a:lnTo>
                  <a:pt x="25400" y="203200"/>
                </a:lnTo>
                <a:lnTo>
                  <a:pt x="25400" y="211667"/>
                </a:lnTo>
                <a:lnTo>
                  <a:pt x="25400" y="228600"/>
                </a:lnTo>
                <a:lnTo>
                  <a:pt x="25400" y="228600"/>
                </a:lnTo>
                <a:lnTo>
                  <a:pt x="25400" y="237067"/>
                </a:lnTo>
                <a:lnTo>
                  <a:pt x="25400" y="237067"/>
                </a:lnTo>
                <a:lnTo>
                  <a:pt x="25400" y="237067"/>
                </a:lnTo>
                <a:lnTo>
                  <a:pt x="25400" y="228600"/>
                </a:lnTo>
                <a:lnTo>
                  <a:pt x="25400" y="228600"/>
                </a:lnTo>
                <a:lnTo>
                  <a:pt x="25400" y="211667"/>
                </a:lnTo>
                <a:lnTo>
                  <a:pt x="25400" y="203200"/>
                </a:lnTo>
                <a:lnTo>
                  <a:pt x="25400" y="186267"/>
                </a:lnTo>
                <a:lnTo>
                  <a:pt x="25400" y="160867"/>
                </a:lnTo>
                <a:lnTo>
                  <a:pt x="33867" y="143934"/>
                </a:lnTo>
                <a:lnTo>
                  <a:pt x="33867" y="127000"/>
                </a:lnTo>
                <a:lnTo>
                  <a:pt x="42333" y="101600"/>
                </a:lnTo>
                <a:lnTo>
                  <a:pt x="50800" y="76200"/>
                </a:lnTo>
                <a:lnTo>
                  <a:pt x="59267" y="59267"/>
                </a:lnTo>
                <a:lnTo>
                  <a:pt x="67733" y="42334"/>
                </a:lnTo>
                <a:lnTo>
                  <a:pt x="84667" y="25400"/>
                </a:lnTo>
                <a:lnTo>
                  <a:pt x="101600" y="8467"/>
                </a:lnTo>
                <a:lnTo>
                  <a:pt x="110067" y="8467"/>
                </a:lnTo>
                <a:lnTo>
                  <a:pt x="127000" y="0"/>
                </a:lnTo>
                <a:lnTo>
                  <a:pt x="135467" y="0"/>
                </a:lnTo>
                <a:lnTo>
                  <a:pt x="143933" y="0"/>
                </a:lnTo>
                <a:lnTo>
                  <a:pt x="152400" y="0"/>
                </a:lnTo>
                <a:lnTo>
                  <a:pt x="160867" y="8467"/>
                </a:lnTo>
                <a:lnTo>
                  <a:pt x="160867" y="16934"/>
                </a:lnTo>
                <a:lnTo>
                  <a:pt x="160867" y="16934"/>
                </a:lnTo>
                <a:lnTo>
                  <a:pt x="160867" y="25400"/>
                </a:lnTo>
                <a:lnTo>
                  <a:pt x="1608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837267" y="1202267"/>
            <a:ext cx="160867" cy="194734"/>
          </a:xfrm>
          <a:custGeom>
            <a:avLst/>
            <a:gdLst/>
            <a:ahLst/>
            <a:cxnLst/>
            <a:rect l="0" t="0" r="0" b="0"/>
            <a:pathLst>
              <a:path w="160867" h="194734">
                <a:moveTo>
                  <a:pt x="33866" y="118533"/>
                </a:moveTo>
                <a:lnTo>
                  <a:pt x="33866" y="118533"/>
                </a:lnTo>
                <a:lnTo>
                  <a:pt x="42333" y="118533"/>
                </a:lnTo>
                <a:lnTo>
                  <a:pt x="42333" y="118533"/>
                </a:lnTo>
                <a:lnTo>
                  <a:pt x="42333" y="118533"/>
                </a:lnTo>
                <a:lnTo>
                  <a:pt x="42333" y="118533"/>
                </a:lnTo>
                <a:lnTo>
                  <a:pt x="50800" y="118533"/>
                </a:lnTo>
                <a:lnTo>
                  <a:pt x="59266" y="118533"/>
                </a:lnTo>
                <a:lnTo>
                  <a:pt x="67733" y="118533"/>
                </a:lnTo>
                <a:lnTo>
                  <a:pt x="76200" y="110066"/>
                </a:lnTo>
                <a:lnTo>
                  <a:pt x="84666" y="110066"/>
                </a:lnTo>
                <a:lnTo>
                  <a:pt x="93133" y="101600"/>
                </a:lnTo>
                <a:lnTo>
                  <a:pt x="101600" y="93133"/>
                </a:lnTo>
                <a:lnTo>
                  <a:pt x="110066" y="84666"/>
                </a:lnTo>
                <a:lnTo>
                  <a:pt x="110066" y="76200"/>
                </a:lnTo>
                <a:lnTo>
                  <a:pt x="118533" y="67733"/>
                </a:lnTo>
                <a:lnTo>
                  <a:pt x="118533" y="50800"/>
                </a:lnTo>
                <a:lnTo>
                  <a:pt x="118533" y="42333"/>
                </a:lnTo>
                <a:lnTo>
                  <a:pt x="118533" y="25400"/>
                </a:lnTo>
                <a:lnTo>
                  <a:pt x="110066" y="16933"/>
                </a:lnTo>
                <a:lnTo>
                  <a:pt x="110066" y="8466"/>
                </a:lnTo>
                <a:lnTo>
                  <a:pt x="101600" y="8466"/>
                </a:lnTo>
                <a:lnTo>
                  <a:pt x="93133" y="8466"/>
                </a:lnTo>
                <a:lnTo>
                  <a:pt x="84666" y="0"/>
                </a:lnTo>
                <a:lnTo>
                  <a:pt x="76200" y="0"/>
                </a:lnTo>
                <a:lnTo>
                  <a:pt x="67733" y="8466"/>
                </a:lnTo>
                <a:lnTo>
                  <a:pt x="50800" y="8466"/>
                </a:lnTo>
                <a:lnTo>
                  <a:pt x="33866" y="16933"/>
                </a:lnTo>
                <a:lnTo>
                  <a:pt x="25400" y="33866"/>
                </a:lnTo>
                <a:lnTo>
                  <a:pt x="16933" y="42333"/>
                </a:lnTo>
                <a:lnTo>
                  <a:pt x="8466" y="67733"/>
                </a:lnTo>
                <a:lnTo>
                  <a:pt x="0" y="84666"/>
                </a:lnTo>
                <a:lnTo>
                  <a:pt x="0" y="110066"/>
                </a:lnTo>
                <a:lnTo>
                  <a:pt x="0" y="127000"/>
                </a:lnTo>
                <a:lnTo>
                  <a:pt x="8466" y="143933"/>
                </a:lnTo>
                <a:lnTo>
                  <a:pt x="16933" y="160866"/>
                </a:lnTo>
                <a:lnTo>
                  <a:pt x="25400" y="169333"/>
                </a:lnTo>
                <a:lnTo>
                  <a:pt x="42333" y="177800"/>
                </a:lnTo>
                <a:lnTo>
                  <a:pt x="50800" y="186266"/>
                </a:lnTo>
                <a:lnTo>
                  <a:pt x="67733" y="194733"/>
                </a:lnTo>
                <a:lnTo>
                  <a:pt x="76200" y="194733"/>
                </a:lnTo>
                <a:lnTo>
                  <a:pt x="93133" y="194733"/>
                </a:lnTo>
                <a:lnTo>
                  <a:pt x="110066" y="194733"/>
                </a:lnTo>
                <a:lnTo>
                  <a:pt x="127000" y="194733"/>
                </a:lnTo>
                <a:lnTo>
                  <a:pt x="135466" y="186266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60866" y="177800"/>
                </a:lnTo>
                <a:lnTo>
                  <a:pt x="160866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261533" y="1549400"/>
            <a:ext cx="110068" cy="177801"/>
          </a:xfrm>
          <a:custGeom>
            <a:avLst/>
            <a:gdLst/>
            <a:ahLst/>
            <a:cxnLst/>
            <a:rect l="0" t="0" r="0" b="0"/>
            <a:pathLst>
              <a:path w="110068" h="177801">
                <a:moveTo>
                  <a:pt x="33867" y="8467"/>
                </a:moveTo>
                <a:lnTo>
                  <a:pt x="33867" y="8467"/>
                </a:lnTo>
                <a:lnTo>
                  <a:pt x="25400" y="16933"/>
                </a:lnTo>
                <a:lnTo>
                  <a:pt x="25400" y="16933"/>
                </a:lnTo>
                <a:lnTo>
                  <a:pt x="16934" y="25400"/>
                </a:lnTo>
                <a:lnTo>
                  <a:pt x="16934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35467"/>
                </a:lnTo>
                <a:lnTo>
                  <a:pt x="8467" y="152400"/>
                </a:lnTo>
                <a:lnTo>
                  <a:pt x="16934" y="160867"/>
                </a:lnTo>
                <a:lnTo>
                  <a:pt x="25400" y="169333"/>
                </a:lnTo>
                <a:lnTo>
                  <a:pt x="33867" y="169333"/>
                </a:lnTo>
                <a:lnTo>
                  <a:pt x="50800" y="177800"/>
                </a:lnTo>
                <a:lnTo>
                  <a:pt x="59267" y="177800"/>
                </a:lnTo>
                <a:lnTo>
                  <a:pt x="67734" y="177800"/>
                </a:lnTo>
                <a:lnTo>
                  <a:pt x="76200" y="169333"/>
                </a:lnTo>
                <a:lnTo>
                  <a:pt x="84667" y="160867"/>
                </a:lnTo>
                <a:lnTo>
                  <a:pt x="93134" y="152400"/>
                </a:lnTo>
                <a:lnTo>
                  <a:pt x="101600" y="143933"/>
                </a:lnTo>
                <a:lnTo>
                  <a:pt x="110067" y="135467"/>
                </a:lnTo>
                <a:lnTo>
                  <a:pt x="110067" y="118533"/>
                </a:lnTo>
                <a:lnTo>
                  <a:pt x="110067" y="101600"/>
                </a:lnTo>
                <a:lnTo>
                  <a:pt x="110067" y="84667"/>
                </a:lnTo>
                <a:lnTo>
                  <a:pt x="101600" y="67733"/>
                </a:lnTo>
                <a:lnTo>
                  <a:pt x="93134" y="50800"/>
                </a:lnTo>
                <a:lnTo>
                  <a:pt x="84667" y="33867"/>
                </a:lnTo>
                <a:lnTo>
                  <a:pt x="76200" y="16933"/>
                </a:lnTo>
                <a:lnTo>
                  <a:pt x="59267" y="8467"/>
                </a:lnTo>
                <a:lnTo>
                  <a:pt x="50800" y="0"/>
                </a:lnTo>
                <a:lnTo>
                  <a:pt x="33867" y="0"/>
                </a:lnTo>
                <a:lnTo>
                  <a:pt x="25400" y="0"/>
                </a:lnTo>
                <a:lnTo>
                  <a:pt x="16934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7" y="8467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447800" y="1498600"/>
            <a:ext cx="84668" cy="186268"/>
          </a:xfrm>
          <a:custGeom>
            <a:avLst/>
            <a:gdLst/>
            <a:ahLst/>
            <a:cxnLst/>
            <a:rect l="0" t="0" r="0" b="0"/>
            <a:pathLst>
              <a:path w="84668" h="186268">
                <a:moveTo>
                  <a:pt x="84667" y="8467"/>
                </a:moveTo>
                <a:lnTo>
                  <a:pt x="84667" y="8467"/>
                </a:ln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42333" y="8467"/>
                </a:lnTo>
                <a:lnTo>
                  <a:pt x="33867" y="16933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3" y="50800"/>
                </a:lnTo>
                <a:lnTo>
                  <a:pt x="8467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43933"/>
                </a:lnTo>
                <a:lnTo>
                  <a:pt x="0" y="160867"/>
                </a:lnTo>
                <a:lnTo>
                  <a:pt x="0" y="169333"/>
                </a:lnTo>
                <a:lnTo>
                  <a:pt x="8467" y="177800"/>
                </a:lnTo>
                <a:lnTo>
                  <a:pt x="8467" y="186267"/>
                </a:lnTo>
                <a:lnTo>
                  <a:pt x="8467" y="186267"/>
                </a:lnTo>
                <a:lnTo>
                  <a:pt x="8467" y="186267"/>
                </a:lnTo>
                <a:lnTo>
                  <a:pt x="8467" y="186267"/>
                </a:lnTo>
                <a:lnTo>
                  <a:pt x="8467" y="186267"/>
                </a:lnTo>
                <a:lnTo>
                  <a:pt x="8467" y="186267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371600" y="1583267"/>
            <a:ext cx="228601" cy="33867"/>
          </a:xfrm>
          <a:custGeom>
            <a:avLst/>
            <a:gdLst/>
            <a:ahLst/>
            <a:cxnLst/>
            <a:rect l="0" t="0" r="0" b="0"/>
            <a:pathLst>
              <a:path w="228601" h="33867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8467" y="33866"/>
                </a:lnTo>
                <a:lnTo>
                  <a:pt x="16933" y="33866"/>
                </a:lnTo>
                <a:lnTo>
                  <a:pt x="25400" y="33866"/>
                </a:lnTo>
                <a:lnTo>
                  <a:pt x="33867" y="25400"/>
                </a:lnTo>
                <a:lnTo>
                  <a:pt x="50800" y="25400"/>
                </a:lnTo>
                <a:lnTo>
                  <a:pt x="67733" y="25400"/>
                </a:lnTo>
                <a:lnTo>
                  <a:pt x="84667" y="16933"/>
                </a:lnTo>
                <a:lnTo>
                  <a:pt x="101600" y="8466"/>
                </a:lnTo>
                <a:lnTo>
                  <a:pt x="118533" y="8466"/>
                </a:lnTo>
                <a:lnTo>
                  <a:pt x="135467" y="0"/>
                </a:lnTo>
                <a:lnTo>
                  <a:pt x="152400" y="0"/>
                </a:lnTo>
                <a:lnTo>
                  <a:pt x="169333" y="0"/>
                </a:lnTo>
                <a:lnTo>
                  <a:pt x="177800" y="0"/>
                </a:lnTo>
                <a:lnTo>
                  <a:pt x="194733" y="0"/>
                </a:lnTo>
                <a:lnTo>
                  <a:pt x="203200" y="0"/>
                </a:lnTo>
                <a:lnTo>
                  <a:pt x="211667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185333" y="1794933"/>
            <a:ext cx="237068" cy="228601"/>
          </a:xfrm>
          <a:custGeom>
            <a:avLst/>
            <a:gdLst/>
            <a:ahLst/>
            <a:cxnLst/>
            <a:rect l="0" t="0" r="0" b="0"/>
            <a:pathLst>
              <a:path w="237068" h="228601">
                <a:moveTo>
                  <a:pt x="160867" y="42334"/>
                </a:moveTo>
                <a:lnTo>
                  <a:pt x="160867" y="42334"/>
                </a:lnTo>
                <a:lnTo>
                  <a:pt x="160867" y="33867"/>
                </a:lnTo>
                <a:lnTo>
                  <a:pt x="160867" y="33867"/>
                </a:lnTo>
                <a:lnTo>
                  <a:pt x="160867" y="25400"/>
                </a:lnTo>
                <a:lnTo>
                  <a:pt x="152400" y="16934"/>
                </a:lnTo>
                <a:lnTo>
                  <a:pt x="152400" y="16934"/>
                </a:lnTo>
                <a:lnTo>
                  <a:pt x="143934" y="8467"/>
                </a:lnTo>
                <a:lnTo>
                  <a:pt x="143934" y="8467"/>
                </a:lnTo>
                <a:lnTo>
                  <a:pt x="135467" y="0"/>
                </a:lnTo>
                <a:lnTo>
                  <a:pt x="127000" y="0"/>
                </a:lnTo>
                <a:lnTo>
                  <a:pt x="110067" y="8467"/>
                </a:lnTo>
                <a:lnTo>
                  <a:pt x="93134" y="8467"/>
                </a:lnTo>
                <a:lnTo>
                  <a:pt x="84667" y="16934"/>
                </a:lnTo>
                <a:lnTo>
                  <a:pt x="67734" y="25400"/>
                </a:lnTo>
                <a:lnTo>
                  <a:pt x="50800" y="33867"/>
                </a:lnTo>
                <a:lnTo>
                  <a:pt x="42334" y="50800"/>
                </a:lnTo>
                <a:lnTo>
                  <a:pt x="25400" y="59267"/>
                </a:lnTo>
                <a:lnTo>
                  <a:pt x="16934" y="76200"/>
                </a:lnTo>
                <a:lnTo>
                  <a:pt x="8467" y="93134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77800"/>
                </a:lnTo>
                <a:lnTo>
                  <a:pt x="16934" y="194734"/>
                </a:lnTo>
                <a:lnTo>
                  <a:pt x="16934" y="203200"/>
                </a:lnTo>
                <a:lnTo>
                  <a:pt x="33867" y="220134"/>
                </a:lnTo>
                <a:lnTo>
                  <a:pt x="42334" y="220134"/>
                </a:lnTo>
                <a:lnTo>
                  <a:pt x="59267" y="228600"/>
                </a:lnTo>
                <a:lnTo>
                  <a:pt x="76200" y="228600"/>
                </a:lnTo>
                <a:lnTo>
                  <a:pt x="84667" y="228600"/>
                </a:lnTo>
                <a:lnTo>
                  <a:pt x="101600" y="220134"/>
                </a:lnTo>
                <a:lnTo>
                  <a:pt x="118534" y="211667"/>
                </a:lnTo>
                <a:lnTo>
                  <a:pt x="127000" y="203200"/>
                </a:lnTo>
                <a:lnTo>
                  <a:pt x="135467" y="194734"/>
                </a:lnTo>
                <a:lnTo>
                  <a:pt x="143934" y="186267"/>
                </a:lnTo>
                <a:lnTo>
                  <a:pt x="143934" y="169334"/>
                </a:lnTo>
                <a:lnTo>
                  <a:pt x="152400" y="152400"/>
                </a:lnTo>
                <a:lnTo>
                  <a:pt x="152400" y="135467"/>
                </a:lnTo>
                <a:lnTo>
                  <a:pt x="152400" y="118534"/>
                </a:lnTo>
                <a:lnTo>
                  <a:pt x="152400" y="101600"/>
                </a:lnTo>
                <a:lnTo>
                  <a:pt x="152400" y="84667"/>
                </a:lnTo>
                <a:lnTo>
                  <a:pt x="152400" y="67734"/>
                </a:lnTo>
                <a:lnTo>
                  <a:pt x="152400" y="50800"/>
                </a:lnTo>
                <a:lnTo>
                  <a:pt x="152400" y="42334"/>
                </a:lnTo>
                <a:lnTo>
                  <a:pt x="143934" y="33867"/>
                </a:lnTo>
                <a:lnTo>
                  <a:pt x="143934" y="25400"/>
                </a:lnTo>
                <a:lnTo>
                  <a:pt x="143934" y="25400"/>
                </a:lnTo>
                <a:lnTo>
                  <a:pt x="143934" y="25400"/>
                </a:lnTo>
                <a:lnTo>
                  <a:pt x="143934" y="25400"/>
                </a:lnTo>
                <a:lnTo>
                  <a:pt x="143934" y="33867"/>
                </a:lnTo>
                <a:lnTo>
                  <a:pt x="152400" y="33867"/>
                </a:lnTo>
                <a:lnTo>
                  <a:pt x="152400" y="50800"/>
                </a:lnTo>
                <a:lnTo>
                  <a:pt x="152400" y="67734"/>
                </a:lnTo>
                <a:lnTo>
                  <a:pt x="152400" y="84667"/>
                </a:lnTo>
                <a:lnTo>
                  <a:pt x="160867" y="101600"/>
                </a:lnTo>
                <a:lnTo>
                  <a:pt x="160867" y="118534"/>
                </a:lnTo>
                <a:lnTo>
                  <a:pt x="169334" y="135467"/>
                </a:lnTo>
                <a:lnTo>
                  <a:pt x="177800" y="152400"/>
                </a:lnTo>
                <a:lnTo>
                  <a:pt x="186267" y="169334"/>
                </a:lnTo>
                <a:lnTo>
                  <a:pt x="194734" y="177800"/>
                </a:lnTo>
                <a:lnTo>
                  <a:pt x="194734" y="177800"/>
                </a:lnTo>
                <a:lnTo>
                  <a:pt x="203200" y="186267"/>
                </a:lnTo>
                <a:lnTo>
                  <a:pt x="220134" y="186267"/>
                </a:lnTo>
                <a:lnTo>
                  <a:pt x="220134" y="186267"/>
                </a:lnTo>
                <a:lnTo>
                  <a:pt x="237067" y="177800"/>
                </a:lnTo>
                <a:lnTo>
                  <a:pt x="237067" y="177800"/>
                </a:lnTo>
                <a:lnTo>
                  <a:pt x="237067" y="169334"/>
                </a:lnTo>
                <a:lnTo>
                  <a:pt x="237067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456267" y="1794933"/>
            <a:ext cx="152401" cy="177801"/>
          </a:xfrm>
          <a:custGeom>
            <a:avLst/>
            <a:gdLst/>
            <a:ahLst/>
            <a:cxnLst/>
            <a:rect l="0" t="0" r="0" b="0"/>
            <a:pathLst>
              <a:path w="152401" h="1778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8466" y="42334"/>
                </a:lnTo>
                <a:lnTo>
                  <a:pt x="8466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35467"/>
                </a:lnTo>
                <a:lnTo>
                  <a:pt x="25400" y="152400"/>
                </a:lnTo>
                <a:lnTo>
                  <a:pt x="25400" y="160867"/>
                </a:lnTo>
                <a:lnTo>
                  <a:pt x="25400" y="169334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69334"/>
                </a:lnTo>
                <a:lnTo>
                  <a:pt x="25400" y="160867"/>
                </a:lnTo>
                <a:lnTo>
                  <a:pt x="33866" y="152400"/>
                </a:lnTo>
                <a:lnTo>
                  <a:pt x="33866" y="127000"/>
                </a:lnTo>
                <a:lnTo>
                  <a:pt x="33866" y="110067"/>
                </a:lnTo>
                <a:lnTo>
                  <a:pt x="42333" y="93134"/>
                </a:lnTo>
                <a:lnTo>
                  <a:pt x="50800" y="76200"/>
                </a:lnTo>
                <a:lnTo>
                  <a:pt x="50800" y="50800"/>
                </a:lnTo>
                <a:lnTo>
                  <a:pt x="67733" y="33867"/>
                </a:lnTo>
                <a:lnTo>
                  <a:pt x="76200" y="25400"/>
                </a:lnTo>
                <a:lnTo>
                  <a:pt x="84666" y="8467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43933" y="8467"/>
                </a:lnTo>
                <a:lnTo>
                  <a:pt x="143933" y="8467"/>
                </a:lnTo>
                <a:lnTo>
                  <a:pt x="152400" y="16934"/>
                </a:lnTo>
                <a:lnTo>
                  <a:pt x="15240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642533" y="1761067"/>
            <a:ext cx="127001" cy="186267"/>
          </a:xfrm>
          <a:custGeom>
            <a:avLst/>
            <a:gdLst/>
            <a:ahLst/>
            <a:cxnLst/>
            <a:rect l="0" t="0" r="0" b="0"/>
            <a:pathLst>
              <a:path w="127001" h="186267">
                <a:moveTo>
                  <a:pt x="127000" y="8466"/>
                </a:moveTo>
                <a:lnTo>
                  <a:pt x="127000" y="8466"/>
                </a:lnTo>
                <a:lnTo>
                  <a:pt x="118534" y="8466"/>
                </a:lnTo>
                <a:lnTo>
                  <a:pt x="118534" y="8466"/>
                </a:lnTo>
                <a:lnTo>
                  <a:pt x="110067" y="0"/>
                </a:lnTo>
                <a:lnTo>
                  <a:pt x="110067" y="8466"/>
                </a:lnTo>
                <a:lnTo>
                  <a:pt x="101600" y="8466"/>
                </a:lnTo>
                <a:lnTo>
                  <a:pt x="84667" y="16933"/>
                </a:lnTo>
                <a:lnTo>
                  <a:pt x="76200" y="25400"/>
                </a:lnTo>
                <a:lnTo>
                  <a:pt x="59267" y="33866"/>
                </a:lnTo>
                <a:lnTo>
                  <a:pt x="50800" y="50800"/>
                </a:lnTo>
                <a:lnTo>
                  <a:pt x="33867" y="59266"/>
                </a:lnTo>
                <a:lnTo>
                  <a:pt x="25400" y="76200"/>
                </a:lnTo>
                <a:lnTo>
                  <a:pt x="16934" y="93133"/>
                </a:lnTo>
                <a:lnTo>
                  <a:pt x="8467" y="110066"/>
                </a:lnTo>
                <a:lnTo>
                  <a:pt x="8467" y="118533"/>
                </a:lnTo>
                <a:lnTo>
                  <a:pt x="0" y="127000"/>
                </a:lnTo>
                <a:lnTo>
                  <a:pt x="0" y="143933"/>
                </a:lnTo>
                <a:lnTo>
                  <a:pt x="8467" y="152400"/>
                </a:lnTo>
                <a:lnTo>
                  <a:pt x="16934" y="160866"/>
                </a:lnTo>
                <a:lnTo>
                  <a:pt x="25400" y="169333"/>
                </a:lnTo>
                <a:lnTo>
                  <a:pt x="42334" y="177800"/>
                </a:lnTo>
                <a:lnTo>
                  <a:pt x="59267" y="186266"/>
                </a:lnTo>
                <a:lnTo>
                  <a:pt x="76200" y="186266"/>
                </a:lnTo>
                <a:lnTo>
                  <a:pt x="84667" y="186266"/>
                </a:lnTo>
                <a:lnTo>
                  <a:pt x="101600" y="186266"/>
                </a:lnTo>
                <a:lnTo>
                  <a:pt x="118534" y="186266"/>
                </a:lnTo>
                <a:lnTo>
                  <a:pt x="118534" y="186266"/>
                </a:lnTo>
                <a:lnTo>
                  <a:pt x="127000" y="186266"/>
                </a:lnTo>
                <a:lnTo>
                  <a:pt x="127000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0" name="Freeform 10239"/>
          <p:cNvSpPr/>
          <p:nvPr/>
        </p:nvSpPr>
        <p:spPr>
          <a:xfrm>
            <a:off x="2997200" y="1168400"/>
            <a:ext cx="541868" cy="541868"/>
          </a:xfrm>
          <a:custGeom>
            <a:avLst/>
            <a:gdLst/>
            <a:ahLst/>
            <a:cxnLst/>
            <a:rect l="0" t="0" r="0" b="0"/>
            <a:pathLst>
              <a:path w="541868" h="541868">
                <a:moveTo>
                  <a:pt x="0" y="541867"/>
                </a:moveTo>
                <a:lnTo>
                  <a:pt x="0" y="541867"/>
                </a:lnTo>
                <a:lnTo>
                  <a:pt x="0" y="541867"/>
                </a:lnTo>
                <a:lnTo>
                  <a:pt x="0" y="541867"/>
                </a:lnTo>
                <a:lnTo>
                  <a:pt x="0" y="541867"/>
                </a:lnTo>
                <a:lnTo>
                  <a:pt x="8467" y="541867"/>
                </a:lnTo>
                <a:lnTo>
                  <a:pt x="8467" y="541867"/>
                </a:lnTo>
                <a:lnTo>
                  <a:pt x="16933" y="533400"/>
                </a:lnTo>
                <a:lnTo>
                  <a:pt x="25400" y="533400"/>
                </a:lnTo>
                <a:lnTo>
                  <a:pt x="33867" y="524933"/>
                </a:lnTo>
                <a:lnTo>
                  <a:pt x="50800" y="516467"/>
                </a:lnTo>
                <a:lnTo>
                  <a:pt x="67733" y="499533"/>
                </a:lnTo>
                <a:lnTo>
                  <a:pt x="84667" y="491067"/>
                </a:lnTo>
                <a:lnTo>
                  <a:pt x="101600" y="474133"/>
                </a:lnTo>
                <a:lnTo>
                  <a:pt x="118533" y="457200"/>
                </a:lnTo>
                <a:lnTo>
                  <a:pt x="135467" y="440267"/>
                </a:lnTo>
                <a:lnTo>
                  <a:pt x="143933" y="414867"/>
                </a:lnTo>
                <a:lnTo>
                  <a:pt x="160867" y="397933"/>
                </a:lnTo>
                <a:lnTo>
                  <a:pt x="177800" y="381000"/>
                </a:lnTo>
                <a:lnTo>
                  <a:pt x="186267" y="355600"/>
                </a:lnTo>
                <a:lnTo>
                  <a:pt x="203200" y="338667"/>
                </a:lnTo>
                <a:lnTo>
                  <a:pt x="220133" y="313267"/>
                </a:lnTo>
                <a:lnTo>
                  <a:pt x="237067" y="287867"/>
                </a:lnTo>
                <a:lnTo>
                  <a:pt x="245533" y="270933"/>
                </a:lnTo>
                <a:lnTo>
                  <a:pt x="262467" y="245533"/>
                </a:lnTo>
                <a:lnTo>
                  <a:pt x="279400" y="220133"/>
                </a:lnTo>
                <a:lnTo>
                  <a:pt x="287867" y="194733"/>
                </a:lnTo>
                <a:lnTo>
                  <a:pt x="304800" y="177800"/>
                </a:lnTo>
                <a:lnTo>
                  <a:pt x="313267" y="152400"/>
                </a:lnTo>
                <a:lnTo>
                  <a:pt x="330200" y="135467"/>
                </a:lnTo>
                <a:lnTo>
                  <a:pt x="338667" y="110067"/>
                </a:lnTo>
                <a:lnTo>
                  <a:pt x="347133" y="93133"/>
                </a:lnTo>
                <a:lnTo>
                  <a:pt x="347133" y="76200"/>
                </a:lnTo>
                <a:lnTo>
                  <a:pt x="355600" y="59267"/>
                </a:lnTo>
                <a:lnTo>
                  <a:pt x="364067" y="42333"/>
                </a:lnTo>
                <a:lnTo>
                  <a:pt x="364067" y="33867"/>
                </a:lnTo>
                <a:lnTo>
                  <a:pt x="372533" y="25400"/>
                </a:lnTo>
                <a:lnTo>
                  <a:pt x="372533" y="16933"/>
                </a:lnTo>
                <a:lnTo>
                  <a:pt x="372533" y="8467"/>
                </a:lnTo>
                <a:lnTo>
                  <a:pt x="381000" y="0"/>
                </a:lnTo>
                <a:lnTo>
                  <a:pt x="381000" y="0"/>
                </a:lnTo>
                <a:lnTo>
                  <a:pt x="381000" y="0"/>
                </a:lnTo>
                <a:lnTo>
                  <a:pt x="381000" y="0"/>
                </a:lnTo>
                <a:lnTo>
                  <a:pt x="381000" y="0"/>
                </a:lnTo>
                <a:lnTo>
                  <a:pt x="381000" y="8467"/>
                </a:lnTo>
                <a:lnTo>
                  <a:pt x="381000" y="8467"/>
                </a:lnTo>
                <a:lnTo>
                  <a:pt x="389467" y="16933"/>
                </a:lnTo>
                <a:lnTo>
                  <a:pt x="389467" y="33867"/>
                </a:lnTo>
                <a:lnTo>
                  <a:pt x="389467" y="42333"/>
                </a:lnTo>
                <a:lnTo>
                  <a:pt x="397933" y="59267"/>
                </a:lnTo>
                <a:lnTo>
                  <a:pt x="397933" y="76200"/>
                </a:lnTo>
                <a:lnTo>
                  <a:pt x="406400" y="93133"/>
                </a:lnTo>
                <a:lnTo>
                  <a:pt x="414867" y="118533"/>
                </a:lnTo>
                <a:lnTo>
                  <a:pt x="423333" y="135467"/>
                </a:lnTo>
                <a:lnTo>
                  <a:pt x="431800" y="160867"/>
                </a:lnTo>
                <a:lnTo>
                  <a:pt x="440267" y="186267"/>
                </a:lnTo>
                <a:lnTo>
                  <a:pt x="448733" y="203200"/>
                </a:lnTo>
                <a:lnTo>
                  <a:pt x="465667" y="228600"/>
                </a:lnTo>
                <a:lnTo>
                  <a:pt x="474133" y="254000"/>
                </a:lnTo>
                <a:lnTo>
                  <a:pt x="482600" y="270933"/>
                </a:lnTo>
                <a:lnTo>
                  <a:pt x="491067" y="296333"/>
                </a:lnTo>
                <a:lnTo>
                  <a:pt x="499533" y="321733"/>
                </a:lnTo>
                <a:lnTo>
                  <a:pt x="508000" y="338667"/>
                </a:lnTo>
                <a:lnTo>
                  <a:pt x="508000" y="364067"/>
                </a:lnTo>
                <a:lnTo>
                  <a:pt x="516467" y="381000"/>
                </a:lnTo>
                <a:lnTo>
                  <a:pt x="516467" y="397933"/>
                </a:lnTo>
                <a:lnTo>
                  <a:pt x="524933" y="414867"/>
                </a:lnTo>
                <a:lnTo>
                  <a:pt x="524933" y="431800"/>
                </a:lnTo>
                <a:lnTo>
                  <a:pt x="524933" y="448733"/>
                </a:lnTo>
                <a:lnTo>
                  <a:pt x="524933" y="457200"/>
                </a:lnTo>
                <a:lnTo>
                  <a:pt x="533400" y="474133"/>
                </a:lnTo>
                <a:lnTo>
                  <a:pt x="533400" y="482600"/>
                </a:lnTo>
                <a:lnTo>
                  <a:pt x="533400" y="491067"/>
                </a:lnTo>
                <a:lnTo>
                  <a:pt x="533400" y="499533"/>
                </a:lnTo>
                <a:lnTo>
                  <a:pt x="541867" y="508000"/>
                </a:lnTo>
                <a:lnTo>
                  <a:pt x="541867" y="508000"/>
                </a:lnTo>
                <a:lnTo>
                  <a:pt x="541867" y="516467"/>
                </a:lnTo>
                <a:lnTo>
                  <a:pt x="541867" y="516467"/>
                </a:lnTo>
                <a:lnTo>
                  <a:pt x="541867" y="508000"/>
                </a:lnTo>
                <a:lnTo>
                  <a:pt x="533400" y="508000"/>
                </a:lnTo>
                <a:lnTo>
                  <a:pt x="533400" y="508000"/>
                </a:lnTo>
                <a:lnTo>
                  <a:pt x="533400" y="499533"/>
                </a:lnTo>
                <a:lnTo>
                  <a:pt x="533400" y="499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1" name="Freeform 10240"/>
          <p:cNvSpPr/>
          <p:nvPr/>
        </p:nvSpPr>
        <p:spPr>
          <a:xfrm>
            <a:off x="3132667" y="1540933"/>
            <a:ext cx="330201" cy="16935"/>
          </a:xfrm>
          <a:custGeom>
            <a:avLst/>
            <a:gdLst/>
            <a:ahLst/>
            <a:cxnLst/>
            <a:rect l="0" t="0" r="0" b="0"/>
            <a:pathLst>
              <a:path w="330201" h="16935">
                <a:moveTo>
                  <a:pt x="330200" y="8467"/>
                </a:moveTo>
                <a:lnTo>
                  <a:pt x="330200" y="8467"/>
                </a:lnTo>
                <a:lnTo>
                  <a:pt x="330200" y="8467"/>
                </a:lnTo>
                <a:lnTo>
                  <a:pt x="321733" y="0"/>
                </a:lnTo>
                <a:lnTo>
                  <a:pt x="321733" y="0"/>
                </a:lnTo>
                <a:lnTo>
                  <a:pt x="313266" y="0"/>
                </a:lnTo>
                <a:lnTo>
                  <a:pt x="304800" y="0"/>
                </a:lnTo>
                <a:lnTo>
                  <a:pt x="287866" y="0"/>
                </a:lnTo>
                <a:lnTo>
                  <a:pt x="270933" y="0"/>
                </a:lnTo>
                <a:lnTo>
                  <a:pt x="254000" y="0"/>
                </a:lnTo>
                <a:lnTo>
                  <a:pt x="228600" y="0"/>
                </a:lnTo>
                <a:lnTo>
                  <a:pt x="203200" y="0"/>
                </a:lnTo>
                <a:lnTo>
                  <a:pt x="177800" y="0"/>
                </a:lnTo>
                <a:lnTo>
                  <a:pt x="143933" y="0"/>
                </a:lnTo>
                <a:lnTo>
                  <a:pt x="118533" y="0"/>
                </a:lnTo>
                <a:lnTo>
                  <a:pt x="84666" y="8467"/>
                </a:lnTo>
                <a:lnTo>
                  <a:pt x="50800" y="8467"/>
                </a:lnTo>
                <a:lnTo>
                  <a:pt x="25400" y="16934"/>
                </a:lnTo>
                <a:lnTo>
                  <a:pt x="25400" y="16934"/>
                </a:lnTo>
                <a:lnTo>
                  <a:pt x="0" y="16934"/>
                </a:lnTo>
                <a:lnTo>
                  <a:pt x="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5" name="Freeform 10244"/>
          <p:cNvSpPr/>
          <p:nvPr/>
        </p:nvSpPr>
        <p:spPr>
          <a:xfrm>
            <a:off x="2650067" y="1828800"/>
            <a:ext cx="1422401" cy="101601"/>
          </a:xfrm>
          <a:custGeom>
            <a:avLst/>
            <a:gdLst/>
            <a:ahLst/>
            <a:cxnLst/>
            <a:rect l="0" t="0" r="0" b="0"/>
            <a:pathLst>
              <a:path w="1422401" h="101601">
                <a:moveTo>
                  <a:pt x="0" y="101600"/>
                </a:moveTo>
                <a:lnTo>
                  <a:pt x="8466" y="101600"/>
                </a:lnTo>
                <a:lnTo>
                  <a:pt x="16933" y="101600"/>
                </a:lnTo>
                <a:lnTo>
                  <a:pt x="25400" y="93133"/>
                </a:lnTo>
                <a:lnTo>
                  <a:pt x="33866" y="93133"/>
                </a:lnTo>
                <a:lnTo>
                  <a:pt x="50800" y="93133"/>
                </a:lnTo>
                <a:lnTo>
                  <a:pt x="59266" y="93133"/>
                </a:lnTo>
                <a:lnTo>
                  <a:pt x="84666" y="93133"/>
                </a:lnTo>
                <a:lnTo>
                  <a:pt x="101600" y="93133"/>
                </a:lnTo>
                <a:lnTo>
                  <a:pt x="118533" y="93133"/>
                </a:lnTo>
                <a:lnTo>
                  <a:pt x="143933" y="93133"/>
                </a:lnTo>
                <a:lnTo>
                  <a:pt x="160866" y="93133"/>
                </a:lnTo>
                <a:lnTo>
                  <a:pt x="194733" y="93133"/>
                </a:lnTo>
                <a:lnTo>
                  <a:pt x="211666" y="84667"/>
                </a:lnTo>
                <a:lnTo>
                  <a:pt x="245533" y="84667"/>
                </a:lnTo>
                <a:lnTo>
                  <a:pt x="270933" y="84667"/>
                </a:lnTo>
                <a:lnTo>
                  <a:pt x="304800" y="76200"/>
                </a:lnTo>
                <a:lnTo>
                  <a:pt x="338666" y="76200"/>
                </a:lnTo>
                <a:lnTo>
                  <a:pt x="372533" y="76200"/>
                </a:lnTo>
                <a:lnTo>
                  <a:pt x="406400" y="76200"/>
                </a:lnTo>
                <a:lnTo>
                  <a:pt x="440266" y="67733"/>
                </a:lnTo>
                <a:lnTo>
                  <a:pt x="482600" y="67733"/>
                </a:lnTo>
                <a:lnTo>
                  <a:pt x="524933" y="59267"/>
                </a:lnTo>
                <a:lnTo>
                  <a:pt x="567266" y="59267"/>
                </a:lnTo>
                <a:lnTo>
                  <a:pt x="609600" y="59267"/>
                </a:lnTo>
                <a:lnTo>
                  <a:pt x="651933" y="50800"/>
                </a:lnTo>
                <a:lnTo>
                  <a:pt x="702733" y="50800"/>
                </a:lnTo>
                <a:lnTo>
                  <a:pt x="745066" y="42333"/>
                </a:lnTo>
                <a:lnTo>
                  <a:pt x="795866" y="42333"/>
                </a:lnTo>
                <a:lnTo>
                  <a:pt x="846666" y="42333"/>
                </a:lnTo>
                <a:lnTo>
                  <a:pt x="889000" y="33867"/>
                </a:lnTo>
                <a:lnTo>
                  <a:pt x="939800" y="33867"/>
                </a:lnTo>
                <a:lnTo>
                  <a:pt x="982133" y="25400"/>
                </a:lnTo>
                <a:lnTo>
                  <a:pt x="1032933" y="25400"/>
                </a:lnTo>
                <a:lnTo>
                  <a:pt x="1083733" y="16933"/>
                </a:lnTo>
                <a:lnTo>
                  <a:pt x="1134533" y="16933"/>
                </a:lnTo>
                <a:lnTo>
                  <a:pt x="1176866" y="8467"/>
                </a:lnTo>
                <a:lnTo>
                  <a:pt x="1227666" y="8467"/>
                </a:lnTo>
                <a:lnTo>
                  <a:pt x="1278466" y="0"/>
                </a:lnTo>
                <a:lnTo>
                  <a:pt x="1312333" y="0"/>
                </a:lnTo>
                <a:lnTo>
                  <a:pt x="1354666" y="8467"/>
                </a:lnTo>
                <a:lnTo>
                  <a:pt x="1388533" y="8467"/>
                </a:lnTo>
                <a:lnTo>
                  <a:pt x="1388533" y="8467"/>
                </a:lnTo>
                <a:lnTo>
                  <a:pt x="1422400" y="8467"/>
                </a:lnTo>
                <a:lnTo>
                  <a:pt x="14224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6" name="Freeform 10245"/>
          <p:cNvSpPr/>
          <p:nvPr/>
        </p:nvSpPr>
        <p:spPr>
          <a:xfrm>
            <a:off x="550333" y="2302933"/>
            <a:ext cx="474135" cy="245535"/>
          </a:xfrm>
          <a:custGeom>
            <a:avLst/>
            <a:gdLst/>
            <a:ahLst/>
            <a:cxnLst/>
            <a:rect l="0" t="0" r="0" b="0"/>
            <a:pathLst>
              <a:path w="474135" h="245535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4"/>
                </a:lnTo>
                <a:lnTo>
                  <a:pt x="16934" y="84667"/>
                </a:lnTo>
                <a:lnTo>
                  <a:pt x="16934" y="93134"/>
                </a:lnTo>
                <a:lnTo>
                  <a:pt x="25400" y="118534"/>
                </a:lnTo>
                <a:lnTo>
                  <a:pt x="25400" y="135467"/>
                </a:lnTo>
                <a:lnTo>
                  <a:pt x="33867" y="160867"/>
                </a:lnTo>
                <a:lnTo>
                  <a:pt x="33867" y="186267"/>
                </a:lnTo>
                <a:lnTo>
                  <a:pt x="33867" y="203200"/>
                </a:lnTo>
                <a:lnTo>
                  <a:pt x="25400" y="220134"/>
                </a:lnTo>
                <a:lnTo>
                  <a:pt x="33867" y="237067"/>
                </a:lnTo>
                <a:lnTo>
                  <a:pt x="33867" y="245534"/>
                </a:lnTo>
                <a:lnTo>
                  <a:pt x="33867" y="245534"/>
                </a:lnTo>
                <a:lnTo>
                  <a:pt x="33867" y="245534"/>
                </a:lnTo>
                <a:lnTo>
                  <a:pt x="33867" y="245534"/>
                </a:lnTo>
                <a:lnTo>
                  <a:pt x="33867" y="245534"/>
                </a:lnTo>
                <a:lnTo>
                  <a:pt x="33867" y="237067"/>
                </a:lnTo>
                <a:lnTo>
                  <a:pt x="33867" y="228600"/>
                </a:lnTo>
                <a:lnTo>
                  <a:pt x="33867" y="211667"/>
                </a:lnTo>
                <a:lnTo>
                  <a:pt x="42334" y="203200"/>
                </a:lnTo>
                <a:lnTo>
                  <a:pt x="42334" y="186267"/>
                </a:lnTo>
                <a:lnTo>
                  <a:pt x="42334" y="160867"/>
                </a:lnTo>
                <a:lnTo>
                  <a:pt x="42334" y="135467"/>
                </a:lnTo>
                <a:lnTo>
                  <a:pt x="50800" y="118534"/>
                </a:lnTo>
                <a:lnTo>
                  <a:pt x="50800" y="93134"/>
                </a:lnTo>
                <a:lnTo>
                  <a:pt x="59267" y="76200"/>
                </a:lnTo>
                <a:lnTo>
                  <a:pt x="59267" y="59267"/>
                </a:lnTo>
                <a:lnTo>
                  <a:pt x="76200" y="42334"/>
                </a:lnTo>
                <a:lnTo>
                  <a:pt x="84667" y="33867"/>
                </a:lnTo>
                <a:lnTo>
                  <a:pt x="93134" y="33867"/>
                </a:lnTo>
                <a:lnTo>
                  <a:pt x="110067" y="25400"/>
                </a:lnTo>
                <a:lnTo>
                  <a:pt x="118534" y="33867"/>
                </a:lnTo>
                <a:lnTo>
                  <a:pt x="127000" y="33867"/>
                </a:lnTo>
                <a:lnTo>
                  <a:pt x="135467" y="42334"/>
                </a:lnTo>
                <a:lnTo>
                  <a:pt x="143934" y="59267"/>
                </a:lnTo>
                <a:lnTo>
                  <a:pt x="152400" y="76200"/>
                </a:lnTo>
                <a:lnTo>
                  <a:pt x="160867" y="93134"/>
                </a:lnTo>
                <a:lnTo>
                  <a:pt x="160867" y="110067"/>
                </a:lnTo>
                <a:lnTo>
                  <a:pt x="169334" y="127000"/>
                </a:lnTo>
                <a:lnTo>
                  <a:pt x="169334" y="152400"/>
                </a:lnTo>
                <a:lnTo>
                  <a:pt x="169334" y="169334"/>
                </a:lnTo>
                <a:lnTo>
                  <a:pt x="169334" y="177800"/>
                </a:lnTo>
                <a:lnTo>
                  <a:pt x="169334" y="194734"/>
                </a:lnTo>
                <a:lnTo>
                  <a:pt x="169334" y="203200"/>
                </a:lnTo>
                <a:lnTo>
                  <a:pt x="169334" y="203200"/>
                </a:lnTo>
                <a:lnTo>
                  <a:pt x="169334" y="211667"/>
                </a:lnTo>
                <a:lnTo>
                  <a:pt x="169334" y="211667"/>
                </a:lnTo>
                <a:lnTo>
                  <a:pt x="169334" y="211667"/>
                </a:lnTo>
                <a:lnTo>
                  <a:pt x="169334" y="203200"/>
                </a:lnTo>
                <a:lnTo>
                  <a:pt x="169334" y="203200"/>
                </a:lnTo>
                <a:lnTo>
                  <a:pt x="177800" y="186267"/>
                </a:lnTo>
                <a:lnTo>
                  <a:pt x="177800" y="169334"/>
                </a:lnTo>
                <a:lnTo>
                  <a:pt x="177800" y="152400"/>
                </a:lnTo>
                <a:lnTo>
                  <a:pt x="177800" y="135467"/>
                </a:lnTo>
                <a:lnTo>
                  <a:pt x="177800" y="110067"/>
                </a:lnTo>
                <a:lnTo>
                  <a:pt x="186267" y="93134"/>
                </a:lnTo>
                <a:lnTo>
                  <a:pt x="186267" y="67734"/>
                </a:lnTo>
                <a:lnTo>
                  <a:pt x="186267" y="50800"/>
                </a:lnTo>
                <a:lnTo>
                  <a:pt x="194734" y="33867"/>
                </a:lnTo>
                <a:lnTo>
                  <a:pt x="211667" y="25400"/>
                </a:lnTo>
                <a:lnTo>
                  <a:pt x="220134" y="16934"/>
                </a:lnTo>
                <a:lnTo>
                  <a:pt x="237067" y="8467"/>
                </a:lnTo>
                <a:lnTo>
                  <a:pt x="245534" y="8467"/>
                </a:lnTo>
                <a:lnTo>
                  <a:pt x="254000" y="8467"/>
                </a:lnTo>
                <a:lnTo>
                  <a:pt x="254000" y="16934"/>
                </a:lnTo>
                <a:lnTo>
                  <a:pt x="254000" y="25400"/>
                </a:lnTo>
                <a:lnTo>
                  <a:pt x="254000" y="33867"/>
                </a:lnTo>
                <a:lnTo>
                  <a:pt x="254000" y="42334"/>
                </a:lnTo>
                <a:lnTo>
                  <a:pt x="254000" y="59267"/>
                </a:lnTo>
                <a:lnTo>
                  <a:pt x="254000" y="76200"/>
                </a:lnTo>
                <a:lnTo>
                  <a:pt x="254000" y="101600"/>
                </a:lnTo>
                <a:lnTo>
                  <a:pt x="254000" y="118534"/>
                </a:lnTo>
                <a:lnTo>
                  <a:pt x="254000" y="135467"/>
                </a:lnTo>
                <a:lnTo>
                  <a:pt x="254000" y="152400"/>
                </a:lnTo>
                <a:lnTo>
                  <a:pt x="262467" y="169334"/>
                </a:lnTo>
                <a:lnTo>
                  <a:pt x="270934" y="177800"/>
                </a:lnTo>
                <a:lnTo>
                  <a:pt x="279400" y="186267"/>
                </a:lnTo>
                <a:lnTo>
                  <a:pt x="287867" y="194734"/>
                </a:lnTo>
                <a:lnTo>
                  <a:pt x="304800" y="203200"/>
                </a:lnTo>
                <a:lnTo>
                  <a:pt x="321734" y="203200"/>
                </a:lnTo>
                <a:lnTo>
                  <a:pt x="338667" y="203200"/>
                </a:lnTo>
                <a:lnTo>
                  <a:pt x="355600" y="194734"/>
                </a:lnTo>
                <a:lnTo>
                  <a:pt x="372534" y="186267"/>
                </a:lnTo>
                <a:lnTo>
                  <a:pt x="389467" y="186267"/>
                </a:lnTo>
                <a:lnTo>
                  <a:pt x="406400" y="169334"/>
                </a:lnTo>
                <a:lnTo>
                  <a:pt x="423334" y="160867"/>
                </a:lnTo>
                <a:lnTo>
                  <a:pt x="431800" y="135467"/>
                </a:lnTo>
                <a:lnTo>
                  <a:pt x="440267" y="127000"/>
                </a:lnTo>
                <a:lnTo>
                  <a:pt x="448734" y="101600"/>
                </a:lnTo>
                <a:lnTo>
                  <a:pt x="457200" y="84667"/>
                </a:lnTo>
                <a:lnTo>
                  <a:pt x="457200" y="67734"/>
                </a:lnTo>
                <a:lnTo>
                  <a:pt x="457200" y="50800"/>
                </a:lnTo>
                <a:lnTo>
                  <a:pt x="457200" y="33867"/>
                </a:lnTo>
                <a:lnTo>
                  <a:pt x="448734" y="16934"/>
                </a:lnTo>
                <a:lnTo>
                  <a:pt x="448734" y="8467"/>
                </a:lnTo>
                <a:lnTo>
                  <a:pt x="440267" y="8467"/>
                </a:lnTo>
                <a:lnTo>
                  <a:pt x="431800" y="0"/>
                </a:lnTo>
                <a:lnTo>
                  <a:pt x="423334" y="0"/>
                </a:lnTo>
                <a:lnTo>
                  <a:pt x="414867" y="8467"/>
                </a:lnTo>
                <a:lnTo>
                  <a:pt x="406400" y="16934"/>
                </a:lnTo>
                <a:lnTo>
                  <a:pt x="397934" y="25400"/>
                </a:lnTo>
                <a:lnTo>
                  <a:pt x="389467" y="42334"/>
                </a:lnTo>
                <a:lnTo>
                  <a:pt x="389467" y="59267"/>
                </a:lnTo>
                <a:lnTo>
                  <a:pt x="381000" y="76200"/>
                </a:lnTo>
                <a:lnTo>
                  <a:pt x="381000" y="101600"/>
                </a:lnTo>
                <a:lnTo>
                  <a:pt x="381000" y="118534"/>
                </a:lnTo>
                <a:lnTo>
                  <a:pt x="389467" y="135467"/>
                </a:lnTo>
                <a:lnTo>
                  <a:pt x="397934" y="152400"/>
                </a:lnTo>
                <a:lnTo>
                  <a:pt x="406400" y="160867"/>
                </a:lnTo>
                <a:lnTo>
                  <a:pt x="414867" y="169334"/>
                </a:lnTo>
                <a:lnTo>
                  <a:pt x="431800" y="177800"/>
                </a:lnTo>
                <a:lnTo>
                  <a:pt x="448734" y="177800"/>
                </a:lnTo>
                <a:lnTo>
                  <a:pt x="465667" y="177800"/>
                </a:lnTo>
                <a:lnTo>
                  <a:pt x="465667" y="177800"/>
                </a:lnTo>
                <a:lnTo>
                  <a:pt x="474134" y="177800"/>
                </a:lnTo>
                <a:lnTo>
                  <a:pt x="474134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7" name="Freeform 10246"/>
          <p:cNvSpPr/>
          <p:nvPr/>
        </p:nvSpPr>
        <p:spPr>
          <a:xfrm>
            <a:off x="1075267" y="2286000"/>
            <a:ext cx="152401" cy="194734"/>
          </a:xfrm>
          <a:custGeom>
            <a:avLst/>
            <a:gdLst/>
            <a:ahLst/>
            <a:cxnLst/>
            <a:rect l="0" t="0" r="0" b="0"/>
            <a:pathLst>
              <a:path w="152401" h="194734">
                <a:moveTo>
                  <a:pt x="76200" y="0"/>
                </a:moveTo>
                <a:lnTo>
                  <a:pt x="76200" y="0"/>
                </a:lnTo>
                <a:lnTo>
                  <a:pt x="76200" y="8467"/>
                </a:lnTo>
                <a:lnTo>
                  <a:pt x="67733" y="8467"/>
                </a:lnTo>
                <a:lnTo>
                  <a:pt x="59266" y="16933"/>
                </a:lnTo>
                <a:lnTo>
                  <a:pt x="50800" y="16933"/>
                </a:lnTo>
                <a:lnTo>
                  <a:pt x="42333" y="25400"/>
                </a:lnTo>
                <a:lnTo>
                  <a:pt x="33866" y="42333"/>
                </a:lnTo>
                <a:lnTo>
                  <a:pt x="25400" y="50800"/>
                </a:lnTo>
                <a:lnTo>
                  <a:pt x="16933" y="67733"/>
                </a:lnTo>
                <a:lnTo>
                  <a:pt x="8466" y="84667"/>
                </a:lnTo>
                <a:lnTo>
                  <a:pt x="8466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8466" y="160867"/>
                </a:lnTo>
                <a:lnTo>
                  <a:pt x="16933" y="177800"/>
                </a:lnTo>
                <a:lnTo>
                  <a:pt x="16933" y="186267"/>
                </a:lnTo>
                <a:lnTo>
                  <a:pt x="25400" y="194733"/>
                </a:lnTo>
                <a:lnTo>
                  <a:pt x="33866" y="194733"/>
                </a:lnTo>
                <a:lnTo>
                  <a:pt x="42333" y="194733"/>
                </a:lnTo>
                <a:lnTo>
                  <a:pt x="50800" y="194733"/>
                </a:lnTo>
                <a:lnTo>
                  <a:pt x="59266" y="186267"/>
                </a:lnTo>
                <a:lnTo>
                  <a:pt x="67733" y="177800"/>
                </a:lnTo>
                <a:lnTo>
                  <a:pt x="76200" y="169333"/>
                </a:lnTo>
                <a:lnTo>
                  <a:pt x="84666" y="160867"/>
                </a:lnTo>
                <a:lnTo>
                  <a:pt x="84666" y="143933"/>
                </a:lnTo>
                <a:lnTo>
                  <a:pt x="93133" y="127000"/>
                </a:lnTo>
                <a:lnTo>
                  <a:pt x="93133" y="101600"/>
                </a:lnTo>
                <a:lnTo>
                  <a:pt x="93133" y="84667"/>
                </a:lnTo>
                <a:lnTo>
                  <a:pt x="93133" y="59267"/>
                </a:lnTo>
                <a:lnTo>
                  <a:pt x="93133" y="50800"/>
                </a:lnTo>
                <a:lnTo>
                  <a:pt x="84666" y="33867"/>
                </a:lnTo>
                <a:lnTo>
                  <a:pt x="84666" y="25400"/>
                </a:lnTo>
                <a:lnTo>
                  <a:pt x="84666" y="25400"/>
                </a:lnTo>
                <a:lnTo>
                  <a:pt x="84666" y="25400"/>
                </a:lnTo>
                <a:lnTo>
                  <a:pt x="84666" y="25400"/>
                </a:lnTo>
                <a:lnTo>
                  <a:pt x="93133" y="33867"/>
                </a:lnTo>
                <a:lnTo>
                  <a:pt x="93133" y="42333"/>
                </a:lnTo>
                <a:lnTo>
                  <a:pt x="93133" y="59267"/>
                </a:lnTo>
                <a:lnTo>
                  <a:pt x="93133" y="76200"/>
                </a:lnTo>
                <a:lnTo>
                  <a:pt x="101600" y="93133"/>
                </a:lnTo>
                <a:lnTo>
                  <a:pt x="101600" y="118533"/>
                </a:lnTo>
                <a:lnTo>
                  <a:pt x="101600" y="143933"/>
                </a:lnTo>
                <a:lnTo>
                  <a:pt x="110066" y="160867"/>
                </a:lnTo>
                <a:lnTo>
                  <a:pt x="110066" y="169333"/>
                </a:lnTo>
                <a:lnTo>
                  <a:pt x="118533" y="177800"/>
                </a:lnTo>
                <a:lnTo>
                  <a:pt x="127000" y="186267"/>
                </a:lnTo>
                <a:lnTo>
                  <a:pt x="143933" y="186267"/>
                </a:lnTo>
                <a:lnTo>
                  <a:pt x="143933" y="186267"/>
                </a:lnTo>
                <a:lnTo>
                  <a:pt x="152400" y="186267"/>
                </a:lnTo>
                <a:lnTo>
                  <a:pt x="15240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8" name="Freeform 10247"/>
          <p:cNvSpPr/>
          <p:nvPr/>
        </p:nvSpPr>
        <p:spPr>
          <a:xfrm>
            <a:off x="1244600" y="2302933"/>
            <a:ext cx="135468" cy="211668"/>
          </a:xfrm>
          <a:custGeom>
            <a:avLst/>
            <a:gdLst/>
            <a:ahLst/>
            <a:cxnLst/>
            <a:rect l="0" t="0" r="0" b="0"/>
            <a:pathLst>
              <a:path w="135468" h="211668">
                <a:moveTo>
                  <a:pt x="93133" y="0"/>
                </a:move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0800" y="16934"/>
                </a:lnTo>
                <a:lnTo>
                  <a:pt x="42333" y="25400"/>
                </a:lnTo>
                <a:lnTo>
                  <a:pt x="25400" y="33867"/>
                </a:lnTo>
                <a:lnTo>
                  <a:pt x="16933" y="42334"/>
                </a:lnTo>
                <a:lnTo>
                  <a:pt x="8467" y="59267"/>
                </a:lnTo>
                <a:lnTo>
                  <a:pt x="0" y="67734"/>
                </a:lnTo>
                <a:lnTo>
                  <a:pt x="0" y="76200"/>
                </a:lnTo>
                <a:lnTo>
                  <a:pt x="8467" y="84667"/>
                </a:lnTo>
                <a:lnTo>
                  <a:pt x="16933" y="93134"/>
                </a:lnTo>
                <a:lnTo>
                  <a:pt x="25400" y="93134"/>
                </a:lnTo>
                <a:lnTo>
                  <a:pt x="42333" y="101600"/>
                </a:lnTo>
                <a:lnTo>
                  <a:pt x="67733" y="110067"/>
                </a:lnTo>
                <a:lnTo>
                  <a:pt x="84667" y="118534"/>
                </a:lnTo>
                <a:lnTo>
                  <a:pt x="101600" y="127000"/>
                </a:lnTo>
                <a:lnTo>
                  <a:pt x="118533" y="135467"/>
                </a:lnTo>
                <a:lnTo>
                  <a:pt x="127000" y="143934"/>
                </a:lnTo>
                <a:lnTo>
                  <a:pt x="135467" y="152400"/>
                </a:lnTo>
                <a:lnTo>
                  <a:pt x="135467" y="160867"/>
                </a:lnTo>
                <a:lnTo>
                  <a:pt x="127000" y="169334"/>
                </a:lnTo>
                <a:lnTo>
                  <a:pt x="127000" y="177800"/>
                </a:lnTo>
                <a:lnTo>
                  <a:pt x="118533" y="186267"/>
                </a:lnTo>
                <a:lnTo>
                  <a:pt x="101600" y="194734"/>
                </a:lnTo>
                <a:lnTo>
                  <a:pt x="84667" y="203200"/>
                </a:lnTo>
                <a:lnTo>
                  <a:pt x="76200" y="203200"/>
                </a:lnTo>
                <a:lnTo>
                  <a:pt x="67733" y="211667"/>
                </a:lnTo>
                <a:lnTo>
                  <a:pt x="50800" y="211667"/>
                </a:lnTo>
                <a:lnTo>
                  <a:pt x="50800" y="211667"/>
                </a:lnTo>
                <a:lnTo>
                  <a:pt x="50800" y="211667"/>
                </a:lnTo>
                <a:lnTo>
                  <a:pt x="42333" y="203200"/>
                </a:lnTo>
                <a:lnTo>
                  <a:pt x="42333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9" name="Freeform 10248"/>
          <p:cNvSpPr/>
          <p:nvPr/>
        </p:nvSpPr>
        <p:spPr>
          <a:xfrm>
            <a:off x="1422400" y="2302933"/>
            <a:ext cx="194734" cy="186268"/>
          </a:xfrm>
          <a:custGeom>
            <a:avLst/>
            <a:gdLst/>
            <a:ahLst/>
            <a:cxnLst/>
            <a:rect l="0" t="0" r="0" b="0"/>
            <a:pathLst>
              <a:path w="194734" h="186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16933" y="93134"/>
                </a:lnTo>
                <a:lnTo>
                  <a:pt x="16933" y="118534"/>
                </a:lnTo>
                <a:lnTo>
                  <a:pt x="16933" y="135467"/>
                </a:lnTo>
                <a:lnTo>
                  <a:pt x="16933" y="152400"/>
                </a:lnTo>
                <a:lnTo>
                  <a:pt x="25400" y="169334"/>
                </a:lnTo>
                <a:lnTo>
                  <a:pt x="33867" y="177800"/>
                </a:lnTo>
                <a:lnTo>
                  <a:pt x="42333" y="177800"/>
                </a:lnTo>
                <a:lnTo>
                  <a:pt x="50800" y="186267"/>
                </a:lnTo>
                <a:lnTo>
                  <a:pt x="59267" y="186267"/>
                </a:lnTo>
                <a:lnTo>
                  <a:pt x="67733" y="186267"/>
                </a:lnTo>
                <a:lnTo>
                  <a:pt x="76200" y="177800"/>
                </a:lnTo>
                <a:lnTo>
                  <a:pt x="76200" y="169334"/>
                </a:lnTo>
                <a:lnTo>
                  <a:pt x="84667" y="160867"/>
                </a:lnTo>
                <a:lnTo>
                  <a:pt x="93133" y="152400"/>
                </a:lnTo>
                <a:lnTo>
                  <a:pt x="93133" y="127000"/>
                </a:lnTo>
                <a:lnTo>
                  <a:pt x="101600" y="110067"/>
                </a:lnTo>
                <a:lnTo>
                  <a:pt x="101600" y="93134"/>
                </a:lnTo>
                <a:lnTo>
                  <a:pt x="101600" y="67734"/>
                </a:lnTo>
                <a:lnTo>
                  <a:pt x="101600" y="50800"/>
                </a:lnTo>
                <a:lnTo>
                  <a:pt x="110067" y="33867"/>
                </a:lnTo>
                <a:lnTo>
                  <a:pt x="110067" y="25400"/>
                </a:lnTo>
                <a:lnTo>
                  <a:pt x="110067" y="16934"/>
                </a:lnTo>
                <a:lnTo>
                  <a:pt x="110067" y="16934"/>
                </a:lnTo>
                <a:lnTo>
                  <a:pt x="110067" y="16934"/>
                </a:lnTo>
                <a:lnTo>
                  <a:pt x="110067" y="16934"/>
                </a:lnTo>
                <a:lnTo>
                  <a:pt x="110067" y="25400"/>
                </a:lnTo>
                <a:lnTo>
                  <a:pt x="110067" y="33867"/>
                </a:lnTo>
                <a:lnTo>
                  <a:pt x="118533" y="50800"/>
                </a:lnTo>
                <a:lnTo>
                  <a:pt x="118533" y="67734"/>
                </a:lnTo>
                <a:lnTo>
                  <a:pt x="118533" y="93134"/>
                </a:lnTo>
                <a:lnTo>
                  <a:pt x="118533" y="110067"/>
                </a:lnTo>
                <a:lnTo>
                  <a:pt x="118533" y="127000"/>
                </a:lnTo>
                <a:lnTo>
                  <a:pt x="127000" y="143934"/>
                </a:lnTo>
                <a:lnTo>
                  <a:pt x="127000" y="160867"/>
                </a:lnTo>
                <a:lnTo>
                  <a:pt x="135467" y="169334"/>
                </a:lnTo>
                <a:lnTo>
                  <a:pt x="143933" y="177800"/>
                </a:lnTo>
                <a:lnTo>
                  <a:pt x="160867" y="177800"/>
                </a:lnTo>
                <a:lnTo>
                  <a:pt x="169333" y="177800"/>
                </a:lnTo>
                <a:lnTo>
                  <a:pt x="177800" y="177800"/>
                </a:lnTo>
                <a:lnTo>
                  <a:pt x="186267" y="169334"/>
                </a:lnTo>
                <a:lnTo>
                  <a:pt x="186267" y="169334"/>
                </a:lnTo>
                <a:lnTo>
                  <a:pt x="194733" y="160867"/>
                </a:lnTo>
                <a:lnTo>
                  <a:pt x="194733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0" name="Freeform 10249"/>
          <p:cNvSpPr/>
          <p:nvPr/>
        </p:nvSpPr>
        <p:spPr>
          <a:xfrm>
            <a:off x="1651000" y="2286000"/>
            <a:ext cx="262468" cy="186268"/>
          </a:xfrm>
          <a:custGeom>
            <a:avLst/>
            <a:gdLst/>
            <a:ahLst/>
            <a:cxnLst/>
            <a:rect l="0" t="0" r="0" b="0"/>
            <a:pathLst>
              <a:path w="262468" h="186268">
                <a:moveTo>
                  <a:pt x="0" y="25400"/>
                </a:move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67733"/>
                </a:lnTo>
                <a:lnTo>
                  <a:pt x="25400" y="84667"/>
                </a:lnTo>
                <a:lnTo>
                  <a:pt x="25400" y="110067"/>
                </a:lnTo>
                <a:lnTo>
                  <a:pt x="25400" y="127000"/>
                </a:lnTo>
                <a:lnTo>
                  <a:pt x="25400" y="143933"/>
                </a:lnTo>
                <a:lnTo>
                  <a:pt x="25400" y="160867"/>
                </a:lnTo>
                <a:lnTo>
                  <a:pt x="25400" y="169333"/>
                </a:lnTo>
                <a:lnTo>
                  <a:pt x="25400" y="177800"/>
                </a:lnTo>
                <a:lnTo>
                  <a:pt x="25400" y="186267"/>
                </a:lnTo>
                <a:lnTo>
                  <a:pt x="25400" y="186267"/>
                </a:lnTo>
                <a:lnTo>
                  <a:pt x="25400" y="177800"/>
                </a:lnTo>
                <a:lnTo>
                  <a:pt x="25400" y="169333"/>
                </a:lnTo>
                <a:lnTo>
                  <a:pt x="25400" y="160867"/>
                </a:lnTo>
                <a:lnTo>
                  <a:pt x="33867" y="152400"/>
                </a:lnTo>
                <a:lnTo>
                  <a:pt x="33867" y="127000"/>
                </a:lnTo>
                <a:lnTo>
                  <a:pt x="33867" y="110067"/>
                </a:lnTo>
                <a:lnTo>
                  <a:pt x="42333" y="84667"/>
                </a:lnTo>
                <a:lnTo>
                  <a:pt x="42333" y="59267"/>
                </a:lnTo>
                <a:lnTo>
                  <a:pt x="50800" y="42333"/>
                </a:lnTo>
                <a:lnTo>
                  <a:pt x="50800" y="25400"/>
                </a:lnTo>
                <a:lnTo>
                  <a:pt x="59267" y="16933"/>
                </a:lnTo>
                <a:lnTo>
                  <a:pt x="76200" y="8467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43933" y="8467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25400"/>
                </a:lnTo>
                <a:lnTo>
                  <a:pt x="152400" y="33867"/>
                </a:lnTo>
                <a:lnTo>
                  <a:pt x="152400" y="50800"/>
                </a:lnTo>
                <a:lnTo>
                  <a:pt x="152400" y="59267"/>
                </a:lnTo>
                <a:lnTo>
                  <a:pt x="152400" y="67733"/>
                </a:lnTo>
                <a:lnTo>
                  <a:pt x="152400" y="76200"/>
                </a:lnTo>
                <a:lnTo>
                  <a:pt x="160867" y="84667"/>
                </a:lnTo>
                <a:lnTo>
                  <a:pt x="160867" y="84667"/>
                </a:lnTo>
                <a:lnTo>
                  <a:pt x="160867" y="93133"/>
                </a:lnTo>
                <a:lnTo>
                  <a:pt x="169333" y="93133"/>
                </a:lnTo>
                <a:lnTo>
                  <a:pt x="177800" y="93133"/>
                </a:lnTo>
                <a:lnTo>
                  <a:pt x="186267" y="93133"/>
                </a:lnTo>
                <a:lnTo>
                  <a:pt x="194733" y="93133"/>
                </a:lnTo>
                <a:lnTo>
                  <a:pt x="203200" y="93133"/>
                </a:lnTo>
                <a:lnTo>
                  <a:pt x="220133" y="84667"/>
                </a:lnTo>
                <a:lnTo>
                  <a:pt x="228600" y="76200"/>
                </a:lnTo>
                <a:lnTo>
                  <a:pt x="237067" y="67733"/>
                </a:lnTo>
                <a:lnTo>
                  <a:pt x="245533" y="59267"/>
                </a:lnTo>
                <a:lnTo>
                  <a:pt x="245533" y="42333"/>
                </a:lnTo>
                <a:lnTo>
                  <a:pt x="254000" y="33867"/>
                </a:lnTo>
                <a:lnTo>
                  <a:pt x="254000" y="16933"/>
                </a:lnTo>
                <a:lnTo>
                  <a:pt x="254000" y="8467"/>
                </a:lnTo>
                <a:lnTo>
                  <a:pt x="245533" y="0"/>
                </a:lnTo>
                <a:lnTo>
                  <a:pt x="237067" y="0"/>
                </a:lnTo>
                <a:lnTo>
                  <a:pt x="228600" y="0"/>
                </a:lnTo>
                <a:lnTo>
                  <a:pt x="220133" y="0"/>
                </a:lnTo>
                <a:lnTo>
                  <a:pt x="211667" y="8467"/>
                </a:lnTo>
                <a:lnTo>
                  <a:pt x="194733" y="16933"/>
                </a:lnTo>
                <a:lnTo>
                  <a:pt x="177800" y="33867"/>
                </a:lnTo>
                <a:lnTo>
                  <a:pt x="169333" y="50800"/>
                </a:lnTo>
                <a:lnTo>
                  <a:pt x="160867" y="67733"/>
                </a:lnTo>
                <a:lnTo>
                  <a:pt x="152400" y="84667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60867" y="127000"/>
                </a:lnTo>
                <a:lnTo>
                  <a:pt x="169333" y="143933"/>
                </a:lnTo>
                <a:lnTo>
                  <a:pt x="177800" y="152400"/>
                </a:lnTo>
                <a:lnTo>
                  <a:pt x="203200" y="160867"/>
                </a:lnTo>
                <a:lnTo>
                  <a:pt x="220133" y="160867"/>
                </a:lnTo>
                <a:lnTo>
                  <a:pt x="237067" y="169333"/>
                </a:lnTo>
                <a:lnTo>
                  <a:pt x="237067" y="169333"/>
                </a:lnTo>
                <a:lnTo>
                  <a:pt x="262467" y="169333"/>
                </a:lnTo>
                <a:lnTo>
                  <a:pt x="262467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1" name="Freeform 10250"/>
          <p:cNvSpPr/>
          <p:nvPr/>
        </p:nvSpPr>
        <p:spPr>
          <a:xfrm>
            <a:off x="2133600" y="2142067"/>
            <a:ext cx="211668" cy="406401"/>
          </a:xfrm>
          <a:custGeom>
            <a:avLst/>
            <a:gdLst/>
            <a:ahLst/>
            <a:cxnLst/>
            <a:rect l="0" t="0" r="0" b="0"/>
            <a:pathLst>
              <a:path w="211668" h="406401">
                <a:moveTo>
                  <a:pt x="59267" y="118533"/>
                </a:moveTo>
                <a:lnTo>
                  <a:pt x="59267" y="118533"/>
                </a:lnTo>
                <a:lnTo>
                  <a:pt x="59267" y="118533"/>
                </a:lnTo>
                <a:lnTo>
                  <a:pt x="59267" y="110066"/>
                </a:lnTo>
                <a:lnTo>
                  <a:pt x="59267" y="110066"/>
                </a:lnTo>
                <a:lnTo>
                  <a:pt x="50800" y="110066"/>
                </a:lnTo>
                <a:lnTo>
                  <a:pt x="50800" y="110066"/>
                </a:lnTo>
                <a:lnTo>
                  <a:pt x="50800" y="118533"/>
                </a:lnTo>
                <a:lnTo>
                  <a:pt x="42333" y="127000"/>
                </a:lnTo>
                <a:lnTo>
                  <a:pt x="33867" y="135466"/>
                </a:lnTo>
                <a:lnTo>
                  <a:pt x="25400" y="143933"/>
                </a:lnTo>
                <a:lnTo>
                  <a:pt x="16933" y="160866"/>
                </a:lnTo>
                <a:lnTo>
                  <a:pt x="8467" y="177800"/>
                </a:lnTo>
                <a:lnTo>
                  <a:pt x="8467" y="194733"/>
                </a:lnTo>
                <a:lnTo>
                  <a:pt x="0" y="220133"/>
                </a:lnTo>
                <a:lnTo>
                  <a:pt x="0" y="237066"/>
                </a:lnTo>
                <a:lnTo>
                  <a:pt x="0" y="245533"/>
                </a:lnTo>
                <a:lnTo>
                  <a:pt x="8467" y="254000"/>
                </a:lnTo>
                <a:lnTo>
                  <a:pt x="8467" y="262466"/>
                </a:lnTo>
                <a:lnTo>
                  <a:pt x="16933" y="262466"/>
                </a:lnTo>
                <a:lnTo>
                  <a:pt x="25400" y="270933"/>
                </a:lnTo>
                <a:lnTo>
                  <a:pt x="33867" y="262466"/>
                </a:lnTo>
                <a:lnTo>
                  <a:pt x="50800" y="262466"/>
                </a:lnTo>
                <a:lnTo>
                  <a:pt x="59267" y="254000"/>
                </a:lnTo>
                <a:lnTo>
                  <a:pt x="76200" y="245533"/>
                </a:lnTo>
                <a:lnTo>
                  <a:pt x="84667" y="237066"/>
                </a:lnTo>
                <a:lnTo>
                  <a:pt x="93133" y="228600"/>
                </a:lnTo>
                <a:lnTo>
                  <a:pt x="101600" y="211666"/>
                </a:lnTo>
                <a:lnTo>
                  <a:pt x="101600" y="194733"/>
                </a:lnTo>
                <a:lnTo>
                  <a:pt x="110067" y="169333"/>
                </a:lnTo>
                <a:lnTo>
                  <a:pt x="110067" y="143933"/>
                </a:lnTo>
                <a:lnTo>
                  <a:pt x="101600" y="127000"/>
                </a:lnTo>
                <a:lnTo>
                  <a:pt x="101600" y="118533"/>
                </a:lnTo>
                <a:lnTo>
                  <a:pt x="93133" y="101600"/>
                </a:lnTo>
                <a:lnTo>
                  <a:pt x="84667" y="93133"/>
                </a:lnTo>
                <a:lnTo>
                  <a:pt x="76200" y="84666"/>
                </a:lnTo>
                <a:lnTo>
                  <a:pt x="67733" y="76200"/>
                </a:lnTo>
                <a:lnTo>
                  <a:pt x="59267" y="76200"/>
                </a:lnTo>
                <a:lnTo>
                  <a:pt x="50800" y="76200"/>
                </a:lnTo>
                <a:lnTo>
                  <a:pt x="50800" y="76200"/>
                </a:lnTo>
                <a:lnTo>
                  <a:pt x="50800" y="84666"/>
                </a:lnTo>
                <a:lnTo>
                  <a:pt x="50800" y="84666"/>
                </a:lnTo>
                <a:lnTo>
                  <a:pt x="59267" y="84666"/>
                </a:lnTo>
                <a:lnTo>
                  <a:pt x="67733" y="84666"/>
                </a:lnTo>
                <a:lnTo>
                  <a:pt x="84667" y="84666"/>
                </a:lnTo>
                <a:lnTo>
                  <a:pt x="101600" y="76200"/>
                </a:lnTo>
                <a:lnTo>
                  <a:pt x="118533" y="67733"/>
                </a:lnTo>
                <a:lnTo>
                  <a:pt x="127000" y="67733"/>
                </a:lnTo>
                <a:lnTo>
                  <a:pt x="143933" y="59266"/>
                </a:lnTo>
                <a:lnTo>
                  <a:pt x="152400" y="50800"/>
                </a:lnTo>
                <a:lnTo>
                  <a:pt x="169333" y="42333"/>
                </a:lnTo>
                <a:lnTo>
                  <a:pt x="169333" y="25400"/>
                </a:lnTo>
                <a:lnTo>
                  <a:pt x="177800" y="16933"/>
                </a:lnTo>
                <a:lnTo>
                  <a:pt x="177800" y="8466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69333" y="8466"/>
                </a:lnTo>
                <a:lnTo>
                  <a:pt x="169333" y="16933"/>
                </a:lnTo>
                <a:lnTo>
                  <a:pt x="160867" y="33866"/>
                </a:lnTo>
                <a:lnTo>
                  <a:pt x="152400" y="50800"/>
                </a:lnTo>
                <a:lnTo>
                  <a:pt x="152400" y="76200"/>
                </a:lnTo>
                <a:lnTo>
                  <a:pt x="135467" y="93133"/>
                </a:lnTo>
                <a:lnTo>
                  <a:pt x="127000" y="118533"/>
                </a:lnTo>
                <a:lnTo>
                  <a:pt x="127000" y="143933"/>
                </a:lnTo>
                <a:lnTo>
                  <a:pt x="118533" y="177800"/>
                </a:lnTo>
                <a:lnTo>
                  <a:pt x="110067" y="203200"/>
                </a:lnTo>
                <a:lnTo>
                  <a:pt x="110067" y="228600"/>
                </a:lnTo>
                <a:lnTo>
                  <a:pt x="101600" y="262466"/>
                </a:lnTo>
                <a:lnTo>
                  <a:pt x="101600" y="287866"/>
                </a:lnTo>
                <a:lnTo>
                  <a:pt x="110067" y="313266"/>
                </a:lnTo>
                <a:lnTo>
                  <a:pt x="110067" y="338666"/>
                </a:lnTo>
                <a:lnTo>
                  <a:pt x="110067" y="355600"/>
                </a:lnTo>
                <a:lnTo>
                  <a:pt x="118533" y="372533"/>
                </a:lnTo>
                <a:lnTo>
                  <a:pt x="127000" y="389466"/>
                </a:lnTo>
                <a:lnTo>
                  <a:pt x="143933" y="397933"/>
                </a:lnTo>
                <a:lnTo>
                  <a:pt x="152400" y="406400"/>
                </a:lnTo>
                <a:lnTo>
                  <a:pt x="169333" y="406400"/>
                </a:lnTo>
                <a:lnTo>
                  <a:pt x="177800" y="406400"/>
                </a:lnTo>
                <a:lnTo>
                  <a:pt x="186267" y="406400"/>
                </a:lnTo>
                <a:lnTo>
                  <a:pt x="194733" y="397933"/>
                </a:lnTo>
                <a:lnTo>
                  <a:pt x="211667" y="389466"/>
                </a:lnTo>
                <a:lnTo>
                  <a:pt x="211667" y="372533"/>
                </a:lnTo>
                <a:lnTo>
                  <a:pt x="211667" y="355600"/>
                </a:lnTo>
                <a:lnTo>
                  <a:pt x="211667" y="338666"/>
                </a:lnTo>
                <a:lnTo>
                  <a:pt x="211667" y="313266"/>
                </a:lnTo>
                <a:lnTo>
                  <a:pt x="203200" y="287866"/>
                </a:lnTo>
                <a:lnTo>
                  <a:pt x="194733" y="254000"/>
                </a:lnTo>
                <a:lnTo>
                  <a:pt x="186267" y="237066"/>
                </a:lnTo>
                <a:lnTo>
                  <a:pt x="169333" y="211666"/>
                </a:lnTo>
                <a:lnTo>
                  <a:pt x="152400" y="203200"/>
                </a:lnTo>
                <a:lnTo>
                  <a:pt x="127000" y="194733"/>
                </a:lnTo>
                <a:lnTo>
                  <a:pt x="101600" y="186266"/>
                </a:lnTo>
                <a:lnTo>
                  <a:pt x="101600" y="186266"/>
                </a:lnTo>
                <a:lnTo>
                  <a:pt x="84667" y="177800"/>
                </a:lnTo>
                <a:lnTo>
                  <a:pt x="84667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2" name="Freeform 10251"/>
          <p:cNvSpPr/>
          <p:nvPr/>
        </p:nvSpPr>
        <p:spPr>
          <a:xfrm>
            <a:off x="931333" y="2641600"/>
            <a:ext cx="270935" cy="228601"/>
          </a:xfrm>
          <a:custGeom>
            <a:avLst/>
            <a:gdLst/>
            <a:ahLst/>
            <a:cxnLst/>
            <a:rect l="0" t="0" r="0" b="0"/>
            <a:pathLst>
              <a:path w="270935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0" y="42333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194733"/>
                </a:lnTo>
                <a:lnTo>
                  <a:pt x="16934" y="211667"/>
                </a:lnTo>
                <a:lnTo>
                  <a:pt x="25400" y="220133"/>
                </a:lnTo>
                <a:lnTo>
                  <a:pt x="33867" y="228600"/>
                </a:lnTo>
                <a:lnTo>
                  <a:pt x="50800" y="228600"/>
                </a:lnTo>
                <a:lnTo>
                  <a:pt x="59267" y="228600"/>
                </a:lnTo>
                <a:lnTo>
                  <a:pt x="67734" y="220133"/>
                </a:lnTo>
                <a:lnTo>
                  <a:pt x="84667" y="211667"/>
                </a:lnTo>
                <a:lnTo>
                  <a:pt x="93134" y="203200"/>
                </a:lnTo>
                <a:lnTo>
                  <a:pt x="101600" y="186267"/>
                </a:lnTo>
                <a:lnTo>
                  <a:pt x="110067" y="169333"/>
                </a:lnTo>
                <a:lnTo>
                  <a:pt x="110067" y="152400"/>
                </a:lnTo>
                <a:lnTo>
                  <a:pt x="118534" y="135467"/>
                </a:lnTo>
                <a:lnTo>
                  <a:pt x="118534" y="110067"/>
                </a:lnTo>
                <a:lnTo>
                  <a:pt x="118534" y="93133"/>
                </a:lnTo>
                <a:lnTo>
                  <a:pt x="118534" y="76200"/>
                </a:lnTo>
                <a:lnTo>
                  <a:pt x="118534" y="59267"/>
                </a:lnTo>
                <a:lnTo>
                  <a:pt x="118534" y="59267"/>
                </a:lnTo>
                <a:lnTo>
                  <a:pt x="118534" y="59267"/>
                </a:lnTo>
                <a:lnTo>
                  <a:pt x="118534" y="59267"/>
                </a:lnTo>
                <a:lnTo>
                  <a:pt x="118534" y="67733"/>
                </a:lnTo>
                <a:lnTo>
                  <a:pt x="118534" y="84667"/>
                </a:lnTo>
                <a:lnTo>
                  <a:pt x="118534" y="110067"/>
                </a:lnTo>
                <a:lnTo>
                  <a:pt x="118534" y="135467"/>
                </a:lnTo>
                <a:lnTo>
                  <a:pt x="127000" y="160867"/>
                </a:lnTo>
                <a:lnTo>
                  <a:pt x="135467" y="186267"/>
                </a:lnTo>
                <a:lnTo>
                  <a:pt x="143934" y="203200"/>
                </a:lnTo>
                <a:lnTo>
                  <a:pt x="160867" y="211667"/>
                </a:lnTo>
                <a:lnTo>
                  <a:pt x="169334" y="220133"/>
                </a:lnTo>
                <a:lnTo>
                  <a:pt x="186267" y="228600"/>
                </a:lnTo>
                <a:lnTo>
                  <a:pt x="194734" y="228600"/>
                </a:lnTo>
                <a:lnTo>
                  <a:pt x="211667" y="220133"/>
                </a:lnTo>
                <a:lnTo>
                  <a:pt x="228600" y="220133"/>
                </a:lnTo>
                <a:lnTo>
                  <a:pt x="237067" y="211667"/>
                </a:lnTo>
                <a:lnTo>
                  <a:pt x="254000" y="203200"/>
                </a:lnTo>
                <a:lnTo>
                  <a:pt x="262467" y="186267"/>
                </a:lnTo>
                <a:lnTo>
                  <a:pt x="270934" y="169333"/>
                </a:lnTo>
                <a:lnTo>
                  <a:pt x="270934" y="152400"/>
                </a:lnTo>
                <a:lnTo>
                  <a:pt x="262467" y="127000"/>
                </a:lnTo>
                <a:lnTo>
                  <a:pt x="254000" y="101600"/>
                </a:lnTo>
                <a:lnTo>
                  <a:pt x="245534" y="84667"/>
                </a:lnTo>
                <a:lnTo>
                  <a:pt x="237067" y="59267"/>
                </a:lnTo>
                <a:lnTo>
                  <a:pt x="228600" y="42333"/>
                </a:lnTo>
                <a:lnTo>
                  <a:pt x="220134" y="33867"/>
                </a:lnTo>
                <a:lnTo>
                  <a:pt x="211667" y="33867"/>
                </a:lnTo>
                <a:lnTo>
                  <a:pt x="211667" y="33867"/>
                </a:lnTo>
                <a:lnTo>
                  <a:pt x="211667" y="33867"/>
                </a:lnTo>
                <a:lnTo>
                  <a:pt x="211667" y="33867"/>
                </a:lnTo>
                <a:lnTo>
                  <a:pt x="220134" y="33867"/>
                </a:lnTo>
                <a:lnTo>
                  <a:pt x="228600" y="33867"/>
                </a:lnTo>
                <a:lnTo>
                  <a:pt x="245534" y="33867"/>
                </a:lnTo>
                <a:lnTo>
                  <a:pt x="245534" y="33867"/>
                </a:lnTo>
                <a:lnTo>
                  <a:pt x="262467" y="25400"/>
                </a:lnTo>
                <a:lnTo>
                  <a:pt x="2624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3" name="Freeform 10252"/>
          <p:cNvSpPr/>
          <p:nvPr/>
        </p:nvSpPr>
        <p:spPr>
          <a:xfrm>
            <a:off x="1270000" y="2573867"/>
            <a:ext cx="143934" cy="279401"/>
          </a:xfrm>
          <a:custGeom>
            <a:avLst/>
            <a:gdLst/>
            <a:ahLst/>
            <a:cxnLst/>
            <a:rect l="0" t="0" r="0" b="0"/>
            <a:pathLst>
              <a:path w="143934" h="279401">
                <a:moveTo>
                  <a:pt x="8467" y="25400"/>
                </a:moveTo>
                <a:lnTo>
                  <a:pt x="8467" y="25400"/>
                </a:lnTo>
                <a:lnTo>
                  <a:pt x="8467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8467" y="84666"/>
                </a:lnTo>
                <a:lnTo>
                  <a:pt x="8467" y="110066"/>
                </a:lnTo>
                <a:lnTo>
                  <a:pt x="8467" y="143933"/>
                </a:lnTo>
                <a:lnTo>
                  <a:pt x="8467" y="160866"/>
                </a:lnTo>
                <a:lnTo>
                  <a:pt x="8467" y="186266"/>
                </a:lnTo>
                <a:lnTo>
                  <a:pt x="16933" y="211666"/>
                </a:lnTo>
                <a:lnTo>
                  <a:pt x="16933" y="228600"/>
                </a:lnTo>
                <a:lnTo>
                  <a:pt x="16933" y="245533"/>
                </a:lnTo>
                <a:lnTo>
                  <a:pt x="16933" y="262466"/>
                </a:lnTo>
                <a:lnTo>
                  <a:pt x="16933" y="270933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0933"/>
                </a:lnTo>
                <a:lnTo>
                  <a:pt x="25400" y="262466"/>
                </a:lnTo>
                <a:lnTo>
                  <a:pt x="25400" y="245533"/>
                </a:lnTo>
                <a:lnTo>
                  <a:pt x="25400" y="228600"/>
                </a:lnTo>
                <a:lnTo>
                  <a:pt x="25400" y="203200"/>
                </a:lnTo>
                <a:lnTo>
                  <a:pt x="25400" y="177800"/>
                </a:lnTo>
                <a:lnTo>
                  <a:pt x="33867" y="152400"/>
                </a:lnTo>
                <a:lnTo>
                  <a:pt x="42333" y="135466"/>
                </a:lnTo>
                <a:lnTo>
                  <a:pt x="50800" y="118533"/>
                </a:lnTo>
                <a:lnTo>
                  <a:pt x="59267" y="110066"/>
                </a:lnTo>
                <a:lnTo>
                  <a:pt x="76200" y="101600"/>
                </a:lnTo>
                <a:lnTo>
                  <a:pt x="84667" y="101600"/>
                </a:lnTo>
                <a:lnTo>
                  <a:pt x="101600" y="110066"/>
                </a:lnTo>
                <a:lnTo>
                  <a:pt x="110067" y="118533"/>
                </a:lnTo>
                <a:lnTo>
                  <a:pt x="118533" y="127000"/>
                </a:lnTo>
                <a:lnTo>
                  <a:pt x="118533" y="143933"/>
                </a:lnTo>
                <a:lnTo>
                  <a:pt x="118533" y="160866"/>
                </a:lnTo>
                <a:lnTo>
                  <a:pt x="118533" y="186266"/>
                </a:lnTo>
                <a:lnTo>
                  <a:pt x="118533" y="203200"/>
                </a:lnTo>
                <a:lnTo>
                  <a:pt x="118533" y="220133"/>
                </a:lnTo>
                <a:lnTo>
                  <a:pt x="118533" y="228600"/>
                </a:lnTo>
                <a:lnTo>
                  <a:pt x="118533" y="237066"/>
                </a:lnTo>
                <a:lnTo>
                  <a:pt x="127000" y="237066"/>
                </a:lnTo>
                <a:lnTo>
                  <a:pt x="135467" y="237066"/>
                </a:lnTo>
                <a:lnTo>
                  <a:pt x="135467" y="237066"/>
                </a:lnTo>
                <a:lnTo>
                  <a:pt x="143933" y="237066"/>
                </a:lnTo>
                <a:lnTo>
                  <a:pt x="143933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4" name="Freeform 10253"/>
          <p:cNvSpPr/>
          <p:nvPr/>
        </p:nvSpPr>
        <p:spPr>
          <a:xfrm>
            <a:off x="1456267" y="2658533"/>
            <a:ext cx="84667" cy="169335"/>
          </a:xfrm>
          <a:custGeom>
            <a:avLst/>
            <a:gdLst/>
            <a:ahLst/>
            <a:cxnLst/>
            <a:rect l="0" t="0" r="0" b="0"/>
            <a:pathLst>
              <a:path w="84667" h="169335">
                <a:moveTo>
                  <a:pt x="25400" y="16934"/>
                </a:moveTo>
                <a:lnTo>
                  <a:pt x="25400" y="25400"/>
                </a:lnTo>
                <a:lnTo>
                  <a:pt x="25400" y="25400"/>
                </a:lnTo>
                <a:lnTo>
                  <a:pt x="16933" y="33867"/>
                </a:lnTo>
                <a:lnTo>
                  <a:pt x="16933" y="42334"/>
                </a:lnTo>
                <a:lnTo>
                  <a:pt x="8466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8466" y="160867"/>
                </a:lnTo>
                <a:lnTo>
                  <a:pt x="16933" y="160867"/>
                </a:lnTo>
                <a:lnTo>
                  <a:pt x="25400" y="169334"/>
                </a:lnTo>
                <a:lnTo>
                  <a:pt x="42333" y="169334"/>
                </a:lnTo>
                <a:lnTo>
                  <a:pt x="50800" y="160867"/>
                </a:lnTo>
                <a:lnTo>
                  <a:pt x="67733" y="152400"/>
                </a:lnTo>
                <a:lnTo>
                  <a:pt x="76200" y="143934"/>
                </a:lnTo>
                <a:lnTo>
                  <a:pt x="76200" y="127000"/>
                </a:lnTo>
                <a:lnTo>
                  <a:pt x="84666" y="110067"/>
                </a:lnTo>
                <a:lnTo>
                  <a:pt x="84666" y="93134"/>
                </a:lnTo>
                <a:lnTo>
                  <a:pt x="84666" y="76200"/>
                </a:lnTo>
                <a:lnTo>
                  <a:pt x="76200" y="50800"/>
                </a:lnTo>
                <a:lnTo>
                  <a:pt x="67733" y="42334"/>
                </a:lnTo>
                <a:lnTo>
                  <a:pt x="59266" y="25400"/>
                </a:lnTo>
                <a:lnTo>
                  <a:pt x="50800" y="16934"/>
                </a:lnTo>
                <a:lnTo>
                  <a:pt x="42333" y="16934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5" name="Freeform 10254"/>
          <p:cNvSpPr/>
          <p:nvPr/>
        </p:nvSpPr>
        <p:spPr>
          <a:xfrm>
            <a:off x="1583267" y="2573867"/>
            <a:ext cx="33867" cy="270934"/>
          </a:xfrm>
          <a:custGeom>
            <a:avLst/>
            <a:gdLst/>
            <a:ahLst/>
            <a:cxnLst/>
            <a:rect l="0" t="0" r="0" b="0"/>
            <a:pathLst>
              <a:path w="33867" h="270934">
                <a:moveTo>
                  <a:pt x="8466" y="0"/>
                </a:moveTo>
                <a:lnTo>
                  <a:pt x="8466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8466" y="33866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0" y="211666"/>
                </a:lnTo>
                <a:lnTo>
                  <a:pt x="0" y="237066"/>
                </a:lnTo>
                <a:lnTo>
                  <a:pt x="8466" y="254000"/>
                </a:lnTo>
                <a:lnTo>
                  <a:pt x="8466" y="262466"/>
                </a:lnTo>
                <a:lnTo>
                  <a:pt x="16933" y="270933"/>
                </a:lnTo>
                <a:lnTo>
                  <a:pt x="25400" y="270933"/>
                </a:lnTo>
                <a:lnTo>
                  <a:pt x="25400" y="270933"/>
                </a:lnTo>
                <a:lnTo>
                  <a:pt x="33866" y="270933"/>
                </a:lnTo>
                <a:lnTo>
                  <a:pt x="33866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6" name="Freeform 10255"/>
          <p:cNvSpPr/>
          <p:nvPr/>
        </p:nvSpPr>
        <p:spPr>
          <a:xfrm>
            <a:off x="1676400" y="2667000"/>
            <a:ext cx="143934" cy="177801"/>
          </a:xfrm>
          <a:custGeom>
            <a:avLst/>
            <a:gdLst/>
            <a:ahLst/>
            <a:cxnLst/>
            <a:rect l="0" t="0" r="0" b="0"/>
            <a:pathLst>
              <a:path w="143934" h="177801">
                <a:moveTo>
                  <a:pt x="25400" y="93133"/>
                </a:moveTo>
                <a:lnTo>
                  <a:pt x="25400" y="93133"/>
                </a:lnTo>
                <a:lnTo>
                  <a:pt x="25400" y="93133"/>
                </a:lnTo>
                <a:lnTo>
                  <a:pt x="25400" y="101600"/>
                </a:lnTo>
                <a:lnTo>
                  <a:pt x="33867" y="101600"/>
                </a:lnTo>
                <a:lnTo>
                  <a:pt x="33867" y="110067"/>
                </a:lnTo>
                <a:lnTo>
                  <a:pt x="42333" y="110067"/>
                </a:lnTo>
                <a:lnTo>
                  <a:pt x="50800" y="110067"/>
                </a:lnTo>
                <a:lnTo>
                  <a:pt x="59267" y="110067"/>
                </a:lnTo>
                <a:lnTo>
                  <a:pt x="67733" y="101600"/>
                </a:lnTo>
                <a:lnTo>
                  <a:pt x="84667" y="93133"/>
                </a:lnTo>
                <a:lnTo>
                  <a:pt x="84667" y="84667"/>
                </a:lnTo>
                <a:lnTo>
                  <a:pt x="93133" y="76200"/>
                </a:lnTo>
                <a:lnTo>
                  <a:pt x="101600" y="67733"/>
                </a:lnTo>
                <a:lnTo>
                  <a:pt x="101600" y="50800"/>
                </a:lnTo>
                <a:lnTo>
                  <a:pt x="101600" y="42333"/>
                </a:lnTo>
                <a:lnTo>
                  <a:pt x="93133" y="25400"/>
                </a:lnTo>
                <a:lnTo>
                  <a:pt x="93133" y="16933"/>
                </a:lnTo>
                <a:lnTo>
                  <a:pt x="84667" y="8467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0800" y="8467"/>
                </a:lnTo>
                <a:lnTo>
                  <a:pt x="42333" y="16933"/>
                </a:lnTo>
                <a:lnTo>
                  <a:pt x="33867" y="25400"/>
                </a:lnTo>
                <a:lnTo>
                  <a:pt x="25400" y="42333"/>
                </a:lnTo>
                <a:lnTo>
                  <a:pt x="16933" y="59267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35467"/>
                </a:lnTo>
                <a:lnTo>
                  <a:pt x="16933" y="152400"/>
                </a:lnTo>
                <a:lnTo>
                  <a:pt x="25400" y="160867"/>
                </a:lnTo>
                <a:lnTo>
                  <a:pt x="42333" y="169333"/>
                </a:lnTo>
                <a:lnTo>
                  <a:pt x="59267" y="177800"/>
                </a:lnTo>
                <a:lnTo>
                  <a:pt x="76200" y="177800"/>
                </a:lnTo>
                <a:lnTo>
                  <a:pt x="93133" y="177800"/>
                </a:lnTo>
                <a:lnTo>
                  <a:pt x="110067" y="169333"/>
                </a:lnTo>
                <a:lnTo>
                  <a:pt x="135467" y="169333"/>
                </a:lnTo>
                <a:lnTo>
                  <a:pt x="135467" y="169333"/>
                </a:lnTo>
                <a:lnTo>
                  <a:pt x="143933" y="160867"/>
                </a:lnTo>
                <a:lnTo>
                  <a:pt x="143933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7" name="Freeform 10256"/>
          <p:cNvSpPr/>
          <p:nvPr/>
        </p:nvSpPr>
        <p:spPr>
          <a:xfrm>
            <a:off x="1413933" y="2929467"/>
            <a:ext cx="143935" cy="211667"/>
          </a:xfrm>
          <a:custGeom>
            <a:avLst/>
            <a:gdLst/>
            <a:ahLst/>
            <a:cxnLst/>
            <a:rect l="0" t="0" r="0" b="0"/>
            <a:pathLst>
              <a:path w="143935" h="211667">
                <a:moveTo>
                  <a:pt x="101600" y="0"/>
                </a:moveTo>
                <a:lnTo>
                  <a:pt x="110067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8534" y="16933"/>
                </a:lnTo>
                <a:lnTo>
                  <a:pt x="118534" y="16933"/>
                </a:lnTo>
                <a:lnTo>
                  <a:pt x="118534" y="25400"/>
                </a:lnTo>
                <a:lnTo>
                  <a:pt x="127000" y="33866"/>
                </a:lnTo>
                <a:lnTo>
                  <a:pt x="127000" y="33866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50800"/>
                </a:lnTo>
                <a:lnTo>
                  <a:pt x="127000" y="50800"/>
                </a:lnTo>
                <a:lnTo>
                  <a:pt x="127000" y="50800"/>
                </a:lnTo>
                <a:lnTo>
                  <a:pt x="127000" y="50800"/>
                </a:lnTo>
                <a:lnTo>
                  <a:pt x="127000" y="42333"/>
                </a:lnTo>
                <a:lnTo>
                  <a:pt x="118534" y="42333"/>
                </a:lnTo>
                <a:lnTo>
                  <a:pt x="118534" y="33866"/>
                </a:lnTo>
                <a:lnTo>
                  <a:pt x="110067" y="25400"/>
                </a:lnTo>
                <a:lnTo>
                  <a:pt x="110067" y="16933"/>
                </a:lnTo>
                <a:lnTo>
                  <a:pt x="93134" y="8466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8466"/>
                </a:lnTo>
                <a:lnTo>
                  <a:pt x="42334" y="25400"/>
                </a:lnTo>
                <a:lnTo>
                  <a:pt x="25400" y="33866"/>
                </a:lnTo>
                <a:lnTo>
                  <a:pt x="16934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8467" y="186266"/>
                </a:lnTo>
                <a:lnTo>
                  <a:pt x="16934" y="194733"/>
                </a:lnTo>
                <a:lnTo>
                  <a:pt x="25400" y="203200"/>
                </a:lnTo>
                <a:lnTo>
                  <a:pt x="42334" y="211666"/>
                </a:lnTo>
                <a:lnTo>
                  <a:pt x="67734" y="211666"/>
                </a:lnTo>
                <a:lnTo>
                  <a:pt x="84667" y="211666"/>
                </a:lnTo>
                <a:lnTo>
                  <a:pt x="110067" y="203200"/>
                </a:lnTo>
                <a:lnTo>
                  <a:pt x="127000" y="194733"/>
                </a:lnTo>
                <a:lnTo>
                  <a:pt x="127000" y="194733"/>
                </a:lnTo>
                <a:lnTo>
                  <a:pt x="143934" y="186266"/>
                </a:lnTo>
                <a:lnTo>
                  <a:pt x="143934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8" name="Freeform 10257"/>
          <p:cNvSpPr/>
          <p:nvPr/>
        </p:nvSpPr>
        <p:spPr>
          <a:xfrm>
            <a:off x="1667933" y="2971800"/>
            <a:ext cx="33868" cy="143934"/>
          </a:xfrm>
          <a:custGeom>
            <a:avLst/>
            <a:gdLst/>
            <a:ahLst/>
            <a:cxnLst/>
            <a:rect l="0" t="0" r="0" b="0"/>
            <a:pathLst>
              <a:path w="33868" h="143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27000"/>
                </a:lnTo>
                <a:lnTo>
                  <a:pt x="16934" y="135467"/>
                </a:lnTo>
                <a:lnTo>
                  <a:pt x="16934" y="143933"/>
                </a:lnTo>
                <a:lnTo>
                  <a:pt x="25400" y="143933"/>
                </a:lnTo>
                <a:lnTo>
                  <a:pt x="25400" y="135467"/>
                </a:lnTo>
                <a:lnTo>
                  <a:pt x="25400" y="135467"/>
                </a:lnTo>
                <a:lnTo>
                  <a:pt x="33867" y="127000"/>
                </a:lnTo>
                <a:lnTo>
                  <a:pt x="33867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9" name="Freeform 10258"/>
          <p:cNvSpPr/>
          <p:nvPr/>
        </p:nvSpPr>
        <p:spPr>
          <a:xfrm>
            <a:off x="1684867" y="2921000"/>
            <a:ext cx="25401" cy="1"/>
          </a:xfrm>
          <a:custGeom>
            <a:avLst/>
            <a:gdLst/>
            <a:ahLst/>
            <a:cxnLst/>
            <a:rect l="0" t="0" r="0" b="0"/>
            <a:pathLst>
              <a:path w="254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0" name="Freeform 10259"/>
          <p:cNvSpPr/>
          <p:nvPr/>
        </p:nvSpPr>
        <p:spPr>
          <a:xfrm>
            <a:off x="1778000" y="2963333"/>
            <a:ext cx="101601" cy="135468"/>
          </a:xfrm>
          <a:custGeom>
            <a:avLst/>
            <a:gdLst/>
            <a:ahLst/>
            <a:cxnLst/>
            <a:rect l="0" t="0" r="0" b="0"/>
            <a:pathLst>
              <a:path w="101601" h="135468">
                <a:moveTo>
                  <a:pt x="0" y="50800"/>
                </a:moveTo>
                <a:lnTo>
                  <a:pt x="0" y="59267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93134"/>
                </a:lnTo>
                <a:lnTo>
                  <a:pt x="16933" y="110067"/>
                </a:lnTo>
                <a:lnTo>
                  <a:pt x="16933" y="118534"/>
                </a:lnTo>
                <a:lnTo>
                  <a:pt x="25400" y="127000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27000"/>
                </a:lnTo>
                <a:lnTo>
                  <a:pt x="16933" y="110067"/>
                </a:lnTo>
                <a:lnTo>
                  <a:pt x="16933" y="93134"/>
                </a:lnTo>
                <a:lnTo>
                  <a:pt x="8467" y="76200"/>
                </a:lnTo>
                <a:lnTo>
                  <a:pt x="8467" y="59267"/>
                </a:lnTo>
                <a:lnTo>
                  <a:pt x="16933" y="42334"/>
                </a:lnTo>
                <a:lnTo>
                  <a:pt x="16933" y="33867"/>
                </a:lnTo>
                <a:lnTo>
                  <a:pt x="25400" y="16934"/>
                </a:lnTo>
                <a:lnTo>
                  <a:pt x="25400" y="8467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84667" y="8467"/>
                </a:lnTo>
                <a:lnTo>
                  <a:pt x="93133" y="16934"/>
                </a:lnTo>
                <a:lnTo>
                  <a:pt x="93133" y="16934"/>
                </a:lnTo>
                <a:lnTo>
                  <a:pt x="101600" y="16934"/>
                </a:lnTo>
                <a:lnTo>
                  <a:pt x="10160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1" name="Freeform 10260"/>
          <p:cNvSpPr/>
          <p:nvPr/>
        </p:nvSpPr>
        <p:spPr>
          <a:xfrm>
            <a:off x="1921933" y="2912533"/>
            <a:ext cx="127001" cy="177801"/>
          </a:xfrm>
          <a:custGeom>
            <a:avLst/>
            <a:gdLst/>
            <a:ahLst/>
            <a:cxnLst/>
            <a:rect l="0" t="0" r="0" b="0"/>
            <a:pathLst>
              <a:path w="127001" h="177801">
                <a:moveTo>
                  <a:pt x="67734" y="0"/>
                </a:moveTo>
                <a:lnTo>
                  <a:pt x="67734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4" y="16934"/>
                </a:lnTo>
                <a:lnTo>
                  <a:pt x="33867" y="25400"/>
                </a:lnTo>
                <a:lnTo>
                  <a:pt x="25400" y="42334"/>
                </a:lnTo>
                <a:lnTo>
                  <a:pt x="16934" y="67734"/>
                </a:lnTo>
                <a:lnTo>
                  <a:pt x="8467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4"/>
                </a:lnTo>
                <a:lnTo>
                  <a:pt x="8467" y="152400"/>
                </a:lnTo>
                <a:lnTo>
                  <a:pt x="16934" y="160867"/>
                </a:lnTo>
                <a:lnTo>
                  <a:pt x="33867" y="177800"/>
                </a:lnTo>
                <a:lnTo>
                  <a:pt x="50800" y="177800"/>
                </a:lnTo>
                <a:lnTo>
                  <a:pt x="67734" y="177800"/>
                </a:lnTo>
                <a:lnTo>
                  <a:pt x="93134" y="177800"/>
                </a:lnTo>
                <a:lnTo>
                  <a:pt x="110067" y="177800"/>
                </a:lnTo>
                <a:lnTo>
                  <a:pt x="118534" y="160867"/>
                </a:lnTo>
                <a:lnTo>
                  <a:pt x="118534" y="160867"/>
                </a:lnTo>
                <a:lnTo>
                  <a:pt x="127000" y="152400"/>
                </a:lnTo>
                <a:lnTo>
                  <a:pt x="12700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2" name="Freeform 10261"/>
          <p:cNvSpPr/>
          <p:nvPr/>
        </p:nvSpPr>
        <p:spPr>
          <a:xfrm>
            <a:off x="2074333" y="2853267"/>
            <a:ext cx="160868" cy="228601"/>
          </a:xfrm>
          <a:custGeom>
            <a:avLst/>
            <a:gdLst/>
            <a:ahLst/>
            <a:cxnLst/>
            <a:rect l="0" t="0" r="0" b="0"/>
            <a:pathLst>
              <a:path w="160868" h="228601">
                <a:moveTo>
                  <a:pt x="0" y="25400"/>
                </a:move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0" y="93133"/>
                </a:lnTo>
                <a:lnTo>
                  <a:pt x="0" y="118533"/>
                </a:lnTo>
                <a:lnTo>
                  <a:pt x="8467" y="143933"/>
                </a:lnTo>
                <a:lnTo>
                  <a:pt x="8467" y="169333"/>
                </a:lnTo>
                <a:lnTo>
                  <a:pt x="8467" y="194733"/>
                </a:lnTo>
                <a:lnTo>
                  <a:pt x="8467" y="211666"/>
                </a:lnTo>
                <a:lnTo>
                  <a:pt x="8467" y="220133"/>
                </a:lnTo>
                <a:lnTo>
                  <a:pt x="8467" y="228600"/>
                </a:lnTo>
                <a:lnTo>
                  <a:pt x="16934" y="228600"/>
                </a:lnTo>
                <a:lnTo>
                  <a:pt x="16934" y="228600"/>
                </a:lnTo>
                <a:lnTo>
                  <a:pt x="16934" y="228600"/>
                </a:lnTo>
                <a:lnTo>
                  <a:pt x="25400" y="220133"/>
                </a:lnTo>
                <a:lnTo>
                  <a:pt x="25400" y="211666"/>
                </a:lnTo>
                <a:lnTo>
                  <a:pt x="33867" y="203200"/>
                </a:lnTo>
                <a:lnTo>
                  <a:pt x="33867" y="194733"/>
                </a:lnTo>
                <a:lnTo>
                  <a:pt x="42334" y="186266"/>
                </a:lnTo>
                <a:lnTo>
                  <a:pt x="50800" y="169333"/>
                </a:lnTo>
                <a:lnTo>
                  <a:pt x="59267" y="160866"/>
                </a:lnTo>
                <a:lnTo>
                  <a:pt x="67734" y="160866"/>
                </a:lnTo>
                <a:lnTo>
                  <a:pt x="76200" y="152400"/>
                </a:lnTo>
                <a:lnTo>
                  <a:pt x="84667" y="152400"/>
                </a:lnTo>
                <a:lnTo>
                  <a:pt x="93134" y="152400"/>
                </a:lnTo>
                <a:lnTo>
                  <a:pt x="101600" y="143933"/>
                </a:lnTo>
                <a:lnTo>
                  <a:pt x="118534" y="143933"/>
                </a:lnTo>
                <a:lnTo>
                  <a:pt x="127000" y="135466"/>
                </a:lnTo>
                <a:lnTo>
                  <a:pt x="135467" y="127000"/>
                </a:lnTo>
                <a:lnTo>
                  <a:pt x="135467" y="118533"/>
                </a:lnTo>
                <a:lnTo>
                  <a:pt x="143934" y="110066"/>
                </a:lnTo>
                <a:lnTo>
                  <a:pt x="143934" y="101600"/>
                </a:lnTo>
                <a:lnTo>
                  <a:pt x="135467" y="93133"/>
                </a:lnTo>
                <a:lnTo>
                  <a:pt x="135467" y="84666"/>
                </a:lnTo>
                <a:lnTo>
                  <a:pt x="118534" y="84666"/>
                </a:lnTo>
                <a:lnTo>
                  <a:pt x="110067" y="84666"/>
                </a:lnTo>
                <a:lnTo>
                  <a:pt x="93134" y="84666"/>
                </a:lnTo>
                <a:lnTo>
                  <a:pt x="76200" y="93133"/>
                </a:lnTo>
                <a:lnTo>
                  <a:pt x="67734" y="101600"/>
                </a:lnTo>
                <a:lnTo>
                  <a:pt x="50800" y="118533"/>
                </a:lnTo>
                <a:lnTo>
                  <a:pt x="42334" y="127000"/>
                </a:lnTo>
                <a:lnTo>
                  <a:pt x="33867" y="143933"/>
                </a:lnTo>
                <a:lnTo>
                  <a:pt x="33867" y="160866"/>
                </a:lnTo>
                <a:lnTo>
                  <a:pt x="33867" y="177800"/>
                </a:lnTo>
                <a:lnTo>
                  <a:pt x="42334" y="186266"/>
                </a:lnTo>
                <a:lnTo>
                  <a:pt x="50800" y="203200"/>
                </a:lnTo>
                <a:lnTo>
                  <a:pt x="67734" y="211666"/>
                </a:lnTo>
                <a:lnTo>
                  <a:pt x="84667" y="220133"/>
                </a:lnTo>
                <a:lnTo>
                  <a:pt x="110067" y="220133"/>
                </a:lnTo>
                <a:lnTo>
                  <a:pt x="135467" y="220133"/>
                </a:lnTo>
                <a:lnTo>
                  <a:pt x="135467" y="220133"/>
                </a:lnTo>
                <a:lnTo>
                  <a:pt x="160867" y="220133"/>
                </a:lnTo>
                <a:lnTo>
                  <a:pt x="160867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3" name="Freeform 10262"/>
          <p:cNvSpPr/>
          <p:nvPr/>
        </p:nvSpPr>
        <p:spPr>
          <a:xfrm>
            <a:off x="3064933" y="2057400"/>
            <a:ext cx="262468" cy="381001"/>
          </a:xfrm>
          <a:custGeom>
            <a:avLst/>
            <a:gdLst/>
            <a:ahLst/>
            <a:cxnLst/>
            <a:rect l="0" t="0" r="0" b="0"/>
            <a:pathLst>
              <a:path w="262468" h="381001">
                <a:moveTo>
                  <a:pt x="118534" y="59267"/>
                </a:moveTo>
                <a:lnTo>
                  <a:pt x="110067" y="59267"/>
                </a:lnTo>
                <a:lnTo>
                  <a:pt x="101600" y="59267"/>
                </a:lnTo>
                <a:lnTo>
                  <a:pt x="93134" y="59267"/>
                </a:lnTo>
                <a:lnTo>
                  <a:pt x="76200" y="59267"/>
                </a:lnTo>
                <a:lnTo>
                  <a:pt x="67734" y="50800"/>
                </a:lnTo>
                <a:lnTo>
                  <a:pt x="59267" y="50800"/>
                </a:lnTo>
                <a:lnTo>
                  <a:pt x="59267" y="50800"/>
                </a:lnTo>
                <a:lnTo>
                  <a:pt x="59267" y="42333"/>
                </a:lnTo>
                <a:lnTo>
                  <a:pt x="67734" y="33867"/>
                </a:lnTo>
                <a:lnTo>
                  <a:pt x="76200" y="25400"/>
                </a:lnTo>
                <a:lnTo>
                  <a:pt x="93134" y="16933"/>
                </a:lnTo>
                <a:lnTo>
                  <a:pt x="101600" y="8467"/>
                </a:lnTo>
                <a:lnTo>
                  <a:pt x="118534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4" y="0"/>
                </a:lnTo>
                <a:lnTo>
                  <a:pt x="177800" y="8467"/>
                </a:lnTo>
                <a:lnTo>
                  <a:pt x="186267" y="16933"/>
                </a:lnTo>
                <a:lnTo>
                  <a:pt x="186267" y="25400"/>
                </a:lnTo>
                <a:lnTo>
                  <a:pt x="194734" y="42333"/>
                </a:lnTo>
                <a:lnTo>
                  <a:pt x="186267" y="59267"/>
                </a:lnTo>
                <a:lnTo>
                  <a:pt x="186267" y="76200"/>
                </a:lnTo>
                <a:lnTo>
                  <a:pt x="177800" y="93133"/>
                </a:lnTo>
                <a:lnTo>
                  <a:pt x="169334" y="101600"/>
                </a:lnTo>
                <a:lnTo>
                  <a:pt x="160867" y="118533"/>
                </a:lnTo>
                <a:lnTo>
                  <a:pt x="143934" y="127000"/>
                </a:lnTo>
                <a:lnTo>
                  <a:pt x="127000" y="143933"/>
                </a:lnTo>
                <a:lnTo>
                  <a:pt x="110067" y="152400"/>
                </a:lnTo>
                <a:lnTo>
                  <a:pt x="101600" y="160867"/>
                </a:lnTo>
                <a:lnTo>
                  <a:pt x="93134" y="169333"/>
                </a:lnTo>
                <a:lnTo>
                  <a:pt x="84667" y="169333"/>
                </a:lnTo>
                <a:lnTo>
                  <a:pt x="84667" y="169333"/>
                </a:lnTo>
                <a:lnTo>
                  <a:pt x="84667" y="177800"/>
                </a:lnTo>
                <a:lnTo>
                  <a:pt x="93134" y="177800"/>
                </a:lnTo>
                <a:lnTo>
                  <a:pt x="101600" y="177800"/>
                </a:lnTo>
                <a:lnTo>
                  <a:pt x="118534" y="177800"/>
                </a:lnTo>
                <a:lnTo>
                  <a:pt x="135467" y="177800"/>
                </a:lnTo>
                <a:lnTo>
                  <a:pt x="160867" y="177800"/>
                </a:lnTo>
                <a:lnTo>
                  <a:pt x="177800" y="186267"/>
                </a:lnTo>
                <a:lnTo>
                  <a:pt x="203200" y="194733"/>
                </a:lnTo>
                <a:lnTo>
                  <a:pt x="228600" y="203200"/>
                </a:lnTo>
                <a:lnTo>
                  <a:pt x="245534" y="220133"/>
                </a:lnTo>
                <a:lnTo>
                  <a:pt x="254000" y="237067"/>
                </a:lnTo>
                <a:lnTo>
                  <a:pt x="262467" y="262467"/>
                </a:lnTo>
                <a:lnTo>
                  <a:pt x="262467" y="279400"/>
                </a:lnTo>
                <a:lnTo>
                  <a:pt x="262467" y="304800"/>
                </a:lnTo>
                <a:lnTo>
                  <a:pt x="254000" y="321733"/>
                </a:lnTo>
                <a:lnTo>
                  <a:pt x="245534" y="338667"/>
                </a:lnTo>
                <a:lnTo>
                  <a:pt x="228600" y="355600"/>
                </a:lnTo>
                <a:lnTo>
                  <a:pt x="203200" y="364067"/>
                </a:lnTo>
                <a:lnTo>
                  <a:pt x="177800" y="372533"/>
                </a:lnTo>
                <a:lnTo>
                  <a:pt x="152400" y="381000"/>
                </a:lnTo>
                <a:lnTo>
                  <a:pt x="127000" y="381000"/>
                </a:lnTo>
                <a:lnTo>
                  <a:pt x="93134" y="381000"/>
                </a:lnTo>
                <a:lnTo>
                  <a:pt x="67734" y="381000"/>
                </a:lnTo>
                <a:lnTo>
                  <a:pt x="42334" y="372533"/>
                </a:lnTo>
                <a:lnTo>
                  <a:pt x="25400" y="364067"/>
                </a:lnTo>
                <a:lnTo>
                  <a:pt x="8467" y="347133"/>
                </a:lnTo>
                <a:lnTo>
                  <a:pt x="8467" y="347133"/>
                </a:lnTo>
                <a:lnTo>
                  <a:pt x="0" y="33020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4" name="Freeform 10263"/>
          <p:cNvSpPr/>
          <p:nvPr/>
        </p:nvSpPr>
        <p:spPr>
          <a:xfrm>
            <a:off x="3344333" y="2099733"/>
            <a:ext cx="152401" cy="321735"/>
          </a:xfrm>
          <a:custGeom>
            <a:avLst/>
            <a:gdLst/>
            <a:ahLst/>
            <a:cxnLst/>
            <a:rect l="0" t="0" r="0" b="0"/>
            <a:pathLst>
              <a:path w="152401" h="321735">
                <a:moveTo>
                  <a:pt x="42334" y="0"/>
                </a:moveTo>
                <a:lnTo>
                  <a:pt x="42334" y="0"/>
                </a:lnTo>
                <a:lnTo>
                  <a:pt x="42334" y="0"/>
                </a:lnTo>
                <a:lnTo>
                  <a:pt x="33867" y="8467"/>
                </a:lnTo>
                <a:lnTo>
                  <a:pt x="33867" y="16934"/>
                </a:lnTo>
                <a:lnTo>
                  <a:pt x="33867" y="33867"/>
                </a:lnTo>
                <a:lnTo>
                  <a:pt x="33867" y="50800"/>
                </a:lnTo>
                <a:lnTo>
                  <a:pt x="25400" y="76200"/>
                </a:lnTo>
                <a:lnTo>
                  <a:pt x="16934" y="101600"/>
                </a:lnTo>
                <a:lnTo>
                  <a:pt x="8467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0" y="228600"/>
                </a:lnTo>
                <a:lnTo>
                  <a:pt x="8467" y="245534"/>
                </a:lnTo>
                <a:lnTo>
                  <a:pt x="25400" y="262467"/>
                </a:lnTo>
                <a:lnTo>
                  <a:pt x="42334" y="279400"/>
                </a:lnTo>
                <a:lnTo>
                  <a:pt x="50800" y="287867"/>
                </a:lnTo>
                <a:lnTo>
                  <a:pt x="67734" y="287867"/>
                </a:lnTo>
                <a:lnTo>
                  <a:pt x="93134" y="287867"/>
                </a:lnTo>
                <a:lnTo>
                  <a:pt x="110067" y="287867"/>
                </a:lnTo>
                <a:lnTo>
                  <a:pt x="118534" y="279400"/>
                </a:lnTo>
                <a:lnTo>
                  <a:pt x="135467" y="279400"/>
                </a:lnTo>
                <a:lnTo>
                  <a:pt x="143934" y="262467"/>
                </a:lnTo>
                <a:lnTo>
                  <a:pt x="143934" y="254000"/>
                </a:lnTo>
                <a:lnTo>
                  <a:pt x="152400" y="237067"/>
                </a:lnTo>
                <a:lnTo>
                  <a:pt x="152400" y="228600"/>
                </a:lnTo>
                <a:lnTo>
                  <a:pt x="152400" y="211667"/>
                </a:lnTo>
                <a:lnTo>
                  <a:pt x="143934" y="194734"/>
                </a:lnTo>
                <a:lnTo>
                  <a:pt x="135467" y="186267"/>
                </a:lnTo>
                <a:lnTo>
                  <a:pt x="127000" y="186267"/>
                </a:lnTo>
                <a:lnTo>
                  <a:pt x="118534" y="186267"/>
                </a:lnTo>
                <a:lnTo>
                  <a:pt x="110067" y="186267"/>
                </a:lnTo>
                <a:lnTo>
                  <a:pt x="93134" y="194734"/>
                </a:lnTo>
                <a:lnTo>
                  <a:pt x="84667" y="203200"/>
                </a:lnTo>
                <a:lnTo>
                  <a:pt x="67734" y="211667"/>
                </a:lnTo>
                <a:lnTo>
                  <a:pt x="59267" y="237067"/>
                </a:lnTo>
                <a:lnTo>
                  <a:pt x="50800" y="245534"/>
                </a:lnTo>
                <a:lnTo>
                  <a:pt x="42334" y="270934"/>
                </a:lnTo>
                <a:lnTo>
                  <a:pt x="42334" y="287867"/>
                </a:lnTo>
                <a:lnTo>
                  <a:pt x="42334" y="296334"/>
                </a:lnTo>
                <a:lnTo>
                  <a:pt x="50800" y="313267"/>
                </a:lnTo>
                <a:lnTo>
                  <a:pt x="67734" y="313267"/>
                </a:lnTo>
                <a:lnTo>
                  <a:pt x="67734" y="313267"/>
                </a:lnTo>
                <a:lnTo>
                  <a:pt x="76200" y="321734"/>
                </a:lnTo>
                <a:lnTo>
                  <a:pt x="76200" y="321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5" name="Freeform 10264"/>
          <p:cNvSpPr/>
          <p:nvPr/>
        </p:nvSpPr>
        <p:spPr>
          <a:xfrm>
            <a:off x="3572933" y="2108200"/>
            <a:ext cx="160868" cy="321734"/>
          </a:xfrm>
          <a:custGeom>
            <a:avLst/>
            <a:gdLst/>
            <a:ahLst/>
            <a:cxnLst/>
            <a:rect l="0" t="0" r="0" b="0"/>
            <a:pathLst>
              <a:path w="160868" h="321734">
                <a:moveTo>
                  <a:pt x="67734" y="42333"/>
                </a:moveTo>
                <a:lnTo>
                  <a:pt x="67734" y="42333"/>
                </a:lnTo>
                <a:lnTo>
                  <a:pt x="59267" y="42333"/>
                </a:lnTo>
                <a:lnTo>
                  <a:pt x="59267" y="42333"/>
                </a:lnTo>
                <a:lnTo>
                  <a:pt x="50800" y="42333"/>
                </a:lnTo>
                <a:lnTo>
                  <a:pt x="50800" y="50800"/>
                </a:lnTo>
                <a:lnTo>
                  <a:pt x="42334" y="67733"/>
                </a:lnTo>
                <a:lnTo>
                  <a:pt x="33867" y="84667"/>
                </a:lnTo>
                <a:lnTo>
                  <a:pt x="25400" y="110067"/>
                </a:lnTo>
                <a:lnTo>
                  <a:pt x="16934" y="135467"/>
                </a:lnTo>
                <a:lnTo>
                  <a:pt x="8467" y="160867"/>
                </a:lnTo>
                <a:lnTo>
                  <a:pt x="8467" y="186267"/>
                </a:lnTo>
                <a:lnTo>
                  <a:pt x="0" y="211667"/>
                </a:lnTo>
                <a:lnTo>
                  <a:pt x="8467" y="237067"/>
                </a:lnTo>
                <a:lnTo>
                  <a:pt x="8467" y="262467"/>
                </a:lnTo>
                <a:lnTo>
                  <a:pt x="16934" y="279400"/>
                </a:lnTo>
                <a:lnTo>
                  <a:pt x="25400" y="296333"/>
                </a:lnTo>
                <a:lnTo>
                  <a:pt x="33867" y="304800"/>
                </a:lnTo>
                <a:lnTo>
                  <a:pt x="50800" y="313267"/>
                </a:lnTo>
                <a:lnTo>
                  <a:pt x="67734" y="321733"/>
                </a:lnTo>
                <a:lnTo>
                  <a:pt x="84667" y="321733"/>
                </a:lnTo>
                <a:lnTo>
                  <a:pt x="101600" y="321733"/>
                </a:lnTo>
                <a:lnTo>
                  <a:pt x="110067" y="313267"/>
                </a:lnTo>
                <a:lnTo>
                  <a:pt x="127000" y="296333"/>
                </a:lnTo>
                <a:lnTo>
                  <a:pt x="135467" y="287867"/>
                </a:lnTo>
                <a:lnTo>
                  <a:pt x="143934" y="262467"/>
                </a:lnTo>
                <a:lnTo>
                  <a:pt x="152400" y="245533"/>
                </a:lnTo>
                <a:lnTo>
                  <a:pt x="152400" y="228600"/>
                </a:lnTo>
                <a:lnTo>
                  <a:pt x="160867" y="203200"/>
                </a:lnTo>
                <a:lnTo>
                  <a:pt x="160867" y="169333"/>
                </a:lnTo>
                <a:lnTo>
                  <a:pt x="160867" y="143933"/>
                </a:lnTo>
                <a:lnTo>
                  <a:pt x="152400" y="118533"/>
                </a:lnTo>
                <a:lnTo>
                  <a:pt x="152400" y="84667"/>
                </a:lnTo>
                <a:lnTo>
                  <a:pt x="143934" y="59267"/>
                </a:lnTo>
                <a:lnTo>
                  <a:pt x="135467" y="42333"/>
                </a:lnTo>
                <a:lnTo>
                  <a:pt x="118534" y="25400"/>
                </a:lnTo>
                <a:lnTo>
                  <a:pt x="101600" y="8467"/>
                </a:lnTo>
                <a:lnTo>
                  <a:pt x="93134" y="8467"/>
                </a:lnTo>
                <a:lnTo>
                  <a:pt x="76200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8467"/>
                </a:lnTo>
                <a:lnTo>
                  <a:pt x="33867" y="8467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6" name="Freeform 10265"/>
          <p:cNvSpPr/>
          <p:nvPr/>
        </p:nvSpPr>
        <p:spPr>
          <a:xfrm>
            <a:off x="3784600" y="2015067"/>
            <a:ext cx="25401" cy="33867"/>
          </a:xfrm>
          <a:custGeom>
            <a:avLst/>
            <a:gdLst/>
            <a:ahLst/>
            <a:cxnLst/>
            <a:rect l="0" t="0" r="0" b="0"/>
            <a:pathLst>
              <a:path w="25401" h="33867">
                <a:moveTo>
                  <a:pt x="8467" y="16933"/>
                </a:moveTo>
                <a:lnTo>
                  <a:pt x="8467" y="16933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16933"/>
                </a:lnTo>
                <a:lnTo>
                  <a:pt x="25400" y="8466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7" name="Freeform 10266"/>
          <p:cNvSpPr/>
          <p:nvPr/>
        </p:nvSpPr>
        <p:spPr>
          <a:xfrm>
            <a:off x="4385733" y="1735667"/>
            <a:ext cx="177801" cy="8467"/>
          </a:xfrm>
          <a:custGeom>
            <a:avLst/>
            <a:gdLst/>
            <a:ahLst/>
            <a:cxnLst/>
            <a:rect l="0" t="0" r="0" b="0"/>
            <a:pathLst>
              <a:path w="177801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93134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4" y="0"/>
                </a:lnTo>
                <a:lnTo>
                  <a:pt x="160867" y="0"/>
                </a:lnTo>
                <a:lnTo>
                  <a:pt x="169334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8466"/>
                </a:lnTo>
                <a:lnTo>
                  <a:pt x="17780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8" name="Freeform 10267"/>
          <p:cNvSpPr/>
          <p:nvPr/>
        </p:nvSpPr>
        <p:spPr>
          <a:xfrm>
            <a:off x="4360333" y="1854200"/>
            <a:ext cx="245535" cy="25401"/>
          </a:xfrm>
          <a:custGeom>
            <a:avLst/>
            <a:gdLst/>
            <a:ahLst/>
            <a:cxnLst/>
            <a:rect l="0" t="0" r="0" b="0"/>
            <a:pathLst>
              <a:path w="245535" h="25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25400"/>
                </a:lnTo>
                <a:lnTo>
                  <a:pt x="33867" y="25400"/>
                </a:lnTo>
                <a:lnTo>
                  <a:pt x="67734" y="16933"/>
                </a:lnTo>
                <a:lnTo>
                  <a:pt x="93134" y="16933"/>
                </a:lnTo>
                <a:lnTo>
                  <a:pt x="135467" y="16933"/>
                </a:lnTo>
                <a:lnTo>
                  <a:pt x="169334" y="8467"/>
                </a:lnTo>
                <a:lnTo>
                  <a:pt x="211667" y="8467"/>
                </a:lnTo>
                <a:lnTo>
                  <a:pt x="211667" y="8467"/>
                </a:lnTo>
                <a:lnTo>
                  <a:pt x="245534" y="0"/>
                </a:lnTo>
                <a:lnTo>
                  <a:pt x="2455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9" name="Freeform 10268"/>
          <p:cNvSpPr/>
          <p:nvPr/>
        </p:nvSpPr>
        <p:spPr>
          <a:xfrm>
            <a:off x="5105400" y="1016000"/>
            <a:ext cx="431801" cy="567268"/>
          </a:xfrm>
          <a:custGeom>
            <a:avLst/>
            <a:gdLst/>
            <a:ahLst/>
            <a:cxnLst/>
            <a:rect l="0" t="0" r="0" b="0"/>
            <a:pathLst>
              <a:path w="431801" h="567268">
                <a:moveTo>
                  <a:pt x="0" y="567267"/>
                </a:moveTo>
                <a:lnTo>
                  <a:pt x="8467" y="567267"/>
                </a:lnTo>
                <a:lnTo>
                  <a:pt x="8467" y="567267"/>
                </a:lnTo>
                <a:lnTo>
                  <a:pt x="16933" y="567267"/>
                </a:lnTo>
                <a:lnTo>
                  <a:pt x="16933" y="567267"/>
                </a:lnTo>
                <a:lnTo>
                  <a:pt x="25400" y="567267"/>
                </a:lnTo>
                <a:lnTo>
                  <a:pt x="33867" y="558800"/>
                </a:lnTo>
                <a:lnTo>
                  <a:pt x="42333" y="558800"/>
                </a:lnTo>
                <a:lnTo>
                  <a:pt x="50800" y="550333"/>
                </a:lnTo>
                <a:lnTo>
                  <a:pt x="59267" y="541867"/>
                </a:lnTo>
                <a:lnTo>
                  <a:pt x="76200" y="533400"/>
                </a:lnTo>
                <a:lnTo>
                  <a:pt x="84667" y="533400"/>
                </a:lnTo>
                <a:lnTo>
                  <a:pt x="93133" y="516467"/>
                </a:lnTo>
                <a:lnTo>
                  <a:pt x="101600" y="516467"/>
                </a:lnTo>
                <a:lnTo>
                  <a:pt x="110067" y="508000"/>
                </a:lnTo>
                <a:lnTo>
                  <a:pt x="127000" y="491067"/>
                </a:lnTo>
                <a:lnTo>
                  <a:pt x="135467" y="482600"/>
                </a:lnTo>
                <a:lnTo>
                  <a:pt x="143933" y="474133"/>
                </a:lnTo>
                <a:lnTo>
                  <a:pt x="152400" y="457200"/>
                </a:lnTo>
                <a:lnTo>
                  <a:pt x="169333" y="448733"/>
                </a:lnTo>
                <a:lnTo>
                  <a:pt x="177800" y="431800"/>
                </a:lnTo>
                <a:lnTo>
                  <a:pt x="186267" y="414867"/>
                </a:lnTo>
                <a:lnTo>
                  <a:pt x="194733" y="406400"/>
                </a:lnTo>
                <a:lnTo>
                  <a:pt x="203200" y="389467"/>
                </a:lnTo>
                <a:lnTo>
                  <a:pt x="211667" y="372533"/>
                </a:lnTo>
                <a:lnTo>
                  <a:pt x="228600" y="355600"/>
                </a:lnTo>
                <a:lnTo>
                  <a:pt x="237067" y="338667"/>
                </a:lnTo>
                <a:lnTo>
                  <a:pt x="237067" y="321733"/>
                </a:lnTo>
                <a:lnTo>
                  <a:pt x="245533" y="304800"/>
                </a:lnTo>
                <a:lnTo>
                  <a:pt x="254000" y="287867"/>
                </a:lnTo>
                <a:lnTo>
                  <a:pt x="262467" y="270933"/>
                </a:lnTo>
                <a:lnTo>
                  <a:pt x="262467" y="254000"/>
                </a:lnTo>
                <a:lnTo>
                  <a:pt x="270933" y="237067"/>
                </a:lnTo>
                <a:lnTo>
                  <a:pt x="270933" y="220133"/>
                </a:lnTo>
                <a:lnTo>
                  <a:pt x="279400" y="203200"/>
                </a:lnTo>
                <a:lnTo>
                  <a:pt x="287867" y="186267"/>
                </a:lnTo>
                <a:lnTo>
                  <a:pt x="287867" y="169333"/>
                </a:lnTo>
                <a:lnTo>
                  <a:pt x="287867" y="152400"/>
                </a:lnTo>
                <a:lnTo>
                  <a:pt x="287867" y="135467"/>
                </a:lnTo>
                <a:lnTo>
                  <a:pt x="287867" y="118533"/>
                </a:lnTo>
                <a:lnTo>
                  <a:pt x="287867" y="101600"/>
                </a:lnTo>
                <a:lnTo>
                  <a:pt x="287867" y="93133"/>
                </a:lnTo>
                <a:lnTo>
                  <a:pt x="287867" y="76200"/>
                </a:lnTo>
                <a:lnTo>
                  <a:pt x="287867" y="59267"/>
                </a:lnTo>
                <a:lnTo>
                  <a:pt x="287867" y="50800"/>
                </a:lnTo>
                <a:lnTo>
                  <a:pt x="287867" y="42333"/>
                </a:lnTo>
                <a:lnTo>
                  <a:pt x="279400" y="33867"/>
                </a:lnTo>
                <a:lnTo>
                  <a:pt x="270933" y="25400"/>
                </a:lnTo>
                <a:lnTo>
                  <a:pt x="270933" y="16933"/>
                </a:lnTo>
                <a:lnTo>
                  <a:pt x="262467" y="8467"/>
                </a:lnTo>
                <a:lnTo>
                  <a:pt x="262467" y="8467"/>
                </a:lnTo>
                <a:lnTo>
                  <a:pt x="254000" y="8467"/>
                </a:lnTo>
                <a:lnTo>
                  <a:pt x="254000" y="0"/>
                </a:lnTo>
                <a:lnTo>
                  <a:pt x="245533" y="0"/>
                </a:lnTo>
                <a:lnTo>
                  <a:pt x="237067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0133" y="16933"/>
                </a:lnTo>
                <a:lnTo>
                  <a:pt x="211667" y="25400"/>
                </a:lnTo>
                <a:lnTo>
                  <a:pt x="203200" y="33867"/>
                </a:lnTo>
                <a:lnTo>
                  <a:pt x="203200" y="42333"/>
                </a:lnTo>
                <a:lnTo>
                  <a:pt x="194733" y="50800"/>
                </a:lnTo>
                <a:lnTo>
                  <a:pt x="194733" y="59267"/>
                </a:lnTo>
                <a:lnTo>
                  <a:pt x="194733" y="67733"/>
                </a:lnTo>
                <a:lnTo>
                  <a:pt x="194733" y="84667"/>
                </a:lnTo>
                <a:lnTo>
                  <a:pt x="203200" y="93133"/>
                </a:lnTo>
                <a:lnTo>
                  <a:pt x="203200" y="110067"/>
                </a:lnTo>
                <a:lnTo>
                  <a:pt x="203200" y="118533"/>
                </a:lnTo>
                <a:lnTo>
                  <a:pt x="203200" y="135467"/>
                </a:lnTo>
                <a:lnTo>
                  <a:pt x="203200" y="152400"/>
                </a:lnTo>
                <a:lnTo>
                  <a:pt x="203200" y="169333"/>
                </a:lnTo>
                <a:lnTo>
                  <a:pt x="203200" y="177800"/>
                </a:lnTo>
                <a:lnTo>
                  <a:pt x="203200" y="194733"/>
                </a:lnTo>
                <a:lnTo>
                  <a:pt x="203200" y="211667"/>
                </a:lnTo>
                <a:lnTo>
                  <a:pt x="203200" y="228600"/>
                </a:lnTo>
                <a:lnTo>
                  <a:pt x="211667" y="245533"/>
                </a:lnTo>
                <a:lnTo>
                  <a:pt x="211667" y="262467"/>
                </a:lnTo>
                <a:lnTo>
                  <a:pt x="211667" y="279400"/>
                </a:lnTo>
                <a:lnTo>
                  <a:pt x="211667" y="296333"/>
                </a:lnTo>
                <a:lnTo>
                  <a:pt x="211667" y="313267"/>
                </a:lnTo>
                <a:lnTo>
                  <a:pt x="211667" y="330200"/>
                </a:lnTo>
                <a:lnTo>
                  <a:pt x="211667" y="347133"/>
                </a:lnTo>
                <a:lnTo>
                  <a:pt x="211667" y="355600"/>
                </a:lnTo>
                <a:lnTo>
                  <a:pt x="211667" y="372533"/>
                </a:lnTo>
                <a:lnTo>
                  <a:pt x="211667" y="389467"/>
                </a:lnTo>
                <a:lnTo>
                  <a:pt x="211667" y="397933"/>
                </a:lnTo>
                <a:lnTo>
                  <a:pt x="211667" y="414867"/>
                </a:lnTo>
                <a:lnTo>
                  <a:pt x="211667" y="423333"/>
                </a:lnTo>
                <a:lnTo>
                  <a:pt x="211667" y="431800"/>
                </a:lnTo>
                <a:lnTo>
                  <a:pt x="211667" y="440267"/>
                </a:lnTo>
                <a:lnTo>
                  <a:pt x="220133" y="457200"/>
                </a:lnTo>
                <a:lnTo>
                  <a:pt x="220133" y="457200"/>
                </a:lnTo>
                <a:lnTo>
                  <a:pt x="228600" y="465667"/>
                </a:lnTo>
                <a:lnTo>
                  <a:pt x="237067" y="474133"/>
                </a:lnTo>
                <a:lnTo>
                  <a:pt x="245533" y="474133"/>
                </a:lnTo>
                <a:lnTo>
                  <a:pt x="254000" y="482600"/>
                </a:lnTo>
                <a:lnTo>
                  <a:pt x="262467" y="482600"/>
                </a:lnTo>
                <a:lnTo>
                  <a:pt x="279400" y="482600"/>
                </a:lnTo>
                <a:lnTo>
                  <a:pt x="296333" y="482600"/>
                </a:lnTo>
                <a:lnTo>
                  <a:pt x="304800" y="474133"/>
                </a:lnTo>
                <a:lnTo>
                  <a:pt x="321733" y="474133"/>
                </a:lnTo>
                <a:lnTo>
                  <a:pt x="338667" y="474133"/>
                </a:lnTo>
                <a:lnTo>
                  <a:pt x="355600" y="465667"/>
                </a:lnTo>
                <a:lnTo>
                  <a:pt x="372533" y="465667"/>
                </a:lnTo>
                <a:lnTo>
                  <a:pt x="389467" y="457200"/>
                </a:lnTo>
                <a:lnTo>
                  <a:pt x="397933" y="448733"/>
                </a:lnTo>
                <a:lnTo>
                  <a:pt x="414867" y="448733"/>
                </a:lnTo>
                <a:lnTo>
                  <a:pt x="423333" y="440267"/>
                </a:lnTo>
                <a:lnTo>
                  <a:pt x="423333" y="440267"/>
                </a:lnTo>
                <a:lnTo>
                  <a:pt x="431800" y="440267"/>
                </a:lnTo>
                <a:lnTo>
                  <a:pt x="431800" y="440267"/>
                </a:lnTo>
                <a:lnTo>
                  <a:pt x="431800" y="440267"/>
                </a:lnTo>
                <a:lnTo>
                  <a:pt x="431800" y="440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0" name="Freeform 10269"/>
          <p:cNvSpPr/>
          <p:nvPr/>
        </p:nvSpPr>
        <p:spPr>
          <a:xfrm>
            <a:off x="5994400" y="1075267"/>
            <a:ext cx="414868" cy="84667"/>
          </a:xfrm>
          <a:custGeom>
            <a:avLst/>
            <a:gdLst/>
            <a:ahLst/>
            <a:cxnLst/>
            <a:rect l="0" t="0" r="0" b="0"/>
            <a:pathLst>
              <a:path w="414868" h="84667">
                <a:moveTo>
                  <a:pt x="0" y="84666"/>
                </a:moveTo>
                <a:lnTo>
                  <a:pt x="8467" y="84666"/>
                </a:lnTo>
                <a:lnTo>
                  <a:pt x="8467" y="84666"/>
                </a:lnTo>
                <a:lnTo>
                  <a:pt x="25400" y="76200"/>
                </a:lnTo>
                <a:lnTo>
                  <a:pt x="42333" y="76200"/>
                </a:lnTo>
                <a:lnTo>
                  <a:pt x="59267" y="67733"/>
                </a:lnTo>
                <a:lnTo>
                  <a:pt x="84667" y="67733"/>
                </a:lnTo>
                <a:lnTo>
                  <a:pt x="110067" y="59266"/>
                </a:lnTo>
                <a:lnTo>
                  <a:pt x="135467" y="50800"/>
                </a:lnTo>
                <a:lnTo>
                  <a:pt x="160867" y="50800"/>
                </a:lnTo>
                <a:lnTo>
                  <a:pt x="186267" y="42333"/>
                </a:lnTo>
                <a:lnTo>
                  <a:pt x="220133" y="42333"/>
                </a:lnTo>
                <a:lnTo>
                  <a:pt x="245533" y="33866"/>
                </a:lnTo>
                <a:lnTo>
                  <a:pt x="270933" y="33866"/>
                </a:lnTo>
                <a:lnTo>
                  <a:pt x="296333" y="25400"/>
                </a:lnTo>
                <a:lnTo>
                  <a:pt x="321733" y="25400"/>
                </a:lnTo>
                <a:lnTo>
                  <a:pt x="347133" y="25400"/>
                </a:lnTo>
                <a:lnTo>
                  <a:pt x="364067" y="16933"/>
                </a:lnTo>
                <a:lnTo>
                  <a:pt x="381000" y="16933"/>
                </a:lnTo>
                <a:lnTo>
                  <a:pt x="397933" y="8466"/>
                </a:lnTo>
                <a:lnTo>
                  <a:pt x="406400" y="0"/>
                </a:lnTo>
                <a:lnTo>
                  <a:pt x="406400" y="0"/>
                </a:lnTo>
                <a:lnTo>
                  <a:pt x="414867" y="0"/>
                </a:lnTo>
                <a:lnTo>
                  <a:pt x="414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1" name="Freeform 10270"/>
          <p:cNvSpPr/>
          <p:nvPr/>
        </p:nvSpPr>
        <p:spPr>
          <a:xfrm>
            <a:off x="6290733" y="1016000"/>
            <a:ext cx="203201" cy="203201"/>
          </a:xfrm>
          <a:custGeom>
            <a:avLst/>
            <a:gdLst/>
            <a:ahLst/>
            <a:cxnLst/>
            <a:rect l="0" t="0" r="0" b="0"/>
            <a:pathLst>
              <a:path w="203201" h="203201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8467"/>
                </a:lnTo>
                <a:lnTo>
                  <a:pt x="67734" y="8467"/>
                </a:lnTo>
                <a:lnTo>
                  <a:pt x="93134" y="8467"/>
                </a:lnTo>
                <a:lnTo>
                  <a:pt x="110067" y="16933"/>
                </a:lnTo>
                <a:lnTo>
                  <a:pt x="127000" y="25400"/>
                </a:lnTo>
                <a:lnTo>
                  <a:pt x="143934" y="33867"/>
                </a:lnTo>
                <a:lnTo>
                  <a:pt x="160867" y="42333"/>
                </a:lnTo>
                <a:lnTo>
                  <a:pt x="169334" y="42333"/>
                </a:lnTo>
                <a:lnTo>
                  <a:pt x="186267" y="50800"/>
                </a:lnTo>
                <a:lnTo>
                  <a:pt x="194734" y="59267"/>
                </a:lnTo>
                <a:lnTo>
                  <a:pt x="203200" y="67733"/>
                </a:lnTo>
                <a:lnTo>
                  <a:pt x="203200" y="67733"/>
                </a:lnTo>
                <a:lnTo>
                  <a:pt x="203200" y="76200"/>
                </a:lnTo>
                <a:lnTo>
                  <a:pt x="203200" y="84667"/>
                </a:lnTo>
                <a:lnTo>
                  <a:pt x="194734" y="93133"/>
                </a:lnTo>
                <a:lnTo>
                  <a:pt x="177800" y="101600"/>
                </a:lnTo>
                <a:lnTo>
                  <a:pt x="169334" y="110067"/>
                </a:lnTo>
                <a:lnTo>
                  <a:pt x="152400" y="118533"/>
                </a:lnTo>
                <a:lnTo>
                  <a:pt x="127000" y="135467"/>
                </a:lnTo>
                <a:lnTo>
                  <a:pt x="110067" y="143933"/>
                </a:lnTo>
                <a:lnTo>
                  <a:pt x="93134" y="152400"/>
                </a:lnTo>
                <a:lnTo>
                  <a:pt x="67734" y="169333"/>
                </a:lnTo>
                <a:lnTo>
                  <a:pt x="59267" y="177800"/>
                </a:lnTo>
                <a:lnTo>
                  <a:pt x="42334" y="186267"/>
                </a:lnTo>
                <a:lnTo>
                  <a:pt x="42334" y="194733"/>
                </a:lnTo>
                <a:lnTo>
                  <a:pt x="42334" y="203200"/>
                </a:lnTo>
                <a:lnTo>
                  <a:pt x="50800" y="203200"/>
                </a:lnTo>
                <a:lnTo>
                  <a:pt x="50800" y="203200"/>
                </a:lnTo>
                <a:lnTo>
                  <a:pt x="59267" y="203200"/>
                </a:lnTo>
                <a:lnTo>
                  <a:pt x="592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2" name="Freeform 10271"/>
          <p:cNvSpPr/>
          <p:nvPr/>
        </p:nvSpPr>
        <p:spPr>
          <a:xfrm>
            <a:off x="6629400" y="999067"/>
            <a:ext cx="186267" cy="169334"/>
          </a:xfrm>
          <a:custGeom>
            <a:avLst/>
            <a:gdLst/>
            <a:ahLst/>
            <a:cxnLst/>
            <a:rect l="0" t="0" r="0" b="0"/>
            <a:pathLst>
              <a:path w="186267" h="169334">
                <a:moveTo>
                  <a:pt x="127000" y="25400"/>
                </a:moveTo>
                <a:lnTo>
                  <a:pt x="135467" y="25400"/>
                </a:lnTo>
                <a:lnTo>
                  <a:pt x="135467" y="25400"/>
                </a:lnTo>
                <a:lnTo>
                  <a:pt x="143933" y="16933"/>
                </a:lnTo>
                <a:lnTo>
                  <a:pt x="143933" y="16933"/>
                </a:lnTo>
                <a:lnTo>
                  <a:pt x="143933" y="8466"/>
                </a:lnTo>
                <a:lnTo>
                  <a:pt x="143933" y="8466"/>
                </a:lnTo>
                <a:lnTo>
                  <a:pt x="143933" y="0"/>
                </a:lnTo>
                <a:lnTo>
                  <a:pt x="143933" y="0"/>
                </a:lnTo>
                <a:lnTo>
                  <a:pt x="135467" y="0"/>
                </a:lnTo>
                <a:lnTo>
                  <a:pt x="127000" y="0"/>
                </a:lnTo>
                <a:lnTo>
                  <a:pt x="110066" y="0"/>
                </a:lnTo>
                <a:lnTo>
                  <a:pt x="101600" y="0"/>
                </a:lnTo>
                <a:lnTo>
                  <a:pt x="84667" y="0"/>
                </a:lnTo>
                <a:lnTo>
                  <a:pt x="67733" y="8466"/>
                </a:lnTo>
                <a:lnTo>
                  <a:pt x="50800" y="25400"/>
                </a:lnTo>
                <a:lnTo>
                  <a:pt x="33866" y="33866"/>
                </a:lnTo>
                <a:lnTo>
                  <a:pt x="16933" y="50800"/>
                </a:lnTo>
                <a:lnTo>
                  <a:pt x="8467" y="67733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8467" y="143933"/>
                </a:lnTo>
                <a:lnTo>
                  <a:pt x="16933" y="152400"/>
                </a:lnTo>
                <a:lnTo>
                  <a:pt x="25400" y="169333"/>
                </a:lnTo>
                <a:lnTo>
                  <a:pt x="33866" y="169333"/>
                </a:lnTo>
                <a:lnTo>
                  <a:pt x="50800" y="169333"/>
                </a:lnTo>
                <a:lnTo>
                  <a:pt x="67733" y="169333"/>
                </a:lnTo>
                <a:lnTo>
                  <a:pt x="76200" y="169333"/>
                </a:lnTo>
                <a:lnTo>
                  <a:pt x="93133" y="160866"/>
                </a:lnTo>
                <a:lnTo>
                  <a:pt x="101600" y="152400"/>
                </a:lnTo>
                <a:lnTo>
                  <a:pt x="110066" y="143933"/>
                </a:lnTo>
                <a:lnTo>
                  <a:pt x="118534" y="135466"/>
                </a:lnTo>
                <a:lnTo>
                  <a:pt x="118534" y="118533"/>
                </a:lnTo>
                <a:lnTo>
                  <a:pt x="118534" y="101600"/>
                </a:lnTo>
                <a:lnTo>
                  <a:pt x="118534" y="84666"/>
                </a:lnTo>
                <a:lnTo>
                  <a:pt x="118534" y="76200"/>
                </a:lnTo>
                <a:lnTo>
                  <a:pt x="118534" y="59266"/>
                </a:lnTo>
                <a:lnTo>
                  <a:pt x="118534" y="50800"/>
                </a:lnTo>
                <a:lnTo>
                  <a:pt x="118534" y="50800"/>
                </a:lnTo>
                <a:lnTo>
                  <a:pt x="110066" y="50800"/>
                </a:lnTo>
                <a:lnTo>
                  <a:pt x="110066" y="50800"/>
                </a:lnTo>
                <a:lnTo>
                  <a:pt x="110066" y="59266"/>
                </a:lnTo>
                <a:lnTo>
                  <a:pt x="118534" y="67733"/>
                </a:lnTo>
                <a:lnTo>
                  <a:pt x="118534" y="76200"/>
                </a:lnTo>
                <a:lnTo>
                  <a:pt x="118534" y="93133"/>
                </a:lnTo>
                <a:lnTo>
                  <a:pt x="118534" y="110066"/>
                </a:lnTo>
                <a:lnTo>
                  <a:pt x="118534" y="127000"/>
                </a:lnTo>
                <a:lnTo>
                  <a:pt x="127000" y="143933"/>
                </a:lnTo>
                <a:lnTo>
                  <a:pt x="135467" y="152400"/>
                </a:lnTo>
                <a:lnTo>
                  <a:pt x="135467" y="169333"/>
                </a:lnTo>
                <a:lnTo>
                  <a:pt x="143933" y="169333"/>
                </a:lnTo>
                <a:lnTo>
                  <a:pt x="152400" y="169333"/>
                </a:lnTo>
                <a:lnTo>
                  <a:pt x="160867" y="169333"/>
                </a:lnTo>
                <a:lnTo>
                  <a:pt x="169333" y="169333"/>
                </a:lnTo>
                <a:lnTo>
                  <a:pt x="177800" y="160866"/>
                </a:lnTo>
                <a:lnTo>
                  <a:pt x="186266" y="152400"/>
                </a:lnTo>
                <a:lnTo>
                  <a:pt x="186266" y="152400"/>
                </a:lnTo>
                <a:lnTo>
                  <a:pt x="186266" y="135466"/>
                </a:lnTo>
                <a:lnTo>
                  <a:pt x="186266" y="135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3" name="Freeform 10272"/>
          <p:cNvSpPr/>
          <p:nvPr/>
        </p:nvSpPr>
        <p:spPr>
          <a:xfrm>
            <a:off x="6858000" y="1007533"/>
            <a:ext cx="127001" cy="152401"/>
          </a:xfrm>
          <a:custGeom>
            <a:avLst/>
            <a:gdLst/>
            <a:ahLst/>
            <a:cxnLst/>
            <a:rect l="0" t="0" r="0" b="0"/>
            <a:pathLst>
              <a:path w="127001" h="152401">
                <a:moveTo>
                  <a:pt x="0" y="33867"/>
                </a:moveTo>
                <a:lnTo>
                  <a:pt x="0" y="33867"/>
                </a:lnTo>
                <a:lnTo>
                  <a:pt x="0" y="42334"/>
                </a:lnTo>
                <a:lnTo>
                  <a:pt x="0" y="42334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27000"/>
                </a:lnTo>
                <a:lnTo>
                  <a:pt x="16933" y="143934"/>
                </a:lnTo>
                <a:lnTo>
                  <a:pt x="16933" y="143934"/>
                </a:lnTo>
                <a:lnTo>
                  <a:pt x="16933" y="152400"/>
                </a:lnTo>
                <a:lnTo>
                  <a:pt x="16933" y="152400"/>
                </a:lnTo>
                <a:lnTo>
                  <a:pt x="16933" y="152400"/>
                </a:lnTo>
                <a:lnTo>
                  <a:pt x="8467" y="143934"/>
                </a:lnTo>
                <a:lnTo>
                  <a:pt x="8467" y="143934"/>
                </a:lnTo>
                <a:lnTo>
                  <a:pt x="8467" y="127000"/>
                </a:lnTo>
                <a:lnTo>
                  <a:pt x="8467" y="118534"/>
                </a:lnTo>
                <a:lnTo>
                  <a:pt x="8467" y="101600"/>
                </a:lnTo>
                <a:lnTo>
                  <a:pt x="16933" y="84667"/>
                </a:lnTo>
                <a:lnTo>
                  <a:pt x="16933" y="59267"/>
                </a:lnTo>
                <a:lnTo>
                  <a:pt x="25400" y="42334"/>
                </a:lnTo>
                <a:lnTo>
                  <a:pt x="25400" y="33867"/>
                </a:lnTo>
                <a:lnTo>
                  <a:pt x="33866" y="16934"/>
                </a:lnTo>
                <a:lnTo>
                  <a:pt x="42334" y="16934"/>
                </a:lnTo>
                <a:lnTo>
                  <a:pt x="50800" y="8467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4" y="0"/>
                </a:lnTo>
                <a:lnTo>
                  <a:pt x="118534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4" name="Freeform 10273"/>
          <p:cNvSpPr/>
          <p:nvPr/>
        </p:nvSpPr>
        <p:spPr>
          <a:xfrm>
            <a:off x="7112000" y="9821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5" name="Freeform 10274"/>
          <p:cNvSpPr/>
          <p:nvPr/>
        </p:nvSpPr>
        <p:spPr>
          <a:xfrm>
            <a:off x="7001933" y="973667"/>
            <a:ext cx="135468" cy="152401"/>
          </a:xfrm>
          <a:custGeom>
            <a:avLst/>
            <a:gdLst/>
            <a:ahLst/>
            <a:cxnLst/>
            <a:rect l="0" t="0" r="0" b="0"/>
            <a:pathLst>
              <a:path w="135468" h="152401">
                <a:moveTo>
                  <a:pt x="101600" y="0"/>
                </a:moveTo>
                <a:lnTo>
                  <a:pt x="101600" y="0"/>
                </a:lnTo>
                <a:lnTo>
                  <a:pt x="93134" y="8466"/>
                </a:lnTo>
                <a:lnTo>
                  <a:pt x="84667" y="8466"/>
                </a:lnTo>
                <a:lnTo>
                  <a:pt x="76200" y="16933"/>
                </a:lnTo>
                <a:lnTo>
                  <a:pt x="59267" y="25400"/>
                </a:lnTo>
                <a:lnTo>
                  <a:pt x="50801" y="33866"/>
                </a:lnTo>
                <a:lnTo>
                  <a:pt x="33867" y="42333"/>
                </a:lnTo>
                <a:lnTo>
                  <a:pt x="16934" y="59266"/>
                </a:lnTo>
                <a:lnTo>
                  <a:pt x="8467" y="76200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8467" y="135466"/>
                </a:lnTo>
                <a:lnTo>
                  <a:pt x="25400" y="143933"/>
                </a:lnTo>
                <a:lnTo>
                  <a:pt x="33867" y="143933"/>
                </a:lnTo>
                <a:lnTo>
                  <a:pt x="59267" y="152400"/>
                </a:lnTo>
                <a:lnTo>
                  <a:pt x="76200" y="152400"/>
                </a:lnTo>
                <a:lnTo>
                  <a:pt x="93134" y="152400"/>
                </a:lnTo>
                <a:lnTo>
                  <a:pt x="110067" y="143933"/>
                </a:lnTo>
                <a:lnTo>
                  <a:pt x="118533" y="143933"/>
                </a:lnTo>
                <a:lnTo>
                  <a:pt x="118533" y="143933"/>
                </a:lnTo>
                <a:lnTo>
                  <a:pt x="135467" y="135466"/>
                </a:lnTo>
                <a:lnTo>
                  <a:pt x="135467" y="135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6" name="Freeform 10275"/>
          <p:cNvSpPr/>
          <p:nvPr/>
        </p:nvSpPr>
        <p:spPr>
          <a:xfrm>
            <a:off x="7018867" y="1193800"/>
            <a:ext cx="25400" cy="203201"/>
          </a:xfrm>
          <a:custGeom>
            <a:avLst/>
            <a:gdLst/>
            <a:ahLst/>
            <a:cxnLst/>
            <a:rect l="0" t="0" r="0" b="0"/>
            <a:pathLst>
              <a:path w="25400" h="2032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0" y="50800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8466" y="135467"/>
                </a:lnTo>
                <a:lnTo>
                  <a:pt x="8466" y="152400"/>
                </a:lnTo>
                <a:lnTo>
                  <a:pt x="8466" y="169333"/>
                </a:lnTo>
                <a:lnTo>
                  <a:pt x="8466" y="177800"/>
                </a:lnTo>
                <a:lnTo>
                  <a:pt x="16933" y="194733"/>
                </a:lnTo>
                <a:lnTo>
                  <a:pt x="16933" y="203200"/>
                </a:lnTo>
                <a:lnTo>
                  <a:pt x="16933" y="203200"/>
                </a:lnTo>
                <a:lnTo>
                  <a:pt x="25399" y="203200"/>
                </a:lnTo>
                <a:lnTo>
                  <a:pt x="25399" y="194733"/>
                </a:lnTo>
                <a:lnTo>
                  <a:pt x="25399" y="194733"/>
                </a:lnTo>
                <a:lnTo>
                  <a:pt x="25399" y="194733"/>
                </a:lnTo>
                <a:lnTo>
                  <a:pt x="25399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7" name="Freeform 10276"/>
          <p:cNvSpPr/>
          <p:nvPr/>
        </p:nvSpPr>
        <p:spPr>
          <a:xfrm>
            <a:off x="7052734" y="1244600"/>
            <a:ext cx="143933" cy="143934"/>
          </a:xfrm>
          <a:custGeom>
            <a:avLst/>
            <a:gdLst/>
            <a:ahLst/>
            <a:cxnLst/>
            <a:rect l="0" t="0" r="0" b="0"/>
            <a:pathLst>
              <a:path w="143933" h="143934">
                <a:moveTo>
                  <a:pt x="0" y="67733"/>
                </a:moveTo>
                <a:lnTo>
                  <a:pt x="0" y="67733"/>
                </a:lnTo>
                <a:lnTo>
                  <a:pt x="0" y="67733"/>
                </a:lnTo>
                <a:lnTo>
                  <a:pt x="8466" y="76200"/>
                </a:lnTo>
                <a:lnTo>
                  <a:pt x="8466" y="76200"/>
                </a:lnTo>
                <a:lnTo>
                  <a:pt x="25399" y="76200"/>
                </a:lnTo>
                <a:lnTo>
                  <a:pt x="33866" y="76200"/>
                </a:lnTo>
                <a:lnTo>
                  <a:pt x="42333" y="67733"/>
                </a:lnTo>
                <a:lnTo>
                  <a:pt x="59266" y="67733"/>
                </a:lnTo>
                <a:lnTo>
                  <a:pt x="67732" y="59267"/>
                </a:lnTo>
                <a:lnTo>
                  <a:pt x="84666" y="59267"/>
                </a:lnTo>
                <a:lnTo>
                  <a:pt x="93133" y="50800"/>
                </a:lnTo>
                <a:lnTo>
                  <a:pt x="101599" y="42333"/>
                </a:lnTo>
                <a:lnTo>
                  <a:pt x="101599" y="33867"/>
                </a:lnTo>
                <a:lnTo>
                  <a:pt x="110066" y="25400"/>
                </a:lnTo>
                <a:lnTo>
                  <a:pt x="110066" y="16933"/>
                </a:lnTo>
                <a:lnTo>
                  <a:pt x="110066" y="8467"/>
                </a:lnTo>
                <a:lnTo>
                  <a:pt x="101599" y="0"/>
                </a:lnTo>
                <a:lnTo>
                  <a:pt x="101599" y="0"/>
                </a:lnTo>
                <a:lnTo>
                  <a:pt x="93133" y="0"/>
                </a:lnTo>
                <a:lnTo>
                  <a:pt x="76200" y="0"/>
                </a:lnTo>
                <a:lnTo>
                  <a:pt x="67732" y="8467"/>
                </a:lnTo>
                <a:lnTo>
                  <a:pt x="59266" y="16933"/>
                </a:lnTo>
                <a:lnTo>
                  <a:pt x="42333" y="25400"/>
                </a:lnTo>
                <a:lnTo>
                  <a:pt x="33866" y="33867"/>
                </a:lnTo>
                <a:lnTo>
                  <a:pt x="25399" y="50800"/>
                </a:lnTo>
                <a:lnTo>
                  <a:pt x="16933" y="67733"/>
                </a:lnTo>
                <a:lnTo>
                  <a:pt x="16933" y="84667"/>
                </a:lnTo>
                <a:lnTo>
                  <a:pt x="16933" y="101600"/>
                </a:lnTo>
                <a:lnTo>
                  <a:pt x="25399" y="110067"/>
                </a:lnTo>
                <a:lnTo>
                  <a:pt x="33866" y="127000"/>
                </a:lnTo>
                <a:lnTo>
                  <a:pt x="50799" y="135467"/>
                </a:lnTo>
                <a:lnTo>
                  <a:pt x="59266" y="135467"/>
                </a:lnTo>
                <a:lnTo>
                  <a:pt x="84666" y="143933"/>
                </a:lnTo>
                <a:lnTo>
                  <a:pt x="101599" y="143933"/>
                </a:lnTo>
                <a:lnTo>
                  <a:pt x="110066" y="135467"/>
                </a:lnTo>
                <a:lnTo>
                  <a:pt x="126999" y="127000"/>
                </a:lnTo>
                <a:lnTo>
                  <a:pt x="126999" y="127000"/>
                </a:lnTo>
                <a:lnTo>
                  <a:pt x="143932" y="118533"/>
                </a:lnTo>
                <a:lnTo>
                  <a:pt x="143932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8" name="Freeform 10277"/>
          <p:cNvSpPr/>
          <p:nvPr/>
        </p:nvSpPr>
        <p:spPr>
          <a:xfrm>
            <a:off x="7222067" y="1261533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9" name="Freeform 10278"/>
          <p:cNvSpPr/>
          <p:nvPr/>
        </p:nvSpPr>
        <p:spPr>
          <a:xfrm>
            <a:off x="7222067" y="1303867"/>
            <a:ext cx="42334" cy="67734"/>
          </a:xfrm>
          <a:custGeom>
            <a:avLst/>
            <a:gdLst/>
            <a:ahLst/>
            <a:cxnLst/>
            <a:rect l="0" t="0" r="0" b="0"/>
            <a:pathLst>
              <a:path w="42334" h="67734">
                <a:moveTo>
                  <a:pt x="0" y="0"/>
                </a:moveTo>
                <a:lnTo>
                  <a:pt x="0" y="0"/>
                </a:lnTo>
                <a:lnTo>
                  <a:pt x="0" y="16933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9266"/>
                </a:lnTo>
                <a:lnTo>
                  <a:pt x="8466" y="67733"/>
                </a:lnTo>
                <a:lnTo>
                  <a:pt x="8466" y="67733"/>
                </a:lnTo>
                <a:lnTo>
                  <a:pt x="8466" y="67733"/>
                </a:lnTo>
                <a:lnTo>
                  <a:pt x="16933" y="67733"/>
                </a:lnTo>
                <a:lnTo>
                  <a:pt x="16933" y="59266"/>
                </a:lnTo>
                <a:lnTo>
                  <a:pt x="16933" y="50800"/>
                </a:lnTo>
                <a:lnTo>
                  <a:pt x="25400" y="33866"/>
                </a:lnTo>
                <a:lnTo>
                  <a:pt x="33866" y="16933"/>
                </a:lnTo>
                <a:lnTo>
                  <a:pt x="33866" y="16933"/>
                </a:lnTo>
                <a:lnTo>
                  <a:pt x="42333" y="0"/>
                </a:lnTo>
                <a:lnTo>
                  <a:pt x="42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0" name="Freeform 10279"/>
          <p:cNvSpPr/>
          <p:nvPr/>
        </p:nvSpPr>
        <p:spPr>
          <a:xfrm>
            <a:off x="7298267" y="1227667"/>
            <a:ext cx="8467" cy="16934"/>
          </a:xfrm>
          <a:custGeom>
            <a:avLst/>
            <a:gdLst/>
            <a:ahLst/>
            <a:cxnLst/>
            <a:rect l="0" t="0" r="0" b="0"/>
            <a:pathLst>
              <a:path w="8467" h="16934">
                <a:moveTo>
                  <a:pt x="0" y="16933"/>
                </a:moveTo>
                <a:lnTo>
                  <a:pt x="0" y="8466"/>
                </a:lnTo>
                <a:lnTo>
                  <a:pt x="0" y="8466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1" name="Freeform 10280"/>
          <p:cNvSpPr/>
          <p:nvPr/>
        </p:nvSpPr>
        <p:spPr>
          <a:xfrm>
            <a:off x="7332133" y="12276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2" name="Freeform 10281"/>
          <p:cNvSpPr/>
          <p:nvPr/>
        </p:nvSpPr>
        <p:spPr>
          <a:xfrm>
            <a:off x="7349066" y="1244600"/>
            <a:ext cx="8469" cy="42334"/>
          </a:xfrm>
          <a:custGeom>
            <a:avLst/>
            <a:gdLst/>
            <a:ahLst/>
            <a:cxnLst/>
            <a:rect l="0" t="0" r="0" b="0"/>
            <a:pathLst>
              <a:path w="8469" h="42334">
                <a:moveTo>
                  <a:pt x="0" y="0"/>
                </a:moveTo>
                <a:lnTo>
                  <a:pt x="0" y="8467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42333"/>
                </a:lnTo>
                <a:lnTo>
                  <a:pt x="8468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3" name="Freeform 10282"/>
          <p:cNvSpPr/>
          <p:nvPr/>
        </p:nvSpPr>
        <p:spPr>
          <a:xfrm>
            <a:off x="7357534" y="13462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4" name="Freeform 10283"/>
          <p:cNvSpPr/>
          <p:nvPr/>
        </p:nvSpPr>
        <p:spPr>
          <a:xfrm>
            <a:off x="7374467" y="1337733"/>
            <a:ext cx="42334" cy="16935"/>
          </a:xfrm>
          <a:custGeom>
            <a:avLst/>
            <a:gdLst/>
            <a:ahLst/>
            <a:cxnLst/>
            <a:rect l="0" t="0" r="0" b="0"/>
            <a:pathLst>
              <a:path w="42334" h="16935">
                <a:moveTo>
                  <a:pt x="0" y="16934"/>
                </a:moveTo>
                <a:lnTo>
                  <a:pt x="8466" y="16934"/>
                </a:lnTo>
                <a:lnTo>
                  <a:pt x="8466" y="16934"/>
                </a:lnTo>
                <a:lnTo>
                  <a:pt x="25400" y="16934"/>
                </a:lnTo>
                <a:lnTo>
                  <a:pt x="33866" y="8467"/>
                </a:lnTo>
                <a:lnTo>
                  <a:pt x="33866" y="8467"/>
                </a:lnTo>
                <a:lnTo>
                  <a:pt x="42333" y="0"/>
                </a:lnTo>
                <a:lnTo>
                  <a:pt x="42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5" name="Freeform 10284"/>
          <p:cNvSpPr/>
          <p:nvPr/>
        </p:nvSpPr>
        <p:spPr>
          <a:xfrm>
            <a:off x="7476067" y="1236133"/>
            <a:ext cx="33868" cy="25401"/>
          </a:xfrm>
          <a:custGeom>
            <a:avLst/>
            <a:gdLst/>
            <a:ahLst/>
            <a:cxnLst/>
            <a:rect l="0" t="0" r="0" b="0"/>
            <a:pathLst>
              <a:path w="33868" h="254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33867" y="25400"/>
                </a:lnTo>
                <a:lnTo>
                  <a:pt x="338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6" name="Freeform 10285"/>
          <p:cNvSpPr/>
          <p:nvPr/>
        </p:nvSpPr>
        <p:spPr>
          <a:xfrm>
            <a:off x="7543800" y="12446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7" name="Freeform 10286"/>
          <p:cNvSpPr/>
          <p:nvPr/>
        </p:nvSpPr>
        <p:spPr>
          <a:xfrm>
            <a:off x="7526867" y="12192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8" name="Freeform 10287"/>
          <p:cNvSpPr/>
          <p:nvPr/>
        </p:nvSpPr>
        <p:spPr>
          <a:xfrm>
            <a:off x="7425266" y="1210733"/>
            <a:ext cx="177802" cy="321735"/>
          </a:xfrm>
          <a:custGeom>
            <a:avLst/>
            <a:gdLst/>
            <a:ahLst/>
            <a:cxnLst/>
            <a:rect l="0" t="0" r="0" b="0"/>
            <a:pathLst>
              <a:path w="177802" h="321735">
                <a:moveTo>
                  <a:pt x="84668" y="0"/>
                </a:moveTo>
                <a:lnTo>
                  <a:pt x="76200" y="0"/>
                </a:lnTo>
                <a:lnTo>
                  <a:pt x="67734" y="0"/>
                </a:lnTo>
                <a:lnTo>
                  <a:pt x="59267" y="8467"/>
                </a:lnTo>
                <a:lnTo>
                  <a:pt x="50801" y="16934"/>
                </a:lnTo>
                <a:lnTo>
                  <a:pt x="42334" y="25400"/>
                </a:lnTo>
                <a:lnTo>
                  <a:pt x="25401" y="42334"/>
                </a:lnTo>
                <a:lnTo>
                  <a:pt x="16934" y="50800"/>
                </a:lnTo>
                <a:lnTo>
                  <a:pt x="8468" y="67734"/>
                </a:lnTo>
                <a:lnTo>
                  <a:pt x="0" y="76200"/>
                </a:lnTo>
                <a:lnTo>
                  <a:pt x="0" y="93134"/>
                </a:lnTo>
                <a:lnTo>
                  <a:pt x="8468" y="110067"/>
                </a:lnTo>
                <a:lnTo>
                  <a:pt x="8468" y="118534"/>
                </a:lnTo>
                <a:lnTo>
                  <a:pt x="16934" y="135467"/>
                </a:lnTo>
                <a:lnTo>
                  <a:pt x="33867" y="143934"/>
                </a:lnTo>
                <a:lnTo>
                  <a:pt x="42334" y="143934"/>
                </a:lnTo>
                <a:lnTo>
                  <a:pt x="59267" y="152400"/>
                </a:lnTo>
                <a:lnTo>
                  <a:pt x="67734" y="152400"/>
                </a:lnTo>
                <a:lnTo>
                  <a:pt x="76200" y="152400"/>
                </a:lnTo>
                <a:lnTo>
                  <a:pt x="93134" y="143934"/>
                </a:lnTo>
                <a:lnTo>
                  <a:pt x="101601" y="143934"/>
                </a:lnTo>
                <a:lnTo>
                  <a:pt x="101601" y="135467"/>
                </a:lnTo>
                <a:lnTo>
                  <a:pt x="110067" y="118534"/>
                </a:lnTo>
                <a:lnTo>
                  <a:pt x="118534" y="110067"/>
                </a:lnTo>
                <a:lnTo>
                  <a:pt x="118534" y="93134"/>
                </a:lnTo>
                <a:lnTo>
                  <a:pt x="118534" y="76200"/>
                </a:lnTo>
                <a:lnTo>
                  <a:pt x="118534" y="59267"/>
                </a:lnTo>
                <a:lnTo>
                  <a:pt x="118534" y="50800"/>
                </a:lnTo>
                <a:lnTo>
                  <a:pt x="110067" y="33867"/>
                </a:lnTo>
                <a:lnTo>
                  <a:pt x="110067" y="33867"/>
                </a:lnTo>
                <a:lnTo>
                  <a:pt x="101601" y="25400"/>
                </a:lnTo>
                <a:lnTo>
                  <a:pt x="93134" y="25400"/>
                </a:lnTo>
                <a:lnTo>
                  <a:pt x="93134" y="25400"/>
                </a:lnTo>
                <a:lnTo>
                  <a:pt x="93134" y="16934"/>
                </a:lnTo>
                <a:lnTo>
                  <a:pt x="93134" y="25400"/>
                </a:lnTo>
                <a:lnTo>
                  <a:pt x="93134" y="25400"/>
                </a:lnTo>
                <a:lnTo>
                  <a:pt x="93134" y="25400"/>
                </a:lnTo>
                <a:lnTo>
                  <a:pt x="93134" y="25400"/>
                </a:lnTo>
                <a:lnTo>
                  <a:pt x="93134" y="33867"/>
                </a:lnTo>
                <a:lnTo>
                  <a:pt x="101601" y="42334"/>
                </a:lnTo>
                <a:lnTo>
                  <a:pt x="101601" y="50800"/>
                </a:lnTo>
                <a:lnTo>
                  <a:pt x="110067" y="59267"/>
                </a:lnTo>
                <a:lnTo>
                  <a:pt x="110067" y="76200"/>
                </a:lnTo>
                <a:lnTo>
                  <a:pt x="118534" y="93134"/>
                </a:lnTo>
                <a:lnTo>
                  <a:pt x="127001" y="110067"/>
                </a:lnTo>
                <a:lnTo>
                  <a:pt x="127001" y="127000"/>
                </a:lnTo>
                <a:lnTo>
                  <a:pt x="143934" y="143934"/>
                </a:lnTo>
                <a:lnTo>
                  <a:pt x="143934" y="160867"/>
                </a:lnTo>
                <a:lnTo>
                  <a:pt x="152400" y="177800"/>
                </a:lnTo>
                <a:lnTo>
                  <a:pt x="160868" y="186267"/>
                </a:lnTo>
                <a:lnTo>
                  <a:pt x="169334" y="211667"/>
                </a:lnTo>
                <a:lnTo>
                  <a:pt x="169334" y="220134"/>
                </a:lnTo>
                <a:lnTo>
                  <a:pt x="177801" y="237067"/>
                </a:lnTo>
                <a:lnTo>
                  <a:pt x="177801" y="254000"/>
                </a:lnTo>
                <a:lnTo>
                  <a:pt x="177801" y="262467"/>
                </a:lnTo>
                <a:lnTo>
                  <a:pt x="169334" y="279400"/>
                </a:lnTo>
                <a:lnTo>
                  <a:pt x="169334" y="287867"/>
                </a:lnTo>
                <a:lnTo>
                  <a:pt x="160868" y="296334"/>
                </a:lnTo>
                <a:lnTo>
                  <a:pt x="160868" y="304800"/>
                </a:lnTo>
                <a:lnTo>
                  <a:pt x="152400" y="304800"/>
                </a:lnTo>
                <a:lnTo>
                  <a:pt x="143934" y="313267"/>
                </a:lnTo>
                <a:lnTo>
                  <a:pt x="127001" y="321734"/>
                </a:lnTo>
                <a:lnTo>
                  <a:pt x="118534" y="321734"/>
                </a:lnTo>
                <a:lnTo>
                  <a:pt x="101601" y="321734"/>
                </a:lnTo>
                <a:lnTo>
                  <a:pt x="84668" y="321734"/>
                </a:lnTo>
                <a:lnTo>
                  <a:pt x="67734" y="321734"/>
                </a:lnTo>
                <a:lnTo>
                  <a:pt x="59267" y="321734"/>
                </a:lnTo>
                <a:lnTo>
                  <a:pt x="50801" y="321734"/>
                </a:lnTo>
                <a:lnTo>
                  <a:pt x="42334" y="313267"/>
                </a:lnTo>
                <a:lnTo>
                  <a:pt x="33867" y="313267"/>
                </a:lnTo>
                <a:lnTo>
                  <a:pt x="33867" y="313267"/>
                </a:lnTo>
                <a:lnTo>
                  <a:pt x="33867" y="304800"/>
                </a:lnTo>
                <a:lnTo>
                  <a:pt x="33867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9" name="Freeform 10288"/>
          <p:cNvSpPr/>
          <p:nvPr/>
        </p:nvSpPr>
        <p:spPr>
          <a:xfrm>
            <a:off x="7645400" y="1066800"/>
            <a:ext cx="50801" cy="304801"/>
          </a:xfrm>
          <a:custGeom>
            <a:avLst/>
            <a:gdLst/>
            <a:ahLst/>
            <a:cxnLst/>
            <a:rect l="0" t="0" r="0" b="0"/>
            <a:pathLst>
              <a:path w="50801" h="3048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101600"/>
                </a:lnTo>
                <a:lnTo>
                  <a:pt x="16934" y="127000"/>
                </a:lnTo>
                <a:lnTo>
                  <a:pt x="16934" y="152400"/>
                </a:lnTo>
                <a:lnTo>
                  <a:pt x="16934" y="186267"/>
                </a:lnTo>
                <a:lnTo>
                  <a:pt x="25400" y="211667"/>
                </a:lnTo>
                <a:lnTo>
                  <a:pt x="25400" y="237067"/>
                </a:lnTo>
                <a:lnTo>
                  <a:pt x="33867" y="262467"/>
                </a:lnTo>
                <a:lnTo>
                  <a:pt x="33867" y="279400"/>
                </a:lnTo>
                <a:lnTo>
                  <a:pt x="42333" y="296333"/>
                </a:lnTo>
                <a:lnTo>
                  <a:pt x="42333" y="304800"/>
                </a:lnTo>
                <a:lnTo>
                  <a:pt x="50800" y="304800"/>
                </a:lnTo>
                <a:lnTo>
                  <a:pt x="50800" y="304800"/>
                </a:lnTo>
                <a:lnTo>
                  <a:pt x="42333" y="304800"/>
                </a:lnTo>
                <a:lnTo>
                  <a:pt x="42333" y="296333"/>
                </a:lnTo>
                <a:lnTo>
                  <a:pt x="33867" y="287867"/>
                </a:lnTo>
                <a:lnTo>
                  <a:pt x="33867" y="287867"/>
                </a:lnTo>
                <a:lnTo>
                  <a:pt x="25400" y="270933"/>
                </a:lnTo>
                <a:lnTo>
                  <a:pt x="2540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0" name="Freeform 10289"/>
          <p:cNvSpPr/>
          <p:nvPr/>
        </p:nvSpPr>
        <p:spPr>
          <a:xfrm>
            <a:off x="7569200" y="1075267"/>
            <a:ext cx="414868" cy="279401"/>
          </a:xfrm>
          <a:custGeom>
            <a:avLst/>
            <a:gdLst/>
            <a:ahLst/>
            <a:cxnLst/>
            <a:rect l="0" t="0" r="0" b="0"/>
            <a:pathLst>
              <a:path w="414868" h="279401">
                <a:moveTo>
                  <a:pt x="0" y="160866"/>
                </a:moveTo>
                <a:lnTo>
                  <a:pt x="8466" y="160866"/>
                </a:lnTo>
                <a:lnTo>
                  <a:pt x="8466" y="160866"/>
                </a:lnTo>
                <a:lnTo>
                  <a:pt x="8466" y="160866"/>
                </a:lnTo>
                <a:lnTo>
                  <a:pt x="8466" y="169333"/>
                </a:lnTo>
                <a:lnTo>
                  <a:pt x="16934" y="169333"/>
                </a:lnTo>
                <a:lnTo>
                  <a:pt x="16934" y="169333"/>
                </a:lnTo>
                <a:lnTo>
                  <a:pt x="25400" y="169333"/>
                </a:lnTo>
                <a:lnTo>
                  <a:pt x="42333" y="169333"/>
                </a:lnTo>
                <a:lnTo>
                  <a:pt x="59267" y="169333"/>
                </a:lnTo>
                <a:lnTo>
                  <a:pt x="76200" y="160866"/>
                </a:lnTo>
                <a:lnTo>
                  <a:pt x="101600" y="160866"/>
                </a:lnTo>
                <a:lnTo>
                  <a:pt x="127000" y="152400"/>
                </a:lnTo>
                <a:lnTo>
                  <a:pt x="152400" y="143933"/>
                </a:lnTo>
                <a:lnTo>
                  <a:pt x="169334" y="127000"/>
                </a:lnTo>
                <a:lnTo>
                  <a:pt x="186267" y="118533"/>
                </a:lnTo>
                <a:lnTo>
                  <a:pt x="203200" y="101600"/>
                </a:lnTo>
                <a:lnTo>
                  <a:pt x="211667" y="76200"/>
                </a:lnTo>
                <a:lnTo>
                  <a:pt x="220133" y="59266"/>
                </a:lnTo>
                <a:lnTo>
                  <a:pt x="228600" y="42333"/>
                </a:lnTo>
                <a:lnTo>
                  <a:pt x="237066" y="25400"/>
                </a:lnTo>
                <a:lnTo>
                  <a:pt x="237066" y="16933"/>
                </a:lnTo>
                <a:lnTo>
                  <a:pt x="237066" y="8466"/>
                </a:lnTo>
                <a:lnTo>
                  <a:pt x="237066" y="0"/>
                </a:lnTo>
                <a:lnTo>
                  <a:pt x="237066" y="0"/>
                </a:lnTo>
                <a:lnTo>
                  <a:pt x="237066" y="0"/>
                </a:lnTo>
                <a:lnTo>
                  <a:pt x="228600" y="8466"/>
                </a:lnTo>
                <a:lnTo>
                  <a:pt x="228600" y="8466"/>
                </a:lnTo>
                <a:lnTo>
                  <a:pt x="220133" y="25400"/>
                </a:lnTo>
                <a:lnTo>
                  <a:pt x="220133" y="42333"/>
                </a:lnTo>
                <a:lnTo>
                  <a:pt x="211667" y="59266"/>
                </a:lnTo>
                <a:lnTo>
                  <a:pt x="203200" y="84666"/>
                </a:lnTo>
                <a:lnTo>
                  <a:pt x="203200" y="110066"/>
                </a:lnTo>
                <a:lnTo>
                  <a:pt x="211667" y="135466"/>
                </a:lnTo>
                <a:lnTo>
                  <a:pt x="211667" y="160866"/>
                </a:lnTo>
                <a:lnTo>
                  <a:pt x="220133" y="177800"/>
                </a:lnTo>
                <a:lnTo>
                  <a:pt x="220133" y="194733"/>
                </a:lnTo>
                <a:lnTo>
                  <a:pt x="220133" y="211666"/>
                </a:lnTo>
                <a:lnTo>
                  <a:pt x="228600" y="228600"/>
                </a:lnTo>
                <a:lnTo>
                  <a:pt x="228600" y="237066"/>
                </a:lnTo>
                <a:lnTo>
                  <a:pt x="228600" y="245533"/>
                </a:lnTo>
                <a:lnTo>
                  <a:pt x="228600" y="245533"/>
                </a:lnTo>
                <a:lnTo>
                  <a:pt x="237066" y="245533"/>
                </a:lnTo>
                <a:lnTo>
                  <a:pt x="237066" y="254000"/>
                </a:lnTo>
                <a:lnTo>
                  <a:pt x="237066" y="245533"/>
                </a:lnTo>
                <a:lnTo>
                  <a:pt x="245534" y="245533"/>
                </a:lnTo>
                <a:lnTo>
                  <a:pt x="245534" y="237066"/>
                </a:lnTo>
                <a:lnTo>
                  <a:pt x="254000" y="220133"/>
                </a:lnTo>
                <a:lnTo>
                  <a:pt x="262467" y="203200"/>
                </a:lnTo>
                <a:lnTo>
                  <a:pt x="270933" y="186266"/>
                </a:lnTo>
                <a:lnTo>
                  <a:pt x="279400" y="169333"/>
                </a:lnTo>
                <a:lnTo>
                  <a:pt x="287867" y="152400"/>
                </a:lnTo>
                <a:lnTo>
                  <a:pt x="296333" y="127000"/>
                </a:lnTo>
                <a:lnTo>
                  <a:pt x="304800" y="118533"/>
                </a:lnTo>
                <a:lnTo>
                  <a:pt x="313266" y="110066"/>
                </a:lnTo>
                <a:lnTo>
                  <a:pt x="330200" y="101600"/>
                </a:lnTo>
                <a:lnTo>
                  <a:pt x="338667" y="101600"/>
                </a:lnTo>
                <a:lnTo>
                  <a:pt x="347133" y="101600"/>
                </a:lnTo>
                <a:lnTo>
                  <a:pt x="355600" y="101600"/>
                </a:lnTo>
                <a:lnTo>
                  <a:pt x="364067" y="110066"/>
                </a:lnTo>
                <a:lnTo>
                  <a:pt x="381000" y="127000"/>
                </a:lnTo>
                <a:lnTo>
                  <a:pt x="389466" y="135466"/>
                </a:lnTo>
                <a:lnTo>
                  <a:pt x="397934" y="152400"/>
                </a:lnTo>
                <a:lnTo>
                  <a:pt x="397934" y="177800"/>
                </a:lnTo>
                <a:lnTo>
                  <a:pt x="406400" y="194733"/>
                </a:lnTo>
                <a:lnTo>
                  <a:pt x="406400" y="211666"/>
                </a:lnTo>
                <a:lnTo>
                  <a:pt x="406400" y="228600"/>
                </a:lnTo>
                <a:lnTo>
                  <a:pt x="414867" y="245533"/>
                </a:lnTo>
                <a:lnTo>
                  <a:pt x="414867" y="262466"/>
                </a:lnTo>
                <a:lnTo>
                  <a:pt x="414867" y="270933"/>
                </a:lnTo>
                <a:lnTo>
                  <a:pt x="414867" y="279400"/>
                </a:lnTo>
                <a:lnTo>
                  <a:pt x="414867" y="279400"/>
                </a:lnTo>
                <a:lnTo>
                  <a:pt x="414867" y="279400"/>
                </a:lnTo>
                <a:lnTo>
                  <a:pt x="414867" y="279400"/>
                </a:lnTo>
                <a:lnTo>
                  <a:pt x="414867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1" name="Freeform 10290"/>
          <p:cNvSpPr/>
          <p:nvPr/>
        </p:nvSpPr>
        <p:spPr>
          <a:xfrm>
            <a:off x="7239000" y="1244600"/>
            <a:ext cx="152401" cy="127001"/>
          </a:xfrm>
          <a:custGeom>
            <a:avLst/>
            <a:gdLst/>
            <a:ahLst/>
            <a:cxnLst/>
            <a:rect l="0" t="0" r="0" b="0"/>
            <a:pathLst>
              <a:path w="152401" h="127001">
                <a:moveTo>
                  <a:pt x="25400" y="59267"/>
                </a:moveTo>
                <a:lnTo>
                  <a:pt x="25400" y="59267"/>
                </a:lnTo>
                <a:lnTo>
                  <a:pt x="25400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8467" y="59267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16933" y="59267"/>
                </a:lnTo>
                <a:lnTo>
                  <a:pt x="16933" y="67733"/>
                </a:lnTo>
                <a:lnTo>
                  <a:pt x="16933" y="76200"/>
                </a:lnTo>
                <a:lnTo>
                  <a:pt x="25400" y="84667"/>
                </a:lnTo>
                <a:lnTo>
                  <a:pt x="25400" y="93133"/>
                </a:lnTo>
                <a:lnTo>
                  <a:pt x="25400" y="101600"/>
                </a:lnTo>
                <a:lnTo>
                  <a:pt x="25400" y="110067"/>
                </a:lnTo>
                <a:lnTo>
                  <a:pt x="25400" y="110067"/>
                </a:lnTo>
                <a:lnTo>
                  <a:pt x="25400" y="118533"/>
                </a:lnTo>
                <a:lnTo>
                  <a:pt x="25400" y="118533"/>
                </a:lnTo>
                <a:lnTo>
                  <a:pt x="25400" y="118533"/>
                </a:lnTo>
                <a:lnTo>
                  <a:pt x="25400" y="118533"/>
                </a:lnTo>
                <a:lnTo>
                  <a:pt x="25400" y="118533"/>
                </a:lnTo>
                <a:lnTo>
                  <a:pt x="25400" y="118533"/>
                </a:lnTo>
                <a:lnTo>
                  <a:pt x="25400" y="118533"/>
                </a:lnTo>
                <a:lnTo>
                  <a:pt x="25400" y="110067"/>
                </a:lnTo>
                <a:lnTo>
                  <a:pt x="16933" y="101600"/>
                </a:lnTo>
                <a:lnTo>
                  <a:pt x="16933" y="93133"/>
                </a:lnTo>
                <a:lnTo>
                  <a:pt x="16933" y="84667"/>
                </a:lnTo>
                <a:lnTo>
                  <a:pt x="16933" y="76200"/>
                </a:lnTo>
                <a:lnTo>
                  <a:pt x="16933" y="67733"/>
                </a:lnTo>
                <a:lnTo>
                  <a:pt x="16933" y="59267"/>
                </a:lnTo>
                <a:lnTo>
                  <a:pt x="16933" y="50800"/>
                </a:lnTo>
                <a:lnTo>
                  <a:pt x="16933" y="42333"/>
                </a:lnTo>
                <a:lnTo>
                  <a:pt x="25400" y="33867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6" y="16933"/>
                </a:lnTo>
                <a:lnTo>
                  <a:pt x="33866" y="16933"/>
                </a:lnTo>
                <a:lnTo>
                  <a:pt x="33866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50800" y="0"/>
                </a:lnTo>
                <a:lnTo>
                  <a:pt x="59267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84667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6" y="16933"/>
                </a:lnTo>
                <a:lnTo>
                  <a:pt x="110066" y="16933"/>
                </a:lnTo>
                <a:lnTo>
                  <a:pt x="118534" y="25400"/>
                </a:lnTo>
                <a:lnTo>
                  <a:pt x="118534" y="33867"/>
                </a:lnTo>
                <a:lnTo>
                  <a:pt x="127000" y="42333"/>
                </a:lnTo>
                <a:lnTo>
                  <a:pt x="127000" y="50800"/>
                </a:lnTo>
                <a:lnTo>
                  <a:pt x="127000" y="59267"/>
                </a:lnTo>
                <a:lnTo>
                  <a:pt x="135467" y="67733"/>
                </a:lnTo>
                <a:lnTo>
                  <a:pt x="143933" y="76200"/>
                </a:lnTo>
                <a:lnTo>
                  <a:pt x="143933" y="84667"/>
                </a:lnTo>
                <a:lnTo>
                  <a:pt x="143933" y="93133"/>
                </a:lnTo>
                <a:lnTo>
                  <a:pt x="152400" y="101600"/>
                </a:lnTo>
                <a:lnTo>
                  <a:pt x="152400" y="110067"/>
                </a:lnTo>
                <a:lnTo>
                  <a:pt x="152400" y="110067"/>
                </a:lnTo>
                <a:lnTo>
                  <a:pt x="152400" y="118533"/>
                </a:lnTo>
                <a:lnTo>
                  <a:pt x="152400" y="118533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52400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2" name="Freeform 10291"/>
          <p:cNvSpPr/>
          <p:nvPr/>
        </p:nvSpPr>
        <p:spPr>
          <a:xfrm>
            <a:off x="4919133" y="1752600"/>
            <a:ext cx="1371601" cy="25401"/>
          </a:xfrm>
          <a:custGeom>
            <a:avLst/>
            <a:gdLst/>
            <a:ahLst/>
            <a:cxnLst/>
            <a:rect l="0" t="0" r="0" b="0"/>
            <a:pathLst>
              <a:path w="1371601" h="25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42334" y="16933"/>
                </a:lnTo>
                <a:lnTo>
                  <a:pt x="50800" y="16933"/>
                </a:lnTo>
                <a:lnTo>
                  <a:pt x="67734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27000" y="16933"/>
                </a:lnTo>
                <a:lnTo>
                  <a:pt x="152400" y="16933"/>
                </a:lnTo>
                <a:lnTo>
                  <a:pt x="177800" y="8467"/>
                </a:lnTo>
                <a:lnTo>
                  <a:pt x="203200" y="8467"/>
                </a:lnTo>
                <a:lnTo>
                  <a:pt x="237067" y="8467"/>
                </a:lnTo>
                <a:lnTo>
                  <a:pt x="270934" y="8467"/>
                </a:lnTo>
                <a:lnTo>
                  <a:pt x="304800" y="0"/>
                </a:lnTo>
                <a:lnTo>
                  <a:pt x="338667" y="0"/>
                </a:lnTo>
                <a:lnTo>
                  <a:pt x="372534" y="0"/>
                </a:lnTo>
                <a:lnTo>
                  <a:pt x="406400" y="0"/>
                </a:lnTo>
                <a:lnTo>
                  <a:pt x="440267" y="0"/>
                </a:lnTo>
                <a:lnTo>
                  <a:pt x="482600" y="0"/>
                </a:lnTo>
                <a:lnTo>
                  <a:pt x="524934" y="0"/>
                </a:lnTo>
                <a:lnTo>
                  <a:pt x="558800" y="0"/>
                </a:lnTo>
                <a:lnTo>
                  <a:pt x="592667" y="0"/>
                </a:lnTo>
                <a:lnTo>
                  <a:pt x="635000" y="0"/>
                </a:lnTo>
                <a:lnTo>
                  <a:pt x="668867" y="0"/>
                </a:lnTo>
                <a:lnTo>
                  <a:pt x="702734" y="0"/>
                </a:lnTo>
                <a:lnTo>
                  <a:pt x="745067" y="0"/>
                </a:lnTo>
                <a:lnTo>
                  <a:pt x="778934" y="0"/>
                </a:lnTo>
                <a:lnTo>
                  <a:pt x="812800" y="0"/>
                </a:lnTo>
                <a:lnTo>
                  <a:pt x="846667" y="0"/>
                </a:lnTo>
                <a:lnTo>
                  <a:pt x="880534" y="0"/>
                </a:lnTo>
                <a:lnTo>
                  <a:pt x="914400" y="8467"/>
                </a:lnTo>
                <a:lnTo>
                  <a:pt x="956734" y="8467"/>
                </a:lnTo>
                <a:lnTo>
                  <a:pt x="990600" y="8467"/>
                </a:lnTo>
                <a:lnTo>
                  <a:pt x="1016000" y="8467"/>
                </a:lnTo>
                <a:lnTo>
                  <a:pt x="1049867" y="8467"/>
                </a:lnTo>
                <a:lnTo>
                  <a:pt x="1083734" y="8467"/>
                </a:lnTo>
                <a:lnTo>
                  <a:pt x="1109134" y="16933"/>
                </a:lnTo>
                <a:lnTo>
                  <a:pt x="1143000" y="16933"/>
                </a:lnTo>
                <a:lnTo>
                  <a:pt x="1176867" y="16933"/>
                </a:lnTo>
                <a:lnTo>
                  <a:pt x="1202267" y="16933"/>
                </a:lnTo>
                <a:lnTo>
                  <a:pt x="1236134" y="16933"/>
                </a:lnTo>
                <a:lnTo>
                  <a:pt x="1261534" y="16933"/>
                </a:lnTo>
                <a:lnTo>
                  <a:pt x="1286934" y="16933"/>
                </a:lnTo>
                <a:lnTo>
                  <a:pt x="1320800" y="16933"/>
                </a:lnTo>
                <a:lnTo>
                  <a:pt x="1346200" y="16933"/>
                </a:lnTo>
                <a:lnTo>
                  <a:pt x="1346200" y="16933"/>
                </a:lnTo>
                <a:lnTo>
                  <a:pt x="1371600" y="16933"/>
                </a:lnTo>
                <a:lnTo>
                  <a:pt x="137160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3" name="Freeform 10292"/>
          <p:cNvSpPr/>
          <p:nvPr/>
        </p:nvSpPr>
        <p:spPr>
          <a:xfrm>
            <a:off x="4936067" y="1955800"/>
            <a:ext cx="262467" cy="330201"/>
          </a:xfrm>
          <a:custGeom>
            <a:avLst/>
            <a:gdLst/>
            <a:ahLst/>
            <a:cxnLst/>
            <a:rect l="0" t="0" r="0" b="0"/>
            <a:pathLst>
              <a:path w="262467" h="330201">
                <a:moveTo>
                  <a:pt x="16933" y="76200"/>
                </a:moveTo>
                <a:lnTo>
                  <a:pt x="16933" y="76200"/>
                </a:lnTo>
                <a:lnTo>
                  <a:pt x="16933" y="76200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67733"/>
                </a:lnTo>
                <a:lnTo>
                  <a:pt x="16933" y="59267"/>
                </a:lnTo>
                <a:lnTo>
                  <a:pt x="25400" y="50800"/>
                </a:lnTo>
                <a:lnTo>
                  <a:pt x="33866" y="42333"/>
                </a:lnTo>
                <a:lnTo>
                  <a:pt x="42333" y="25400"/>
                </a:lnTo>
                <a:lnTo>
                  <a:pt x="50800" y="16933"/>
                </a:lnTo>
                <a:lnTo>
                  <a:pt x="67733" y="8467"/>
                </a:lnTo>
                <a:lnTo>
                  <a:pt x="84666" y="0"/>
                </a:lnTo>
                <a:lnTo>
                  <a:pt x="101600" y="0"/>
                </a:lnTo>
                <a:lnTo>
                  <a:pt x="127000" y="0"/>
                </a:lnTo>
                <a:lnTo>
                  <a:pt x="135466" y="0"/>
                </a:lnTo>
                <a:lnTo>
                  <a:pt x="152400" y="8467"/>
                </a:lnTo>
                <a:lnTo>
                  <a:pt x="160866" y="16933"/>
                </a:lnTo>
                <a:lnTo>
                  <a:pt x="169333" y="33867"/>
                </a:lnTo>
                <a:lnTo>
                  <a:pt x="169333" y="50800"/>
                </a:lnTo>
                <a:lnTo>
                  <a:pt x="169333" y="76200"/>
                </a:lnTo>
                <a:lnTo>
                  <a:pt x="169333" y="93133"/>
                </a:lnTo>
                <a:lnTo>
                  <a:pt x="160866" y="118533"/>
                </a:lnTo>
                <a:lnTo>
                  <a:pt x="152400" y="135467"/>
                </a:lnTo>
                <a:lnTo>
                  <a:pt x="135466" y="160867"/>
                </a:lnTo>
                <a:lnTo>
                  <a:pt x="118533" y="177800"/>
                </a:lnTo>
                <a:lnTo>
                  <a:pt x="101600" y="203200"/>
                </a:lnTo>
                <a:lnTo>
                  <a:pt x="84666" y="220133"/>
                </a:lnTo>
                <a:lnTo>
                  <a:pt x="67733" y="237067"/>
                </a:lnTo>
                <a:lnTo>
                  <a:pt x="50800" y="254000"/>
                </a:lnTo>
                <a:lnTo>
                  <a:pt x="33866" y="262467"/>
                </a:lnTo>
                <a:lnTo>
                  <a:pt x="25400" y="279400"/>
                </a:lnTo>
                <a:lnTo>
                  <a:pt x="16933" y="287867"/>
                </a:lnTo>
                <a:lnTo>
                  <a:pt x="0" y="296333"/>
                </a:lnTo>
                <a:lnTo>
                  <a:pt x="0" y="296333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8466" y="304800"/>
                </a:lnTo>
                <a:lnTo>
                  <a:pt x="25400" y="304800"/>
                </a:lnTo>
                <a:lnTo>
                  <a:pt x="33866" y="296333"/>
                </a:lnTo>
                <a:lnTo>
                  <a:pt x="59266" y="296333"/>
                </a:lnTo>
                <a:lnTo>
                  <a:pt x="76200" y="296333"/>
                </a:lnTo>
                <a:lnTo>
                  <a:pt x="101600" y="296333"/>
                </a:lnTo>
                <a:lnTo>
                  <a:pt x="127000" y="296333"/>
                </a:lnTo>
                <a:lnTo>
                  <a:pt x="152400" y="296333"/>
                </a:lnTo>
                <a:lnTo>
                  <a:pt x="169333" y="304800"/>
                </a:lnTo>
                <a:lnTo>
                  <a:pt x="194733" y="304800"/>
                </a:lnTo>
                <a:lnTo>
                  <a:pt x="211666" y="313267"/>
                </a:lnTo>
                <a:lnTo>
                  <a:pt x="220133" y="321733"/>
                </a:lnTo>
                <a:lnTo>
                  <a:pt x="237066" y="321733"/>
                </a:lnTo>
                <a:lnTo>
                  <a:pt x="245533" y="330200"/>
                </a:lnTo>
                <a:lnTo>
                  <a:pt x="254000" y="330200"/>
                </a:lnTo>
                <a:lnTo>
                  <a:pt x="254000" y="321733"/>
                </a:lnTo>
                <a:lnTo>
                  <a:pt x="254000" y="321733"/>
                </a:lnTo>
                <a:lnTo>
                  <a:pt x="262466" y="321733"/>
                </a:lnTo>
                <a:lnTo>
                  <a:pt x="262466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4" name="Freeform 10293"/>
          <p:cNvSpPr/>
          <p:nvPr/>
        </p:nvSpPr>
        <p:spPr>
          <a:xfrm>
            <a:off x="5334000" y="2032000"/>
            <a:ext cx="8468" cy="203201"/>
          </a:xfrm>
          <a:custGeom>
            <a:avLst/>
            <a:gdLst/>
            <a:ahLst/>
            <a:cxnLst/>
            <a:rect l="0" t="0" r="0" b="0"/>
            <a:pathLst>
              <a:path w="8468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0" y="101600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0" y="194733"/>
                </a:lnTo>
                <a:lnTo>
                  <a:pt x="0" y="203200"/>
                </a:lnTo>
                <a:lnTo>
                  <a:pt x="0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5" name="Freeform 10294"/>
          <p:cNvSpPr/>
          <p:nvPr/>
        </p:nvSpPr>
        <p:spPr>
          <a:xfrm>
            <a:off x="5461000" y="2040467"/>
            <a:ext cx="16934" cy="228601"/>
          </a:xfrm>
          <a:custGeom>
            <a:avLst/>
            <a:gdLst/>
            <a:ahLst/>
            <a:cxnLst/>
            <a:rect l="0" t="0" r="0" b="0"/>
            <a:pathLst>
              <a:path w="16934" h="22860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93133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69333"/>
                </a:lnTo>
                <a:lnTo>
                  <a:pt x="8467" y="194733"/>
                </a:lnTo>
                <a:lnTo>
                  <a:pt x="8467" y="211666"/>
                </a:lnTo>
                <a:lnTo>
                  <a:pt x="8467" y="220133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8600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6" name="Freeform 10295"/>
          <p:cNvSpPr/>
          <p:nvPr/>
        </p:nvSpPr>
        <p:spPr>
          <a:xfrm>
            <a:off x="5232400" y="1930400"/>
            <a:ext cx="338668" cy="118534"/>
          </a:xfrm>
          <a:custGeom>
            <a:avLst/>
            <a:gdLst/>
            <a:ahLst/>
            <a:cxnLst/>
            <a:rect l="0" t="0" r="0" b="0"/>
            <a:pathLst>
              <a:path w="338668" h="118534">
                <a:moveTo>
                  <a:pt x="16933" y="110067"/>
                </a:moveTo>
                <a:lnTo>
                  <a:pt x="16933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16933" y="101600"/>
                </a:lnTo>
                <a:lnTo>
                  <a:pt x="25400" y="93133"/>
                </a:lnTo>
                <a:lnTo>
                  <a:pt x="33867" y="76200"/>
                </a:lnTo>
                <a:lnTo>
                  <a:pt x="50800" y="59267"/>
                </a:lnTo>
                <a:lnTo>
                  <a:pt x="59267" y="50800"/>
                </a:lnTo>
                <a:lnTo>
                  <a:pt x="67733" y="33867"/>
                </a:lnTo>
                <a:lnTo>
                  <a:pt x="76200" y="16933"/>
                </a:lnTo>
                <a:lnTo>
                  <a:pt x="93133" y="8467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43933" y="0"/>
                </a:lnTo>
                <a:lnTo>
                  <a:pt x="160867" y="0"/>
                </a:lnTo>
                <a:lnTo>
                  <a:pt x="169333" y="8467"/>
                </a:lnTo>
                <a:lnTo>
                  <a:pt x="186267" y="16933"/>
                </a:lnTo>
                <a:lnTo>
                  <a:pt x="203200" y="16933"/>
                </a:lnTo>
                <a:lnTo>
                  <a:pt x="220133" y="25400"/>
                </a:lnTo>
                <a:lnTo>
                  <a:pt x="228600" y="33867"/>
                </a:lnTo>
                <a:lnTo>
                  <a:pt x="245533" y="33867"/>
                </a:lnTo>
                <a:lnTo>
                  <a:pt x="270933" y="33867"/>
                </a:lnTo>
                <a:lnTo>
                  <a:pt x="279400" y="33867"/>
                </a:lnTo>
                <a:lnTo>
                  <a:pt x="296333" y="33867"/>
                </a:lnTo>
                <a:lnTo>
                  <a:pt x="304800" y="33867"/>
                </a:lnTo>
                <a:lnTo>
                  <a:pt x="321733" y="33867"/>
                </a:lnTo>
                <a:lnTo>
                  <a:pt x="330200" y="25400"/>
                </a:lnTo>
                <a:lnTo>
                  <a:pt x="330200" y="16933"/>
                </a:lnTo>
                <a:lnTo>
                  <a:pt x="330200" y="16933"/>
                </a:lnTo>
                <a:lnTo>
                  <a:pt x="338667" y="16933"/>
                </a:lnTo>
                <a:lnTo>
                  <a:pt x="338667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7" name="Freeform 10296"/>
          <p:cNvSpPr/>
          <p:nvPr/>
        </p:nvSpPr>
        <p:spPr>
          <a:xfrm>
            <a:off x="5689600" y="1947333"/>
            <a:ext cx="254001" cy="279401"/>
          </a:xfrm>
          <a:custGeom>
            <a:avLst/>
            <a:gdLst/>
            <a:ahLst/>
            <a:cxnLst/>
            <a:rect l="0" t="0" r="0" b="0"/>
            <a:pathLst>
              <a:path w="254001" h="279401">
                <a:moveTo>
                  <a:pt x="0" y="16934"/>
                </a:move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25400" y="50800"/>
                </a:lnTo>
                <a:lnTo>
                  <a:pt x="25400" y="67734"/>
                </a:lnTo>
                <a:lnTo>
                  <a:pt x="25400" y="84667"/>
                </a:lnTo>
                <a:lnTo>
                  <a:pt x="25400" y="110067"/>
                </a:lnTo>
                <a:lnTo>
                  <a:pt x="25400" y="135467"/>
                </a:lnTo>
                <a:lnTo>
                  <a:pt x="25400" y="160867"/>
                </a:lnTo>
                <a:lnTo>
                  <a:pt x="16933" y="186267"/>
                </a:lnTo>
                <a:lnTo>
                  <a:pt x="16933" y="211667"/>
                </a:lnTo>
                <a:lnTo>
                  <a:pt x="16933" y="228600"/>
                </a:lnTo>
                <a:lnTo>
                  <a:pt x="8467" y="245534"/>
                </a:lnTo>
                <a:lnTo>
                  <a:pt x="8467" y="262467"/>
                </a:lnTo>
                <a:lnTo>
                  <a:pt x="8467" y="270934"/>
                </a:lnTo>
                <a:lnTo>
                  <a:pt x="8467" y="270934"/>
                </a:lnTo>
                <a:lnTo>
                  <a:pt x="16933" y="279400"/>
                </a:lnTo>
                <a:lnTo>
                  <a:pt x="16933" y="279400"/>
                </a:lnTo>
                <a:lnTo>
                  <a:pt x="16933" y="270934"/>
                </a:lnTo>
                <a:lnTo>
                  <a:pt x="16933" y="262467"/>
                </a:lnTo>
                <a:lnTo>
                  <a:pt x="16933" y="254000"/>
                </a:lnTo>
                <a:lnTo>
                  <a:pt x="16933" y="237067"/>
                </a:lnTo>
                <a:lnTo>
                  <a:pt x="16933" y="211667"/>
                </a:lnTo>
                <a:lnTo>
                  <a:pt x="16933" y="186267"/>
                </a:lnTo>
                <a:lnTo>
                  <a:pt x="25400" y="160867"/>
                </a:lnTo>
                <a:lnTo>
                  <a:pt x="25400" y="135467"/>
                </a:lnTo>
                <a:lnTo>
                  <a:pt x="25400" y="110067"/>
                </a:lnTo>
                <a:lnTo>
                  <a:pt x="33867" y="84667"/>
                </a:lnTo>
                <a:lnTo>
                  <a:pt x="42333" y="67734"/>
                </a:lnTo>
                <a:lnTo>
                  <a:pt x="50800" y="50800"/>
                </a:lnTo>
                <a:lnTo>
                  <a:pt x="67733" y="33867"/>
                </a:lnTo>
                <a:lnTo>
                  <a:pt x="84667" y="16934"/>
                </a:lnTo>
                <a:lnTo>
                  <a:pt x="101600" y="8467"/>
                </a:lnTo>
                <a:lnTo>
                  <a:pt x="118533" y="0"/>
                </a:lnTo>
                <a:lnTo>
                  <a:pt x="135467" y="0"/>
                </a:lnTo>
                <a:lnTo>
                  <a:pt x="160867" y="0"/>
                </a:lnTo>
                <a:lnTo>
                  <a:pt x="177800" y="0"/>
                </a:lnTo>
                <a:lnTo>
                  <a:pt x="194733" y="0"/>
                </a:lnTo>
                <a:lnTo>
                  <a:pt x="211667" y="0"/>
                </a:lnTo>
                <a:lnTo>
                  <a:pt x="220133" y="8467"/>
                </a:lnTo>
                <a:lnTo>
                  <a:pt x="237067" y="8467"/>
                </a:lnTo>
                <a:lnTo>
                  <a:pt x="245533" y="8467"/>
                </a:lnTo>
                <a:lnTo>
                  <a:pt x="245533" y="16934"/>
                </a:lnTo>
                <a:lnTo>
                  <a:pt x="254000" y="16934"/>
                </a:lnTo>
                <a:lnTo>
                  <a:pt x="254000" y="16934"/>
                </a:lnTo>
                <a:lnTo>
                  <a:pt x="254000" y="16934"/>
                </a:lnTo>
                <a:lnTo>
                  <a:pt x="254000" y="16934"/>
                </a:lnTo>
                <a:lnTo>
                  <a:pt x="25400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8" name="Freeform 10297"/>
          <p:cNvSpPr/>
          <p:nvPr/>
        </p:nvSpPr>
        <p:spPr>
          <a:xfrm>
            <a:off x="5215467" y="2573867"/>
            <a:ext cx="33867" cy="194734"/>
          </a:xfrm>
          <a:custGeom>
            <a:avLst/>
            <a:gdLst/>
            <a:ahLst/>
            <a:cxnLst/>
            <a:rect l="0" t="0" r="0" b="0"/>
            <a:pathLst>
              <a:path w="33867" h="194734">
                <a:moveTo>
                  <a:pt x="25400" y="8466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93133"/>
                </a:lnTo>
                <a:lnTo>
                  <a:pt x="8466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0" y="186266"/>
                </a:lnTo>
                <a:lnTo>
                  <a:pt x="0" y="194733"/>
                </a:lnTo>
                <a:lnTo>
                  <a:pt x="0" y="194733"/>
                </a:lnTo>
                <a:lnTo>
                  <a:pt x="8466" y="194733"/>
                </a:lnTo>
                <a:lnTo>
                  <a:pt x="8466" y="194733"/>
                </a:lnTo>
                <a:lnTo>
                  <a:pt x="8466" y="194733"/>
                </a:lnTo>
                <a:lnTo>
                  <a:pt x="8466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9" name="Freeform 10298"/>
          <p:cNvSpPr/>
          <p:nvPr/>
        </p:nvSpPr>
        <p:spPr>
          <a:xfrm>
            <a:off x="5325533" y="2573867"/>
            <a:ext cx="16935" cy="203201"/>
          </a:xfrm>
          <a:custGeom>
            <a:avLst/>
            <a:gdLst/>
            <a:ahLst/>
            <a:cxnLst/>
            <a:rect l="0" t="0" r="0" b="0"/>
            <a:pathLst>
              <a:path w="16935" h="2032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33866"/>
                </a:lnTo>
                <a:lnTo>
                  <a:pt x="16934" y="42333"/>
                </a:lnTo>
                <a:lnTo>
                  <a:pt x="16934" y="59266"/>
                </a:lnTo>
                <a:lnTo>
                  <a:pt x="16934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0" y="186266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194733"/>
                </a:lnTo>
                <a:lnTo>
                  <a:pt x="8467" y="194733"/>
                </a:lnTo>
                <a:lnTo>
                  <a:pt x="8467" y="186266"/>
                </a:lnTo>
                <a:lnTo>
                  <a:pt x="8467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0" name="Freeform 10299"/>
          <p:cNvSpPr/>
          <p:nvPr/>
        </p:nvSpPr>
        <p:spPr>
          <a:xfrm>
            <a:off x="5130800" y="2556933"/>
            <a:ext cx="279401" cy="25401"/>
          </a:xfrm>
          <a:custGeom>
            <a:avLst/>
            <a:gdLst/>
            <a:ahLst/>
            <a:cxnLst/>
            <a:rect l="0" t="0" r="0" b="0"/>
            <a:pathLst>
              <a:path w="279401" h="25401">
                <a:moveTo>
                  <a:pt x="8467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118533" y="8467"/>
                </a:lnTo>
                <a:lnTo>
                  <a:pt x="152400" y="0"/>
                </a:lnTo>
                <a:lnTo>
                  <a:pt x="177800" y="0"/>
                </a:lnTo>
                <a:lnTo>
                  <a:pt x="203200" y="0"/>
                </a:lnTo>
                <a:lnTo>
                  <a:pt x="228600" y="8467"/>
                </a:lnTo>
                <a:lnTo>
                  <a:pt x="245533" y="8467"/>
                </a:lnTo>
                <a:lnTo>
                  <a:pt x="262467" y="8467"/>
                </a:lnTo>
                <a:lnTo>
                  <a:pt x="262467" y="8467"/>
                </a:lnTo>
                <a:lnTo>
                  <a:pt x="279400" y="8467"/>
                </a:lnTo>
                <a:lnTo>
                  <a:pt x="2794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1" name="Freeform 10300"/>
          <p:cNvSpPr/>
          <p:nvPr/>
        </p:nvSpPr>
        <p:spPr>
          <a:xfrm>
            <a:off x="5562600" y="2480733"/>
            <a:ext cx="25401" cy="245535"/>
          </a:xfrm>
          <a:custGeom>
            <a:avLst/>
            <a:gdLst/>
            <a:ahLst/>
            <a:cxnLst/>
            <a:rect l="0" t="0" r="0" b="0"/>
            <a:pathLst>
              <a:path w="25401" h="2455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33867"/>
                </a:lnTo>
                <a:lnTo>
                  <a:pt x="25400" y="50800"/>
                </a:lnTo>
                <a:lnTo>
                  <a:pt x="25400" y="67734"/>
                </a:lnTo>
                <a:lnTo>
                  <a:pt x="25400" y="84667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69334"/>
                </a:lnTo>
                <a:lnTo>
                  <a:pt x="16933" y="194734"/>
                </a:lnTo>
                <a:lnTo>
                  <a:pt x="8467" y="203200"/>
                </a:lnTo>
                <a:lnTo>
                  <a:pt x="8467" y="220134"/>
                </a:lnTo>
                <a:lnTo>
                  <a:pt x="8467" y="237067"/>
                </a:lnTo>
                <a:lnTo>
                  <a:pt x="0" y="237067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2" name="Freeform 10301"/>
          <p:cNvSpPr/>
          <p:nvPr/>
        </p:nvSpPr>
        <p:spPr>
          <a:xfrm>
            <a:off x="5418667" y="2616200"/>
            <a:ext cx="160867" cy="169334"/>
          </a:xfrm>
          <a:custGeom>
            <a:avLst/>
            <a:gdLst/>
            <a:ahLst/>
            <a:cxnLst/>
            <a:rect l="0" t="0" r="0" b="0"/>
            <a:pathLst>
              <a:path w="160867" h="169334">
                <a:moveTo>
                  <a:pt x="135466" y="110067"/>
                </a:moveTo>
                <a:lnTo>
                  <a:pt x="135466" y="110067"/>
                </a:lnTo>
                <a:lnTo>
                  <a:pt x="135466" y="110067"/>
                </a:lnTo>
                <a:lnTo>
                  <a:pt x="135466" y="110067"/>
                </a:lnTo>
                <a:lnTo>
                  <a:pt x="135466" y="110067"/>
                </a:lnTo>
                <a:lnTo>
                  <a:pt x="135466" y="110067"/>
                </a:lnTo>
                <a:lnTo>
                  <a:pt x="143933" y="110067"/>
                </a:lnTo>
                <a:lnTo>
                  <a:pt x="143933" y="101600"/>
                </a:lnTo>
                <a:lnTo>
                  <a:pt x="143933" y="101600"/>
                </a:lnTo>
                <a:lnTo>
                  <a:pt x="143933" y="93133"/>
                </a:lnTo>
                <a:lnTo>
                  <a:pt x="143933" y="84667"/>
                </a:lnTo>
                <a:lnTo>
                  <a:pt x="143933" y="76200"/>
                </a:lnTo>
                <a:lnTo>
                  <a:pt x="143933" y="67733"/>
                </a:lnTo>
                <a:lnTo>
                  <a:pt x="143933" y="59267"/>
                </a:lnTo>
                <a:lnTo>
                  <a:pt x="135466" y="42333"/>
                </a:lnTo>
                <a:lnTo>
                  <a:pt x="135466" y="25400"/>
                </a:lnTo>
                <a:lnTo>
                  <a:pt x="127000" y="16933"/>
                </a:lnTo>
                <a:lnTo>
                  <a:pt x="118533" y="8467"/>
                </a:lnTo>
                <a:lnTo>
                  <a:pt x="110066" y="0"/>
                </a:lnTo>
                <a:lnTo>
                  <a:pt x="101600" y="0"/>
                </a:lnTo>
                <a:lnTo>
                  <a:pt x="84666" y="0"/>
                </a:lnTo>
                <a:lnTo>
                  <a:pt x="76200" y="0"/>
                </a:lnTo>
                <a:lnTo>
                  <a:pt x="59266" y="0"/>
                </a:lnTo>
                <a:lnTo>
                  <a:pt x="50800" y="8467"/>
                </a:lnTo>
                <a:lnTo>
                  <a:pt x="33866" y="16933"/>
                </a:lnTo>
                <a:lnTo>
                  <a:pt x="25400" y="25400"/>
                </a:lnTo>
                <a:lnTo>
                  <a:pt x="8466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8466" y="101600"/>
                </a:lnTo>
                <a:lnTo>
                  <a:pt x="16933" y="110067"/>
                </a:lnTo>
                <a:lnTo>
                  <a:pt x="25400" y="127000"/>
                </a:lnTo>
                <a:lnTo>
                  <a:pt x="42333" y="135467"/>
                </a:lnTo>
                <a:lnTo>
                  <a:pt x="59266" y="143933"/>
                </a:lnTo>
                <a:lnTo>
                  <a:pt x="76200" y="152400"/>
                </a:lnTo>
                <a:lnTo>
                  <a:pt x="93133" y="152400"/>
                </a:lnTo>
                <a:lnTo>
                  <a:pt x="118533" y="160867"/>
                </a:lnTo>
                <a:lnTo>
                  <a:pt x="135466" y="169333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60866" y="169333"/>
                </a:lnTo>
                <a:lnTo>
                  <a:pt x="160866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3" name="Freeform 10302"/>
          <p:cNvSpPr/>
          <p:nvPr/>
        </p:nvSpPr>
        <p:spPr>
          <a:xfrm>
            <a:off x="5689600" y="2438400"/>
            <a:ext cx="143934" cy="524934"/>
          </a:xfrm>
          <a:custGeom>
            <a:avLst/>
            <a:gdLst/>
            <a:ahLst/>
            <a:cxnLst/>
            <a:rect l="0" t="0" r="0" b="0"/>
            <a:pathLst>
              <a:path w="143934" h="524934">
                <a:moveTo>
                  <a:pt x="42333" y="0"/>
                </a:moveTo>
                <a:lnTo>
                  <a:pt x="50800" y="0"/>
                </a:lnTo>
                <a:lnTo>
                  <a:pt x="50800" y="0"/>
                </a:lnTo>
                <a:lnTo>
                  <a:pt x="59267" y="0"/>
                </a:lnTo>
                <a:lnTo>
                  <a:pt x="59267" y="0"/>
                </a:lnTo>
                <a:lnTo>
                  <a:pt x="67733" y="0"/>
                </a:lnTo>
                <a:lnTo>
                  <a:pt x="84667" y="16933"/>
                </a:lnTo>
                <a:lnTo>
                  <a:pt x="93133" y="33867"/>
                </a:lnTo>
                <a:lnTo>
                  <a:pt x="101600" y="50800"/>
                </a:lnTo>
                <a:lnTo>
                  <a:pt x="110067" y="76200"/>
                </a:lnTo>
                <a:lnTo>
                  <a:pt x="118533" y="110067"/>
                </a:lnTo>
                <a:lnTo>
                  <a:pt x="135467" y="143933"/>
                </a:lnTo>
                <a:lnTo>
                  <a:pt x="135467" y="177800"/>
                </a:lnTo>
                <a:lnTo>
                  <a:pt x="143933" y="220133"/>
                </a:lnTo>
                <a:lnTo>
                  <a:pt x="143933" y="262467"/>
                </a:lnTo>
                <a:lnTo>
                  <a:pt x="143933" y="304800"/>
                </a:lnTo>
                <a:lnTo>
                  <a:pt x="135467" y="347133"/>
                </a:lnTo>
                <a:lnTo>
                  <a:pt x="127000" y="381000"/>
                </a:lnTo>
                <a:lnTo>
                  <a:pt x="110067" y="414867"/>
                </a:lnTo>
                <a:lnTo>
                  <a:pt x="93133" y="448733"/>
                </a:lnTo>
                <a:lnTo>
                  <a:pt x="67733" y="474133"/>
                </a:lnTo>
                <a:lnTo>
                  <a:pt x="50800" y="491067"/>
                </a:lnTo>
                <a:lnTo>
                  <a:pt x="25400" y="516467"/>
                </a:lnTo>
                <a:lnTo>
                  <a:pt x="25400" y="516467"/>
                </a:lnTo>
                <a:lnTo>
                  <a:pt x="0" y="524933"/>
                </a:lnTo>
                <a:lnTo>
                  <a:pt x="0" y="524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4" name="Freeform 10303"/>
          <p:cNvSpPr/>
          <p:nvPr/>
        </p:nvSpPr>
        <p:spPr>
          <a:xfrm>
            <a:off x="4910667" y="2463800"/>
            <a:ext cx="169334" cy="550334"/>
          </a:xfrm>
          <a:custGeom>
            <a:avLst/>
            <a:gdLst/>
            <a:ahLst/>
            <a:cxnLst/>
            <a:rect l="0" t="0" r="0" b="0"/>
            <a:pathLst>
              <a:path w="169334" h="550334">
                <a:moveTo>
                  <a:pt x="169333" y="0"/>
                </a:moveTo>
                <a:lnTo>
                  <a:pt x="160866" y="8467"/>
                </a:lnTo>
                <a:lnTo>
                  <a:pt x="152400" y="8467"/>
                </a:lnTo>
                <a:lnTo>
                  <a:pt x="135466" y="16933"/>
                </a:lnTo>
                <a:lnTo>
                  <a:pt x="118533" y="25400"/>
                </a:lnTo>
                <a:lnTo>
                  <a:pt x="93133" y="42333"/>
                </a:lnTo>
                <a:lnTo>
                  <a:pt x="76200" y="59267"/>
                </a:lnTo>
                <a:lnTo>
                  <a:pt x="59266" y="84667"/>
                </a:lnTo>
                <a:lnTo>
                  <a:pt x="42333" y="101600"/>
                </a:lnTo>
                <a:lnTo>
                  <a:pt x="25400" y="135467"/>
                </a:lnTo>
                <a:lnTo>
                  <a:pt x="16933" y="169333"/>
                </a:lnTo>
                <a:lnTo>
                  <a:pt x="8466" y="203200"/>
                </a:lnTo>
                <a:lnTo>
                  <a:pt x="0" y="245533"/>
                </a:lnTo>
                <a:lnTo>
                  <a:pt x="0" y="287867"/>
                </a:lnTo>
                <a:lnTo>
                  <a:pt x="8466" y="330200"/>
                </a:lnTo>
                <a:lnTo>
                  <a:pt x="8466" y="364067"/>
                </a:lnTo>
                <a:lnTo>
                  <a:pt x="16933" y="397933"/>
                </a:lnTo>
                <a:lnTo>
                  <a:pt x="42333" y="431800"/>
                </a:lnTo>
                <a:lnTo>
                  <a:pt x="67733" y="465667"/>
                </a:lnTo>
                <a:lnTo>
                  <a:pt x="93133" y="499533"/>
                </a:lnTo>
                <a:lnTo>
                  <a:pt x="127000" y="524933"/>
                </a:lnTo>
                <a:lnTo>
                  <a:pt x="127000" y="524933"/>
                </a:lnTo>
                <a:lnTo>
                  <a:pt x="160866" y="550333"/>
                </a:lnTo>
                <a:lnTo>
                  <a:pt x="160866" y="550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5" name="Freeform 10304"/>
          <p:cNvSpPr/>
          <p:nvPr/>
        </p:nvSpPr>
        <p:spPr>
          <a:xfrm>
            <a:off x="6341533" y="2235200"/>
            <a:ext cx="465668" cy="33868"/>
          </a:xfrm>
          <a:custGeom>
            <a:avLst/>
            <a:gdLst/>
            <a:ahLst/>
            <a:cxnLst/>
            <a:rect l="0" t="0" r="0" b="0"/>
            <a:pathLst>
              <a:path w="465668" h="33868">
                <a:moveTo>
                  <a:pt x="0" y="33867"/>
                </a:moveTo>
                <a:lnTo>
                  <a:pt x="0" y="33867"/>
                </a:lnTo>
                <a:lnTo>
                  <a:pt x="8467" y="33867"/>
                </a:lnTo>
                <a:lnTo>
                  <a:pt x="16934" y="33867"/>
                </a:lnTo>
                <a:lnTo>
                  <a:pt x="25400" y="25400"/>
                </a:lnTo>
                <a:lnTo>
                  <a:pt x="42334" y="16933"/>
                </a:lnTo>
                <a:lnTo>
                  <a:pt x="67734" y="16933"/>
                </a:lnTo>
                <a:lnTo>
                  <a:pt x="93134" y="8467"/>
                </a:lnTo>
                <a:lnTo>
                  <a:pt x="118534" y="8467"/>
                </a:lnTo>
                <a:lnTo>
                  <a:pt x="160867" y="8467"/>
                </a:lnTo>
                <a:lnTo>
                  <a:pt x="194734" y="8467"/>
                </a:lnTo>
                <a:lnTo>
                  <a:pt x="228600" y="8467"/>
                </a:lnTo>
                <a:lnTo>
                  <a:pt x="270934" y="0"/>
                </a:lnTo>
                <a:lnTo>
                  <a:pt x="313267" y="0"/>
                </a:lnTo>
                <a:lnTo>
                  <a:pt x="347134" y="0"/>
                </a:lnTo>
                <a:lnTo>
                  <a:pt x="381000" y="0"/>
                </a:lnTo>
                <a:lnTo>
                  <a:pt x="406401" y="8467"/>
                </a:lnTo>
                <a:lnTo>
                  <a:pt x="431800" y="8467"/>
                </a:lnTo>
                <a:lnTo>
                  <a:pt x="448734" y="0"/>
                </a:lnTo>
                <a:lnTo>
                  <a:pt x="448734" y="0"/>
                </a:lnTo>
                <a:lnTo>
                  <a:pt x="465667" y="0"/>
                </a:lnTo>
                <a:lnTo>
                  <a:pt x="4656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6" name="Freeform 10305"/>
          <p:cNvSpPr/>
          <p:nvPr/>
        </p:nvSpPr>
        <p:spPr>
          <a:xfrm>
            <a:off x="6671734" y="2142067"/>
            <a:ext cx="118534" cy="220134"/>
          </a:xfrm>
          <a:custGeom>
            <a:avLst/>
            <a:gdLst/>
            <a:ahLst/>
            <a:cxnLst/>
            <a:rect l="0" t="0" r="0" b="0"/>
            <a:pathLst>
              <a:path w="118534" h="220134">
                <a:moveTo>
                  <a:pt x="8466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25399" y="0"/>
                </a:lnTo>
                <a:lnTo>
                  <a:pt x="25399" y="0"/>
                </a:lnTo>
                <a:lnTo>
                  <a:pt x="42333" y="8466"/>
                </a:lnTo>
                <a:lnTo>
                  <a:pt x="50799" y="16933"/>
                </a:lnTo>
                <a:lnTo>
                  <a:pt x="59266" y="25400"/>
                </a:lnTo>
                <a:lnTo>
                  <a:pt x="76200" y="33866"/>
                </a:lnTo>
                <a:lnTo>
                  <a:pt x="84666" y="50800"/>
                </a:lnTo>
                <a:lnTo>
                  <a:pt x="101599" y="59266"/>
                </a:lnTo>
                <a:lnTo>
                  <a:pt x="110066" y="76200"/>
                </a:lnTo>
                <a:lnTo>
                  <a:pt x="110066" y="93133"/>
                </a:lnTo>
                <a:lnTo>
                  <a:pt x="118533" y="101600"/>
                </a:lnTo>
                <a:lnTo>
                  <a:pt x="118533" y="118533"/>
                </a:lnTo>
                <a:lnTo>
                  <a:pt x="118533" y="127000"/>
                </a:lnTo>
                <a:lnTo>
                  <a:pt x="110066" y="143933"/>
                </a:lnTo>
                <a:lnTo>
                  <a:pt x="101599" y="152400"/>
                </a:lnTo>
                <a:lnTo>
                  <a:pt x="93133" y="160866"/>
                </a:lnTo>
                <a:lnTo>
                  <a:pt x="76200" y="177800"/>
                </a:lnTo>
                <a:lnTo>
                  <a:pt x="59266" y="186266"/>
                </a:lnTo>
                <a:lnTo>
                  <a:pt x="50799" y="194733"/>
                </a:lnTo>
                <a:lnTo>
                  <a:pt x="42333" y="203200"/>
                </a:lnTo>
                <a:lnTo>
                  <a:pt x="33866" y="211666"/>
                </a:lnTo>
                <a:lnTo>
                  <a:pt x="33866" y="220133"/>
                </a:lnTo>
                <a:lnTo>
                  <a:pt x="33866" y="220133"/>
                </a:lnTo>
                <a:lnTo>
                  <a:pt x="42333" y="220133"/>
                </a:lnTo>
                <a:lnTo>
                  <a:pt x="42333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7" name="Freeform 10306"/>
          <p:cNvSpPr/>
          <p:nvPr/>
        </p:nvSpPr>
        <p:spPr>
          <a:xfrm>
            <a:off x="6993467" y="2175933"/>
            <a:ext cx="101601" cy="177801"/>
          </a:xfrm>
          <a:custGeom>
            <a:avLst/>
            <a:gdLst/>
            <a:ahLst/>
            <a:cxnLst/>
            <a:rect l="0" t="0" r="0" b="0"/>
            <a:pathLst>
              <a:path w="101601" h="177801">
                <a:moveTo>
                  <a:pt x="101600" y="25400"/>
                </a:moveTo>
                <a:lnTo>
                  <a:pt x="101600" y="25400"/>
                </a:lnTo>
                <a:lnTo>
                  <a:pt x="101600" y="16934"/>
                </a:lnTo>
                <a:lnTo>
                  <a:pt x="101600" y="16934"/>
                </a:lnTo>
                <a:lnTo>
                  <a:pt x="101600" y="8467"/>
                </a:lnTo>
                <a:lnTo>
                  <a:pt x="93133" y="0"/>
                </a:lnTo>
                <a:lnTo>
                  <a:pt x="93133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8467"/>
                </a:lnTo>
                <a:lnTo>
                  <a:pt x="50799" y="8467"/>
                </a:lnTo>
                <a:lnTo>
                  <a:pt x="42333" y="16934"/>
                </a:lnTo>
                <a:lnTo>
                  <a:pt x="25400" y="33867"/>
                </a:lnTo>
                <a:lnTo>
                  <a:pt x="16933" y="50800"/>
                </a:lnTo>
                <a:lnTo>
                  <a:pt x="8466" y="67734"/>
                </a:lnTo>
                <a:lnTo>
                  <a:pt x="0" y="84667"/>
                </a:lnTo>
                <a:lnTo>
                  <a:pt x="0" y="110067"/>
                </a:lnTo>
                <a:lnTo>
                  <a:pt x="8466" y="127000"/>
                </a:lnTo>
                <a:lnTo>
                  <a:pt x="16933" y="143934"/>
                </a:lnTo>
                <a:lnTo>
                  <a:pt x="25400" y="152400"/>
                </a:lnTo>
                <a:lnTo>
                  <a:pt x="50799" y="169334"/>
                </a:lnTo>
                <a:lnTo>
                  <a:pt x="50799" y="169334"/>
                </a:lnTo>
                <a:lnTo>
                  <a:pt x="67733" y="177800"/>
                </a:lnTo>
                <a:lnTo>
                  <a:pt x="67733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8" name="Freeform 10307"/>
          <p:cNvSpPr/>
          <p:nvPr/>
        </p:nvSpPr>
        <p:spPr>
          <a:xfrm>
            <a:off x="7205134" y="2218267"/>
            <a:ext cx="8467" cy="50801"/>
          </a:xfrm>
          <a:custGeom>
            <a:avLst/>
            <a:gdLst/>
            <a:ahLst/>
            <a:cxnLst/>
            <a:rect l="0" t="0" r="0" b="0"/>
            <a:pathLst>
              <a:path w="8467" h="508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8466" y="33866"/>
                </a:lnTo>
                <a:lnTo>
                  <a:pt x="8466" y="50800"/>
                </a:lnTo>
                <a:lnTo>
                  <a:pt x="8466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9" name="Freeform 10308"/>
          <p:cNvSpPr/>
          <p:nvPr/>
        </p:nvSpPr>
        <p:spPr>
          <a:xfrm>
            <a:off x="7230533" y="2353733"/>
            <a:ext cx="8468" cy="25401"/>
          </a:xfrm>
          <a:custGeom>
            <a:avLst/>
            <a:gdLst/>
            <a:ahLst/>
            <a:cxnLst/>
            <a:rect l="0" t="0" r="0" b="0"/>
            <a:pathLst>
              <a:path w="8468" h="25401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0" name="Freeform 10309"/>
          <p:cNvSpPr/>
          <p:nvPr/>
        </p:nvSpPr>
        <p:spPr>
          <a:xfrm>
            <a:off x="7171267" y="2150533"/>
            <a:ext cx="33868" cy="25401"/>
          </a:xfrm>
          <a:custGeom>
            <a:avLst/>
            <a:gdLst/>
            <a:ahLst/>
            <a:cxnLst/>
            <a:rect l="0" t="0" r="0" b="0"/>
            <a:pathLst>
              <a:path w="33868" h="25401">
                <a:moveTo>
                  <a:pt x="0" y="25400"/>
                </a:moveTo>
                <a:lnTo>
                  <a:pt x="0" y="25400"/>
                </a:lnTo>
                <a:lnTo>
                  <a:pt x="0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25399" y="0"/>
                </a:lnTo>
                <a:lnTo>
                  <a:pt x="25399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1" name="Freeform 10310"/>
          <p:cNvSpPr/>
          <p:nvPr/>
        </p:nvSpPr>
        <p:spPr>
          <a:xfrm>
            <a:off x="7306733" y="2218267"/>
            <a:ext cx="169335" cy="118534"/>
          </a:xfrm>
          <a:custGeom>
            <a:avLst/>
            <a:gdLst/>
            <a:ahLst/>
            <a:cxnLst/>
            <a:rect l="0" t="0" r="0" b="0"/>
            <a:pathLst>
              <a:path w="169335" h="118534">
                <a:moveTo>
                  <a:pt x="0" y="8466"/>
                </a:move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6"/>
                </a:lnTo>
                <a:lnTo>
                  <a:pt x="16934" y="50800"/>
                </a:lnTo>
                <a:lnTo>
                  <a:pt x="25400" y="67733"/>
                </a:lnTo>
                <a:lnTo>
                  <a:pt x="33867" y="84666"/>
                </a:lnTo>
                <a:lnTo>
                  <a:pt x="42333" y="93133"/>
                </a:lnTo>
                <a:lnTo>
                  <a:pt x="42333" y="101600"/>
                </a:lnTo>
                <a:lnTo>
                  <a:pt x="42333" y="118533"/>
                </a:lnTo>
                <a:lnTo>
                  <a:pt x="50801" y="118533"/>
                </a:lnTo>
                <a:lnTo>
                  <a:pt x="42333" y="118533"/>
                </a:lnTo>
                <a:lnTo>
                  <a:pt x="42333" y="118533"/>
                </a:lnTo>
                <a:lnTo>
                  <a:pt x="42333" y="118533"/>
                </a:lnTo>
                <a:lnTo>
                  <a:pt x="42333" y="110066"/>
                </a:lnTo>
                <a:lnTo>
                  <a:pt x="33867" y="101600"/>
                </a:lnTo>
                <a:lnTo>
                  <a:pt x="25400" y="84666"/>
                </a:lnTo>
                <a:lnTo>
                  <a:pt x="25400" y="67733"/>
                </a:lnTo>
                <a:lnTo>
                  <a:pt x="25400" y="50800"/>
                </a:lnTo>
                <a:lnTo>
                  <a:pt x="33867" y="42333"/>
                </a:lnTo>
                <a:lnTo>
                  <a:pt x="42333" y="25400"/>
                </a:lnTo>
                <a:lnTo>
                  <a:pt x="50801" y="16933"/>
                </a:lnTo>
                <a:lnTo>
                  <a:pt x="59267" y="8466"/>
                </a:lnTo>
                <a:lnTo>
                  <a:pt x="76200" y="8466"/>
                </a:lnTo>
                <a:lnTo>
                  <a:pt x="93134" y="0"/>
                </a:lnTo>
                <a:lnTo>
                  <a:pt x="110067" y="0"/>
                </a:lnTo>
                <a:lnTo>
                  <a:pt x="127001" y="0"/>
                </a:lnTo>
                <a:lnTo>
                  <a:pt x="143934" y="0"/>
                </a:lnTo>
                <a:lnTo>
                  <a:pt x="160867" y="0"/>
                </a:lnTo>
                <a:lnTo>
                  <a:pt x="160867" y="0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2" name="Freeform 10311"/>
          <p:cNvSpPr/>
          <p:nvPr/>
        </p:nvSpPr>
        <p:spPr>
          <a:xfrm>
            <a:off x="7552267" y="2175933"/>
            <a:ext cx="143934" cy="169335"/>
          </a:xfrm>
          <a:custGeom>
            <a:avLst/>
            <a:gdLst/>
            <a:ahLst/>
            <a:cxnLst/>
            <a:rect l="0" t="0" r="0" b="0"/>
            <a:pathLst>
              <a:path w="143934" h="169335">
                <a:moveTo>
                  <a:pt x="118533" y="59267"/>
                </a:moveTo>
                <a:lnTo>
                  <a:pt x="118533" y="50800"/>
                </a:lnTo>
                <a:lnTo>
                  <a:pt x="127000" y="50800"/>
                </a:lnTo>
                <a:lnTo>
                  <a:pt x="135466" y="50800"/>
                </a:lnTo>
                <a:lnTo>
                  <a:pt x="135466" y="42334"/>
                </a:lnTo>
                <a:lnTo>
                  <a:pt x="143933" y="33867"/>
                </a:lnTo>
                <a:lnTo>
                  <a:pt x="143933" y="25400"/>
                </a:lnTo>
                <a:lnTo>
                  <a:pt x="143933" y="16934"/>
                </a:lnTo>
                <a:lnTo>
                  <a:pt x="143933" y="8467"/>
                </a:lnTo>
                <a:lnTo>
                  <a:pt x="135466" y="0"/>
                </a:lnTo>
                <a:lnTo>
                  <a:pt x="127000" y="0"/>
                </a:lnTo>
                <a:lnTo>
                  <a:pt x="110067" y="0"/>
                </a:lnTo>
                <a:lnTo>
                  <a:pt x="93133" y="0"/>
                </a:lnTo>
                <a:lnTo>
                  <a:pt x="76200" y="8467"/>
                </a:lnTo>
                <a:lnTo>
                  <a:pt x="59266" y="8467"/>
                </a:lnTo>
                <a:lnTo>
                  <a:pt x="42333" y="16934"/>
                </a:lnTo>
                <a:lnTo>
                  <a:pt x="25399" y="33867"/>
                </a:lnTo>
                <a:lnTo>
                  <a:pt x="16933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0" y="93134"/>
                </a:lnTo>
                <a:lnTo>
                  <a:pt x="8466" y="110067"/>
                </a:lnTo>
                <a:lnTo>
                  <a:pt x="16933" y="118534"/>
                </a:lnTo>
                <a:lnTo>
                  <a:pt x="25399" y="135467"/>
                </a:lnTo>
                <a:lnTo>
                  <a:pt x="33867" y="143934"/>
                </a:lnTo>
                <a:lnTo>
                  <a:pt x="50800" y="160867"/>
                </a:lnTo>
                <a:lnTo>
                  <a:pt x="67733" y="160867"/>
                </a:lnTo>
                <a:lnTo>
                  <a:pt x="84666" y="169334"/>
                </a:lnTo>
                <a:lnTo>
                  <a:pt x="110067" y="169334"/>
                </a:lnTo>
                <a:lnTo>
                  <a:pt x="127000" y="169334"/>
                </a:lnTo>
                <a:lnTo>
                  <a:pt x="127000" y="169334"/>
                </a:lnTo>
                <a:lnTo>
                  <a:pt x="143933" y="160867"/>
                </a:lnTo>
                <a:lnTo>
                  <a:pt x="143933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3" name="Freeform 10312"/>
          <p:cNvSpPr/>
          <p:nvPr/>
        </p:nvSpPr>
        <p:spPr>
          <a:xfrm>
            <a:off x="7755467" y="2175933"/>
            <a:ext cx="211668" cy="177801"/>
          </a:xfrm>
          <a:custGeom>
            <a:avLst/>
            <a:gdLst/>
            <a:ahLst/>
            <a:cxnLst/>
            <a:rect l="0" t="0" r="0" b="0"/>
            <a:pathLst>
              <a:path w="211668" h="177801">
                <a:moveTo>
                  <a:pt x="8466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76200"/>
                </a:lnTo>
                <a:lnTo>
                  <a:pt x="0" y="93134"/>
                </a:lnTo>
                <a:lnTo>
                  <a:pt x="0" y="118534"/>
                </a:lnTo>
                <a:lnTo>
                  <a:pt x="0" y="135467"/>
                </a:lnTo>
                <a:lnTo>
                  <a:pt x="0" y="143934"/>
                </a:lnTo>
                <a:lnTo>
                  <a:pt x="8466" y="160867"/>
                </a:lnTo>
                <a:lnTo>
                  <a:pt x="16933" y="169334"/>
                </a:lnTo>
                <a:lnTo>
                  <a:pt x="25400" y="177800"/>
                </a:lnTo>
                <a:lnTo>
                  <a:pt x="42333" y="177800"/>
                </a:lnTo>
                <a:lnTo>
                  <a:pt x="50799" y="177800"/>
                </a:lnTo>
                <a:lnTo>
                  <a:pt x="59267" y="177800"/>
                </a:lnTo>
                <a:lnTo>
                  <a:pt x="67733" y="169334"/>
                </a:lnTo>
                <a:lnTo>
                  <a:pt x="67733" y="160867"/>
                </a:lnTo>
                <a:lnTo>
                  <a:pt x="76200" y="143934"/>
                </a:lnTo>
                <a:lnTo>
                  <a:pt x="84666" y="127000"/>
                </a:lnTo>
                <a:lnTo>
                  <a:pt x="84666" y="101600"/>
                </a:lnTo>
                <a:lnTo>
                  <a:pt x="84666" y="84667"/>
                </a:lnTo>
                <a:lnTo>
                  <a:pt x="84666" y="59267"/>
                </a:lnTo>
                <a:lnTo>
                  <a:pt x="84666" y="42334"/>
                </a:lnTo>
                <a:lnTo>
                  <a:pt x="76200" y="25400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0"/>
                </a:lnTo>
                <a:lnTo>
                  <a:pt x="76200" y="0"/>
                </a:lnTo>
                <a:lnTo>
                  <a:pt x="76200" y="8467"/>
                </a:lnTo>
                <a:lnTo>
                  <a:pt x="76200" y="25400"/>
                </a:lnTo>
                <a:lnTo>
                  <a:pt x="84666" y="33867"/>
                </a:lnTo>
                <a:lnTo>
                  <a:pt x="93133" y="59267"/>
                </a:lnTo>
                <a:lnTo>
                  <a:pt x="93133" y="76200"/>
                </a:lnTo>
                <a:lnTo>
                  <a:pt x="110066" y="93134"/>
                </a:lnTo>
                <a:lnTo>
                  <a:pt x="118533" y="110067"/>
                </a:lnTo>
                <a:lnTo>
                  <a:pt x="126999" y="127000"/>
                </a:lnTo>
                <a:lnTo>
                  <a:pt x="143933" y="135467"/>
                </a:lnTo>
                <a:lnTo>
                  <a:pt x="160866" y="143934"/>
                </a:lnTo>
                <a:lnTo>
                  <a:pt x="169333" y="143934"/>
                </a:lnTo>
                <a:lnTo>
                  <a:pt x="186266" y="143934"/>
                </a:lnTo>
                <a:lnTo>
                  <a:pt x="203199" y="135467"/>
                </a:lnTo>
                <a:lnTo>
                  <a:pt x="203199" y="135467"/>
                </a:lnTo>
                <a:lnTo>
                  <a:pt x="211667" y="127000"/>
                </a:lnTo>
                <a:lnTo>
                  <a:pt x="211667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4" name="Freeform 10313"/>
          <p:cNvSpPr/>
          <p:nvPr/>
        </p:nvSpPr>
        <p:spPr>
          <a:xfrm>
            <a:off x="8001000" y="2150533"/>
            <a:ext cx="313268" cy="211668"/>
          </a:xfrm>
          <a:custGeom>
            <a:avLst/>
            <a:gdLst/>
            <a:ahLst/>
            <a:cxnLst/>
            <a:rect l="0" t="0" r="0" b="0"/>
            <a:pathLst>
              <a:path w="313268" h="211668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9334"/>
                </a:lnTo>
                <a:lnTo>
                  <a:pt x="8467" y="169334"/>
                </a:lnTo>
                <a:lnTo>
                  <a:pt x="8467" y="169334"/>
                </a:lnTo>
                <a:lnTo>
                  <a:pt x="8467" y="169334"/>
                </a:lnTo>
                <a:lnTo>
                  <a:pt x="8467" y="169334"/>
                </a:lnTo>
                <a:lnTo>
                  <a:pt x="8467" y="160867"/>
                </a:lnTo>
                <a:lnTo>
                  <a:pt x="8467" y="143934"/>
                </a:lnTo>
                <a:lnTo>
                  <a:pt x="8467" y="118534"/>
                </a:lnTo>
                <a:lnTo>
                  <a:pt x="16933" y="101600"/>
                </a:lnTo>
                <a:lnTo>
                  <a:pt x="25400" y="76200"/>
                </a:lnTo>
                <a:lnTo>
                  <a:pt x="25400" y="50800"/>
                </a:lnTo>
                <a:lnTo>
                  <a:pt x="33866" y="25400"/>
                </a:lnTo>
                <a:lnTo>
                  <a:pt x="42334" y="16934"/>
                </a:lnTo>
                <a:lnTo>
                  <a:pt x="59267" y="0"/>
                </a:lnTo>
                <a:lnTo>
                  <a:pt x="76200" y="0"/>
                </a:lnTo>
                <a:lnTo>
                  <a:pt x="93133" y="16934"/>
                </a:lnTo>
                <a:lnTo>
                  <a:pt x="110066" y="33867"/>
                </a:lnTo>
                <a:lnTo>
                  <a:pt x="118534" y="50800"/>
                </a:lnTo>
                <a:lnTo>
                  <a:pt x="127000" y="67734"/>
                </a:lnTo>
                <a:lnTo>
                  <a:pt x="135467" y="93134"/>
                </a:lnTo>
                <a:lnTo>
                  <a:pt x="135467" y="118534"/>
                </a:lnTo>
                <a:lnTo>
                  <a:pt x="135467" y="135467"/>
                </a:lnTo>
                <a:lnTo>
                  <a:pt x="135467" y="152400"/>
                </a:lnTo>
                <a:lnTo>
                  <a:pt x="135467" y="160867"/>
                </a:lnTo>
                <a:lnTo>
                  <a:pt x="135467" y="160867"/>
                </a:lnTo>
                <a:lnTo>
                  <a:pt x="127000" y="169334"/>
                </a:lnTo>
                <a:lnTo>
                  <a:pt x="127000" y="169334"/>
                </a:lnTo>
                <a:lnTo>
                  <a:pt x="127000" y="152400"/>
                </a:lnTo>
                <a:lnTo>
                  <a:pt x="135467" y="143934"/>
                </a:lnTo>
                <a:lnTo>
                  <a:pt x="135467" y="127000"/>
                </a:lnTo>
                <a:lnTo>
                  <a:pt x="135467" y="110067"/>
                </a:lnTo>
                <a:lnTo>
                  <a:pt x="143933" y="84667"/>
                </a:lnTo>
                <a:lnTo>
                  <a:pt x="152400" y="59267"/>
                </a:lnTo>
                <a:lnTo>
                  <a:pt x="169333" y="33867"/>
                </a:lnTo>
                <a:lnTo>
                  <a:pt x="186266" y="25400"/>
                </a:lnTo>
                <a:lnTo>
                  <a:pt x="194734" y="8467"/>
                </a:lnTo>
                <a:lnTo>
                  <a:pt x="211667" y="8467"/>
                </a:lnTo>
                <a:lnTo>
                  <a:pt x="228600" y="16934"/>
                </a:lnTo>
                <a:lnTo>
                  <a:pt x="237067" y="33867"/>
                </a:lnTo>
                <a:lnTo>
                  <a:pt x="254000" y="50800"/>
                </a:lnTo>
                <a:lnTo>
                  <a:pt x="262466" y="76200"/>
                </a:lnTo>
                <a:lnTo>
                  <a:pt x="262466" y="101600"/>
                </a:lnTo>
                <a:lnTo>
                  <a:pt x="279400" y="127000"/>
                </a:lnTo>
                <a:lnTo>
                  <a:pt x="279400" y="152400"/>
                </a:lnTo>
                <a:lnTo>
                  <a:pt x="279400" y="177800"/>
                </a:lnTo>
                <a:lnTo>
                  <a:pt x="279400" y="194734"/>
                </a:lnTo>
                <a:lnTo>
                  <a:pt x="287867" y="203200"/>
                </a:lnTo>
                <a:lnTo>
                  <a:pt x="296333" y="211667"/>
                </a:lnTo>
                <a:lnTo>
                  <a:pt x="304800" y="203200"/>
                </a:lnTo>
                <a:lnTo>
                  <a:pt x="304800" y="203200"/>
                </a:lnTo>
                <a:lnTo>
                  <a:pt x="313267" y="194734"/>
                </a:lnTo>
                <a:lnTo>
                  <a:pt x="313267" y="194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5" name="Freeform 10314"/>
          <p:cNvSpPr/>
          <p:nvPr/>
        </p:nvSpPr>
        <p:spPr>
          <a:xfrm>
            <a:off x="8382000" y="2032000"/>
            <a:ext cx="169334" cy="304801"/>
          </a:xfrm>
          <a:custGeom>
            <a:avLst/>
            <a:gdLst/>
            <a:ahLst/>
            <a:cxnLst/>
            <a:rect l="0" t="0" r="0" b="0"/>
            <a:pathLst>
              <a:path w="169334" h="304801">
                <a:moveTo>
                  <a:pt x="160867" y="59267"/>
                </a:moveTo>
                <a:lnTo>
                  <a:pt x="160867" y="59267"/>
                </a:lnTo>
                <a:lnTo>
                  <a:pt x="169333" y="42333"/>
                </a:lnTo>
                <a:lnTo>
                  <a:pt x="169333" y="33867"/>
                </a:lnTo>
                <a:lnTo>
                  <a:pt x="160867" y="25400"/>
                </a:lnTo>
                <a:lnTo>
                  <a:pt x="152400" y="16933"/>
                </a:lnTo>
                <a:lnTo>
                  <a:pt x="152400" y="8467"/>
                </a:lnTo>
                <a:lnTo>
                  <a:pt x="135467" y="0"/>
                </a:lnTo>
                <a:lnTo>
                  <a:pt x="127000" y="0"/>
                </a:lnTo>
                <a:lnTo>
                  <a:pt x="110066" y="0"/>
                </a:lnTo>
                <a:lnTo>
                  <a:pt x="84667" y="8467"/>
                </a:lnTo>
                <a:lnTo>
                  <a:pt x="67733" y="16933"/>
                </a:lnTo>
                <a:lnTo>
                  <a:pt x="50800" y="33867"/>
                </a:lnTo>
                <a:lnTo>
                  <a:pt x="33866" y="59267"/>
                </a:lnTo>
                <a:lnTo>
                  <a:pt x="16933" y="84667"/>
                </a:lnTo>
                <a:lnTo>
                  <a:pt x="8467" y="110067"/>
                </a:lnTo>
                <a:lnTo>
                  <a:pt x="8467" y="143933"/>
                </a:lnTo>
                <a:lnTo>
                  <a:pt x="0" y="177800"/>
                </a:lnTo>
                <a:lnTo>
                  <a:pt x="8467" y="211667"/>
                </a:lnTo>
                <a:lnTo>
                  <a:pt x="8467" y="237067"/>
                </a:lnTo>
                <a:lnTo>
                  <a:pt x="16933" y="270933"/>
                </a:lnTo>
                <a:lnTo>
                  <a:pt x="25400" y="287867"/>
                </a:lnTo>
                <a:lnTo>
                  <a:pt x="25400" y="287867"/>
                </a:lnTo>
                <a:lnTo>
                  <a:pt x="25400" y="304800"/>
                </a:lnTo>
                <a:lnTo>
                  <a:pt x="2540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6" name="Freeform 10315"/>
          <p:cNvSpPr/>
          <p:nvPr/>
        </p:nvSpPr>
        <p:spPr>
          <a:xfrm>
            <a:off x="8331200" y="2175933"/>
            <a:ext cx="245535" cy="152401"/>
          </a:xfrm>
          <a:custGeom>
            <a:avLst/>
            <a:gdLst/>
            <a:ahLst/>
            <a:cxnLst/>
            <a:rect l="0" t="0" r="0" b="0"/>
            <a:pathLst>
              <a:path w="245535" h="152401">
                <a:moveTo>
                  <a:pt x="0" y="93134"/>
                </a:moveTo>
                <a:lnTo>
                  <a:pt x="0" y="93134"/>
                </a:lnTo>
                <a:lnTo>
                  <a:pt x="0" y="93134"/>
                </a:lnTo>
                <a:lnTo>
                  <a:pt x="8466" y="93134"/>
                </a:lnTo>
                <a:lnTo>
                  <a:pt x="8466" y="93134"/>
                </a:lnTo>
                <a:lnTo>
                  <a:pt x="25400" y="93134"/>
                </a:lnTo>
                <a:lnTo>
                  <a:pt x="42333" y="93134"/>
                </a:lnTo>
                <a:lnTo>
                  <a:pt x="67733" y="101600"/>
                </a:lnTo>
                <a:lnTo>
                  <a:pt x="84666" y="93134"/>
                </a:lnTo>
                <a:lnTo>
                  <a:pt x="118533" y="93134"/>
                </a:lnTo>
                <a:lnTo>
                  <a:pt x="143933" y="93134"/>
                </a:lnTo>
                <a:lnTo>
                  <a:pt x="169334" y="84667"/>
                </a:lnTo>
                <a:lnTo>
                  <a:pt x="194733" y="76200"/>
                </a:lnTo>
                <a:lnTo>
                  <a:pt x="211667" y="59267"/>
                </a:lnTo>
                <a:lnTo>
                  <a:pt x="220133" y="42334"/>
                </a:lnTo>
                <a:lnTo>
                  <a:pt x="237066" y="33867"/>
                </a:lnTo>
                <a:lnTo>
                  <a:pt x="237066" y="16934"/>
                </a:lnTo>
                <a:lnTo>
                  <a:pt x="245534" y="8467"/>
                </a:lnTo>
                <a:lnTo>
                  <a:pt x="245534" y="0"/>
                </a:lnTo>
                <a:lnTo>
                  <a:pt x="245534" y="0"/>
                </a:lnTo>
                <a:lnTo>
                  <a:pt x="237066" y="0"/>
                </a:lnTo>
                <a:lnTo>
                  <a:pt x="228600" y="0"/>
                </a:lnTo>
                <a:lnTo>
                  <a:pt x="220133" y="8467"/>
                </a:lnTo>
                <a:lnTo>
                  <a:pt x="203200" y="16934"/>
                </a:lnTo>
                <a:lnTo>
                  <a:pt x="186267" y="33867"/>
                </a:lnTo>
                <a:lnTo>
                  <a:pt x="169334" y="50800"/>
                </a:lnTo>
                <a:lnTo>
                  <a:pt x="160866" y="67734"/>
                </a:lnTo>
                <a:lnTo>
                  <a:pt x="152400" y="93134"/>
                </a:lnTo>
                <a:lnTo>
                  <a:pt x="152400" y="110067"/>
                </a:lnTo>
                <a:lnTo>
                  <a:pt x="160866" y="127000"/>
                </a:lnTo>
                <a:lnTo>
                  <a:pt x="169334" y="135467"/>
                </a:lnTo>
                <a:lnTo>
                  <a:pt x="177800" y="143934"/>
                </a:lnTo>
                <a:lnTo>
                  <a:pt x="186267" y="152400"/>
                </a:lnTo>
                <a:lnTo>
                  <a:pt x="203200" y="152400"/>
                </a:lnTo>
                <a:lnTo>
                  <a:pt x="220133" y="152400"/>
                </a:lnTo>
                <a:lnTo>
                  <a:pt x="220133" y="152400"/>
                </a:lnTo>
                <a:lnTo>
                  <a:pt x="237066" y="143934"/>
                </a:lnTo>
                <a:lnTo>
                  <a:pt x="237066" y="143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7" name="Freeform 10316"/>
          <p:cNvSpPr/>
          <p:nvPr/>
        </p:nvSpPr>
        <p:spPr>
          <a:xfrm>
            <a:off x="8627533" y="2192867"/>
            <a:ext cx="287868" cy="143934"/>
          </a:xfrm>
          <a:custGeom>
            <a:avLst/>
            <a:gdLst/>
            <a:ahLst/>
            <a:cxnLst/>
            <a:rect l="0" t="0" r="0" b="0"/>
            <a:pathLst>
              <a:path w="287868" h="143934">
                <a:moveTo>
                  <a:pt x="0" y="59266"/>
                </a:moveTo>
                <a:lnTo>
                  <a:pt x="0" y="67733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0066"/>
                </a:lnTo>
                <a:lnTo>
                  <a:pt x="0" y="127000"/>
                </a:lnTo>
                <a:lnTo>
                  <a:pt x="0" y="135466"/>
                </a:lnTo>
                <a:lnTo>
                  <a:pt x="0" y="135466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8467" y="135466"/>
                </a:lnTo>
                <a:lnTo>
                  <a:pt x="8467" y="127000"/>
                </a:lnTo>
                <a:lnTo>
                  <a:pt x="16933" y="118533"/>
                </a:lnTo>
                <a:lnTo>
                  <a:pt x="16933" y="101600"/>
                </a:lnTo>
                <a:lnTo>
                  <a:pt x="33867" y="93133"/>
                </a:lnTo>
                <a:lnTo>
                  <a:pt x="42334" y="67733"/>
                </a:lnTo>
                <a:lnTo>
                  <a:pt x="50800" y="50800"/>
                </a:lnTo>
                <a:lnTo>
                  <a:pt x="67734" y="33866"/>
                </a:lnTo>
                <a:lnTo>
                  <a:pt x="76200" y="25400"/>
                </a:lnTo>
                <a:lnTo>
                  <a:pt x="93133" y="8466"/>
                </a:lnTo>
                <a:lnTo>
                  <a:pt x="110067" y="8466"/>
                </a:lnTo>
                <a:lnTo>
                  <a:pt x="118534" y="8466"/>
                </a:lnTo>
                <a:lnTo>
                  <a:pt x="135467" y="8466"/>
                </a:lnTo>
                <a:lnTo>
                  <a:pt x="143934" y="16933"/>
                </a:lnTo>
                <a:lnTo>
                  <a:pt x="152400" y="25400"/>
                </a:lnTo>
                <a:lnTo>
                  <a:pt x="160867" y="42333"/>
                </a:lnTo>
                <a:lnTo>
                  <a:pt x="169333" y="50800"/>
                </a:lnTo>
                <a:lnTo>
                  <a:pt x="169333" y="67733"/>
                </a:lnTo>
                <a:lnTo>
                  <a:pt x="177801" y="76200"/>
                </a:lnTo>
                <a:lnTo>
                  <a:pt x="186267" y="84666"/>
                </a:lnTo>
                <a:lnTo>
                  <a:pt x="203200" y="93133"/>
                </a:lnTo>
                <a:lnTo>
                  <a:pt x="211667" y="93133"/>
                </a:lnTo>
                <a:lnTo>
                  <a:pt x="220134" y="101600"/>
                </a:lnTo>
                <a:lnTo>
                  <a:pt x="245533" y="93133"/>
                </a:lnTo>
                <a:lnTo>
                  <a:pt x="254001" y="93133"/>
                </a:lnTo>
                <a:lnTo>
                  <a:pt x="262467" y="84666"/>
                </a:lnTo>
                <a:lnTo>
                  <a:pt x="270934" y="67733"/>
                </a:lnTo>
                <a:lnTo>
                  <a:pt x="279400" y="59266"/>
                </a:lnTo>
                <a:lnTo>
                  <a:pt x="287867" y="42333"/>
                </a:lnTo>
                <a:lnTo>
                  <a:pt x="287867" y="25400"/>
                </a:lnTo>
                <a:lnTo>
                  <a:pt x="287867" y="16933"/>
                </a:lnTo>
                <a:lnTo>
                  <a:pt x="287867" y="0"/>
                </a:lnTo>
                <a:lnTo>
                  <a:pt x="279400" y="0"/>
                </a:lnTo>
                <a:lnTo>
                  <a:pt x="270934" y="0"/>
                </a:lnTo>
                <a:lnTo>
                  <a:pt x="254001" y="0"/>
                </a:lnTo>
                <a:lnTo>
                  <a:pt x="245533" y="0"/>
                </a:lnTo>
                <a:lnTo>
                  <a:pt x="228600" y="16933"/>
                </a:lnTo>
                <a:lnTo>
                  <a:pt x="220134" y="33866"/>
                </a:lnTo>
                <a:lnTo>
                  <a:pt x="211667" y="50800"/>
                </a:lnTo>
                <a:lnTo>
                  <a:pt x="211667" y="67733"/>
                </a:lnTo>
                <a:lnTo>
                  <a:pt x="211667" y="84666"/>
                </a:lnTo>
                <a:lnTo>
                  <a:pt x="220134" y="101600"/>
                </a:lnTo>
                <a:lnTo>
                  <a:pt x="228600" y="118533"/>
                </a:lnTo>
                <a:lnTo>
                  <a:pt x="245533" y="127000"/>
                </a:lnTo>
                <a:lnTo>
                  <a:pt x="262467" y="135466"/>
                </a:lnTo>
                <a:lnTo>
                  <a:pt x="270934" y="143933"/>
                </a:lnTo>
                <a:lnTo>
                  <a:pt x="270934" y="143933"/>
                </a:lnTo>
                <a:lnTo>
                  <a:pt x="287867" y="135466"/>
                </a:lnTo>
                <a:lnTo>
                  <a:pt x="287867" y="135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8" name="Freeform 10317"/>
          <p:cNvSpPr/>
          <p:nvPr/>
        </p:nvSpPr>
        <p:spPr>
          <a:xfrm>
            <a:off x="9008533" y="2209800"/>
            <a:ext cx="177802" cy="152401"/>
          </a:xfrm>
          <a:custGeom>
            <a:avLst/>
            <a:gdLst/>
            <a:ahLst/>
            <a:cxnLst/>
            <a:rect l="0" t="0" r="0" b="0"/>
            <a:pathLst>
              <a:path w="177802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8467" y="135467"/>
                </a:lnTo>
                <a:lnTo>
                  <a:pt x="8467" y="135467"/>
                </a:lnTo>
                <a:lnTo>
                  <a:pt x="8467" y="135467"/>
                </a:lnTo>
                <a:lnTo>
                  <a:pt x="8467" y="135467"/>
                </a:lnTo>
                <a:lnTo>
                  <a:pt x="8467" y="127000"/>
                </a:lnTo>
                <a:lnTo>
                  <a:pt x="8467" y="118533"/>
                </a:lnTo>
                <a:lnTo>
                  <a:pt x="16933" y="110067"/>
                </a:lnTo>
                <a:lnTo>
                  <a:pt x="25401" y="93133"/>
                </a:lnTo>
                <a:lnTo>
                  <a:pt x="33867" y="67733"/>
                </a:lnTo>
                <a:lnTo>
                  <a:pt x="50800" y="50800"/>
                </a:lnTo>
                <a:lnTo>
                  <a:pt x="59267" y="33867"/>
                </a:lnTo>
                <a:lnTo>
                  <a:pt x="76200" y="25400"/>
                </a:lnTo>
                <a:lnTo>
                  <a:pt x="84667" y="16933"/>
                </a:lnTo>
                <a:lnTo>
                  <a:pt x="93133" y="16933"/>
                </a:lnTo>
                <a:lnTo>
                  <a:pt x="101601" y="16933"/>
                </a:lnTo>
                <a:lnTo>
                  <a:pt x="110067" y="25400"/>
                </a:lnTo>
                <a:lnTo>
                  <a:pt x="127000" y="33867"/>
                </a:lnTo>
                <a:lnTo>
                  <a:pt x="135467" y="50800"/>
                </a:lnTo>
                <a:lnTo>
                  <a:pt x="143934" y="67733"/>
                </a:lnTo>
                <a:lnTo>
                  <a:pt x="152400" y="84667"/>
                </a:lnTo>
                <a:lnTo>
                  <a:pt x="160867" y="101600"/>
                </a:lnTo>
                <a:lnTo>
                  <a:pt x="160867" y="118533"/>
                </a:lnTo>
                <a:lnTo>
                  <a:pt x="169333" y="135467"/>
                </a:lnTo>
                <a:lnTo>
                  <a:pt x="177801" y="143933"/>
                </a:lnTo>
                <a:lnTo>
                  <a:pt x="177801" y="143933"/>
                </a:lnTo>
                <a:lnTo>
                  <a:pt x="177801" y="152400"/>
                </a:lnTo>
                <a:lnTo>
                  <a:pt x="177801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9" name="Freeform 10318"/>
          <p:cNvSpPr/>
          <p:nvPr/>
        </p:nvSpPr>
        <p:spPr>
          <a:xfrm>
            <a:off x="9262534" y="2192867"/>
            <a:ext cx="76201" cy="169334"/>
          </a:xfrm>
          <a:custGeom>
            <a:avLst/>
            <a:gdLst/>
            <a:ahLst/>
            <a:cxnLst/>
            <a:rect l="0" t="0" r="0" b="0"/>
            <a:pathLst>
              <a:path w="76201" h="169334">
                <a:moveTo>
                  <a:pt x="59266" y="0"/>
                </a:move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0799" y="0"/>
                </a:lnTo>
                <a:lnTo>
                  <a:pt x="50799" y="8466"/>
                </a:lnTo>
                <a:lnTo>
                  <a:pt x="33866" y="8466"/>
                </a:lnTo>
                <a:lnTo>
                  <a:pt x="25399" y="25400"/>
                </a:lnTo>
                <a:lnTo>
                  <a:pt x="16933" y="33866"/>
                </a:lnTo>
                <a:lnTo>
                  <a:pt x="16933" y="50800"/>
                </a:lnTo>
                <a:lnTo>
                  <a:pt x="8466" y="67733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8466" y="143933"/>
                </a:lnTo>
                <a:lnTo>
                  <a:pt x="16933" y="160866"/>
                </a:lnTo>
                <a:lnTo>
                  <a:pt x="25399" y="169333"/>
                </a:lnTo>
                <a:lnTo>
                  <a:pt x="42333" y="169333"/>
                </a:lnTo>
                <a:lnTo>
                  <a:pt x="59266" y="169333"/>
                </a:lnTo>
                <a:lnTo>
                  <a:pt x="59266" y="169333"/>
                </a:lnTo>
                <a:lnTo>
                  <a:pt x="76200" y="169333"/>
                </a:lnTo>
                <a:lnTo>
                  <a:pt x="7620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0" name="Freeform 10319"/>
          <p:cNvSpPr/>
          <p:nvPr/>
        </p:nvSpPr>
        <p:spPr>
          <a:xfrm>
            <a:off x="9372600" y="2184400"/>
            <a:ext cx="135468" cy="186268"/>
          </a:xfrm>
          <a:custGeom>
            <a:avLst/>
            <a:gdLst/>
            <a:ahLst/>
            <a:cxnLst/>
            <a:rect l="0" t="0" r="0" b="0"/>
            <a:pathLst>
              <a:path w="135468" h="186268">
                <a:moveTo>
                  <a:pt x="0" y="118533"/>
                </a:move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8467" y="118533"/>
                </a:lnTo>
                <a:lnTo>
                  <a:pt x="8467" y="118533"/>
                </a:lnTo>
                <a:lnTo>
                  <a:pt x="25400" y="118533"/>
                </a:lnTo>
                <a:lnTo>
                  <a:pt x="33866" y="118533"/>
                </a:lnTo>
                <a:lnTo>
                  <a:pt x="50800" y="110067"/>
                </a:lnTo>
                <a:lnTo>
                  <a:pt x="59267" y="93133"/>
                </a:lnTo>
                <a:lnTo>
                  <a:pt x="67733" y="84667"/>
                </a:lnTo>
                <a:lnTo>
                  <a:pt x="76200" y="67733"/>
                </a:lnTo>
                <a:lnTo>
                  <a:pt x="84667" y="50800"/>
                </a:lnTo>
                <a:lnTo>
                  <a:pt x="93133" y="42333"/>
                </a:lnTo>
                <a:lnTo>
                  <a:pt x="101600" y="25400"/>
                </a:lnTo>
                <a:lnTo>
                  <a:pt x="101600" y="16933"/>
                </a:lnTo>
                <a:lnTo>
                  <a:pt x="93133" y="8467"/>
                </a:lnTo>
                <a:lnTo>
                  <a:pt x="84667" y="8467"/>
                </a:lnTo>
                <a:lnTo>
                  <a:pt x="76200" y="0"/>
                </a:lnTo>
                <a:lnTo>
                  <a:pt x="59267" y="8467"/>
                </a:lnTo>
                <a:lnTo>
                  <a:pt x="50800" y="8467"/>
                </a:lnTo>
                <a:lnTo>
                  <a:pt x="25400" y="16933"/>
                </a:lnTo>
                <a:lnTo>
                  <a:pt x="16933" y="33867"/>
                </a:lnTo>
                <a:lnTo>
                  <a:pt x="8467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101600"/>
                </a:lnTo>
                <a:lnTo>
                  <a:pt x="8467" y="118533"/>
                </a:lnTo>
                <a:lnTo>
                  <a:pt x="25400" y="135467"/>
                </a:lnTo>
                <a:lnTo>
                  <a:pt x="42334" y="152400"/>
                </a:lnTo>
                <a:lnTo>
                  <a:pt x="67733" y="169333"/>
                </a:lnTo>
                <a:lnTo>
                  <a:pt x="84667" y="177800"/>
                </a:lnTo>
                <a:lnTo>
                  <a:pt x="118534" y="186267"/>
                </a:lnTo>
                <a:lnTo>
                  <a:pt x="118534" y="186267"/>
                </a:lnTo>
                <a:lnTo>
                  <a:pt x="135467" y="186267"/>
                </a:lnTo>
                <a:lnTo>
                  <a:pt x="135467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1" name="Freeform 10320"/>
          <p:cNvSpPr/>
          <p:nvPr/>
        </p:nvSpPr>
        <p:spPr>
          <a:xfrm>
            <a:off x="4783667" y="4834467"/>
            <a:ext cx="1413934" cy="482601"/>
          </a:xfrm>
          <a:custGeom>
            <a:avLst/>
            <a:gdLst/>
            <a:ahLst/>
            <a:cxnLst/>
            <a:rect l="0" t="0" r="0" b="0"/>
            <a:pathLst>
              <a:path w="1413934" h="4826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9266"/>
                </a:lnTo>
                <a:lnTo>
                  <a:pt x="0" y="59266"/>
                </a:lnTo>
                <a:lnTo>
                  <a:pt x="8466" y="67733"/>
                </a:lnTo>
                <a:lnTo>
                  <a:pt x="8466" y="67733"/>
                </a:lnTo>
                <a:lnTo>
                  <a:pt x="8466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25400" y="84666"/>
                </a:lnTo>
                <a:lnTo>
                  <a:pt x="25400" y="84666"/>
                </a:lnTo>
                <a:lnTo>
                  <a:pt x="33866" y="84666"/>
                </a:lnTo>
                <a:lnTo>
                  <a:pt x="42333" y="84666"/>
                </a:lnTo>
                <a:lnTo>
                  <a:pt x="42333" y="93133"/>
                </a:lnTo>
                <a:lnTo>
                  <a:pt x="50800" y="93133"/>
                </a:lnTo>
                <a:lnTo>
                  <a:pt x="59266" y="93133"/>
                </a:lnTo>
                <a:lnTo>
                  <a:pt x="67733" y="93133"/>
                </a:lnTo>
                <a:lnTo>
                  <a:pt x="76200" y="93133"/>
                </a:lnTo>
                <a:lnTo>
                  <a:pt x="76200" y="93133"/>
                </a:lnTo>
                <a:lnTo>
                  <a:pt x="84666" y="93133"/>
                </a:lnTo>
                <a:lnTo>
                  <a:pt x="93133" y="93133"/>
                </a:lnTo>
                <a:lnTo>
                  <a:pt x="101600" y="93133"/>
                </a:lnTo>
                <a:lnTo>
                  <a:pt x="101600" y="93133"/>
                </a:lnTo>
                <a:lnTo>
                  <a:pt x="110066" y="93133"/>
                </a:lnTo>
                <a:lnTo>
                  <a:pt x="118533" y="93133"/>
                </a:lnTo>
                <a:lnTo>
                  <a:pt x="127000" y="93133"/>
                </a:lnTo>
                <a:lnTo>
                  <a:pt x="135466" y="93133"/>
                </a:lnTo>
                <a:lnTo>
                  <a:pt x="143933" y="93133"/>
                </a:lnTo>
                <a:lnTo>
                  <a:pt x="143933" y="93133"/>
                </a:lnTo>
                <a:lnTo>
                  <a:pt x="152400" y="84666"/>
                </a:lnTo>
                <a:lnTo>
                  <a:pt x="160866" y="84666"/>
                </a:lnTo>
                <a:lnTo>
                  <a:pt x="169333" y="84666"/>
                </a:lnTo>
                <a:lnTo>
                  <a:pt x="177800" y="84666"/>
                </a:lnTo>
                <a:lnTo>
                  <a:pt x="177800" y="84666"/>
                </a:lnTo>
                <a:lnTo>
                  <a:pt x="186266" y="76200"/>
                </a:lnTo>
                <a:lnTo>
                  <a:pt x="194733" y="76200"/>
                </a:lnTo>
                <a:lnTo>
                  <a:pt x="203200" y="67733"/>
                </a:lnTo>
                <a:lnTo>
                  <a:pt x="211666" y="67733"/>
                </a:lnTo>
                <a:lnTo>
                  <a:pt x="211666" y="67733"/>
                </a:lnTo>
                <a:lnTo>
                  <a:pt x="220133" y="59266"/>
                </a:lnTo>
                <a:lnTo>
                  <a:pt x="228600" y="59266"/>
                </a:lnTo>
                <a:lnTo>
                  <a:pt x="237066" y="50800"/>
                </a:lnTo>
                <a:lnTo>
                  <a:pt x="245533" y="50800"/>
                </a:lnTo>
                <a:lnTo>
                  <a:pt x="245533" y="50800"/>
                </a:lnTo>
                <a:lnTo>
                  <a:pt x="254000" y="42333"/>
                </a:lnTo>
                <a:lnTo>
                  <a:pt x="262466" y="33866"/>
                </a:lnTo>
                <a:lnTo>
                  <a:pt x="262466" y="33866"/>
                </a:lnTo>
                <a:lnTo>
                  <a:pt x="270933" y="25400"/>
                </a:lnTo>
                <a:lnTo>
                  <a:pt x="279400" y="25400"/>
                </a:lnTo>
                <a:lnTo>
                  <a:pt x="287866" y="16933"/>
                </a:lnTo>
                <a:lnTo>
                  <a:pt x="296333" y="16933"/>
                </a:lnTo>
                <a:lnTo>
                  <a:pt x="304800" y="16933"/>
                </a:lnTo>
                <a:lnTo>
                  <a:pt x="313266" y="8466"/>
                </a:lnTo>
                <a:lnTo>
                  <a:pt x="321733" y="8466"/>
                </a:lnTo>
                <a:lnTo>
                  <a:pt x="330200" y="8466"/>
                </a:lnTo>
                <a:lnTo>
                  <a:pt x="338666" y="8466"/>
                </a:lnTo>
                <a:lnTo>
                  <a:pt x="347133" y="0"/>
                </a:lnTo>
                <a:lnTo>
                  <a:pt x="355600" y="0"/>
                </a:lnTo>
                <a:lnTo>
                  <a:pt x="364066" y="0"/>
                </a:lnTo>
                <a:lnTo>
                  <a:pt x="372533" y="0"/>
                </a:lnTo>
                <a:lnTo>
                  <a:pt x="381000" y="0"/>
                </a:lnTo>
                <a:lnTo>
                  <a:pt x="389466" y="0"/>
                </a:lnTo>
                <a:lnTo>
                  <a:pt x="397933" y="0"/>
                </a:lnTo>
                <a:lnTo>
                  <a:pt x="406400" y="0"/>
                </a:lnTo>
                <a:lnTo>
                  <a:pt x="414866" y="8466"/>
                </a:lnTo>
                <a:lnTo>
                  <a:pt x="414866" y="8466"/>
                </a:lnTo>
                <a:lnTo>
                  <a:pt x="423333" y="8466"/>
                </a:lnTo>
                <a:lnTo>
                  <a:pt x="431800" y="8466"/>
                </a:lnTo>
                <a:lnTo>
                  <a:pt x="440266" y="16933"/>
                </a:lnTo>
                <a:lnTo>
                  <a:pt x="448733" y="16933"/>
                </a:lnTo>
                <a:lnTo>
                  <a:pt x="448733" y="16933"/>
                </a:lnTo>
                <a:lnTo>
                  <a:pt x="457200" y="25400"/>
                </a:lnTo>
                <a:lnTo>
                  <a:pt x="465666" y="25400"/>
                </a:lnTo>
                <a:lnTo>
                  <a:pt x="465666" y="33866"/>
                </a:lnTo>
                <a:lnTo>
                  <a:pt x="474133" y="33866"/>
                </a:lnTo>
                <a:lnTo>
                  <a:pt x="482600" y="42333"/>
                </a:lnTo>
                <a:lnTo>
                  <a:pt x="482600" y="42333"/>
                </a:lnTo>
                <a:lnTo>
                  <a:pt x="491066" y="50800"/>
                </a:lnTo>
                <a:lnTo>
                  <a:pt x="499533" y="50800"/>
                </a:lnTo>
                <a:lnTo>
                  <a:pt x="499533" y="59266"/>
                </a:lnTo>
                <a:lnTo>
                  <a:pt x="508000" y="59266"/>
                </a:lnTo>
                <a:lnTo>
                  <a:pt x="516466" y="67733"/>
                </a:lnTo>
                <a:lnTo>
                  <a:pt x="524933" y="67733"/>
                </a:lnTo>
                <a:lnTo>
                  <a:pt x="524933" y="76200"/>
                </a:lnTo>
                <a:lnTo>
                  <a:pt x="533400" y="76200"/>
                </a:lnTo>
                <a:lnTo>
                  <a:pt x="541866" y="84666"/>
                </a:lnTo>
                <a:lnTo>
                  <a:pt x="550333" y="84666"/>
                </a:lnTo>
                <a:lnTo>
                  <a:pt x="550333" y="84666"/>
                </a:lnTo>
                <a:lnTo>
                  <a:pt x="558800" y="93133"/>
                </a:lnTo>
                <a:lnTo>
                  <a:pt x="567266" y="93133"/>
                </a:lnTo>
                <a:lnTo>
                  <a:pt x="567266" y="93133"/>
                </a:lnTo>
                <a:lnTo>
                  <a:pt x="575733" y="93133"/>
                </a:lnTo>
                <a:lnTo>
                  <a:pt x="584200" y="101600"/>
                </a:lnTo>
                <a:lnTo>
                  <a:pt x="584200" y="101600"/>
                </a:lnTo>
                <a:lnTo>
                  <a:pt x="592666" y="101600"/>
                </a:lnTo>
                <a:lnTo>
                  <a:pt x="601133" y="110066"/>
                </a:lnTo>
                <a:lnTo>
                  <a:pt x="609600" y="110066"/>
                </a:lnTo>
                <a:lnTo>
                  <a:pt x="618066" y="110066"/>
                </a:lnTo>
                <a:lnTo>
                  <a:pt x="626533" y="110066"/>
                </a:lnTo>
                <a:lnTo>
                  <a:pt x="626533" y="110066"/>
                </a:lnTo>
                <a:lnTo>
                  <a:pt x="635000" y="110066"/>
                </a:lnTo>
                <a:lnTo>
                  <a:pt x="643466" y="110066"/>
                </a:lnTo>
                <a:lnTo>
                  <a:pt x="651933" y="110066"/>
                </a:lnTo>
                <a:lnTo>
                  <a:pt x="660400" y="110066"/>
                </a:lnTo>
                <a:lnTo>
                  <a:pt x="668866" y="110066"/>
                </a:lnTo>
                <a:lnTo>
                  <a:pt x="677333" y="101600"/>
                </a:lnTo>
                <a:lnTo>
                  <a:pt x="677333" y="101600"/>
                </a:lnTo>
                <a:lnTo>
                  <a:pt x="685800" y="101600"/>
                </a:lnTo>
                <a:lnTo>
                  <a:pt x="694266" y="93133"/>
                </a:lnTo>
                <a:lnTo>
                  <a:pt x="702733" y="93133"/>
                </a:lnTo>
                <a:lnTo>
                  <a:pt x="711200" y="84666"/>
                </a:lnTo>
                <a:lnTo>
                  <a:pt x="719666" y="84666"/>
                </a:lnTo>
                <a:lnTo>
                  <a:pt x="719666" y="76200"/>
                </a:lnTo>
                <a:lnTo>
                  <a:pt x="728133" y="67733"/>
                </a:lnTo>
                <a:lnTo>
                  <a:pt x="736600" y="67733"/>
                </a:lnTo>
                <a:lnTo>
                  <a:pt x="736600" y="59266"/>
                </a:lnTo>
                <a:lnTo>
                  <a:pt x="745066" y="50800"/>
                </a:lnTo>
                <a:lnTo>
                  <a:pt x="745066" y="50800"/>
                </a:lnTo>
                <a:lnTo>
                  <a:pt x="753533" y="42333"/>
                </a:lnTo>
                <a:lnTo>
                  <a:pt x="753533" y="33866"/>
                </a:lnTo>
                <a:lnTo>
                  <a:pt x="762000" y="33866"/>
                </a:lnTo>
                <a:lnTo>
                  <a:pt x="762000" y="25400"/>
                </a:lnTo>
                <a:lnTo>
                  <a:pt x="770466" y="25400"/>
                </a:lnTo>
                <a:lnTo>
                  <a:pt x="770466" y="16933"/>
                </a:lnTo>
                <a:lnTo>
                  <a:pt x="778933" y="16933"/>
                </a:lnTo>
                <a:lnTo>
                  <a:pt x="778933" y="16933"/>
                </a:lnTo>
                <a:lnTo>
                  <a:pt x="778933" y="8466"/>
                </a:lnTo>
                <a:lnTo>
                  <a:pt x="778933" y="8466"/>
                </a:lnTo>
                <a:lnTo>
                  <a:pt x="778933" y="8466"/>
                </a:lnTo>
                <a:lnTo>
                  <a:pt x="778933" y="8466"/>
                </a:lnTo>
                <a:lnTo>
                  <a:pt x="778933" y="8466"/>
                </a:lnTo>
                <a:lnTo>
                  <a:pt x="778933" y="8466"/>
                </a:lnTo>
                <a:lnTo>
                  <a:pt x="787400" y="8466"/>
                </a:lnTo>
                <a:lnTo>
                  <a:pt x="787400" y="8466"/>
                </a:lnTo>
                <a:lnTo>
                  <a:pt x="787400" y="8466"/>
                </a:lnTo>
                <a:lnTo>
                  <a:pt x="787400" y="8466"/>
                </a:lnTo>
                <a:lnTo>
                  <a:pt x="787400" y="8466"/>
                </a:lnTo>
                <a:lnTo>
                  <a:pt x="787400" y="8466"/>
                </a:lnTo>
                <a:lnTo>
                  <a:pt x="787400" y="8466"/>
                </a:lnTo>
                <a:lnTo>
                  <a:pt x="787400" y="8466"/>
                </a:lnTo>
                <a:lnTo>
                  <a:pt x="787400" y="16933"/>
                </a:lnTo>
                <a:lnTo>
                  <a:pt x="787400" y="16933"/>
                </a:lnTo>
                <a:lnTo>
                  <a:pt x="787400" y="16933"/>
                </a:lnTo>
                <a:lnTo>
                  <a:pt x="787400" y="25400"/>
                </a:lnTo>
                <a:lnTo>
                  <a:pt x="787400" y="25400"/>
                </a:lnTo>
                <a:lnTo>
                  <a:pt x="787400" y="33866"/>
                </a:lnTo>
                <a:lnTo>
                  <a:pt x="795866" y="33866"/>
                </a:lnTo>
                <a:lnTo>
                  <a:pt x="795866" y="42333"/>
                </a:lnTo>
                <a:lnTo>
                  <a:pt x="795866" y="50800"/>
                </a:lnTo>
                <a:lnTo>
                  <a:pt x="795866" y="50800"/>
                </a:lnTo>
                <a:lnTo>
                  <a:pt x="804333" y="59266"/>
                </a:lnTo>
                <a:lnTo>
                  <a:pt x="804333" y="67733"/>
                </a:lnTo>
                <a:lnTo>
                  <a:pt x="804333" y="67733"/>
                </a:lnTo>
                <a:lnTo>
                  <a:pt x="812800" y="76200"/>
                </a:lnTo>
                <a:lnTo>
                  <a:pt x="812800" y="84666"/>
                </a:lnTo>
                <a:lnTo>
                  <a:pt x="821266" y="84666"/>
                </a:lnTo>
                <a:lnTo>
                  <a:pt x="829733" y="93133"/>
                </a:lnTo>
                <a:lnTo>
                  <a:pt x="829733" y="101600"/>
                </a:lnTo>
                <a:lnTo>
                  <a:pt x="838200" y="101600"/>
                </a:lnTo>
                <a:lnTo>
                  <a:pt x="838200" y="110066"/>
                </a:lnTo>
                <a:lnTo>
                  <a:pt x="846666" y="110066"/>
                </a:lnTo>
                <a:lnTo>
                  <a:pt x="855133" y="118533"/>
                </a:lnTo>
                <a:lnTo>
                  <a:pt x="855133" y="127000"/>
                </a:lnTo>
                <a:lnTo>
                  <a:pt x="863600" y="127000"/>
                </a:lnTo>
                <a:lnTo>
                  <a:pt x="872066" y="135466"/>
                </a:lnTo>
                <a:lnTo>
                  <a:pt x="880533" y="143933"/>
                </a:lnTo>
                <a:lnTo>
                  <a:pt x="880533" y="143933"/>
                </a:lnTo>
                <a:lnTo>
                  <a:pt x="889000" y="152400"/>
                </a:lnTo>
                <a:lnTo>
                  <a:pt x="897466" y="160866"/>
                </a:lnTo>
                <a:lnTo>
                  <a:pt x="905933" y="160866"/>
                </a:lnTo>
                <a:lnTo>
                  <a:pt x="914400" y="160866"/>
                </a:lnTo>
                <a:lnTo>
                  <a:pt x="922866" y="169333"/>
                </a:lnTo>
                <a:lnTo>
                  <a:pt x="931333" y="169333"/>
                </a:lnTo>
                <a:lnTo>
                  <a:pt x="939800" y="177800"/>
                </a:lnTo>
                <a:lnTo>
                  <a:pt x="948266" y="177800"/>
                </a:lnTo>
                <a:lnTo>
                  <a:pt x="956733" y="186266"/>
                </a:lnTo>
                <a:lnTo>
                  <a:pt x="965200" y="194733"/>
                </a:lnTo>
                <a:lnTo>
                  <a:pt x="973666" y="194733"/>
                </a:lnTo>
                <a:lnTo>
                  <a:pt x="990600" y="194733"/>
                </a:lnTo>
                <a:lnTo>
                  <a:pt x="999066" y="203200"/>
                </a:lnTo>
                <a:lnTo>
                  <a:pt x="1007533" y="203200"/>
                </a:lnTo>
                <a:lnTo>
                  <a:pt x="1016000" y="211666"/>
                </a:lnTo>
                <a:lnTo>
                  <a:pt x="1024466" y="211666"/>
                </a:lnTo>
                <a:lnTo>
                  <a:pt x="1041400" y="211666"/>
                </a:lnTo>
                <a:lnTo>
                  <a:pt x="1049866" y="220133"/>
                </a:lnTo>
                <a:lnTo>
                  <a:pt x="1058333" y="220133"/>
                </a:lnTo>
                <a:lnTo>
                  <a:pt x="1066800" y="220133"/>
                </a:lnTo>
                <a:lnTo>
                  <a:pt x="1075266" y="228600"/>
                </a:lnTo>
                <a:lnTo>
                  <a:pt x="1083733" y="228600"/>
                </a:lnTo>
                <a:lnTo>
                  <a:pt x="1100666" y="228600"/>
                </a:lnTo>
                <a:lnTo>
                  <a:pt x="1109133" y="228600"/>
                </a:lnTo>
                <a:lnTo>
                  <a:pt x="1117600" y="237066"/>
                </a:lnTo>
                <a:lnTo>
                  <a:pt x="1126066" y="237066"/>
                </a:lnTo>
                <a:lnTo>
                  <a:pt x="1134533" y="237066"/>
                </a:lnTo>
                <a:lnTo>
                  <a:pt x="1151466" y="237066"/>
                </a:lnTo>
                <a:lnTo>
                  <a:pt x="1159933" y="245533"/>
                </a:lnTo>
                <a:lnTo>
                  <a:pt x="1168400" y="245533"/>
                </a:lnTo>
                <a:lnTo>
                  <a:pt x="1176866" y="245533"/>
                </a:lnTo>
                <a:lnTo>
                  <a:pt x="1185333" y="254000"/>
                </a:lnTo>
                <a:lnTo>
                  <a:pt x="1193800" y="254000"/>
                </a:lnTo>
                <a:lnTo>
                  <a:pt x="1202266" y="262466"/>
                </a:lnTo>
                <a:lnTo>
                  <a:pt x="1210733" y="262466"/>
                </a:lnTo>
                <a:lnTo>
                  <a:pt x="1227666" y="262466"/>
                </a:lnTo>
                <a:lnTo>
                  <a:pt x="1236133" y="270933"/>
                </a:lnTo>
                <a:lnTo>
                  <a:pt x="1236133" y="270933"/>
                </a:lnTo>
                <a:lnTo>
                  <a:pt x="1244600" y="279400"/>
                </a:lnTo>
                <a:lnTo>
                  <a:pt x="1261533" y="279400"/>
                </a:lnTo>
                <a:lnTo>
                  <a:pt x="1261533" y="287866"/>
                </a:lnTo>
                <a:lnTo>
                  <a:pt x="1270000" y="287866"/>
                </a:lnTo>
                <a:lnTo>
                  <a:pt x="1278466" y="296333"/>
                </a:lnTo>
                <a:lnTo>
                  <a:pt x="1286933" y="296333"/>
                </a:lnTo>
                <a:lnTo>
                  <a:pt x="1295400" y="304800"/>
                </a:lnTo>
                <a:lnTo>
                  <a:pt x="1303866" y="313266"/>
                </a:lnTo>
                <a:lnTo>
                  <a:pt x="1312333" y="313266"/>
                </a:lnTo>
                <a:lnTo>
                  <a:pt x="1320800" y="321733"/>
                </a:lnTo>
                <a:lnTo>
                  <a:pt x="1320800" y="330200"/>
                </a:lnTo>
                <a:lnTo>
                  <a:pt x="1329266" y="330200"/>
                </a:lnTo>
                <a:lnTo>
                  <a:pt x="1337733" y="338666"/>
                </a:lnTo>
                <a:lnTo>
                  <a:pt x="1337733" y="347133"/>
                </a:lnTo>
                <a:lnTo>
                  <a:pt x="1346200" y="355600"/>
                </a:lnTo>
                <a:lnTo>
                  <a:pt x="1354666" y="355600"/>
                </a:lnTo>
                <a:lnTo>
                  <a:pt x="1354666" y="364066"/>
                </a:lnTo>
                <a:lnTo>
                  <a:pt x="1363133" y="372533"/>
                </a:lnTo>
                <a:lnTo>
                  <a:pt x="1371600" y="381000"/>
                </a:lnTo>
                <a:lnTo>
                  <a:pt x="1371600" y="389466"/>
                </a:lnTo>
                <a:lnTo>
                  <a:pt x="1380066" y="397933"/>
                </a:lnTo>
                <a:lnTo>
                  <a:pt x="1380066" y="397933"/>
                </a:lnTo>
                <a:lnTo>
                  <a:pt x="1388533" y="406400"/>
                </a:lnTo>
                <a:lnTo>
                  <a:pt x="1388533" y="414866"/>
                </a:lnTo>
                <a:lnTo>
                  <a:pt x="1397000" y="414866"/>
                </a:lnTo>
                <a:lnTo>
                  <a:pt x="1397000" y="423333"/>
                </a:lnTo>
                <a:lnTo>
                  <a:pt x="1397000" y="431800"/>
                </a:lnTo>
                <a:lnTo>
                  <a:pt x="1405466" y="440266"/>
                </a:lnTo>
                <a:lnTo>
                  <a:pt x="1405466" y="448733"/>
                </a:lnTo>
                <a:lnTo>
                  <a:pt x="1405466" y="448733"/>
                </a:lnTo>
                <a:lnTo>
                  <a:pt x="1405466" y="457200"/>
                </a:lnTo>
                <a:lnTo>
                  <a:pt x="1405466" y="465666"/>
                </a:lnTo>
                <a:lnTo>
                  <a:pt x="1405466" y="465666"/>
                </a:lnTo>
                <a:lnTo>
                  <a:pt x="1405466" y="474133"/>
                </a:lnTo>
                <a:lnTo>
                  <a:pt x="1405466" y="474133"/>
                </a:lnTo>
                <a:lnTo>
                  <a:pt x="1405466" y="482600"/>
                </a:lnTo>
                <a:lnTo>
                  <a:pt x="1405466" y="482600"/>
                </a:lnTo>
                <a:lnTo>
                  <a:pt x="1405466" y="482600"/>
                </a:lnTo>
                <a:lnTo>
                  <a:pt x="1413933" y="482600"/>
                </a:lnTo>
                <a:lnTo>
                  <a:pt x="1413933" y="482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2" name="Freeform 10321"/>
          <p:cNvSpPr/>
          <p:nvPr/>
        </p:nvSpPr>
        <p:spPr>
          <a:xfrm>
            <a:off x="5537200" y="4563533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135467" y="76200"/>
                </a:moveTo>
                <a:lnTo>
                  <a:pt x="135467" y="76200"/>
                </a:lnTo>
                <a:lnTo>
                  <a:pt x="135467" y="76200"/>
                </a:lnTo>
                <a:lnTo>
                  <a:pt x="135467" y="76200"/>
                </a:lnTo>
                <a:lnTo>
                  <a:pt x="135467" y="76200"/>
                </a:lnTo>
                <a:lnTo>
                  <a:pt x="135467" y="67734"/>
                </a:lnTo>
                <a:lnTo>
                  <a:pt x="135467" y="67734"/>
                </a:lnTo>
                <a:lnTo>
                  <a:pt x="143933" y="67734"/>
                </a:lnTo>
                <a:lnTo>
                  <a:pt x="143933" y="59267"/>
                </a:lnTo>
                <a:lnTo>
                  <a:pt x="143933" y="59267"/>
                </a:lnTo>
                <a:lnTo>
                  <a:pt x="143933" y="50800"/>
                </a:lnTo>
                <a:lnTo>
                  <a:pt x="135467" y="50800"/>
                </a:lnTo>
                <a:lnTo>
                  <a:pt x="135467" y="42334"/>
                </a:lnTo>
                <a:lnTo>
                  <a:pt x="135467" y="42334"/>
                </a:lnTo>
                <a:lnTo>
                  <a:pt x="135467" y="33867"/>
                </a:lnTo>
                <a:lnTo>
                  <a:pt x="127000" y="25400"/>
                </a:lnTo>
                <a:lnTo>
                  <a:pt x="118533" y="25400"/>
                </a:lnTo>
                <a:lnTo>
                  <a:pt x="110067" y="16934"/>
                </a:lnTo>
                <a:lnTo>
                  <a:pt x="101600" y="16934"/>
                </a:lnTo>
                <a:lnTo>
                  <a:pt x="93133" y="8467"/>
                </a:lnTo>
                <a:lnTo>
                  <a:pt x="84667" y="0"/>
                </a:lnTo>
                <a:lnTo>
                  <a:pt x="76200" y="0"/>
                </a:lnTo>
                <a:lnTo>
                  <a:pt x="59267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0"/>
                </a:lnTo>
                <a:lnTo>
                  <a:pt x="16933" y="8467"/>
                </a:lnTo>
                <a:lnTo>
                  <a:pt x="8467" y="16934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9267"/>
                </a:lnTo>
                <a:lnTo>
                  <a:pt x="16933" y="59267"/>
                </a:lnTo>
                <a:lnTo>
                  <a:pt x="25400" y="76200"/>
                </a:lnTo>
                <a:lnTo>
                  <a:pt x="25400" y="84667"/>
                </a:lnTo>
                <a:lnTo>
                  <a:pt x="33867" y="84667"/>
                </a:lnTo>
                <a:lnTo>
                  <a:pt x="42333" y="93134"/>
                </a:lnTo>
                <a:lnTo>
                  <a:pt x="59267" y="93134"/>
                </a:lnTo>
                <a:lnTo>
                  <a:pt x="67733" y="101600"/>
                </a:lnTo>
                <a:lnTo>
                  <a:pt x="76200" y="101600"/>
                </a:lnTo>
                <a:lnTo>
                  <a:pt x="84667" y="101600"/>
                </a:lnTo>
                <a:lnTo>
                  <a:pt x="93133" y="101600"/>
                </a:lnTo>
                <a:lnTo>
                  <a:pt x="101600" y="93134"/>
                </a:lnTo>
                <a:lnTo>
                  <a:pt x="110067" y="93134"/>
                </a:lnTo>
                <a:lnTo>
                  <a:pt x="118533" y="93134"/>
                </a:lnTo>
                <a:lnTo>
                  <a:pt x="127000" y="84667"/>
                </a:lnTo>
                <a:lnTo>
                  <a:pt x="127000" y="84667"/>
                </a:lnTo>
                <a:lnTo>
                  <a:pt x="135467" y="76200"/>
                </a:lnTo>
                <a:lnTo>
                  <a:pt x="135467" y="76200"/>
                </a:lnTo>
                <a:lnTo>
                  <a:pt x="135467" y="67734"/>
                </a:lnTo>
                <a:lnTo>
                  <a:pt x="135467" y="67734"/>
                </a:lnTo>
                <a:lnTo>
                  <a:pt x="143933" y="59267"/>
                </a:lnTo>
                <a:lnTo>
                  <a:pt x="143933" y="59267"/>
                </a:lnTo>
                <a:lnTo>
                  <a:pt x="143933" y="59267"/>
                </a:lnTo>
                <a:lnTo>
                  <a:pt x="143933" y="59267"/>
                </a:lnTo>
                <a:lnTo>
                  <a:pt x="143933" y="59267"/>
                </a:lnTo>
                <a:lnTo>
                  <a:pt x="143933" y="59267"/>
                </a:lnTo>
                <a:lnTo>
                  <a:pt x="143933" y="59267"/>
                </a:lnTo>
                <a:lnTo>
                  <a:pt x="143933" y="59267"/>
                </a:lnTo>
                <a:lnTo>
                  <a:pt x="143933" y="59267"/>
                </a:lnTo>
                <a:lnTo>
                  <a:pt x="143933" y="67734"/>
                </a:lnTo>
                <a:lnTo>
                  <a:pt x="143933" y="67734"/>
                </a:lnTo>
                <a:lnTo>
                  <a:pt x="143933" y="76200"/>
                </a:lnTo>
                <a:lnTo>
                  <a:pt x="143933" y="76200"/>
                </a:lnTo>
                <a:lnTo>
                  <a:pt x="143933" y="84667"/>
                </a:lnTo>
                <a:lnTo>
                  <a:pt x="152400" y="93134"/>
                </a:lnTo>
                <a:lnTo>
                  <a:pt x="152400" y="110067"/>
                </a:lnTo>
                <a:lnTo>
                  <a:pt x="143933" y="118534"/>
                </a:lnTo>
                <a:lnTo>
                  <a:pt x="152400" y="127000"/>
                </a:lnTo>
                <a:lnTo>
                  <a:pt x="152400" y="135467"/>
                </a:lnTo>
                <a:lnTo>
                  <a:pt x="152400" y="143934"/>
                </a:lnTo>
                <a:lnTo>
                  <a:pt x="143933" y="152400"/>
                </a:lnTo>
                <a:lnTo>
                  <a:pt x="143933" y="169334"/>
                </a:lnTo>
                <a:lnTo>
                  <a:pt x="143933" y="177800"/>
                </a:lnTo>
                <a:lnTo>
                  <a:pt x="143933" y="186267"/>
                </a:lnTo>
                <a:lnTo>
                  <a:pt x="143933" y="194734"/>
                </a:lnTo>
                <a:lnTo>
                  <a:pt x="143933" y="203200"/>
                </a:lnTo>
                <a:lnTo>
                  <a:pt x="143933" y="211667"/>
                </a:lnTo>
                <a:lnTo>
                  <a:pt x="143933" y="211667"/>
                </a:lnTo>
                <a:lnTo>
                  <a:pt x="143933" y="220134"/>
                </a:lnTo>
                <a:lnTo>
                  <a:pt x="143933" y="228600"/>
                </a:lnTo>
                <a:lnTo>
                  <a:pt x="143933" y="228600"/>
                </a:lnTo>
                <a:lnTo>
                  <a:pt x="143933" y="228600"/>
                </a:lnTo>
                <a:lnTo>
                  <a:pt x="143933" y="228600"/>
                </a:lnTo>
                <a:lnTo>
                  <a:pt x="143933" y="228600"/>
                </a:lnTo>
                <a:lnTo>
                  <a:pt x="143933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3" name="Freeform 10322"/>
          <p:cNvSpPr/>
          <p:nvPr/>
        </p:nvSpPr>
        <p:spPr>
          <a:xfrm>
            <a:off x="5130800" y="5096933"/>
            <a:ext cx="118534" cy="93135"/>
          </a:xfrm>
          <a:custGeom>
            <a:avLst/>
            <a:gdLst/>
            <a:ahLst/>
            <a:cxnLst/>
            <a:rect l="0" t="0" r="0" b="0"/>
            <a:pathLst>
              <a:path w="118534" h="93135">
                <a:moveTo>
                  <a:pt x="59267" y="0"/>
                </a:move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42334"/>
                </a:lnTo>
                <a:lnTo>
                  <a:pt x="0" y="42334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16933" y="59267"/>
                </a:lnTo>
                <a:lnTo>
                  <a:pt x="25400" y="67734"/>
                </a:lnTo>
                <a:lnTo>
                  <a:pt x="33867" y="67734"/>
                </a:lnTo>
                <a:lnTo>
                  <a:pt x="50800" y="76200"/>
                </a:lnTo>
                <a:lnTo>
                  <a:pt x="59267" y="76200"/>
                </a:lnTo>
                <a:lnTo>
                  <a:pt x="67733" y="76200"/>
                </a:lnTo>
                <a:lnTo>
                  <a:pt x="76200" y="76200"/>
                </a:lnTo>
                <a:lnTo>
                  <a:pt x="84667" y="84667"/>
                </a:lnTo>
                <a:lnTo>
                  <a:pt x="93133" y="84667"/>
                </a:lnTo>
                <a:lnTo>
                  <a:pt x="101600" y="84667"/>
                </a:lnTo>
                <a:lnTo>
                  <a:pt x="110067" y="84667"/>
                </a:lnTo>
                <a:lnTo>
                  <a:pt x="110067" y="93134"/>
                </a:lnTo>
                <a:lnTo>
                  <a:pt x="110067" y="93134"/>
                </a:lnTo>
                <a:lnTo>
                  <a:pt x="118533" y="84667"/>
                </a:lnTo>
                <a:lnTo>
                  <a:pt x="118533" y="84667"/>
                </a:lnTo>
                <a:lnTo>
                  <a:pt x="118533" y="84667"/>
                </a:lnTo>
                <a:lnTo>
                  <a:pt x="118533" y="76200"/>
                </a:lnTo>
                <a:lnTo>
                  <a:pt x="118533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4" name="Freeform 10323"/>
          <p:cNvSpPr/>
          <p:nvPr/>
        </p:nvSpPr>
        <p:spPr>
          <a:xfrm>
            <a:off x="5181600" y="5088467"/>
            <a:ext cx="50801" cy="135467"/>
          </a:xfrm>
          <a:custGeom>
            <a:avLst/>
            <a:gdLst/>
            <a:ahLst/>
            <a:cxnLst/>
            <a:rect l="0" t="0" r="0" b="0"/>
            <a:pathLst>
              <a:path w="50801" h="135467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8466"/>
                </a:lnTo>
                <a:lnTo>
                  <a:pt x="50800" y="8466"/>
                </a:lnTo>
                <a:lnTo>
                  <a:pt x="50800" y="16933"/>
                </a:lnTo>
                <a:lnTo>
                  <a:pt x="42333" y="25400"/>
                </a:lnTo>
                <a:lnTo>
                  <a:pt x="42333" y="33866"/>
                </a:lnTo>
                <a:lnTo>
                  <a:pt x="33867" y="42333"/>
                </a:lnTo>
                <a:lnTo>
                  <a:pt x="33867" y="50800"/>
                </a:lnTo>
                <a:lnTo>
                  <a:pt x="25400" y="59266"/>
                </a:lnTo>
                <a:lnTo>
                  <a:pt x="25400" y="76200"/>
                </a:lnTo>
                <a:lnTo>
                  <a:pt x="16933" y="84666"/>
                </a:lnTo>
                <a:lnTo>
                  <a:pt x="16933" y="93133"/>
                </a:lnTo>
                <a:lnTo>
                  <a:pt x="8467" y="101600"/>
                </a:lnTo>
                <a:lnTo>
                  <a:pt x="8467" y="110066"/>
                </a:lnTo>
                <a:lnTo>
                  <a:pt x="0" y="118533"/>
                </a:lnTo>
                <a:lnTo>
                  <a:pt x="0" y="127000"/>
                </a:lnTo>
                <a:lnTo>
                  <a:pt x="0" y="127000"/>
                </a:lnTo>
                <a:lnTo>
                  <a:pt x="0" y="135466"/>
                </a:lnTo>
                <a:lnTo>
                  <a:pt x="0" y="135466"/>
                </a:lnTo>
                <a:lnTo>
                  <a:pt x="0" y="135466"/>
                </a:lnTo>
                <a:lnTo>
                  <a:pt x="0" y="135466"/>
                </a:lnTo>
                <a:lnTo>
                  <a:pt x="0" y="135466"/>
                </a:lnTo>
                <a:lnTo>
                  <a:pt x="0" y="135466"/>
                </a:lnTo>
                <a:lnTo>
                  <a:pt x="0" y="135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5" name="Freeform 10324"/>
          <p:cNvSpPr/>
          <p:nvPr/>
        </p:nvSpPr>
        <p:spPr>
          <a:xfrm>
            <a:off x="5291667" y="5096933"/>
            <a:ext cx="84667" cy="118535"/>
          </a:xfrm>
          <a:custGeom>
            <a:avLst/>
            <a:gdLst/>
            <a:ahLst/>
            <a:cxnLst/>
            <a:rect l="0" t="0" r="0" b="0"/>
            <a:pathLst>
              <a:path w="84667" h="118535">
                <a:moveTo>
                  <a:pt x="50800" y="8467"/>
                </a:move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16934"/>
                </a:lnTo>
                <a:lnTo>
                  <a:pt x="33866" y="16934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3" y="33867"/>
                </a:lnTo>
                <a:lnTo>
                  <a:pt x="16933" y="42334"/>
                </a:lnTo>
                <a:lnTo>
                  <a:pt x="8466" y="50800"/>
                </a:lnTo>
                <a:lnTo>
                  <a:pt x="8466" y="59267"/>
                </a:lnTo>
                <a:lnTo>
                  <a:pt x="0" y="67734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101600"/>
                </a:lnTo>
                <a:lnTo>
                  <a:pt x="8466" y="101600"/>
                </a:lnTo>
                <a:lnTo>
                  <a:pt x="16933" y="110067"/>
                </a:lnTo>
                <a:lnTo>
                  <a:pt x="16933" y="110067"/>
                </a:lnTo>
                <a:lnTo>
                  <a:pt x="25400" y="118534"/>
                </a:lnTo>
                <a:lnTo>
                  <a:pt x="25400" y="118534"/>
                </a:lnTo>
                <a:lnTo>
                  <a:pt x="33866" y="118534"/>
                </a:lnTo>
                <a:lnTo>
                  <a:pt x="42333" y="118534"/>
                </a:lnTo>
                <a:lnTo>
                  <a:pt x="42333" y="118534"/>
                </a:lnTo>
                <a:lnTo>
                  <a:pt x="50800" y="118534"/>
                </a:lnTo>
                <a:lnTo>
                  <a:pt x="59266" y="110067"/>
                </a:lnTo>
                <a:lnTo>
                  <a:pt x="59266" y="110067"/>
                </a:lnTo>
                <a:lnTo>
                  <a:pt x="67733" y="110067"/>
                </a:lnTo>
                <a:lnTo>
                  <a:pt x="67733" y="101600"/>
                </a:lnTo>
                <a:lnTo>
                  <a:pt x="76200" y="93134"/>
                </a:lnTo>
                <a:lnTo>
                  <a:pt x="76200" y="93134"/>
                </a:lnTo>
                <a:lnTo>
                  <a:pt x="76200" y="84667"/>
                </a:lnTo>
                <a:lnTo>
                  <a:pt x="84666" y="76200"/>
                </a:lnTo>
                <a:lnTo>
                  <a:pt x="84666" y="67734"/>
                </a:lnTo>
                <a:lnTo>
                  <a:pt x="84666" y="67734"/>
                </a:lnTo>
                <a:lnTo>
                  <a:pt x="84666" y="59267"/>
                </a:lnTo>
                <a:lnTo>
                  <a:pt x="84666" y="50800"/>
                </a:lnTo>
                <a:lnTo>
                  <a:pt x="84666" y="42334"/>
                </a:lnTo>
                <a:lnTo>
                  <a:pt x="84666" y="33867"/>
                </a:lnTo>
                <a:lnTo>
                  <a:pt x="76200" y="25400"/>
                </a:lnTo>
                <a:lnTo>
                  <a:pt x="76200" y="25400"/>
                </a:lnTo>
                <a:lnTo>
                  <a:pt x="67733" y="16934"/>
                </a:lnTo>
                <a:lnTo>
                  <a:pt x="67733" y="16934"/>
                </a:lnTo>
                <a:lnTo>
                  <a:pt x="59266" y="8467"/>
                </a:lnTo>
                <a:lnTo>
                  <a:pt x="59266" y="8467"/>
                </a:lnTo>
                <a:lnTo>
                  <a:pt x="50800" y="8467"/>
                </a:ln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6" name="Freeform 10325"/>
          <p:cNvSpPr/>
          <p:nvPr/>
        </p:nvSpPr>
        <p:spPr>
          <a:xfrm>
            <a:off x="5791200" y="4631267"/>
            <a:ext cx="677334" cy="76201"/>
          </a:xfrm>
          <a:custGeom>
            <a:avLst/>
            <a:gdLst/>
            <a:ahLst/>
            <a:cxnLst/>
            <a:rect l="0" t="0" r="0" b="0"/>
            <a:pathLst>
              <a:path w="677334" h="76201">
                <a:moveTo>
                  <a:pt x="8467" y="42333"/>
                </a:move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9266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42333"/>
                </a:lnTo>
                <a:lnTo>
                  <a:pt x="25400" y="42333"/>
                </a:lnTo>
                <a:lnTo>
                  <a:pt x="33867" y="42333"/>
                </a:lnTo>
                <a:lnTo>
                  <a:pt x="42333" y="33866"/>
                </a:lnTo>
                <a:lnTo>
                  <a:pt x="50800" y="33866"/>
                </a:lnTo>
                <a:lnTo>
                  <a:pt x="59267" y="33866"/>
                </a:lnTo>
                <a:lnTo>
                  <a:pt x="67733" y="25400"/>
                </a:lnTo>
                <a:lnTo>
                  <a:pt x="76200" y="25400"/>
                </a:lnTo>
                <a:lnTo>
                  <a:pt x="84667" y="25400"/>
                </a:lnTo>
                <a:lnTo>
                  <a:pt x="93133" y="16933"/>
                </a:lnTo>
                <a:lnTo>
                  <a:pt x="110067" y="16933"/>
                </a:lnTo>
                <a:lnTo>
                  <a:pt x="127000" y="8466"/>
                </a:lnTo>
                <a:lnTo>
                  <a:pt x="135467" y="8466"/>
                </a:lnTo>
                <a:lnTo>
                  <a:pt x="152400" y="8466"/>
                </a:lnTo>
                <a:lnTo>
                  <a:pt x="169333" y="8466"/>
                </a:lnTo>
                <a:lnTo>
                  <a:pt x="177800" y="8466"/>
                </a:lnTo>
                <a:lnTo>
                  <a:pt x="194733" y="0"/>
                </a:lnTo>
                <a:lnTo>
                  <a:pt x="211667" y="0"/>
                </a:lnTo>
                <a:lnTo>
                  <a:pt x="228600" y="0"/>
                </a:lnTo>
                <a:lnTo>
                  <a:pt x="245533" y="0"/>
                </a:lnTo>
                <a:lnTo>
                  <a:pt x="262467" y="0"/>
                </a:lnTo>
                <a:lnTo>
                  <a:pt x="279400" y="0"/>
                </a:lnTo>
                <a:lnTo>
                  <a:pt x="296333" y="0"/>
                </a:lnTo>
                <a:lnTo>
                  <a:pt x="313267" y="0"/>
                </a:lnTo>
                <a:lnTo>
                  <a:pt x="330200" y="0"/>
                </a:lnTo>
                <a:lnTo>
                  <a:pt x="347133" y="0"/>
                </a:lnTo>
                <a:lnTo>
                  <a:pt x="372533" y="8466"/>
                </a:lnTo>
                <a:lnTo>
                  <a:pt x="389467" y="8466"/>
                </a:lnTo>
                <a:lnTo>
                  <a:pt x="406400" y="8466"/>
                </a:lnTo>
                <a:lnTo>
                  <a:pt x="423333" y="8466"/>
                </a:lnTo>
                <a:lnTo>
                  <a:pt x="440267" y="16933"/>
                </a:lnTo>
                <a:lnTo>
                  <a:pt x="457200" y="16933"/>
                </a:lnTo>
                <a:lnTo>
                  <a:pt x="474133" y="16933"/>
                </a:lnTo>
                <a:lnTo>
                  <a:pt x="499533" y="25400"/>
                </a:lnTo>
                <a:lnTo>
                  <a:pt x="516467" y="25400"/>
                </a:lnTo>
                <a:lnTo>
                  <a:pt x="533400" y="33866"/>
                </a:lnTo>
                <a:lnTo>
                  <a:pt x="550333" y="33866"/>
                </a:lnTo>
                <a:lnTo>
                  <a:pt x="567267" y="42333"/>
                </a:lnTo>
                <a:lnTo>
                  <a:pt x="584200" y="42333"/>
                </a:lnTo>
                <a:lnTo>
                  <a:pt x="601133" y="50800"/>
                </a:lnTo>
                <a:lnTo>
                  <a:pt x="618067" y="59266"/>
                </a:lnTo>
                <a:lnTo>
                  <a:pt x="635000" y="59266"/>
                </a:lnTo>
                <a:lnTo>
                  <a:pt x="643467" y="67733"/>
                </a:lnTo>
                <a:lnTo>
                  <a:pt x="660400" y="76200"/>
                </a:lnTo>
                <a:lnTo>
                  <a:pt x="660400" y="76200"/>
                </a:lnTo>
                <a:lnTo>
                  <a:pt x="668867" y="76200"/>
                </a:lnTo>
                <a:lnTo>
                  <a:pt x="668867" y="76200"/>
                </a:lnTo>
                <a:lnTo>
                  <a:pt x="677333" y="76200"/>
                </a:lnTo>
                <a:lnTo>
                  <a:pt x="677333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7" name="Freeform 10326"/>
          <p:cNvSpPr/>
          <p:nvPr/>
        </p:nvSpPr>
        <p:spPr>
          <a:xfrm>
            <a:off x="6502400" y="4648200"/>
            <a:ext cx="364068" cy="270934"/>
          </a:xfrm>
          <a:custGeom>
            <a:avLst/>
            <a:gdLst/>
            <a:ahLst/>
            <a:cxnLst/>
            <a:rect l="0" t="0" r="0" b="0"/>
            <a:pathLst>
              <a:path w="364068" h="270934">
                <a:moveTo>
                  <a:pt x="160866" y="177800"/>
                </a:moveTo>
                <a:lnTo>
                  <a:pt x="160866" y="177800"/>
                </a:lnTo>
                <a:lnTo>
                  <a:pt x="160866" y="177800"/>
                </a:lnTo>
                <a:lnTo>
                  <a:pt x="160866" y="169333"/>
                </a:lnTo>
                <a:lnTo>
                  <a:pt x="160866" y="169333"/>
                </a:lnTo>
                <a:lnTo>
                  <a:pt x="152400" y="160867"/>
                </a:lnTo>
                <a:lnTo>
                  <a:pt x="152400" y="160867"/>
                </a:lnTo>
                <a:lnTo>
                  <a:pt x="152400" y="152400"/>
                </a:lnTo>
                <a:lnTo>
                  <a:pt x="152400" y="143933"/>
                </a:lnTo>
                <a:lnTo>
                  <a:pt x="143933" y="143933"/>
                </a:lnTo>
                <a:lnTo>
                  <a:pt x="143933" y="135467"/>
                </a:lnTo>
                <a:lnTo>
                  <a:pt x="127000" y="127000"/>
                </a:lnTo>
                <a:lnTo>
                  <a:pt x="118533" y="127000"/>
                </a:lnTo>
                <a:lnTo>
                  <a:pt x="110067" y="118533"/>
                </a:lnTo>
                <a:lnTo>
                  <a:pt x="101600" y="110067"/>
                </a:lnTo>
                <a:lnTo>
                  <a:pt x="93134" y="110067"/>
                </a:lnTo>
                <a:lnTo>
                  <a:pt x="76200" y="101600"/>
                </a:lnTo>
                <a:lnTo>
                  <a:pt x="67733" y="101600"/>
                </a:lnTo>
                <a:lnTo>
                  <a:pt x="50800" y="101600"/>
                </a:lnTo>
                <a:lnTo>
                  <a:pt x="42333" y="110067"/>
                </a:lnTo>
                <a:lnTo>
                  <a:pt x="25400" y="110067"/>
                </a:lnTo>
                <a:lnTo>
                  <a:pt x="16934" y="118533"/>
                </a:lnTo>
                <a:lnTo>
                  <a:pt x="8466" y="127000"/>
                </a:lnTo>
                <a:lnTo>
                  <a:pt x="8466" y="127000"/>
                </a:lnTo>
                <a:lnTo>
                  <a:pt x="0" y="135467"/>
                </a:lnTo>
                <a:lnTo>
                  <a:pt x="0" y="143933"/>
                </a:lnTo>
                <a:lnTo>
                  <a:pt x="0" y="160867"/>
                </a:lnTo>
                <a:lnTo>
                  <a:pt x="8466" y="169333"/>
                </a:lnTo>
                <a:lnTo>
                  <a:pt x="16934" y="177800"/>
                </a:lnTo>
                <a:lnTo>
                  <a:pt x="16934" y="186267"/>
                </a:lnTo>
                <a:lnTo>
                  <a:pt x="33867" y="194733"/>
                </a:lnTo>
                <a:lnTo>
                  <a:pt x="42333" y="203200"/>
                </a:lnTo>
                <a:lnTo>
                  <a:pt x="50800" y="203200"/>
                </a:lnTo>
                <a:lnTo>
                  <a:pt x="67733" y="203200"/>
                </a:lnTo>
                <a:lnTo>
                  <a:pt x="76200" y="203200"/>
                </a:lnTo>
                <a:lnTo>
                  <a:pt x="93134" y="203200"/>
                </a:lnTo>
                <a:lnTo>
                  <a:pt x="101600" y="194733"/>
                </a:lnTo>
                <a:lnTo>
                  <a:pt x="110067" y="186267"/>
                </a:lnTo>
                <a:lnTo>
                  <a:pt x="127000" y="177800"/>
                </a:lnTo>
                <a:lnTo>
                  <a:pt x="135467" y="169333"/>
                </a:lnTo>
                <a:lnTo>
                  <a:pt x="143933" y="160867"/>
                </a:lnTo>
                <a:lnTo>
                  <a:pt x="152400" y="152400"/>
                </a:lnTo>
                <a:lnTo>
                  <a:pt x="152400" y="135467"/>
                </a:lnTo>
                <a:lnTo>
                  <a:pt x="160866" y="127000"/>
                </a:lnTo>
                <a:lnTo>
                  <a:pt x="169334" y="110067"/>
                </a:lnTo>
                <a:lnTo>
                  <a:pt x="169334" y="93133"/>
                </a:lnTo>
                <a:lnTo>
                  <a:pt x="177800" y="84667"/>
                </a:lnTo>
                <a:lnTo>
                  <a:pt x="177800" y="67733"/>
                </a:lnTo>
                <a:lnTo>
                  <a:pt x="186267" y="59267"/>
                </a:lnTo>
                <a:lnTo>
                  <a:pt x="186267" y="42333"/>
                </a:lnTo>
                <a:lnTo>
                  <a:pt x="194733" y="33867"/>
                </a:lnTo>
                <a:lnTo>
                  <a:pt x="194733" y="25400"/>
                </a:lnTo>
                <a:lnTo>
                  <a:pt x="194733" y="16933"/>
                </a:lnTo>
                <a:lnTo>
                  <a:pt x="194733" y="8467"/>
                </a:lnTo>
                <a:lnTo>
                  <a:pt x="194733" y="8467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16933"/>
                </a:lnTo>
                <a:lnTo>
                  <a:pt x="177800" y="25400"/>
                </a:lnTo>
                <a:lnTo>
                  <a:pt x="177800" y="33867"/>
                </a:lnTo>
                <a:lnTo>
                  <a:pt x="177800" y="50800"/>
                </a:lnTo>
                <a:lnTo>
                  <a:pt x="177800" y="59267"/>
                </a:lnTo>
                <a:lnTo>
                  <a:pt x="169334" y="76200"/>
                </a:lnTo>
                <a:lnTo>
                  <a:pt x="169334" y="93133"/>
                </a:lnTo>
                <a:lnTo>
                  <a:pt x="169334" y="110067"/>
                </a:lnTo>
                <a:lnTo>
                  <a:pt x="169334" y="127000"/>
                </a:lnTo>
                <a:lnTo>
                  <a:pt x="177800" y="143933"/>
                </a:lnTo>
                <a:lnTo>
                  <a:pt x="177800" y="160867"/>
                </a:lnTo>
                <a:lnTo>
                  <a:pt x="186267" y="169333"/>
                </a:lnTo>
                <a:lnTo>
                  <a:pt x="194733" y="186267"/>
                </a:lnTo>
                <a:lnTo>
                  <a:pt x="194733" y="194733"/>
                </a:lnTo>
                <a:lnTo>
                  <a:pt x="203200" y="211667"/>
                </a:lnTo>
                <a:lnTo>
                  <a:pt x="211667" y="220133"/>
                </a:lnTo>
                <a:lnTo>
                  <a:pt x="220133" y="237067"/>
                </a:lnTo>
                <a:lnTo>
                  <a:pt x="237066" y="245533"/>
                </a:lnTo>
                <a:lnTo>
                  <a:pt x="245534" y="254000"/>
                </a:lnTo>
                <a:lnTo>
                  <a:pt x="262467" y="262467"/>
                </a:lnTo>
                <a:lnTo>
                  <a:pt x="270933" y="270933"/>
                </a:lnTo>
                <a:lnTo>
                  <a:pt x="287867" y="270933"/>
                </a:lnTo>
                <a:lnTo>
                  <a:pt x="296333" y="270933"/>
                </a:lnTo>
                <a:lnTo>
                  <a:pt x="313266" y="270933"/>
                </a:lnTo>
                <a:lnTo>
                  <a:pt x="321734" y="270933"/>
                </a:lnTo>
                <a:lnTo>
                  <a:pt x="330200" y="270933"/>
                </a:lnTo>
                <a:lnTo>
                  <a:pt x="338667" y="270933"/>
                </a:lnTo>
                <a:lnTo>
                  <a:pt x="338667" y="270933"/>
                </a:lnTo>
                <a:lnTo>
                  <a:pt x="355600" y="262467"/>
                </a:lnTo>
                <a:lnTo>
                  <a:pt x="355600" y="262467"/>
                </a:lnTo>
                <a:lnTo>
                  <a:pt x="355600" y="262467"/>
                </a:lnTo>
                <a:lnTo>
                  <a:pt x="364067" y="254000"/>
                </a:lnTo>
                <a:lnTo>
                  <a:pt x="364067" y="254000"/>
                </a:lnTo>
                <a:lnTo>
                  <a:pt x="364067" y="254000"/>
                </a:lnTo>
                <a:lnTo>
                  <a:pt x="364067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8" name="Freeform 10327"/>
          <p:cNvSpPr/>
          <p:nvPr/>
        </p:nvSpPr>
        <p:spPr>
          <a:xfrm>
            <a:off x="5020733" y="5223933"/>
            <a:ext cx="135468" cy="821268"/>
          </a:xfrm>
          <a:custGeom>
            <a:avLst/>
            <a:gdLst/>
            <a:ahLst/>
            <a:cxnLst/>
            <a:rect l="0" t="0" r="0" b="0"/>
            <a:pathLst>
              <a:path w="135468" h="821268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16934"/>
                </a:lnTo>
                <a:lnTo>
                  <a:pt x="127000" y="16934"/>
                </a:lnTo>
                <a:lnTo>
                  <a:pt x="127000" y="25400"/>
                </a:lnTo>
                <a:lnTo>
                  <a:pt x="118534" y="25400"/>
                </a:lnTo>
                <a:lnTo>
                  <a:pt x="118534" y="33867"/>
                </a:lnTo>
                <a:lnTo>
                  <a:pt x="118534" y="42334"/>
                </a:lnTo>
                <a:lnTo>
                  <a:pt x="118534" y="50800"/>
                </a:lnTo>
                <a:lnTo>
                  <a:pt x="110067" y="59267"/>
                </a:lnTo>
                <a:lnTo>
                  <a:pt x="110067" y="67734"/>
                </a:lnTo>
                <a:lnTo>
                  <a:pt x="101600" y="76200"/>
                </a:lnTo>
                <a:lnTo>
                  <a:pt x="101600" y="84667"/>
                </a:lnTo>
                <a:lnTo>
                  <a:pt x="93134" y="93134"/>
                </a:lnTo>
                <a:lnTo>
                  <a:pt x="84667" y="110067"/>
                </a:lnTo>
                <a:lnTo>
                  <a:pt x="84667" y="118534"/>
                </a:lnTo>
                <a:lnTo>
                  <a:pt x="76200" y="135467"/>
                </a:lnTo>
                <a:lnTo>
                  <a:pt x="67734" y="152400"/>
                </a:lnTo>
                <a:lnTo>
                  <a:pt x="59267" y="169334"/>
                </a:lnTo>
                <a:lnTo>
                  <a:pt x="59267" y="177800"/>
                </a:lnTo>
                <a:lnTo>
                  <a:pt x="50800" y="194734"/>
                </a:lnTo>
                <a:lnTo>
                  <a:pt x="42334" y="211667"/>
                </a:lnTo>
                <a:lnTo>
                  <a:pt x="42334" y="228600"/>
                </a:lnTo>
                <a:lnTo>
                  <a:pt x="33867" y="245534"/>
                </a:lnTo>
                <a:lnTo>
                  <a:pt x="25400" y="270934"/>
                </a:lnTo>
                <a:lnTo>
                  <a:pt x="25400" y="287867"/>
                </a:lnTo>
                <a:lnTo>
                  <a:pt x="16934" y="304800"/>
                </a:lnTo>
                <a:lnTo>
                  <a:pt x="16934" y="330200"/>
                </a:lnTo>
                <a:lnTo>
                  <a:pt x="8467" y="347134"/>
                </a:lnTo>
                <a:lnTo>
                  <a:pt x="8467" y="364067"/>
                </a:lnTo>
                <a:lnTo>
                  <a:pt x="8467" y="381000"/>
                </a:lnTo>
                <a:lnTo>
                  <a:pt x="8467" y="406400"/>
                </a:lnTo>
                <a:lnTo>
                  <a:pt x="0" y="423334"/>
                </a:lnTo>
                <a:lnTo>
                  <a:pt x="0" y="448734"/>
                </a:lnTo>
                <a:lnTo>
                  <a:pt x="0" y="465667"/>
                </a:lnTo>
                <a:lnTo>
                  <a:pt x="0" y="491067"/>
                </a:lnTo>
                <a:lnTo>
                  <a:pt x="0" y="508000"/>
                </a:lnTo>
                <a:lnTo>
                  <a:pt x="0" y="524934"/>
                </a:lnTo>
                <a:lnTo>
                  <a:pt x="0" y="550334"/>
                </a:lnTo>
                <a:lnTo>
                  <a:pt x="8467" y="567267"/>
                </a:lnTo>
                <a:lnTo>
                  <a:pt x="8467" y="584200"/>
                </a:lnTo>
                <a:lnTo>
                  <a:pt x="16934" y="601134"/>
                </a:lnTo>
                <a:lnTo>
                  <a:pt x="16934" y="618067"/>
                </a:lnTo>
                <a:lnTo>
                  <a:pt x="25400" y="635000"/>
                </a:lnTo>
                <a:lnTo>
                  <a:pt x="25400" y="651934"/>
                </a:lnTo>
                <a:lnTo>
                  <a:pt x="25400" y="668867"/>
                </a:lnTo>
                <a:lnTo>
                  <a:pt x="33867" y="685800"/>
                </a:lnTo>
                <a:lnTo>
                  <a:pt x="42334" y="694267"/>
                </a:lnTo>
                <a:lnTo>
                  <a:pt x="42334" y="711200"/>
                </a:lnTo>
                <a:lnTo>
                  <a:pt x="42334" y="719667"/>
                </a:lnTo>
                <a:lnTo>
                  <a:pt x="50800" y="736600"/>
                </a:lnTo>
                <a:lnTo>
                  <a:pt x="50800" y="745067"/>
                </a:lnTo>
                <a:lnTo>
                  <a:pt x="50800" y="753534"/>
                </a:lnTo>
                <a:lnTo>
                  <a:pt x="50800" y="770467"/>
                </a:lnTo>
                <a:lnTo>
                  <a:pt x="59267" y="778934"/>
                </a:lnTo>
                <a:lnTo>
                  <a:pt x="59267" y="787400"/>
                </a:lnTo>
                <a:lnTo>
                  <a:pt x="59267" y="795867"/>
                </a:lnTo>
                <a:lnTo>
                  <a:pt x="59267" y="804334"/>
                </a:lnTo>
                <a:lnTo>
                  <a:pt x="59267" y="812800"/>
                </a:lnTo>
                <a:lnTo>
                  <a:pt x="67734" y="821267"/>
                </a:lnTo>
                <a:lnTo>
                  <a:pt x="67734" y="821267"/>
                </a:lnTo>
                <a:lnTo>
                  <a:pt x="67734" y="821267"/>
                </a:lnTo>
                <a:lnTo>
                  <a:pt x="67734" y="821267"/>
                </a:lnTo>
                <a:lnTo>
                  <a:pt x="67734" y="821267"/>
                </a:lnTo>
                <a:lnTo>
                  <a:pt x="67734" y="821267"/>
                </a:lnTo>
                <a:lnTo>
                  <a:pt x="67734" y="821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9" name="Freeform 10328"/>
          <p:cNvSpPr/>
          <p:nvPr/>
        </p:nvSpPr>
        <p:spPr>
          <a:xfrm>
            <a:off x="5020733" y="6070600"/>
            <a:ext cx="237068" cy="381001"/>
          </a:xfrm>
          <a:custGeom>
            <a:avLst/>
            <a:gdLst/>
            <a:ahLst/>
            <a:cxnLst/>
            <a:rect l="0" t="0" r="0" b="0"/>
            <a:pathLst>
              <a:path w="237068" h="381001">
                <a:moveTo>
                  <a:pt x="16934" y="270933"/>
                </a:moveTo>
                <a:lnTo>
                  <a:pt x="16934" y="270933"/>
                </a:lnTo>
                <a:lnTo>
                  <a:pt x="8467" y="279400"/>
                </a:lnTo>
                <a:lnTo>
                  <a:pt x="8467" y="287867"/>
                </a:lnTo>
                <a:lnTo>
                  <a:pt x="8467" y="296333"/>
                </a:lnTo>
                <a:lnTo>
                  <a:pt x="0" y="296333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296333"/>
                </a:lnTo>
                <a:lnTo>
                  <a:pt x="8467" y="287867"/>
                </a:lnTo>
                <a:lnTo>
                  <a:pt x="16934" y="287867"/>
                </a:lnTo>
                <a:lnTo>
                  <a:pt x="16934" y="279400"/>
                </a:lnTo>
                <a:lnTo>
                  <a:pt x="25400" y="270933"/>
                </a:lnTo>
                <a:lnTo>
                  <a:pt x="25400" y="254000"/>
                </a:lnTo>
                <a:lnTo>
                  <a:pt x="25400" y="245533"/>
                </a:lnTo>
                <a:lnTo>
                  <a:pt x="33867" y="228600"/>
                </a:lnTo>
                <a:lnTo>
                  <a:pt x="42334" y="211667"/>
                </a:lnTo>
                <a:lnTo>
                  <a:pt x="42334" y="194733"/>
                </a:lnTo>
                <a:lnTo>
                  <a:pt x="42334" y="186267"/>
                </a:lnTo>
                <a:lnTo>
                  <a:pt x="50800" y="169333"/>
                </a:lnTo>
                <a:lnTo>
                  <a:pt x="50800" y="152400"/>
                </a:lnTo>
                <a:lnTo>
                  <a:pt x="59267" y="135467"/>
                </a:lnTo>
                <a:lnTo>
                  <a:pt x="59267" y="118533"/>
                </a:lnTo>
                <a:lnTo>
                  <a:pt x="59267" y="101600"/>
                </a:lnTo>
                <a:lnTo>
                  <a:pt x="67734" y="84667"/>
                </a:lnTo>
                <a:lnTo>
                  <a:pt x="67734" y="76200"/>
                </a:lnTo>
                <a:lnTo>
                  <a:pt x="76200" y="59267"/>
                </a:lnTo>
                <a:lnTo>
                  <a:pt x="76200" y="50800"/>
                </a:lnTo>
                <a:lnTo>
                  <a:pt x="76200" y="33867"/>
                </a:lnTo>
                <a:lnTo>
                  <a:pt x="84667" y="25400"/>
                </a:lnTo>
                <a:lnTo>
                  <a:pt x="84667" y="16933"/>
                </a:lnTo>
                <a:lnTo>
                  <a:pt x="84667" y="8467"/>
                </a:lnTo>
                <a:lnTo>
                  <a:pt x="93134" y="0"/>
                </a:lnTo>
                <a:lnTo>
                  <a:pt x="93134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10067" y="16933"/>
                </a:lnTo>
                <a:lnTo>
                  <a:pt x="118534" y="25400"/>
                </a:lnTo>
                <a:lnTo>
                  <a:pt x="118534" y="33867"/>
                </a:lnTo>
                <a:lnTo>
                  <a:pt x="127000" y="50800"/>
                </a:lnTo>
                <a:lnTo>
                  <a:pt x="127000" y="59267"/>
                </a:lnTo>
                <a:lnTo>
                  <a:pt x="135467" y="76200"/>
                </a:lnTo>
                <a:lnTo>
                  <a:pt x="143934" y="93133"/>
                </a:lnTo>
                <a:lnTo>
                  <a:pt x="152400" y="110067"/>
                </a:lnTo>
                <a:lnTo>
                  <a:pt x="152400" y="127000"/>
                </a:lnTo>
                <a:lnTo>
                  <a:pt x="160867" y="143933"/>
                </a:lnTo>
                <a:lnTo>
                  <a:pt x="160867" y="169333"/>
                </a:lnTo>
                <a:lnTo>
                  <a:pt x="169334" y="186267"/>
                </a:lnTo>
                <a:lnTo>
                  <a:pt x="177800" y="203200"/>
                </a:lnTo>
                <a:lnTo>
                  <a:pt x="186267" y="220133"/>
                </a:lnTo>
                <a:lnTo>
                  <a:pt x="186267" y="245533"/>
                </a:lnTo>
                <a:lnTo>
                  <a:pt x="194734" y="262467"/>
                </a:lnTo>
                <a:lnTo>
                  <a:pt x="203200" y="279400"/>
                </a:lnTo>
                <a:lnTo>
                  <a:pt x="211667" y="296333"/>
                </a:lnTo>
                <a:lnTo>
                  <a:pt x="211667" y="313267"/>
                </a:lnTo>
                <a:lnTo>
                  <a:pt x="220134" y="330200"/>
                </a:lnTo>
                <a:lnTo>
                  <a:pt x="220134" y="338667"/>
                </a:lnTo>
                <a:lnTo>
                  <a:pt x="228600" y="355600"/>
                </a:lnTo>
                <a:lnTo>
                  <a:pt x="228600" y="364067"/>
                </a:lnTo>
                <a:lnTo>
                  <a:pt x="237067" y="372533"/>
                </a:lnTo>
                <a:lnTo>
                  <a:pt x="237067" y="381000"/>
                </a:lnTo>
                <a:lnTo>
                  <a:pt x="237067" y="381000"/>
                </a:lnTo>
                <a:lnTo>
                  <a:pt x="237067" y="381000"/>
                </a:lnTo>
                <a:lnTo>
                  <a:pt x="237067" y="381000"/>
                </a:lnTo>
                <a:lnTo>
                  <a:pt x="237067" y="381000"/>
                </a:lnTo>
                <a:lnTo>
                  <a:pt x="237067" y="372533"/>
                </a:lnTo>
                <a:lnTo>
                  <a:pt x="237067" y="372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0" name="Freeform 10329"/>
          <p:cNvSpPr/>
          <p:nvPr/>
        </p:nvSpPr>
        <p:spPr>
          <a:xfrm>
            <a:off x="5003800" y="6248400"/>
            <a:ext cx="211668" cy="25401"/>
          </a:xfrm>
          <a:custGeom>
            <a:avLst/>
            <a:gdLst/>
            <a:ahLst/>
            <a:cxnLst/>
            <a:rect l="0" t="0" r="0" b="0"/>
            <a:pathLst>
              <a:path w="211668" h="25401">
                <a:moveTo>
                  <a:pt x="211667" y="25400"/>
                </a:moveTo>
                <a:lnTo>
                  <a:pt x="211667" y="25400"/>
                </a:lnTo>
                <a:lnTo>
                  <a:pt x="211667" y="25400"/>
                </a:lnTo>
                <a:lnTo>
                  <a:pt x="203200" y="25400"/>
                </a:lnTo>
                <a:lnTo>
                  <a:pt x="203200" y="25400"/>
                </a:lnTo>
                <a:lnTo>
                  <a:pt x="203200" y="25400"/>
                </a:lnTo>
                <a:lnTo>
                  <a:pt x="194733" y="25400"/>
                </a:lnTo>
                <a:lnTo>
                  <a:pt x="194733" y="25400"/>
                </a:lnTo>
                <a:lnTo>
                  <a:pt x="194733" y="16933"/>
                </a:lnTo>
                <a:lnTo>
                  <a:pt x="186267" y="16933"/>
                </a:lnTo>
                <a:lnTo>
                  <a:pt x="177800" y="16933"/>
                </a:lnTo>
                <a:lnTo>
                  <a:pt x="169333" y="16933"/>
                </a:lnTo>
                <a:lnTo>
                  <a:pt x="152400" y="16933"/>
                </a:lnTo>
                <a:lnTo>
                  <a:pt x="143933" y="16933"/>
                </a:lnTo>
                <a:lnTo>
                  <a:pt x="127000" y="16933"/>
                </a:lnTo>
                <a:lnTo>
                  <a:pt x="118533" y="8467"/>
                </a:lnTo>
                <a:lnTo>
                  <a:pt x="93133" y="8467"/>
                </a:lnTo>
                <a:lnTo>
                  <a:pt x="76200" y="8467"/>
                </a:lnTo>
                <a:lnTo>
                  <a:pt x="59267" y="8467"/>
                </a:lnTo>
                <a:lnTo>
                  <a:pt x="42333" y="8467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1" name="Freeform 10330"/>
          <p:cNvSpPr/>
          <p:nvPr/>
        </p:nvSpPr>
        <p:spPr>
          <a:xfrm>
            <a:off x="4792133" y="4927600"/>
            <a:ext cx="127001" cy="499534"/>
          </a:xfrm>
          <a:custGeom>
            <a:avLst/>
            <a:gdLst/>
            <a:ahLst/>
            <a:cxnLst/>
            <a:rect l="0" t="0" r="0" b="0"/>
            <a:pathLst>
              <a:path w="127001" h="499534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4" y="42333"/>
                </a:lnTo>
                <a:lnTo>
                  <a:pt x="16934" y="42333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67733"/>
                </a:lnTo>
                <a:lnTo>
                  <a:pt x="16934" y="67733"/>
                </a:lnTo>
                <a:lnTo>
                  <a:pt x="16934" y="76200"/>
                </a:lnTo>
                <a:lnTo>
                  <a:pt x="16934" y="84667"/>
                </a:lnTo>
                <a:lnTo>
                  <a:pt x="16934" y="93133"/>
                </a:lnTo>
                <a:lnTo>
                  <a:pt x="16934" y="110067"/>
                </a:lnTo>
                <a:lnTo>
                  <a:pt x="16934" y="118533"/>
                </a:lnTo>
                <a:lnTo>
                  <a:pt x="16934" y="127000"/>
                </a:lnTo>
                <a:lnTo>
                  <a:pt x="16934" y="135467"/>
                </a:lnTo>
                <a:lnTo>
                  <a:pt x="16934" y="152400"/>
                </a:lnTo>
                <a:lnTo>
                  <a:pt x="16934" y="160867"/>
                </a:lnTo>
                <a:lnTo>
                  <a:pt x="16934" y="169333"/>
                </a:lnTo>
                <a:lnTo>
                  <a:pt x="16934" y="186267"/>
                </a:lnTo>
                <a:lnTo>
                  <a:pt x="16934" y="203200"/>
                </a:lnTo>
                <a:lnTo>
                  <a:pt x="25400" y="211667"/>
                </a:lnTo>
                <a:lnTo>
                  <a:pt x="25400" y="228600"/>
                </a:lnTo>
                <a:lnTo>
                  <a:pt x="33867" y="245533"/>
                </a:lnTo>
                <a:lnTo>
                  <a:pt x="33867" y="262467"/>
                </a:lnTo>
                <a:lnTo>
                  <a:pt x="33867" y="279400"/>
                </a:lnTo>
                <a:lnTo>
                  <a:pt x="42334" y="287867"/>
                </a:lnTo>
                <a:lnTo>
                  <a:pt x="42334" y="304800"/>
                </a:lnTo>
                <a:lnTo>
                  <a:pt x="50800" y="321733"/>
                </a:lnTo>
                <a:lnTo>
                  <a:pt x="50800" y="330200"/>
                </a:lnTo>
                <a:lnTo>
                  <a:pt x="59267" y="347133"/>
                </a:lnTo>
                <a:lnTo>
                  <a:pt x="59267" y="355600"/>
                </a:lnTo>
                <a:lnTo>
                  <a:pt x="59267" y="372533"/>
                </a:lnTo>
                <a:lnTo>
                  <a:pt x="67734" y="381000"/>
                </a:lnTo>
                <a:lnTo>
                  <a:pt x="67734" y="397933"/>
                </a:lnTo>
                <a:lnTo>
                  <a:pt x="76200" y="406400"/>
                </a:lnTo>
                <a:lnTo>
                  <a:pt x="76200" y="414867"/>
                </a:lnTo>
                <a:lnTo>
                  <a:pt x="76200" y="423333"/>
                </a:lnTo>
                <a:lnTo>
                  <a:pt x="84667" y="440267"/>
                </a:lnTo>
                <a:lnTo>
                  <a:pt x="93134" y="448733"/>
                </a:lnTo>
                <a:lnTo>
                  <a:pt x="93134" y="448733"/>
                </a:lnTo>
                <a:lnTo>
                  <a:pt x="93134" y="457200"/>
                </a:lnTo>
                <a:lnTo>
                  <a:pt x="101600" y="465667"/>
                </a:lnTo>
                <a:lnTo>
                  <a:pt x="101600" y="474133"/>
                </a:lnTo>
                <a:lnTo>
                  <a:pt x="110067" y="474133"/>
                </a:lnTo>
                <a:lnTo>
                  <a:pt x="110067" y="482600"/>
                </a:lnTo>
                <a:lnTo>
                  <a:pt x="118534" y="482600"/>
                </a:lnTo>
                <a:lnTo>
                  <a:pt x="118534" y="482600"/>
                </a:lnTo>
                <a:lnTo>
                  <a:pt x="118534" y="491067"/>
                </a:lnTo>
                <a:lnTo>
                  <a:pt x="118534" y="491067"/>
                </a:lnTo>
                <a:lnTo>
                  <a:pt x="127000" y="491067"/>
                </a:lnTo>
                <a:lnTo>
                  <a:pt x="127000" y="491067"/>
                </a:lnTo>
                <a:lnTo>
                  <a:pt x="127000" y="491067"/>
                </a:lnTo>
                <a:lnTo>
                  <a:pt x="127000" y="491067"/>
                </a:lnTo>
                <a:lnTo>
                  <a:pt x="127000" y="491067"/>
                </a:lnTo>
                <a:lnTo>
                  <a:pt x="127000" y="491067"/>
                </a:lnTo>
                <a:lnTo>
                  <a:pt x="127000" y="491067"/>
                </a:lnTo>
                <a:lnTo>
                  <a:pt x="127000" y="491067"/>
                </a:lnTo>
                <a:lnTo>
                  <a:pt x="118534" y="491067"/>
                </a:lnTo>
                <a:lnTo>
                  <a:pt x="118534" y="482600"/>
                </a:lnTo>
                <a:lnTo>
                  <a:pt x="118534" y="482600"/>
                </a:lnTo>
                <a:lnTo>
                  <a:pt x="110067" y="482600"/>
                </a:lnTo>
                <a:lnTo>
                  <a:pt x="110067" y="474133"/>
                </a:lnTo>
                <a:lnTo>
                  <a:pt x="110067" y="474133"/>
                </a:lnTo>
                <a:lnTo>
                  <a:pt x="101600" y="465667"/>
                </a:lnTo>
                <a:lnTo>
                  <a:pt x="93134" y="457200"/>
                </a:lnTo>
                <a:lnTo>
                  <a:pt x="84667" y="457200"/>
                </a:lnTo>
                <a:lnTo>
                  <a:pt x="76200" y="448733"/>
                </a:lnTo>
                <a:lnTo>
                  <a:pt x="76200" y="448733"/>
                </a:lnTo>
                <a:lnTo>
                  <a:pt x="67734" y="440267"/>
                </a:lnTo>
                <a:lnTo>
                  <a:pt x="67734" y="431800"/>
                </a:lnTo>
                <a:lnTo>
                  <a:pt x="59267" y="423333"/>
                </a:lnTo>
                <a:lnTo>
                  <a:pt x="59267" y="414867"/>
                </a:lnTo>
                <a:lnTo>
                  <a:pt x="59267" y="406400"/>
                </a:lnTo>
                <a:lnTo>
                  <a:pt x="50800" y="406400"/>
                </a:lnTo>
                <a:lnTo>
                  <a:pt x="50800" y="397933"/>
                </a:lnTo>
                <a:lnTo>
                  <a:pt x="42334" y="381000"/>
                </a:lnTo>
                <a:lnTo>
                  <a:pt x="42334" y="372533"/>
                </a:lnTo>
                <a:lnTo>
                  <a:pt x="42334" y="364067"/>
                </a:lnTo>
                <a:lnTo>
                  <a:pt x="42334" y="355600"/>
                </a:lnTo>
                <a:lnTo>
                  <a:pt x="42334" y="347133"/>
                </a:lnTo>
                <a:lnTo>
                  <a:pt x="42334" y="330200"/>
                </a:lnTo>
                <a:lnTo>
                  <a:pt x="33867" y="321733"/>
                </a:lnTo>
                <a:lnTo>
                  <a:pt x="33867" y="313267"/>
                </a:lnTo>
                <a:lnTo>
                  <a:pt x="33867" y="296333"/>
                </a:lnTo>
                <a:lnTo>
                  <a:pt x="33867" y="287867"/>
                </a:lnTo>
                <a:lnTo>
                  <a:pt x="33867" y="270933"/>
                </a:lnTo>
                <a:lnTo>
                  <a:pt x="25400" y="262467"/>
                </a:lnTo>
                <a:lnTo>
                  <a:pt x="25400" y="245533"/>
                </a:lnTo>
                <a:lnTo>
                  <a:pt x="25400" y="237067"/>
                </a:lnTo>
                <a:lnTo>
                  <a:pt x="25400" y="220133"/>
                </a:lnTo>
                <a:lnTo>
                  <a:pt x="25400" y="203200"/>
                </a:lnTo>
                <a:lnTo>
                  <a:pt x="25400" y="194733"/>
                </a:lnTo>
                <a:lnTo>
                  <a:pt x="25400" y="186267"/>
                </a:lnTo>
                <a:lnTo>
                  <a:pt x="25400" y="169333"/>
                </a:lnTo>
                <a:lnTo>
                  <a:pt x="25400" y="160867"/>
                </a:lnTo>
                <a:lnTo>
                  <a:pt x="25400" y="143933"/>
                </a:lnTo>
                <a:lnTo>
                  <a:pt x="25400" y="135467"/>
                </a:lnTo>
                <a:lnTo>
                  <a:pt x="25400" y="127000"/>
                </a:lnTo>
                <a:lnTo>
                  <a:pt x="25400" y="110067"/>
                </a:lnTo>
                <a:lnTo>
                  <a:pt x="25400" y="101600"/>
                </a:lnTo>
                <a:lnTo>
                  <a:pt x="25400" y="93133"/>
                </a:lnTo>
                <a:lnTo>
                  <a:pt x="25400" y="84667"/>
                </a:lnTo>
                <a:lnTo>
                  <a:pt x="25400" y="76200"/>
                </a:lnTo>
                <a:lnTo>
                  <a:pt x="25400" y="67733"/>
                </a:lnTo>
                <a:lnTo>
                  <a:pt x="25400" y="59267"/>
                </a:lnTo>
                <a:lnTo>
                  <a:pt x="25400" y="50800"/>
                </a:lnTo>
                <a:lnTo>
                  <a:pt x="25400" y="42333"/>
                </a:lnTo>
                <a:lnTo>
                  <a:pt x="33867" y="33867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42333"/>
                </a:lnTo>
                <a:lnTo>
                  <a:pt x="25400" y="50800"/>
                </a:lnTo>
                <a:lnTo>
                  <a:pt x="16934" y="59267"/>
                </a:lnTo>
                <a:lnTo>
                  <a:pt x="16934" y="67733"/>
                </a:lnTo>
                <a:lnTo>
                  <a:pt x="16934" y="76200"/>
                </a:lnTo>
                <a:lnTo>
                  <a:pt x="16934" y="84667"/>
                </a:lnTo>
                <a:lnTo>
                  <a:pt x="16934" y="93133"/>
                </a:lnTo>
                <a:lnTo>
                  <a:pt x="16934" y="101600"/>
                </a:lnTo>
                <a:lnTo>
                  <a:pt x="16934" y="110067"/>
                </a:lnTo>
                <a:lnTo>
                  <a:pt x="16934" y="127000"/>
                </a:lnTo>
                <a:lnTo>
                  <a:pt x="16934" y="135467"/>
                </a:lnTo>
                <a:lnTo>
                  <a:pt x="16934" y="152400"/>
                </a:lnTo>
                <a:lnTo>
                  <a:pt x="16934" y="160867"/>
                </a:lnTo>
                <a:lnTo>
                  <a:pt x="25400" y="177800"/>
                </a:lnTo>
                <a:lnTo>
                  <a:pt x="25400" y="186267"/>
                </a:lnTo>
                <a:lnTo>
                  <a:pt x="33867" y="203200"/>
                </a:lnTo>
                <a:lnTo>
                  <a:pt x="33867" y="220133"/>
                </a:lnTo>
                <a:lnTo>
                  <a:pt x="33867" y="237067"/>
                </a:lnTo>
                <a:lnTo>
                  <a:pt x="42334" y="245533"/>
                </a:lnTo>
                <a:lnTo>
                  <a:pt x="42334" y="262467"/>
                </a:lnTo>
                <a:lnTo>
                  <a:pt x="42334" y="279400"/>
                </a:lnTo>
                <a:lnTo>
                  <a:pt x="50800" y="296333"/>
                </a:lnTo>
                <a:lnTo>
                  <a:pt x="50800" y="313267"/>
                </a:lnTo>
                <a:lnTo>
                  <a:pt x="59267" y="321733"/>
                </a:lnTo>
                <a:lnTo>
                  <a:pt x="59267" y="338667"/>
                </a:lnTo>
                <a:lnTo>
                  <a:pt x="67734" y="347133"/>
                </a:lnTo>
                <a:lnTo>
                  <a:pt x="67734" y="364067"/>
                </a:lnTo>
                <a:lnTo>
                  <a:pt x="76200" y="372533"/>
                </a:lnTo>
                <a:lnTo>
                  <a:pt x="76200" y="389467"/>
                </a:lnTo>
                <a:lnTo>
                  <a:pt x="76200" y="397933"/>
                </a:lnTo>
                <a:lnTo>
                  <a:pt x="84667" y="406400"/>
                </a:lnTo>
                <a:lnTo>
                  <a:pt x="84667" y="414867"/>
                </a:lnTo>
                <a:lnTo>
                  <a:pt x="84667" y="431800"/>
                </a:lnTo>
                <a:lnTo>
                  <a:pt x="93134" y="440267"/>
                </a:lnTo>
                <a:lnTo>
                  <a:pt x="93134" y="448733"/>
                </a:lnTo>
                <a:lnTo>
                  <a:pt x="101600" y="457200"/>
                </a:lnTo>
                <a:lnTo>
                  <a:pt x="101600" y="465667"/>
                </a:lnTo>
                <a:lnTo>
                  <a:pt x="110067" y="465667"/>
                </a:lnTo>
                <a:lnTo>
                  <a:pt x="110067" y="474133"/>
                </a:lnTo>
                <a:lnTo>
                  <a:pt x="110067" y="482600"/>
                </a:lnTo>
                <a:lnTo>
                  <a:pt x="118534" y="482600"/>
                </a:lnTo>
                <a:lnTo>
                  <a:pt x="118534" y="491067"/>
                </a:lnTo>
                <a:lnTo>
                  <a:pt x="118534" y="491067"/>
                </a:lnTo>
                <a:lnTo>
                  <a:pt x="118534" y="499533"/>
                </a:lnTo>
                <a:lnTo>
                  <a:pt x="118534" y="499533"/>
                </a:lnTo>
                <a:lnTo>
                  <a:pt x="127000" y="499533"/>
                </a:lnTo>
                <a:lnTo>
                  <a:pt x="127000" y="499533"/>
                </a:lnTo>
                <a:lnTo>
                  <a:pt x="127000" y="499533"/>
                </a:lnTo>
                <a:lnTo>
                  <a:pt x="118534" y="499533"/>
                </a:lnTo>
                <a:lnTo>
                  <a:pt x="118534" y="491067"/>
                </a:lnTo>
                <a:lnTo>
                  <a:pt x="118534" y="491067"/>
                </a:lnTo>
                <a:lnTo>
                  <a:pt x="118534" y="482600"/>
                </a:lnTo>
                <a:lnTo>
                  <a:pt x="110067" y="482600"/>
                </a:lnTo>
                <a:lnTo>
                  <a:pt x="110067" y="474133"/>
                </a:lnTo>
                <a:lnTo>
                  <a:pt x="101600" y="465667"/>
                </a:lnTo>
                <a:lnTo>
                  <a:pt x="93134" y="457200"/>
                </a:lnTo>
                <a:lnTo>
                  <a:pt x="93134" y="448733"/>
                </a:lnTo>
                <a:lnTo>
                  <a:pt x="84667" y="431800"/>
                </a:lnTo>
                <a:lnTo>
                  <a:pt x="76200" y="423333"/>
                </a:lnTo>
                <a:lnTo>
                  <a:pt x="76200" y="414867"/>
                </a:lnTo>
                <a:lnTo>
                  <a:pt x="67734" y="397933"/>
                </a:lnTo>
                <a:lnTo>
                  <a:pt x="67734" y="389467"/>
                </a:lnTo>
                <a:lnTo>
                  <a:pt x="59267" y="372533"/>
                </a:lnTo>
                <a:lnTo>
                  <a:pt x="59267" y="364067"/>
                </a:lnTo>
                <a:lnTo>
                  <a:pt x="59267" y="355600"/>
                </a:lnTo>
                <a:lnTo>
                  <a:pt x="50800" y="338667"/>
                </a:lnTo>
                <a:lnTo>
                  <a:pt x="42334" y="321733"/>
                </a:lnTo>
                <a:lnTo>
                  <a:pt x="42334" y="313267"/>
                </a:lnTo>
                <a:lnTo>
                  <a:pt x="42334" y="296333"/>
                </a:lnTo>
                <a:lnTo>
                  <a:pt x="33867" y="287867"/>
                </a:lnTo>
                <a:lnTo>
                  <a:pt x="33867" y="270933"/>
                </a:lnTo>
                <a:lnTo>
                  <a:pt x="33867" y="262467"/>
                </a:lnTo>
                <a:lnTo>
                  <a:pt x="33867" y="245533"/>
                </a:lnTo>
                <a:lnTo>
                  <a:pt x="33867" y="228600"/>
                </a:lnTo>
                <a:lnTo>
                  <a:pt x="33867" y="220133"/>
                </a:lnTo>
                <a:lnTo>
                  <a:pt x="33867" y="203200"/>
                </a:lnTo>
                <a:lnTo>
                  <a:pt x="25400" y="186267"/>
                </a:lnTo>
                <a:lnTo>
                  <a:pt x="25400" y="177800"/>
                </a:lnTo>
                <a:lnTo>
                  <a:pt x="25400" y="160867"/>
                </a:lnTo>
                <a:lnTo>
                  <a:pt x="25400" y="152400"/>
                </a:lnTo>
                <a:lnTo>
                  <a:pt x="25400" y="135467"/>
                </a:lnTo>
                <a:lnTo>
                  <a:pt x="25400" y="118533"/>
                </a:lnTo>
                <a:lnTo>
                  <a:pt x="33867" y="110067"/>
                </a:lnTo>
                <a:lnTo>
                  <a:pt x="33867" y="101600"/>
                </a:lnTo>
                <a:lnTo>
                  <a:pt x="33867" y="84667"/>
                </a:lnTo>
                <a:lnTo>
                  <a:pt x="33867" y="76200"/>
                </a:lnTo>
                <a:lnTo>
                  <a:pt x="33867" y="67733"/>
                </a:lnTo>
                <a:lnTo>
                  <a:pt x="33867" y="50800"/>
                </a:lnTo>
                <a:lnTo>
                  <a:pt x="33867" y="42333"/>
                </a:lnTo>
                <a:lnTo>
                  <a:pt x="33867" y="33867"/>
                </a:lnTo>
                <a:lnTo>
                  <a:pt x="33867" y="25400"/>
                </a:lnTo>
                <a:lnTo>
                  <a:pt x="42334" y="16933"/>
                </a:lnTo>
                <a:lnTo>
                  <a:pt x="42334" y="16933"/>
                </a:lnTo>
                <a:lnTo>
                  <a:pt x="42334" y="8467"/>
                </a:lnTo>
                <a:lnTo>
                  <a:pt x="42334" y="0"/>
                </a:lnTo>
                <a:lnTo>
                  <a:pt x="42334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42333"/>
                </a:lnTo>
                <a:lnTo>
                  <a:pt x="16934" y="59267"/>
                </a:lnTo>
                <a:lnTo>
                  <a:pt x="16934" y="67733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01600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28600"/>
                </a:lnTo>
                <a:lnTo>
                  <a:pt x="16934" y="245533"/>
                </a:lnTo>
                <a:lnTo>
                  <a:pt x="16934" y="254000"/>
                </a:lnTo>
                <a:lnTo>
                  <a:pt x="16934" y="270933"/>
                </a:lnTo>
                <a:lnTo>
                  <a:pt x="16934" y="287867"/>
                </a:lnTo>
                <a:lnTo>
                  <a:pt x="25400" y="296333"/>
                </a:lnTo>
                <a:lnTo>
                  <a:pt x="25400" y="313267"/>
                </a:lnTo>
                <a:lnTo>
                  <a:pt x="25400" y="321733"/>
                </a:lnTo>
                <a:lnTo>
                  <a:pt x="33867" y="330200"/>
                </a:lnTo>
                <a:lnTo>
                  <a:pt x="33867" y="338667"/>
                </a:lnTo>
                <a:lnTo>
                  <a:pt x="42334" y="355600"/>
                </a:lnTo>
                <a:lnTo>
                  <a:pt x="42334" y="364067"/>
                </a:lnTo>
                <a:lnTo>
                  <a:pt x="50800" y="372533"/>
                </a:lnTo>
                <a:lnTo>
                  <a:pt x="59267" y="381000"/>
                </a:lnTo>
                <a:lnTo>
                  <a:pt x="59267" y="389467"/>
                </a:lnTo>
                <a:lnTo>
                  <a:pt x="67734" y="397933"/>
                </a:lnTo>
                <a:lnTo>
                  <a:pt x="76200" y="406400"/>
                </a:lnTo>
                <a:lnTo>
                  <a:pt x="76200" y="406400"/>
                </a:lnTo>
                <a:lnTo>
                  <a:pt x="84667" y="414867"/>
                </a:lnTo>
                <a:lnTo>
                  <a:pt x="84667" y="414867"/>
                </a:lnTo>
                <a:lnTo>
                  <a:pt x="93134" y="423333"/>
                </a:lnTo>
                <a:lnTo>
                  <a:pt x="93134" y="423333"/>
                </a:lnTo>
                <a:lnTo>
                  <a:pt x="93134" y="423333"/>
                </a:lnTo>
                <a:lnTo>
                  <a:pt x="93134" y="423333"/>
                </a:lnTo>
                <a:lnTo>
                  <a:pt x="93134" y="423333"/>
                </a:lnTo>
                <a:lnTo>
                  <a:pt x="93134" y="414867"/>
                </a:lnTo>
                <a:lnTo>
                  <a:pt x="93134" y="414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2" name="Freeform 10331"/>
          <p:cNvSpPr/>
          <p:nvPr/>
        </p:nvSpPr>
        <p:spPr>
          <a:xfrm>
            <a:off x="5842000" y="3920067"/>
            <a:ext cx="889001" cy="406401"/>
          </a:xfrm>
          <a:custGeom>
            <a:avLst/>
            <a:gdLst/>
            <a:ahLst/>
            <a:cxnLst/>
            <a:rect l="0" t="0" r="0" b="0"/>
            <a:pathLst>
              <a:path w="889001" h="406401">
                <a:moveTo>
                  <a:pt x="787400" y="84666"/>
                </a:moveTo>
                <a:lnTo>
                  <a:pt x="787400" y="84666"/>
                </a:lnTo>
                <a:lnTo>
                  <a:pt x="787400" y="84666"/>
                </a:lnTo>
                <a:lnTo>
                  <a:pt x="778933" y="93133"/>
                </a:lnTo>
                <a:lnTo>
                  <a:pt x="778933" y="93133"/>
                </a:lnTo>
                <a:lnTo>
                  <a:pt x="770467" y="84666"/>
                </a:lnTo>
                <a:lnTo>
                  <a:pt x="770467" y="84666"/>
                </a:lnTo>
                <a:lnTo>
                  <a:pt x="762000" y="84666"/>
                </a:lnTo>
                <a:lnTo>
                  <a:pt x="753534" y="76200"/>
                </a:lnTo>
                <a:lnTo>
                  <a:pt x="745066" y="76200"/>
                </a:lnTo>
                <a:lnTo>
                  <a:pt x="736600" y="76200"/>
                </a:lnTo>
                <a:lnTo>
                  <a:pt x="728133" y="67733"/>
                </a:lnTo>
                <a:lnTo>
                  <a:pt x="711200" y="67733"/>
                </a:lnTo>
                <a:lnTo>
                  <a:pt x="702733" y="59266"/>
                </a:lnTo>
                <a:lnTo>
                  <a:pt x="685800" y="59266"/>
                </a:lnTo>
                <a:lnTo>
                  <a:pt x="668866" y="50800"/>
                </a:lnTo>
                <a:lnTo>
                  <a:pt x="651933" y="42333"/>
                </a:lnTo>
                <a:lnTo>
                  <a:pt x="626533" y="42333"/>
                </a:lnTo>
                <a:lnTo>
                  <a:pt x="609600" y="33866"/>
                </a:lnTo>
                <a:lnTo>
                  <a:pt x="584200" y="25400"/>
                </a:lnTo>
                <a:lnTo>
                  <a:pt x="558800" y="25400"/>
                </a:lnTo>
                <a:lnTo>
                  <a:pt x="541867" y="16933"/>
                </a:lnTo>
                <a:lnTo>
                  <a:pt x="516467" y="8466"/>
                </a:lnTo>
                <a:lnTo>
                  <a:pt x="491067" y="8466"/>
                </a:lnTo>
                <a:lnTo>
                  <a:pt x="474133" y="8466"/>
                </a:lnTo>
                <a:lnTo>
                  <a:pt x="448733" y="0"/>
                </a:lnTo>
                <a:lnTo>
                  <a:pt x="423333" y="0"/>
                </a:lnTo>
                <a:lnTo>
                  <a:pt x="397933" y="0"/>
                </a:lnTo>
                <a:lnTo>
                  <a:pt x="381000" y="0"/>
                </a:lnTo>
                <a:lnTo>
                  <a:pt x="355600" y="0"/>
                </a:lnTo>
                <a:lnTo>
                  <a:pt x="330200" y="0"/>
                </a:lnTo>
                <a:lnTo>
                  <a:pt x="304800" y="0"/>
                </a:lnTo>
                <a:lnTo>
                  <a:pt x="287867" y="0"/>
                </a:lnTo>
                <a:lnTo>
                  <a:pt x="262467" y="8466"/>
                </a:lnTo>
                <a:lnTo>
                  <a:pt x="237067" y="8466"/>
                </a:lnTo>
                <a:lnTo>
                  <a:pt x="220133" y="16933"/>
                </a:lnTo>
                <a:lnTo>
                  <a:pt x="203200" y="25400"/>
                </a:lnTo>
                <a:lnTo>
                  <a:pt x="186267" y="25400"/>
                </a:lnTo>
                <a:lnTo>
                  <a:pt x="160867" y="33866"/>
                </a:lnTo>
                <a:lnTo>
                  <a:pt x="143933" y="42333"/>
                </a:lnTo>
                <a:lnTo>
                  <a:pt x="127000" y="50800"/>
                </a:lnTo>
                <a:lnTo>
                  <a:pt x="110067" y="59266"/>
                </a:lnTo>
                <a:lnTo>
                  <a:pt x="93133" y="67733"/>
                </a:lnTo>
                <a:lnTo>
                  <a:pt x="76200" y="76200"/>
                </a:lnTo>
                <a:lnTo>
                  <a:pt x="59267" y="84666"/>
                </a:lnTo>
                <a:lnTo>
                  <a:pt x="42333" y="101600"/>
                </a:lnTo>
                <a:lnTo>
                  <a:pt x="25400" y="110066"/>
                </a:lnTo>
                <a:lnTo>
                  <a:pt x="16933" y="127000"/>
                </a:lnTo>
                <a:lnTo>
                  <a:pt x="8467" y="135466"/>
                </a:lnTo>
                <a:lnTo>
                  <a:pt x="8467" y="152400"/>
                </a:lnTo>
                <a:lnTo>
                  <a:pt x="0" y="160866"/>
                </a:lnTo>
                <a:lnTo>
                  <a:pt x="0" y="169333"/>
                </a:lnTo>
                <a:lnTo>
                  <a:pt x="0" y="186266"/>
                </a:lnTo>
                <a:lnTo>
                  <a:pt x="0" y="194733"/>
                </a:lnTo>
                <a:lnTo>
                  <a:pt x="0" y="211666"/>
                </a:lnTo>
                <a:lnTo>
                  <a:pt x="8467" y="220133"/>
                </a:lnTo>
                <a:lnTo>
                  <a:pt x="16933" y="237066"/>
                </a:lnTo>
                <a:lnTo>
                  <a:pt x="25400" y="245533"/>
                </a:lnTo>
                <a:lnTo>
                  <a:pt x="42333" y="262466"/>
                </a:lnTo>
                <a:lnTo>
                  <a:pt x="59267" y="270933"/>
                </a:lnTo>
                <a:lnTo>
                  <a:pt x="76200" y="287866"/>
                </a:lnTo>
                <a:lnTo>
                  <a:pt x="93133" y="296333"/>
                </a:lnTo>
                <a:lnTo>
                  <a:pt x="118533" y="304800"/>
                </a:lnTo>
                <a:lnTo>
                  <a:pt x="135467" y="321733"/>
                </a:lnTo>
                <a:lnTo>
                  <a:pt x="160867" y="330200"/>
                </a:lnTo>
                <a:lnTo>
                  <a:pt x="186267" y="338666"/>
                </a:lnTo>
                <a:lnTo>
                  <a:pt x="211667" y="347133"/>
                </a:lnTo>
                <a:lnTo>
                  <a:pt x="237067" y="355600"/>
                </a:lnTo>
                <a:lnTo>
                  <a:pt x="270933" y="364066"/>
                </a:lnTo>
                <a:lnTo>
                  <a:pt x="296333" y="372533"/>
                </a:lnTo>
                <a:lnTo>
                  <a:pt x="330200" y="381000"/>
                </a:lnTo>
                <a:lnTo>
                  <a:pt x="355600" y="389466"/>
                </a:lnTo>
                <a:lnTo>
                  <a:pt x="381000" y="389466"/>
                </a:lnTo>
                <a:lnTo>
                  <a:pt x="406400" y="397933"/>
                </a:lnTo>
                <a:lnTo>
                  <a:pt x="440267" y="397933"/>
                </a:lnTo>
                <a:lnTo>
                  <a:pt x="474133" y="406400"/>
                </a:lnTo>
                <a:lnTo>
                  <a:pt x="491067" y="406400"/>
                </a:lnTo>
                <a:lnTo>
                  <a:pt x="516467" y="406400"/>
                </a:lnTo>
                <a:lnTo>
                  <a:pt x="550333" y="406400"/>
                </a:lnTo>
                <a:lnTo>
                  <a:pt x="567267" y="406400"/>
                </a:lnTo>
                <a:lnTo>
                  <a:pt x="601133" y="406400"/>
                </a:lnTo>
                <a:lnTo>
                  <a:pt x="626533" y="406400"/>
                </a:lnTo>
                <a:lnTo>
                  <a:pt x="651933" y="397933"/>
                </a:lnTo>
                <a:lnTo>
                  <a:pt x="668866" y="397933"/>
                </a:lnTo>
                <a:lnTo>
                  <a:pt x="694267" y="389466"/>
                </a:lnTo>
                <a:lnTo>
                  <a:pt x="711200" y="389466"/>
                </a:lnTo>
                <a:lnTo>
                  <a:pt x="736600" y="381000"/>
                </a:lnTo>
                <a:lnTo>
                  <a:pt x="753534" y="372533"/>
                </a:lnTo>
                <a:lnTo>
                  <a:pt x="770467" y="364066"/>
                </a:lnTo>
                <a:lnTo>
                  <a:pt x="795867" y="364066"/>
                </a:lnTo>
                <a:lnTo>
                  <a:pt x="812800" y="347133"/>
                </a:lnTo>
                <a:lnTo>
                  <a:pt x="821266" y="347133"/>
                </a:lnTo>
                <a:lnTo>
                  <a:pt x="838200" y="330200"/>
                </a:lnTo>
                <a:lnTo>
                  <a:pt x="855133" y="321733"/>
                </a:lnTo>
                <a:lnTo>
                  <a:pt x="863600" y="313266"/>
                </a:lnTo>
                <a:lnTo>
                  <a:pt x="872067" y="296333"/>
                </a:lnTo>
                <a:lnTo>
                  <a:pt x="880533" y="287866"/>
                </a:lnTo>
                <a:lnTo>
                  <a:pt x="880533" y="270933"/>
                </a:lnTo>
                <a:lnTo>
                  <a:pt x="889000" y="254000"/>
                </a:lnTo>
                <a:lnTo>
                  <a:pt x="889000" y="245533"/>
                </a:lnTo>
                <a:lnTo>
                  <a:pt x="889000" y="228600"/>
                </a:lnTo>
                <a:lnTo>
                  <a:pt x="880533" y="211666"/>
                </a:lnTo>
                <a:lnTo>
                  <a:pt x="872067" y="194733"/>
                </a:lnTo>
                <a:lnTo>
                  <a:pt x="863600" y="177800"/>
                </a:lnTo>
                <a:lnTo>
                  <a:pt x="855133" y="160866"/>
                </a:lnTo>
                <a:lnTo>
                  <a:pt x="838200" y="143933"/>
                </a:lnTo>
                <a:lnTo>
                  <a:pt x="821266" y="127000"/>
                </a:lnTo>
                <a:lnTo>
                  <a:pt x="804333" y="110066"/>
                </a:lnTo>
                <a:lnTo>
                  <a:pt x="787400" y="93133"/>
                </a:lnTo>
                <a:lnTo>
                  <a:pt x="762000" y="84666"/>
                </a:lnTo>
                <a:lnTo>
                  <a:pt x="736600" y="67733"/>
                </a:lnTo>
                <a:lnTo>
                  <a:pt x="711200" y="50800"/>
                </a:lnTo>
                <a:lnTo>
                  <a:pt x="685800" y="42333"/>
                </a:lnTo>
                <a:lnTo>
                  <a:pt x="660400" y="33866"/>
                </a:lnTo>
                <a:lnTo>
                  <a:pt x="635000" y="25400"/>
                </a:lnTo>
                <a:lnTo>
                  <a:pt x="609600" y="16933"/>
                </a:lnTo>
                <a:lnTo>
                  <a:pt x="584200" y="16933"/>
                </a:lnTo>
                <a:lnTo>
                  <a:pt x="558800" y="8466"/>
                </a:lnTo>
                <a:lnTo>
                  <a:pt x="533400" y="8466"/>
                </a:lnTo>
                <a:lnTo>
                  <a:pt x="516467" y="16933"/>
                </a:lnTo>
                <a:lnTo>
                  <a:pt x="499533" y="16933"/>
                </a:lnTo>
                <a:lnTo>
                  <a:pt x="491067" y="25400"/>
                </a:lnTo>
                <a:lnTo>
                  <a:pt x="491067" y="33866"/>
                </a:lnTo>
                <a:lnTo>
                  <a:pt x="491067" y="33866"/>
                </a:lnTo>
                <a:lnTo>
                  <a:pt x="491067" y="33866"/>
                </a:lnTo>
                <a:lnTo>
                  <a:pt x="499533" y="42333"/>
                </a:lnTo>
                <a:lnTo>
                  <a:pt x="499533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3" name="Freeform 10332"/>
          <p:cNvSpPr/>
          <p:nvPr/>
        </p:nvSpPr>
        <p:spPr>
          <a:xfrm>
            <a:off x="7052734" y="4284133"/>
            <a:ext cx="389467" cy="16935"/>
          </a:xfrm>
          <a:custGeom>
            <a:avLst/>
            <a:gdLst/>
            <a:ahLst/>
            <a:cxnLst/>
            <a:rect l="0" t="0" r="0" b="0"/>
            <a:pathLst>
              <a:path w="389467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33866" y="8467"/>
                </a:lnTo>
                <a:lnTo>
                  <a:pt x="50799" y="8467"/>
                </a:lnTo>
                <a:lnTo>
                  <a:pt x="59266" y="8467"/>
                </a:lnTo>
                <a:lnTo>
                  <a:pt x="67732" y="8467"/>
                </a:lnTo>
                <a:lnTo>
                  <a:pt x="84666" y="8467"/>
                </a:lnTo>
                <a:lnTo>
                  <a:pt x="101599" y="8467"/>
                </a:lnTo>
                <a:lnTo>
                  <a:pt x="110066" y="8467"/>
                </a:lnTo>
                <a:lnTo>
                  <a:pt x="126999" y="8467"/>
                </a:lnTo>
                <a:lnTo>
                  <a:pt x="143932" y="8467"/>
                </a:lnTo>
                <a:lnTo>
                  <a:pt x="160866" y="8467"/>
                </a:lnTo>
                <a:lnTo>
                  <a:pt x="177799" y="8467"/>
                </a:lnTo>
                <a:lnTo>
                  <a:pt x="194733" y="16934"/>
                </a:lnTo>
                <a:lnTo>
                  <a:pt x="211666" y="16934"/>
                </a:lnTo>
                <a:lnTo>
                  <a:pt x="228600" y="16934"/>
                </a:lnTo>
                <a:lnTo>
                  <a:pt x="245533" y="16934"/>
                </a:lnTo>
                <a:lnTo>
                  <a:pt x="262466" y="16934"/>
                </a:lnTo>
                <a:lnTo>
                  <a:pt x="279399" y="16934"/>
                </a:lnTo>
                <a:lnTo>
                  <a:pt x="296332" y="16934"/>
                </a:lnTo>
                <a:lnTo>
                  <a:pt x="313266" y="16934"/>
                </a:lnTo>
                <a:lnTo>
                  <a:pt x="321733" y="16934"/>
                </a:lnTo>
                <a:lnTo>
                  <a:pt x="338666" y="16934"/>
                </a:lnTo>
                <a:lnTo>
                  <a:pt x="347133" y="16934"/>
                </a:lnTo>
                <a:lnTo>
                  <a:pt x="355599" y="16934"/>
                </a:lnTo>
                <a:lnTo>
                  <a:pt x="364066" y="16934"/>
                </a:lnTo>
                <a:lnTo>
                  <a:pt x="372532" y="16934"/>
                </a:lnTo>
                <a:lnTo>
                  <a:pt x="372532" y="16934"/>
                </a:lnTo>
                <a:lnTo>
                  <a:pt x="381000" y="16934"/>
                </a:lnTo>
                <a:lnTo>
                  <a:pt x="381000" y="16934"/>
                </a:lnTo>
                <a:lnTo>
                  <a:pt x="389466" y="16934"/>
                </a:lnTo>
                <a:lnTo>
                  <a:pt x="389466" y="16934"/>
                </a:lnTo>
                <a:lnTo>
                  <a:pt x="389466" y="16934"/>
                </a:lnTo>
                <a:lnTo>
                  <a:pt x="389466" y="16934"/>
                </a:lnTo>
                <a:lnTo>
                  <a:pt x="389466" y="16934"/>
                </a:lnTo>
                <a:lnTo>
                  <a:pt x="389466" y="16934"/>
                </a:lnTo>
                <a:lnTo>
                  <a:pt x="381000" y="16934"/>
                </a:lnTo>
                <a:lnTo>
                  <a:pt x="381000" y="16934"/>
                </a:lnTo>
                <a:lnTo>
                  <a:pt x="381000" y="16934"/>
                </a:lnTo>
                <a:lnTo>
                  <a:pt x="381000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4" name="Freeform 10333"/>
          <p:cNvSpPr/>
          <p:nvPr/>
        </p:nvSpPr>
        <p:spPr>
          <a:xfrm>
            <a:off x="4385733" y="5147733"/>
            <a:ext cx="338668" cy="50801"/>
          </a:xfrm>
          <a:custGeom>
            <a:avLst/>
            <a:gdLst/>
            <a:ahLst/>
            <a:cxnLst/>
            <a:rect l="0" t="0" r="0" b="0"/>
            <a:pathLst>
              <a:path w="338668" h="50801">
                <a:moveTo>
                  <a:pt x="338667" y="0"/>
                </a:moveTo>
                <a:lnTo>
                  <a:pt x="338667" y="0"/>
                </a:lnTo>
                <a:lnTo>
                  <a:pt x="338667" y="8467"/>
                </a:lnTo>
                <a:lnTo>
                  <a:pt x="338667" y="8467"/>
                </a:lnTo>
                <a:lnTo>
                  <a:pt x="338667" y="8467"/>
                </a:lnTo>
                <a:lnTo>
                  <a:pt x="338667" y="8467"/>
                </a:lnTo>
                <a:lnTo>
                  <a:pt x="338667" y="8467"/>
                </a:lnTo>
                <a:lnTo>
                  <a:pt x="338667" y="8467"/>
                </a:lnTo>
                <a:lnTo>
                  <a:pt x="338667" y="8467"/>
                </a:lnTo>
                <a:lnTo>
                  <a:pt x="330200" y="8467"/>
                </a:lnTo>
                <a:lnTo>
                  <a:pt x="330200" y="8467"/>
                </a:lnTo>
                <a:lnTo>
                  <a:pt x="321734" y="8467"/>
                </a:lnTo>
                <a:lnTo>
                  <a:pt x="313267" y="16934"/>
                </a:lnTo>
                <a:lnTo>
                  <a:pt x="304800" y="16934"/>
                </a:lnTo>
                <a:lnTo>
                  <a:pt x="296334" y="16934"/>
                </a:lnTo>
                <a:lnTo>
                  <a:pt x="287867" y="16934"/>
                </a:lnTo>
                <a:lnTo>
                  <a:pt x="279400" y="16934"/>
                </a:lnTo>
                <a:lnTo>
                  <a:pt x="262467" y="16934"/>
                </a:lnTo>
                <a:lnTo>
                  <a:pt x="254000" y="25400"/>
                </a:lnTo>
                <a:lnTo>
                  <a:pt x="237067" y="25400"/>
                </a:lnTo>
                <a:lnTo>
                  <a:pt x="220134" y="25400"/>
                </a:lnTo>
                <a:lnTo>
                  <a:pt x="211667" y="25400"/>
                </a:lnTo>
                <a:lnTo>
                  <a:pt x="194734" y="25400"/>
                </a:lnTo>
                <a:lnTo>
                  <a:pt x="177800" y="33867"/>
                </a:lnTo>
                <a:lnTo>
                  <a:pt x="160867" y="33867"/>
                </a:lnTo>
                <a:lnTo>
                  <a:pt x="152400" y="33867"/>
                </a:lnTo>
                <a:lnTo>
                  <a:pt x="135467" y="42334"/>
                </a:lnTo>
                <a:lnTo>
                  <a:pt x="118534" y="42334"/>
                </a:lnTo>
                <a:lnTo>
                  <a:pt x="110067" y="42334"/>
                </a:lnTo>
                <a:lnTo>
                  <a:pt x="93134" y="42334"/>
                </a:lnTo>
                <a:lnTo>
                  <a:pt x="84667" y="42334"/>
                </a:lnTo>
                <a:lnTo>
                  <a:pt x="67734" y="42334"/>
                </a:lnTo>
                <a:lnTo>
                  <a:pt x="59267" y="42334"/>
                </a:lnTo>
                <a:lnTo>
                  <a:pt x="50800" y="50800"/>
                </a:lnTo>
                <a:lnTo>
                  <a:pt x="42334" y="50800"/>
                </a:lnTo>
                <a:lnTo>
                  <a:pt x="33867" y="50800"/>
                </a:lnTo>
                <a:lnTo>
                  <a:pt x="25400" y="50800"/>
                </a:lnTo>
                <a:lnTo>
                  <a:pt x="16934" y="50800"/>
                </a:lnTo>
                <a:lnTo>
                  <a:pt x="8467" y="42334"/>
                </a:lnTo>
                <a:lnTo>
                  <a:pt x="8467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33867"/>
                </a:lnTo>
                <a:lnTo>
                  <a:pt x="8467" y="25400"/>
                </a:lnTo>
                <a:lnTo>
                  <a:pt x="8467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5" name="Freeform 10334"/>
          <p:cNvSpPr/>
          <p:nvPr/>
        </p:nvSpPr>
        <p:spPr>
          <a:xfrm>
            <a:off x="4580467" y="5029200"/>
            <a:ext cx="169334" cy="245534"/>
          </a:xfrm>
          <a:custGeom>
            <a:avLst/>
            <a:gdLst/>
            <a:ahLst/>
            <a:cxnLst/>
            <a:rect l="0" t="0" r="0" b="0"/>
            <a:pathLst>
              <a:path w="169334" h="245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3"/>
                </a:lnTo>
                <a:lnTo>
                  <a:pt x="25400" y="25400"/>
                </a:lnTo>
                <a:lnTo>
                  <a:pt x="33866" y="33867"/>
                </a:lnTo>
                <a:lnTo>
                  <a:pt x="42333" y="42333"/>
                </a:lnTo>
                <a:lnTo>
                  <a:pt x="59266" y="50800"/>
                </a:lnTo>
                <a:lnTo>
                  <a:pt x="67733" y="59267"/>
                </a:lnTo>
                <a:lnTo>
                  <a:pt x="76200" y="67733"/>
                </a:lnTo>
                <a:lnTo>
                  <a:pt x="93133" y="84667"/>
                </a:lnTo>
                <a:lnTo>
                  <a:pt x="110066" y="93133"/>
                </a:lnTo>
                <a:lnTo>
                  <a:pt x="118533" y="101600"/>
                </a:lnTo>
                <a:lnTo>
                  <a:pt x="127000" y="110067"/>
                </a:lnTo>
                <a:lnTo>
                  <a:pt x="135466" y="118533"/>
                </a:lnTo>
                <a:lnTo>
                  <a:pt x="143933" y="127000"/>
                </a:lnTo>
                <a:lnTo>
                  <a:pt x="152400" y="135467"/>
                </a:lnTo>
                <a:lnTo>
                  <a:pt x="160866" y="135467"/>
                </a:lnTo>
                <a:lnTo>
                  <a:pt x="160866" y="143933"/>
                </a:lnTo>
                <a:lnTo>
                  <a:pt x="160866" y="143933"/>
                </a:lnTo>
                <a:lnTo>
                  <a:pt x="169333" y="143933"/>
                </a:lnTo>
                <a:lnTo>
                  <a:pt x="169333" y="143933"/>
                </a:lnTo>
                <a:lnTo>
                  <a:pt x="169333" y="143933"/>
                </a:lnTo>
                <a:lnTo>
                  <a:pt x="169333" y="152400"/>
                </a:lnTo>
                <a:lnTo>
                  <a:pt x="160866" y="152400"/>
                </a:lnTo>
                <a:lnTo>
                  <a:pt x="160866" y="160867"/>
                </a:lnTo>
                <a:lnTo>
                  <a:pt x="152400" y="160867"/>
                </a:lnTo>
                <a:lnTo>
                  <a:pt x="143933" y="169333"/>
                </a:lnTo>
                <a:lnTo>
                  <a:pt x="143933" y="177800"/>
                </a:lnTo>
                <a:lnTo>
                  <a:pt x="135466" y="186267"/>
                </a:lnTo>
                <a:lnTo>
                  <a:pt x="127000" y="194733"/>
                </a:lnTo>
                <a:lnTo>
                  <a:pt x="118533" y="203200"/>
                </a:lnTo>
                <a:lnTo>
                  <a:pt x="110066" y="220133"/>
                </a:lnTo>
                <a:lnTo>
                  <a:pt x="101600" y="228600"/>
                </a:lnTo>
                <a:lnTo>
                  <a:pt x="101600" y="237067"/>
                </a:lnTo>
                <a:lnTo>
                  <a:pt x="101600" y="237067"/>
                </a:lnTo>
                <a:lnTo>
                  <a:pt x="93133" y="245533"/>
                </a:lnTo>
                <a:lnTo>
                  <a:pt x="93133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6" name="Freeform 10335"/>
          <p:cNvSpPr/>
          <p:nvPr/>
        </p:nvSpPr>
        <p:spPr>
          <a:xfrm>
            <a:off x="4038600" y="5003800"/>
            <a:ext cx="245534" cy="279401"/>
          </a:xfrm>
          <a:custGeom>
            <a:avLst/>
            <a:gdLst/>
            <a:ahLst/>
            <a:cxnLst/>
            <a:rect l="0" t="0" r="0" b="0"/>
            <a:pathLst>
              <a:path w="245534" h="279401">
                <a:moveTo>
                  <a:pt x="8467" y="254000"/>
                </a:move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70933"/>
                </a:lnTo>
                <a:lnTo>
                  <a:pt x="0" y="270933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16933" y="279400"/>
                </a:lnTo>
                <a:lnTo>
                  <a:pt x="16933" y="279400"/>
                </a:lnTo>
                <a:lnTo>
                  <a:pt x="25400" y="279400"/>
                </a:lnTo>
                <a:lnTo>
                  <a:pt x="33867" y="279400"/>
                </a:lnTo>
                <a:lnTo>
                  <a:pt x="42333" y="279400"/>
                </a:lnTo>
                <a:lnTo>
                  <a:pt x="50800" y="279400"/>
                </a:lnTo>
                <a:lnTo>
                  <a:pt x="59267" y="270933"/>
                </a:lnTo>
                <a:lnTo>
                  <a:pt x="67733" y="262467"/>
                </a:lnTo>
                <a:lnTo>
                  <a:pt x="76200" y="262467"/>
                </a:lnTo>
                <a:lnTo>
                  <a:pt x="84667" y="254000"/>
                </a:lnTo>
                <a:lnTo>
                  <a:pt x="101600" y="245533"/>
                </a:lnTo>
                <a:lnTo>
                  <a:pt x="101600" y="237067"/>
                </a:lnTo>
                <a:lnTo>
                  <a:pt x="110067" y="228600"/>
                </a:lnTo>
                <a:lnTo>
                  <a:pt x="118533" y="211667"/>
                </a:lnTo>
                <a:lnTo>
                  <a:pt x="127000" y="203200"/>
                </a:lnTo>
                <a:lnTo>
                  <a:pt x="127000" y="186267"/>
                </a:lnTo>
                <a:lnTo>
                  <a:pt x="135467" y="169333"/>
                </a:lnTo>
                <a:lnTo>
                  <a:pt x="135467" y="160867"/>
                </a:lnTo>
                <a:lnTo>
                  <a:pt x="143933" y="143933"/>
                </a:lnTo>
                <a:lnTo>
                  <a:pt x="152400" y="127000"/>
                </a:lnTo>
                <a:lnTo>
                  <a:pt x="152400" y="110067"/>
                </a:lnTo>
                <a:lnTo>
                  <a:pt x="152400" y="101600"/>
                </a:lnTo>
                <a:lnTo>
                  <a:pt x="152400" y="84667"/>
                </a:lnTo>
                <a:lnTo>
                  <a:pt x="152400" y="67733"/>
                </a:lnTo>
                <a:lnTo>
                  <a:pt x="152400" y="59267"/>
                </a:lnTo>
                <a:lnTo>
                  <a:pt x="152400" y="50800"/>
                </a:lnTo>
                <a:lnTo>
                  <a:pt x="152400" y="33867"/>
                </a:lnTo>
                <a:lnTo>
                  <a:pt x="152400" y="25400"/>
                </a:lnTo>
                <a:lnTo>
                  <a:pt x="152400" y="16933"/>
                </a:lnTo>
                <a:lnTo>
                  <a:pt x="152400" y="8467"/>
                </a:lnTo>
                <a:lnTo>
                  <a:pt x="143933" y="8467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8467"/>
                </a:lnTo>
                <a:lnTo>
                  <a:pt x="118533" y="16933"/>
                </a:lnTo>
                <a:lnTo>
                  <a:pt x="110067" y="16933"/>
                </a:lnTo>
                <a:lnTo>
                  <a:pt x="110067" y="25400"/>
                </a:lnTo>
                <a:lnTo>
                  <a:pt x="101600" y="42333"/>
                </a:lnTo>
                <a:lnTo>
                  <a:pt x="101600" y="50800"/>
                </a:lnTo>
                <a:lnTo>
                  <a:pt x="93133" y="67733"/>
                </a:lnTo>
                <a:lnTo>
                  <a:pt x="84667" y="76200"/>
                </a:lnTo>
                <a:lnTo>
                  <a:pt x="84667" y="93133"/>
                </a:lnTo>
                <a:lnTo>
                  <a:pt x="84667" y="110067"/>
                </a:lnTo>
                <a:lnTo>
                  <a:pt x="76200" y="127000"/>
                </a:lnTo>
                <a:lnTo>
                  <a:pt x="76200" y="143933"/>
                </a:lnTo>
                <a:lnTo>
                  <a:pt x="76200" y="152400"/>
                </a:lnTo>
                <a:lnTo>
                  <a:pt x="76200" y="169333"/>
                </a:lnTo>
                <a:lnTo>
                  <a:pt x="84667" y="186267"/>
                </a:lnTo>
                <a:lnTo>
                  <a:pt x="84667" y="203200"/>
                </a:lnTo>
                <a:lnTo>
                  <a:pt x="84667" y="211667"/>
                </a:lnTo>
                <a:lnTo>
                  <a:pt x="93133" y="228600"/>
                </a:lnTo>
                <a:lnTo>
                  <a:pt x="101600" y="237067"/>
                </a:lnTo>
                <a:lnTo>
                  <a:pt x="110067" y="245533"/>
                </a:lnTo>
                <a:lnTo>
                  <a:pt x="110067" y="262467"/>
                </a:lnTo>
                <a:lnTo>
                  <a:pt x="118533" y="262467"/>
                </a:lnTo>
                <a:lnTo>
                  <a:pt x="127000" y="270933"/>
                </a:lnTo>
                <a:lnTo>
                  <a:pt x="135467" y="270933"/>
                </a:lnTo>
                <a:lnTo>
                  <a:pt x="152400" y="279400"/>
                </a:lnTo>
                <a:lnTo>
                  <a:pt x="160867" y="279400"/>
                </a:lnTo>
                <a:lnTo>
                  <a:pt x="169333" y="279400"/>
                </a:lnTo>
                <a:lnTo>
                  <a:pt x="177800" y="279400"/>
                </a:lnTo>
                <a:lnTo>
                  <a:pt x="186267" y="279400"/>
                </a:lnTo>
                <a:lnTo>
                  <a:pt x="194733" y="279400"/>
                </a:lnTo>
                <a:lnTo>
                  <a:pt x="211667" y="279400"/>
                </a:lnTo>
                <a:lnTo>
                  <a:pt x="220133" y="279400"/>
                </a:lnTo>
                <a:lnTo>
                  <a:pt x="228600" y="279400"/>
                </a:lnTo>
                <a:lnTo>
                  <a:pt x="237067" y="279400"/>
                </a:lnTo>
                <a:lnTo>
                  <a:pt x="237067" y="270933"/>
                </a:lnTo>
                <a:lnTo>
                  <a:pt x="245533" y="270933"/>
                </a:lnTo>
                <a:lnTo>
                  <a:pt x="245533" y="270933"/>
                </a:lnTo>
                <a:lnTo>
                  <a:pt x="245533" y="270933"/>
                </a:lnTo>
                <a:lnTo>
                  <a:pt x="245533" y="270933"/>
                </a:lnTo>
                <a:lnTo>
                  <a:pt x="245533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7" name="Freeform 10336"/>
          <p:cNvSpPr/>
          <p:nvPr/>
        </p:nvSpPr>
        <p:spPr>
          <a:xfrm>
            <a:off x="770467" y="4021667"/>
            <a:ext cx="279401" cy="245534"/>
          </a:xfrm>
          <a:custGeom>
            <a:avLst/>
            <a:gdLst/>
            <a:ahLst/>
            <a:cxnLst/>
            <a:rect l="0" t="0" r="0" b="0"/>
            <a:pathLst>
              <a:path w="279401" h="245534">
                <a:moveTo>
                  <a:pt x="194733" y="0"/>
                </a:moveTo>
                <a:lnTo>
                  <a:pt x="194733" y="0"/>
                </a:lnTo>
                <a:lnTo>
                  <a:pt x="194733" y="8466"/>
                </a:lnTo>
                <a:lnTo>
                  <a:pt x="186266" y="8466"/>
                </a:lnTo>
                <a:lnTo>
                  <a:pt x="186266" y="16933"/>
                </a:lnTo>
                <a:lnTo>
                  <a:pt x="177800" y="25400"/>
                </a:lnTo>
                <a:lnTo>
                  <a:pt x="169333" y="33866"/>
                </a:lnTo>
                <a:lnTo>
                  <a:pt x="160866" y="42333"/>
                </a:lnTo>
                <a:lnTo>
                  <a:pt x="152400" y="59266"/>
                </a:lnTo>
                <a:lnTo>
                  <a:pt x="143933" y="76200"/>
                </a:lnTo>
                <a:lnTo>
                  <a:pt x="127000" y="93133"/>
                </a:lnTo>
                <a:lnTo>
                  <a:pt x="118533" y="110066"/>
                </a:lnTo>
                <a:lnTo>
                  <a:pt x="101600" y="127000"/>
                </a:lnTo>
                <a:lnTo>
                  <a:pt x="84666" y="143933"/>
                </a:lnTo>
                <a:lnTo>
                  <a:pt x="67733" y="160866"/>
                </a:lnTo>
                <a:lnTo>
                  <a:pt x="50800" y="177800"/>
                </a:lnTo>
                <a:lnTo>
                  <a:pt x="42333" y="194733"/>
                </a:lnTo>
                <a:lnTo>
                  <a:pt x="25400" y="203200"/>
                </a:lnTo>
                <a:lnTo>
                  <a:pt x="16933" y="211666"/>
                </a:lnTo>
                <a:lnTo>
                  <a:pt x="8466" y="220133"/>
                </a:lnTo>
                <a:lnTo>
                  <a:pt x="8466" y="228600"/>
                </a:lnTo>
                <a:lnTo>
                  <a:pt x="0" y="228600"/>
                </a:lnTo>
                <a:lnTo>
                  <a:pt x="0" y="237066"/>
                </a:lnTo>
                <a:lnTo>
                  <a:pt x="0" y="237066"/>
                </a:lnTo>
                <a:lnTo>
                  <a:pt x="8466" y="237066"/>
                </a:lnTo>
                <a:lnTo>
                  <a:pt x="16933" y="237066"/>
                </a:lnTo>
                <a:lnTo>
                  <a:pt x="25400" y="237066"/>
                </a:lnTo>
                <a:lnTo>
                  <a:pt x="42333" y="245533"/>
                </a:lnTo>
                <a:lnTo>
                  <a:pt x="59266" y="245533"/>
                </a:lnTo>
                <a:lnTo>
                  <a:pt x="76200" y="245533"/>
                </a:lnTo>
                <a:lnTo>
                  <a:pt x="101600" y="245533"/>
                </a:lnTo>
                <a:lnTo>
                  <a:pt x="118533" y="245533"/>
                </a:lnTo>
                <a:lnTo>
                  <a:pt x="143933" y="245533"/>
                </a:lnTo>
                <a:lnTo>
                  <a:pt x="169333" y="245533"/>
                </a:lnTo>
                <a:lnTo>
                  <a:pt x="194733" y="245533"/>
                </a:lnTo>
                <a:lnTo>
                  <a:pt x="211666" y="245533"/>
                </a:lnTo>
                <a:lnTo>
                  <a:pt x="228600" y="245533"/>
                </a:lnTo>
                <a:lnTo>
                  <a:pt x="245533" y="237066"/>
                </a:lnTo>
                <a:lnTo>
                  <a:pt x="262466" y="237066"/>
                </a:lnTo>
                <a:lnTo>
                  <a:pt x="270933" y="228600"/>
                </a:lnTo>
                <a:lnTo>
                  <a:pt x="279400" y="220133"/>
                </a:lnTo>
                <a:lnTo>
                  <a:pt x="279400" y="220133"/>
                </a:lnTo>
                <a:lnTo>
                  <a:pt x="279400" y="211666"/>
                </a:lnTo>
                <a:lnTo>
                  <a:pt x="279400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8" name="Freeform 10337"/>
          <p:cNvSpPr/>
          <p:nvPr/>
        </p:nvSpPr>
        <p:spPr>
          <a:xfrm>
            <a:off x="982133" y="3996267"/>
            <a:ext cx="25401" cy="355601"/>
          </a:xfrm>
          <a:custGeom>
            <a:avLst/>
            <a:gdLst/>
            <a:ahLst/>
            <a:cxnLst/>
            <a:rect l="0" t="0" r="0" b="0"/>
            <a:pathLst>
              <a:path w="25401" h="355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0" y="296333"/>
                </a:lnTo>
                <a:lnTo>
                  <a:pt x="0" y="321733"/>
                </a:lnTo>
                <a:lnTo>
                  <a:pt x="0" y="338666"/>
                </a:lnTo>
                <a:lnTo>
                  <a:pt x="0" y="347133"/>
                </a:lnTo>
                <a:lnTo>
                  <a:pt x="0" y="347133"/>
                </a:lnTo>
                <a:lnTo>
                  <a:pt x="8467" y="355600"/>
                </a:lnTo>
                <a:lnTo>
                  <a:pt x="8467" y="355600"/>
                </a:lnTo>
                <a:lnTo>
                  <a:pt x="16934" y="347133"/>
                </a:lnTo>
                <a:lnTo>
                  <a:pt x="16934" y="347133"/>
                </a:lnTo>
                <a:lnTo>
                  <a:pt x="25400" y="338666"/>
                </a:lnTo>
                <a:lnTo>
                  <a:pt x="25400" y="338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9" name="Freeform 10338"/>
          <p:cNvSpPr/>
          <p:nvPr/>
        </p:nvSpPr>
        <p:spPr>
          <a:xfrm>
            <a:off x="1126067" y="4030133"/>
            <a:ext cx="152401" cy="330201"/>
          </a:xfrm>
          <a:custGeom>
            <a:avLst/>
            <a:gdLst/>
            <a:ahLst/>
            <a:cxnLst/>
            <a:rect l="0" t="0" r="0" b="0"/>
            <a:pathLst>
              <a:path w="152401" h="330201">
                <a:moveTo>
                  <a:pt x="50800" y="25400"/>
                </a:move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33867"/>
                </a:lnTo>
                <a:lnTo>
                  <a:pt x="33866" y="42334"/>
                </a:lnTo>
                <a:lnTo>
                  <a:pt x="25400" y="59267"/>
                </a:lnTo>
                <a:lnTo>
                  <a:pt x="25400" y="67734"/>
                </a:lnTo>
                <a:lnTo>
                  <a:pt x="16933" y="84667"/>
                </a:lnTo>
                <a:lnTo>
                  <a:pt x="16933" y="110067"/>
                </a:lnTo>
                <a:lnTo>
                  <a:pt x="8466" y="135467"/>
                </a:lnTo>
                <a:lnTo>
                  <a:pt x="8466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8466" y="237067"/>
                </a:lnTo>
                <a:lnTo>
                  <a:pt x="16933" y="254000"/>
                </a:lnTo>
                <a:lnTo>
                  <a:pt x="16933" y="279400"/>
                </a:lnTo>
                <a:lnTo>
                  <a:pt x="33866" y="296334"/>
                </a:lnTo>
                <a:lnTo>
                  <a:pt x="42333" y="304800"/>
                </a:lnTo>
                <a:lnTo>
                  <a:pt x="59266" y="321734"/>
                </a:lnTo>
                <a:lnTo>
                  <a:pt x="76200" y="330200"/>
                </a:lnTo>
                <a:lnTo>
                  <a:pt x="84666" y="330200"/>
                </a:lnTo>
                <a:lnTo>
                  <a:pt x="101600" y="330200"/>
                </a:lnTo>
                <a:lnTo>
                  <a:pt x="118533" y="330200"/>
                </a:lnTo>
                <a:lnTo>
                  <a:pt x="127000" y="321734"/>
                </a:lnTo>
                <a:lnTo>
                  <a:pt x="135466" y="313267"/>
                </a:lnTo>
                <a:lnTo>
                  <a:pt x="143933" y="296334"/>
                </a:lnTo>
                <a:lnTo>
                  <a:pt x="152400" y="287867"/>
                </a:lnTo>
                <a:lnTo>
                  <a:pt x="152400" y="270934"/>
                </a:lnTo>
                <a:lnTo>
                  <a:pt x="152400" y="245534"/>
                </a:lnTo>
                <a:lnTo>
                  <a:pt x="152400" y="220134"/>
                </a:lnTo>
                <a:lnTo>
                  <a:pt x="143933" y="203200"/>
                </a:lnTo>
                <a:lnTo>
                  <a:pt x="143933" y="177800"/>
                </a:lnTo>
                <a:lnTo>
                  <a:pt x="135466" y="143934"/>
                </a:lnTo>
                <a:lnTo>
                  <a:pt x="127000" y="118534"/>
                </a:lnTo>
                <a:lnTo>
                  <a:pt x="110066" y="93134"/>
                </a:lnTo>
                <a:lnTo>
                  <a:pt x="101600" y="67734"/>
                </a:lnTo>
                <a:lnTo>
                  <a:pt x="93133" y="50800"/>
                </a:lnTo>
                <a:lnTo>
                  <a:pt x="76200" y="25400"/>
                </a:lnTo>
                <a:lnTo>
                  <a:pt x="67733" y="16934"/>
                </a:lnTo>
                <a:lnTo>
                  <a:pt x="59266" y="8467"/>
                </a:lnTo>
                <a:lnTo>
                  <a:pt x="50800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0" name="Freeform 10339"/>
          <p:cNvSpPr/>
          <p:nvPr/>
        </p:nvSpPr>
        <p:spPr>
          <a:xfrm>
            <a:off x="694267" y="4436533"/>
            <a:ext cx="762001" cy="8468"/>
          </a:xfrm>
          <a:custGeom>
            <a:avLst/>
            <a:gdLst/>
            <a:ahLst/>
            <a:cxnLst/>
            <a:rect l="0" t="0" r="0" b="0"/>
            <a:pathLst>
              <a:path w="762001" h="8468">
                <a:moveTo>
                  <a:pt x="0" y="0"/>
                </a:move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0800" y="0"/>
                </a:lnTo>
                <a:lnTo>
                  <a:pt x="84666" y="0"/>
                </a:lnTo>
                <a:lnTo>
                  <a:pt x="127000" y="0"/>
                </a:lnTo>
                <a:lnTo>
                  <a:pt x="160866" y="0"/>
                </a:lnTo>
                <a:lnTo>
                  <a:pt x="211666" y="0"/>
                </a:lnTo>
                <a:lnTo>
                  <a:pt x="262466" y="0"/>
                </a:lnTo>
                <a:lnTo>
                  <a:pt x="313266" y="0"/>
                </a:lnTo>
                <a:lnTo>
                  <a:pt x="372533" y="0"/>
                </a:lnTo>
                <a:lnTo>
                  <a:pt x="423333" y="0"/>
                </a:lnTo>
                <a:lnTo>
                  <a:pt x="482600" y="0"/>
                </a:lnTo>
                <a:lnTo>
                  <a:pt x="533400" y="0"/>
                </a:lnTo>
                <a:lnTo>
                  <a:pt x="584200" y="0"/>
                </a:lnTo>
                <a:lnTo>
                  <a:pt x="626533" y="0"/>
                </a:lnTo>
                <a:lnTo>
                  <a:pt x="668866" y="8467"/>
                </a:lnTo>
                <a:lnTo>
                  <a:pt x="702733" y="8467"/>
                </a:lnTo>
                <a:lnTo>
                  <a:pt x="728133" y="8467"/>
                </a:lnTo>
                <a:lnTo>
                  <a:pt x="753533" y="8467"/>
                </a:lnTo>
                <a:lnTo>
                  <a:pt x="762000" y="8467"/>
                </a:lnTo>
                <a:lnTo>
                  <a:pt x="762000" y="8467"/>
                </a:lnTo>
                <a:lnTo>
                  <a:pt x="762000" y="8467"/>
                </a:lnTo>
                <a:lnTo>
                  <a:pt x="7620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1" name="Freeform 10340"/>
          <p:cNvSpPr/>
          <p:nvPr/>
        </p:nvSpPr>
        <p:spPr>
          <a:xfrm>
            <a:off x="829733" y="4512733"/>
            <a:ext cx="287868" cy="296335"/>
          </a:xfrm>
          <a:custGeom>
            <a:avLst/>
            <a:gdLst/>
            <a:ahLst/>
            <a:cxnLst/>
            <a:rect l="0" t="0" r="0" b="0"/>
            <a:pathLst>
              <a:path w="287868" h="296335">
                <a:moveTo>
                  <a:pt x="0" y="59267"/>
                </a:moveTo>
                <a:lnTo>
                  <a:pt x="0" y="59267"/>
                </a:lnTo>
                <a:lnTo>
                  <a:pt x="8467" y="59267"/>
                </a:lnTo>
                <a:lnTo>
                  <a:pt x="8467" y="50800"/>
                </a:lnTo>
                <a:lnTo>
                  <a:pt x="16934" y="50800"/>
                </a:lnTo>
                <a:lnTo>
                  <a:pt x="25400" y="42334"/>
                </a:lnTo>
                <a:lnTo>
                  <a:pt x="42334" y="33867"/>
                </a:lnTo>
                <a:lnTo>
                  <a:pt x="50800" y="25400"/>
                </a:lnTo>
                <a:lnTo>
                  <a:pt x="67734" y="16934"/>
                </a:lnTo>
                <a:lnTo>
                  <a:pt x="84667" y="8467"/>
                </a:lnTo>
                <a:lnTo>
                  <a:pt x="110067" y="8467"/>
                </a:lnTo>
                <a:lnTo>
                  <a:pt x="127000" y="0"/>
                </a:lnTo>
                <a:lnTo>
                  <a:pt x="152400" y="0"/>
                </a:lnTo>
                <a:lnTo>
                  <a:pt x="169334" y="0"/>
                </a:lnTo>
                <a:lnTo>
                  <a:pt x="186267" y="0"/>
                </a:lnTo>
                <a:lnTo>
                  <a:pt x="203200" y="0"/>
                </a:lnTo>
                <a:lnTo>
                  <a:pt x="220134" y="0"/>
                </a:lnTo>
                <a:lnTo>
                  <a:pt x="228600" y="16934"/>
                </a:lnTo>
                <a:lnTo>
                  <a:pt x="237067" y="16934"/>
                </a:lnTo>
                <a:lnTo>
                  <a:pt x="237067" y="25400"/>
                </a:lnTo>
                <a:lnTo>
                  <a:pt x="237067" y="33867"/>
                </a:lnTo>
                <a:lnTo>
                  <a:pt x="228600" y="50800"/>
                </a:lnTo>
                <a:lnTo>
                  <a:pt x="220134" y="59267"/>
                </a:lnTo>
                <a:lnTo>
                  <a:pt x="211667" y="67734"/>
                </a:lnTo>
                <a:lnTo>
                  <a:pt x="186267" y="76200"/>
                </a:lnTo>
                <a:lnTo>
                  <a:pt x="169334" y="84667"/>
                </a:lnTo>
                <a:lnTo>
                  <a:pt x="152400" y="93134"/>
                </a:lnTo>
                <a:lnTo>
                  <a:pt x="135467" y="101600"/>
                </a:lnTo>
                <a:lnTo>
                  <a:pt x="127000" y="110067"/>
                </a:lnTo>
                <a:lnTo>
                  <a:pt x="110067" y="110067"/>
                </a:lnTo>
                <a:lnTo>
                  <a:pt x="101600" y="110067"/>
                </a:lnTo>
                <a:lnTo>
                  <a:pt x="101600" y="110067"/>
                </a:lnTo>
                <a:lnTo>
                  <a:pt x="101600" y="110067"/>
                </a:lnTo>
                <a:lnTo>
                  <a:pt x="101600" y="118534"/>
                </a:lnTo>
                <a:lnTo>
                  <a:pt x="110067" y="118534"/>
                </a:lnTo>
                <a:lnTo>
                  <a:pt x="118534" y="118534"/>
                </a:lnTo>
                <a:lnTo>
                  <a:pt x="135467" y="118534"/>
                </a:lnTo>
                <a:lnTo>
                  <a:pt x="160867" y="118534"/>
                </a:lnTo>
                <a:lnTo>
                  <a:pt x="177800" y="127000"/>
                </a:lnTo>
                <a:lnTo>
                  <a:pt x="203200" y="135467"/>
                </a:lnTo>
                <a:lnTo>
                  <a:pt x="228600" y="143934"/>
                </a:lnTo>
                <a:lnTo>
                  <a:pt x="245534" y="152400"/>
                </a:lnTo>
                <a:lnTo>
                  <a:pt x="262467" y="169334"/>
                </a:lnTo>
                <a:lnTo>
                  <a:pt x="279400" y="177800"/>
                </a:lnTo>
                <a:lnTo>
                  <a:pt x="287867" y="194734"/>
                </a:lnTo>
                <a:lnTo>
                  <a:pt x="287867" y="203200"/>
                </a:lnTo>
                <a:lnTo>
                  <a:pt x="287867" y="220134"/>
                </a:lnTo>
                <a:lnTo>
                  <a:pt x="279400" y="237067"/>
                </a:lnTo>
                <a:lnTo>
                  <a:pt x="270934" y="245534"/>
                </a:lnTo>
                <a:lnTo>
                  <a:pt x="254000" y="262467"/>
                </a:lnTo>
                <a:lnTo>
                  <a:pt x="237067" y="270934"/>
                </a:lnTo>
                <a:lnTo>
                  <a:pt x="211667" y="279400"/>
                </a:lnTo>
                <a:lnTo>
                  <a:pt x="186267" y="287867"/>
                </a:lnTo>
                <a:lnTo>
                  <a:pt x="169334" y="296334"/>
                </a:lnTo>
                <a:lnTo>
                  <a:pt x="143934" y="296334"/>
                </a:lnTo>
                <a:lnTo>
                  <a:pt x="118534" y="296334"/>
                </a:lnTo>
                <a:lnTo>
                  <a:pt x="101600" y="296334"/>
                </a:lnTo>
                <a:lnTo>
                  <a:pt x="76200" y="296334"/>
                </a:lnTo>
                <a:lnTo>
                  <a:pt x="67734" y="287867"/>
                </a:lnTo>
                <a:lnTo>
                  <a:pt x="50800" y="279400"/>
                </a:lnTo>
                <a:lnTo>
                  <a:pt x="50800" y="262467"/>
                </a:lnTo>
                <a:lnTo>
                  <a:pt x="42334" y="245534"/>
                </a:lnTo>
                <a:lnTo>
                  <a:pt x="42334" y="245534"/>
                </a:lnTo>
                <a:lnTo>
                  <a:pt x="42334" y="237067"/>
                </a:lnTo>
                <a:lnTo>
                  <a:pt x="42334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2" name="Freeform 10341"/>
          <p:cNvSpPr/>
          <p:nvPr/>
        </p:nvSpPr>
        <p:spPr>
          <a:xfrm>
            <a:off x="1159933" y="4504267"/>
            <a:ext cx="194735" cy="321734"/>
          </a:xfrm>
          <a:custGeom>
            <a:avLst/>
            <a:gdLst/>
            <a:ahLst/>
            <a:cxnLst/>
            <a:rect l="0" t="0" r="0" b="0"/>
            <a:pathLst>
              <a:path w="194735" h="321734">
                <a:moveTo>
                  <a:pt x="67734" y="0"/>
                </a:moveTo>
                <a:lnTo>
                  <a:pt x="67734" y="0"/>
                </a:lnTo>
                <a:lnTo>
                  <a:pt x="67734" y="8466"/>
                </a:lnTo>
                <a:lnTo>
                  <a:pt x="67734" y="8466"/>
                </a:lnTo>
                <a:lnTo>
                  <a:pt x="67734" y="16933"/>
                </a:lnTo>
                <a:lnTo>
                  <a:pt x="59267" y="25400"/>
                </a:lnTo>
                <a:lnTo>
                  <a:pt x="59267" y="33866"/>
                </a:lnTo>
                <a:lnTo>
                  <a:pt x="50800" y="42333"/>
                </a:lnTo>
                <a:lnTo>
                  <a:pt x="42334" y="59266"/>
                </a:lnTo>
                <a:lnTo>
                  <a:pt x="33867" y="76200"/>
                </a:lnTo>
                <a:lnTo>
                  <a:pt x="25400" y="101600"/>
                </a:lnTo>
                <a:lnTo>
                  <a:pt x="16934" y="118533"/>
                </a:lnTo>
                <a:lnTo>
                  <a:pt x="8467" y="143933"/>
                </a:lnTo>
                <a:lnTo>
                  <a:pt x="8467" y="160866"/>
                </a:lnTo>
                <a:lnTo>
                  <a:pt x="0" y="186266"/>
                </a:lnTo>
                <a:lnTo>
                  <a:pt x="8467" y="211666"/>
                </a:lnTo>
                <a:lnTo>
                  <a:pt x="8467" y="237066"/>
                </a:lnTo>
                <a:lnTo>
                  <a:pt x="16934" y="254000"/>
                </a:lnTo>
                <a:lnTo>
                  <a:pt x="25400" y="270933"/>
                </a:lnTo>
                <a:lnTo>
                  <a:pt x="42334" y="287866"/>
                </a:lnTo>
                <a:lnTo>
                  <a:pt x="59267" y="304800"/>
                </a:lnTo>
                <a:lnTo>
                  <a:pt x="76200" y="313266"/>
                </a:lnTo>
                <a:lnTo>
                  <a:pt x="93134" y="313266"/>
                </a:lnTo>
                <a:lnTo>
                  <a:pt x="110067" y="321733"/>
                </a:lnTo>
                <a:lnTo>
                  <a:pt x="127000" y="321733"/>
                </a:lnTo>
                <a:lnTo>
                  <a:pt x="152400" y="313266"/>
                </a:lnTo>
                <a:lnTo>
                  <a:pt x="160867" y="313266"/>
                </a:lnTo>
                <a:lnTo>
                  <a:pt x="177800" y="304800"/>
                </a:lnTo>
                <a:lnTo>
                  <a:pt x="186267" y="287866"/>
                </a:lnTo>
                <a:lnTo>
                  <a:pt x="186267" y="279400"/>
                </a:lnTo>
                <a:lnTo>
                  <a:pt x="194734" y="262466"/>
                </a:lnTo>
                <a:lnTo>
                  <a:pt x="194734" y="245533"/>
                </a:lnTo>
                <a:lnTo>
                  <a:pt x="186267" y="237066"/>
                </a:lnTo>
                <a:lnTo>
                  <a:pt x="186267" y="220133"/>
                </a:lnTo>
                <a:lnTo>
                  <a:pt x="177800" y="203200"/>
                </a:lnTo>
                <a:lnTo>
                  <a:pt x="169334" y="194733"/>
                </a:lnTo>
                <a:lnTo>
                  <a:pt x="160867" y="186266"/>
                </a:lnTo>
                <a:lnTo>
                  <a:pt x="152400" y="186266"/>
                </a:lnTo>
                <a:lnTo>
                  <a:pt x="135467" y="186266"/>
                </a:lnTo>
                <a:lnTo>
                  <a:pt x="127000" y="186266"/>
                </a:lnTo>
                <a:lnTo>
                  <a:pt x="118534" y="194733"/>
                </a:lnTo>
                <a:lnTo>
                  <a:pt x="101600" y="194733"/>
                </a:lnTo>
                <a:lnTo>
                  <a:pt x="93134" y="211666"/>
                </a:lnTo>
                <a:lnTo>
                  <a:pt x="84667" y="228600"/>
                </a:lnTo>
                <a:lnTo>
                  <a:pt x="76200" y="245533"/>
                </a:lnTo>
                <a:lnTo>
                  <a:pt x="76200" y="254000"/>
                </a:lnTo>
                <a:lnTo>
                  <a:pt x="67734" y="270933"/>
                </a:lnTo>
                <a:lnTo>
                  <a:pt x="76200" y="287866"/>
                </a:lnTo>
                <a:lnTo>
                  <a:pt x="76200" y="304800"/>
                </a:lnTo>
                <a:lnTo>
                  <a:pt x="84667" y="304800"/>
                </a:lnTo>
                <a:lnTo>
                  <a:pt x="93134" y="313266"/>
                </a:lnTo>
                <a:lnTo>
                  <a:pt x="110067" y="313266"/>
                </a:lnTo>
                <a:lnTo>
                  <a:pt x="110067" y="313266"/>
                </a:lnTo>
                <a:lnTo>
                  <a:pt x="118534" y="313266"/>
                </a:lnTo>
                <a:lnTo>
                  <a:pt x="118534" y="313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3" name="Freeform 10342"/>
          <p:cNvSpPr/>
          <p:nvPr/>
        </p:nvSpPr>
        <p:spPr>
          <a:xfrm>
            <a:off x="1397000" y="4504267"/>
            <a:ext cx="160868" cy="313267"/>
          </a:xfrm>
          <a:custGeom>
            <a:avLst/>
            <a:gdLst/>
            <a:ahLst/>
            <a:cxnLst/>
            <a:rect l="0" t="0" r="0" b="0"/>
            <a:pathLst>
              <a:path w="160868" h="313267">
                <a:moveTo>
                  <a:pt x="59267" y="16933"/>
                </a:moveTo>
                <a:lnTo>
                  <a:pt x="50800" y="16933"/>
                </a:lnTo>
                <a:lnTo>
                  <a:pt x="50800" y="16933"/>
                </a:lnTo>
                <a:lnTo>
                  <a:pt x="42333" y="25400"/>
                </a:lnTo>
                <a:lnTo>
                  <a:pt x="42333" y="25400"/>
                </a:lnTo>
                <a:lnTo>
                  <a:pt x="33867" y="25400"/>
                </a:lnTo>
                <a:lnTo>
                  <a:pt x="25400" y="42333"/>
                </a:lnTo>
                <a:lnTo>
                  <a:pt x="25400" y="50800"/>
                </a:lnTo>
                <a:lnTo>
                  <a:pt x="16933" y="67733"/>
                </a:lnTo>
                <a:lnTo>
                  <a:pt x="8467" y="84666"/>
                </a:lnTo>
                <a:lnTo>
                  <a:pt x="8467" y="110066"/>
                </a:lnTo>
                <a:lnTo>
                  <a:pt x="0" y="135466"/>
                </a:lnTo>
                <a:lnTo>
                  <a:pt x="0" y="160866"/>
                </a:lnTo>
                <a:lnTo>
                  <a:pt x="8467" y="186266"/>
                </a:lnTo>
                <a:lnTo>
                  <a:pt x="8467" y="211666"/>
                </a:lnTo>
                <a:lnTo>
                  <a:pt x="16933" y="237066"/>
                </a:lnTo>
                <a:lnTo>
                  <a:pt x="25400" y="254000"/>
                </a:lnTo>
                <a:lnTo>
                  <a:pt x="33867" y="270933"/>
                </a:lnTo>
                <a:lnTo>
                  <a:pt x="42333" y="287866"/>
                </a:lnTo>
                <a:lnTo>
                  <a:pt x="59267" y="296333"/>
                </a:lnTo>
                <a:lnTo>
                  <a:pt x="76200" y="304800"/>
                </a:lnTo>
                <a:lnTo>
                  <a:pt x="84667" y="313266"/>
                </a:lnTo>
                <a:lnTo>
                  <a:pt x="101600" y="313266"/>
                </a:lnTo>
                <a:lnTo>
                  <a:pt x="118533" y="313266"/>
                </a:lnTo>
                <a:lnTo>
                  <a:pt x="127000" y="304800"/>
                </a:lnTo>
                <a:lnTo>
                  <a:pt x="135467" y="296333"/>
                </a:lnTo>
                <a:lnTo>
                  <a:pt x="143933" y="279400"/>
                </a:lnTo>
                <a:lnTo>
                  <a:pt x="152400" y="262466"/>
                </a:lnTo>
                <a:lnTo>
                  <a:pt x="152400" y="245533"/>
                </a:lnTo>
                <a:lnTo>
                  <a:pt x="152400" y="220133"/>
                </a:lnTo>
                <a:lnTo>
                  <a:pt x="160867" y="194733"/>
                </a:lnTo>
                <a:lnTo>
                  <a:pt x="152400" y="169333"/>
                </a:lnTo>
                <a:lnTo>
                  <a:pt x="152400" y="152400"/>
                </a:lnTo>
                <a:lnTo>
                  <a:pt x="143933" y="118533"/>
                </a:lnTo>
                <a:lnTo>
                  <a:pt x="135467" y="101600"/>
                </a:lnTo>
                <a:lnTo>
                  <a:pt x="127000" y="76200"/>
                </a:lnTo>
                <a:lnTo>
                  <a:pt x="118533" y="59266"/>
                </a:lnTo>
                <a:lnTo>
                  <a:pt x="110067" y="42333"/>
                </a:lnTo>
                <a:lnTo>
                  <a:pt x="93133" y="25400"/>
                </a:lnTo>
                <a:lnTo>
                  <a:pt x="84667" y="16933"/>
                </a:lnTo>
                <a:lnTo>
                  <a:pt x="76200" y="8466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9267" y="0"/>
                </a:lnTo>
                <a:lnTo>
                  <a:pt x="592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4" name="Freeform 10343"/>
          <p:cNvSpPr/>
          <p:nvPr/>
        </p:nvSpPr>
        <p:spPr>
          <a:xfrm>
            <a:off x="1625600" y="4385733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01600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5" name="Freeform 10344"/>
          <p:cNvSpPr/>
          <p:nvPr/>
        </p:nvSpPr>
        <p:spPr>
          <a:xfrm>
            <a:off x="1642533" y="4487333"/>
            <a:ext cx="143935" cy="8468"/>
          </a:xfrm>
          <a:custGeom>
            <a:avLst/>
            <a:gdLst/>
            <a:ahLst/>
            <a:cxnLst/>
            <a:rect l="0" t="0" r="0" b="0"/>
            <a:pathLst>
              <a:path w="143935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8467"/>
                </a:lnTo>
                <a:lnTo>
                  <a:pt x="50800" y="8467"/>
                </a:lnTo>
                <a:lnTo>
                  <a:pt x="67734" y="0"/>
                </a:lnTo>
                <a:lnTo>
                  <a:pt x="93134" y="0"/>
                </a:lnTo>
                <a:lnTo>
                  <a:pt x="118534" y="0"/>
                </a:lnTo>
                <a:lnTo>
                  <a:pt x="118534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6" name="Freeform 10345"/>
          <p:cNvSpPr/>
          <p:nvPr/>
        </p:nvSpPr>
        <p:spPr>
          <a:xfrm>
            <a:off x="2032000" y="3886200"/>
            <a:ext cx="406401" cy="414868"/>
          </a:xfrm>
          <a:custGeom>
            <a:avLst/>
            <a:gdLst/>
            <a:ahLst/>
            <a:cxnLst/>
            <a:rect l="0" t="0" r="0" b="0"/>
            <a:pathLst>
              <a:path w="406401" h="414868">
                <a:moveTo>
                  <a:pt x="0" y="406400"/>
                </a:moveTo>
                <a:lnTo>
                  <a:pt x="0" y="406400"/>
                </a:lnTo>
                <a:lnTo>
                  <a:pt x="8467" y="414867"/>
                </a:lnTo>
                <a:lnTo>
                  <a:pt x="8467" y="414867"/>
                </a:lnTo>
                <a:lnTo>
                  <a:pt x="8467" y="414867"/>
                </a:lnTo>
                <a:lnTo>
                  <a:pt x="16933" y="414867"/>
                </a:lnTo>
                <a:lnTo>
                  <a:pt x="25400" y="414867"/>
                </a:lnTo>
                <a:lnTo>
                  <a:pt x="25400" y="414867"/>
                </a:lnTo>
                <a:lnTo>
                  <a:pt x="42333" y="406400"/>
                </a:lnTo>
                <a:lnTo>
                  <a:pt x="50800" y="406400"/>
                </a:lnTo>
                <a:lnTo>
                  <a:pt x="59267" y="397933"/>
                </a:lnTo>
                <a:lnTo>
                  <a:pt x="76200" y="389467"/>
                </a:lnTo>
                <a:lnTo>
                  <a:pt x="84667" y="381000"/>
                </a:lnTo>
                <a:lnTo>
                  <a:pt x="101600" y="364067"/>
                </a:lnTo>
                <a:lnTo>
                  <a:pt x="110067" y="355600"/>
                </a:lnTo>
                <a:lnTo>
                  <a:pt x="118533" y="338667"/>
                </a:lnTo>
                <a:lnTo>
                  <a:pt x="135467" y="330200"/>
                </a:lnTo>
                <a:lnTo>
                  <a:pt x="143933" y="313267"/>
                </a:lnTo>
                <a:lnTo>
                  <a:pt x="152400" y="296333"/>
                </a:lnTo>
                <a:lnTo>
                  <a:pt x="160867" y="279400"/>
                </a:lnTo>
                <a:lnTo>
                  <a:pt x="177800" y="262467"/>
                </a:lnTo>
                <a:lnTo>
                  <a:pt x="177800" y="237067"/>
                </a:lnTo>
                <a:lnTo>
                  <a:pt x="186267" y="220133"/>
                </a:lnTo>
                <a:lnTo>
                  <a:pt x="194733" y="194733"/>
                </a:lnTo>
                <a:lnTo>
                  <a:pt x="203200" y="177800"/>
                </a:lnTo>
                <a:lnTo>
                  <a:pt x="203200" y="152400"/>
                </a:lnTo>
                <a:lnTo>
                  <a:pt x="203200" y="127000"/>
                </a:lnTo>
                <a:lnTo>
                  <a:pt x="203200" y="110067"/>
                </a:lnTo>
                <a:lnTo>
                  <a:pt x="203200" y="93133"/>
                </a:lnTo>
                <a:lnTo>
                  <a:pt x="203200" y="76200"/>
                </a:lnTo>
                <a:lnTo>
                  <a:pt x="194733" y="59267"/>
                </a:lnTo>
                <a:lnTo>
                  <a:pt x="186267" y="42333"/>
                </a:lnTo>
                <a:lnTo>
                  <a:pt x="186267" y="25400"/>
                </a:lnTo>
                <a:lnTo>
                  <a:pt x="177800" y="16933"/>
                </a:lnTo>
                <a:lnTo>
                  <a:pt x="169333" y="8467"/>
                </a:lnTo>
                <a:lnTo>
                  <a:pt x="160867" y="0"/>
                </a:lnTo>
                <a:lnTo>
                  <a:pt x="152400" y="0"/>
                </a:lnTo>
                <a:lnTo>
                  <a:pt x="143933" y="0"/>
                </a:lnTo>
                <a:lnTo>
                  <a:pt x="135467" y="0"/>
                </a:lnTo>
                <a:lnTo>
                  <a:pt x="127000" y="8467"/>
                </a:lnTo>
                <a:lnTo>
                  <a:pt x="118533" y="16933"/>
                </a:lnTo>
                <a:lnTo>
                  <a:pt x="118533" y="25400"/>
                </a:lnTo>
                <a:lnTo>
                  <a:pt x="110067" y="42333"/>
                </a:lnTo>
                <a:lnTo>
                  <a:pt x="110067" y="59267"/>
                </a:lnTo>
                <a:lnTo>
                  <a:pt x="110067" y="76200"/>
                </a:lnTo>
                <a:lnTo>
                  <a:pt x="110067" y="93133"/>
                </a:lnTo>
                <a:lnTo>
                  <a:pt x="110067" y="110067"/>
                </a:lnTo>
                <a:lnTo>
                  <a:pt x="110067" y="135467"/>
                </a:lnTo>
                <a:lnTo>
                  <a:pt x="118533" y="152400"/>
                </a:lnTo>
                <a:lnTo>
                  <a:pt x="127000" y="177800"/>
                </a:lnTo>
                <a:lnTo>
                  <a:pt x="135467" y="203200"/>
                </a:lnTo>
                <a:lnTo>
                  <a:pt x="143933" y="220133"/>
                </a:lnTo>
                <a:lnTo>
                  <a:pt x="160867" y="237067"/>
                </a:lnTo>
                <a:lnTo>
                  <a:pt x="169333" y="262467"/>
                </a:lnTo>
                <a:lnTo>
                  <a:pt x="177800" y="279400"/>
                </a:lnTo>
                <a:lnTo>
                  <a:pt x="186267" y="287867"/>
                </a:lnTo>
                <a:lnTo>
                  <a:pt x="203200" y="304800"/>
                </a:lnTo>
                <a:lnTo>
                  <a:pt x="220133" y="313267"/>
                </a:lnTo>
                <a:lnTo>
                  <a:pt x="228600" y="321733"/>
                </a:lnTo>
                <a:lnTo>
                  <a:pt x="245533" y="330200"/>
                </a:lnTo>
                <a:lnTo>
                  <a:pt x="262467" y="338667"/>
                </a:lnTo>
                <a:lnTo>
                  <a:pt x="279400" y="338667"/>
                </a:lnTo>
                <a:lnTo>
                  <a:pt x="287867" y="338667"/>
                </a:lnTo>
                <a:lnTo>
                  <a:pt x="304800" y="338667"/>
                </a:lnTo>
                <a:lnTo>
                  <a:pt x="321733" y="330200"/>
                </a:lnTo>
                <a:lnTo>
                  <a:pt x="330200" y="330200"/>
                </a:lnTo>
                <a:lnTo>
                  <a:pt x="347133" y="321733"/>
                </a:lnTo>
                <a:lnTo>
                  <a:pt x="355600" y="321733"/>
                </a:lnTo>
                <a:lnTo>
                  <a:pt x="372533" y="313267"/>
                </a:lnTo>
                <a:lnTo>
                  <a:pt x="381000" y="304800"/>
                </a:lnTo>
                <a:lnTo>
                  <a:pt x="389467" y="304800"/>
                </a:lnTo>
                <a:lnTo>
                  <a:pt x="389467" y="296333"/>
                </a:lnTo>
                <a:lnTo>
                  <a:pt x="397933" y="296333"/>
                </a:lnTo>
                <a:lnTo>
                  <a:pt x="406400" y="287867"/>
                </a:lnTo>
                <a:lnTo>
                  <a:pt x="406400" y="287867"/>
                </a:lnTo>
                <a:lnTo>
                  <a:pt x="406400" y="279400"/>
                </a:lnTo>
                <a:lnTo>
                  <a:pt x="406400" y="279400"/>
                </a:lnTo>
                <a:lnTo>
                  <a:pt x="406400" y="279400"/>
                </a:lnTo>
                <a:lnTo>
                  <a:pt x="406400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7" name="Freeform 10346"/>
          <p:cNvSpPr/>
          <p:nvPr/>
        </p:nvSpPr>
        <p:spPr>
          <a:xfrm>
            <a:off x="1981200" y="4326467"/>
            <a:ext cx="863601" cy="76201"/>
          </a:xfrm>
          <a:custGeom>
            <a:avLst/>
            <a:gdLst/>
            <a:ahLst/>
            <a:cxnLst/>
            <a:rect l="0" t="0" r="0" b="0"/>
            <a:pathLst>
              <a:path w="863601" h="76201">
                <a:moveTo>
                  <a:pt x="0" y="59266"/>
                </a:moveTo>
                <a:lnTo>
                  <a:pt x="0" y="59266"/>
                </a:lnTo>
                <a:lnTo>
                  <a:pt x="0" y="59266"/>
                </a:lnTo>
                <a:lnTo>
                  <a:pt x="0" y="67733"/>
                </a:lnTo>
                <a:lnTo>
                  <a:pt x="8467" y="67733"/>
                </a:lnTo>
                <a:lnTo>
                  <a:pt x="8467" y="67733"/>
                </a:lnTo>
                <a:lnTo>
                  <a:pt x="16933" y="76200"/>
                </a:lnTo>
                <a:lnTo>
                  <a:pt x="25400" y="76200"/>
                </a:lnTo>
                <a:lnTo>
                  <a:pt x="42333" y="76200"/>
                </a:lnTo>
                <a:lnTo>
                  <a:pt x="50800" y="76200"/>
                </a:lnTo>
                <a:lnTo>
                  <a:pt x="67733" y="76200"/>
                </a:lnTo>
                <a:lnTo>
                  <a:pt x="76200" y="76200"/>
                </a:lnTo>
                <a:lnTo>
                  <a:pt x="101600" y="76200"/>
                </a:lnTo>
                <a:lnTo>
                  <a:pt x="118533" y="76200"/>
                </a:lnTo>
                <a:lnTo>
                  <a:pt x="143933" y="76200"/>
                </a:lnTo>
                <a:lnTo>
                  <a:pt x="160867" y="67733"/>
                </a:lnTo>
                <a:lnTo>
                  <a:pt x="186267" y="67733"/>
                </a:lnTo>
                <a:lnTo>
                  <a:pt x="211667" y="67733"/>
                </a:lnTo>
                <a:lnTo>
                  <a:pt x="237067" y="59266"/>
                </a:lnTo>
                <a:lnTo>
                  <a:pt x="270933" y="50800"/>
                </a:lnTo>
                <a:lnTo>
                  <a:pt x="304800" y="50800"/>
                </a:lnTo>
                <a:lnTo>
                  <a:pt x="330200" y="42333"/>
                </a:lnTo>
                <a:lnTo>
                  <a:pt x="372533" y="42333"/>
                </a:lnTo>
                <a:lnTo>
                  <a:pt x="406400" y="33866"/>
                </a:lnTo>
                <a:lnTo>
                  <a:pt x="440267" y="33866"/>
                </a:lnTo>
                <a:lnTo>
                  <a:pt x="482600" y="25400"/>
                </a:lnTo>
                <a:lnTo>
                  <a:pt x="516467" y="25400"/>
                </a:lnTo>
                <a:lnTo>
                  <a:pt x="550333" y="16933"/>
                </a:lnTo>
                <a:lnTo>
                  <a:pt x="592667" y="16933"/>
                </a:lnTo>
                <a:lnTo>
                  <a:pt x="626533" y="16933"/>
                </a:lnTo>
                <a:lnTo>
                  <a:pt x="660400" y="8466"/>
                </a:lnTo>
                <a:lnTo>
                  <a:pt x="694267" y="8466"/>
                </a:lnTo>
                <a:lnTo>
                  <a:pt x="728133" y="8466"/>
                </a:lnTo>
                <a:lnTo>
                  <a:pt x="762000" y="8466"/>
                </a:lnTo>
                <a:lnTo>
                  <a:pt x="787400" y="8466"/>
                </a:lnTo>
                <a:lnTo>
                  <a:pt x="812800" y="8466"/>
                </a:lnTo>
                <a:lnTo>
                  <a:pt x="829733" y="8466"/>
                </a:lnTo>
                <a:lnTo>
                  <a:pt x="846667" y="8466"/>
                </a:lnTo>
                <a:lnTo>
                  <a:pt x="846667" y="8466"/>
                </a:lnTo>
                <a:lnTo>
                  <a:pt x="863600" y="0"/>
                </a:lnTo>
                <a:lnTo>
                  <a:pt x="863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8" name="Freeform 10347"/>
          <p:cNvSpPr/>
          <p:nvPr/>
        </p:nvSpPr>
        <p:spPr>
          <a:xfrm>
            <a:off x="2142067" y="4512733"/>
            <a:ext cx="237067" cy="287868"/>
          </a:xfrm>
          <a:custGeom>
            <a:avLst/>
            <a:gdLst/>
            <a:ahLst/>
            <a:cxnLst/>
            <a:rect l="0" t="0" r="0" b="0"/>
            <a:pathLst>
              <a:path w="237067" h="287868">
                <a:moveTo>
                  <a:pt x="177800" y="84667"/>
                </a:moveTo>
                <a:lnTo>
                  <a:pt x="177800" y="93134"/>
                </a:lnTo>
                <a:lnTo>
                  <a:pt x="186266" y="93134"/>
                </a:lnTo>
                <a:lnTo>
                  <a:pt x="186266" y="101600"/>
                </a:lnTo>
                <a:lnTo>
                  <a:pt x="194733" y="101600"/>
                </a:lnTo>
                <a:lnTo>
                  <a:pt x="194733" y="101600"/>
                </a:lnTo>
                <a:lnTo>
                  <a:pt x="203200" y="101600"/>
                </a:lnTo>
                <a:lnTo>
                  <a:pt x="203200" y="101600"/>
                </a:lnTo>
                <a:lnTo>
                  <a:pt x="211666" y="101600"/>
                </a:lnTo>
                <a:lnTo>
                  <a:pt x="211666" y="93134"/>
                </a:lnTo>
                <a:lnTo>
                  <a:pt x="211666" y="93134"/>
                </a:lnTo>
                <a:lnTo>
                  <a:pt x="211666" y="84667"/>
                </a:lnTo>
                <a:lnTo>
                  <a:pt x="211666" y="76200"/>
                </a:lnTo>
                <a:lnTo>
                  <a:pt x="203200" y="67734"/>
                </a:lnTo>
                <a:lnTo>
                  <a:pt x="203200" y="59267"/>
                </a:lnTo>
                <a:lnTo>
                  <a:pt x="186266" y="50800"/>
                </a:lnTo>
                <a:lnTo>
                  <a:pt x="177800" y="42334"/>
                </a:lnTo>
                <a:lnTo>
                  <a:pt x="169333" y="33867"/>
                </a:lnTo>
                <a:lnTo>
                  <a:pt x="160866" y="25400"/>
                </a:lnTo>
                <a:lnTo>
                  <a:pt x="143933" y="16934"/>
                </a:lnTo>
                <a:lnTo>
                  <a:pt x="127000" y="8467"/>
                </a:lnTo>
                <a:lnTo>
                  <a:pt x="118533" y="8467"/>
                </a:lnTo>
                <a:lnTo>
                  <a:pt x="101600" y="0"/>
                </a:lnTo>
                <a:lnTo>
                  <a:pt x="84666" y="0"/>
                </a:lnTo>
                <a:lnTo>
                  <a:pt x="76200" y="0"/>
                </a:lnTo>
                <a:lnTo>
                  <a:pt x="59266" y="0"/>
                </a:lnTo>
                <a:lnTo>
                  <a:pt x="50800" y="8467"/>
                </a:lnTo>
                <a:lnTo>
                  <a:pt x="33866" y="16934"/>
                </a:lnTo>
                <a:lnTo>
                  <a:pt x="25400" y="16934"/>
                </a:lnTo>
                <a:lnTo>
                  <a:pt x="16933" y="25400"/>
                </a:lnTo>
                <a:lnTo>
                  <a:pt x="8466" y="42334"/>
                </a:lnTo>
                <a:lnTo>
                  <a:pt x="8466" y="50800"/>
                </a:lnTo>
                <a:lnTo>
                  <a:pt x="0" y="67734"/>
                </a:lnTo>
                <a:lnTo>
                  <a:pt x="0" y="76200"/>
                </a:lnTo>
                <a:lnTo>
                  <a:pt x="0" y="93134"/>
                </a:lnTo>
                <a:lnTo>
                  <a:pt x="8466" y="101600"/>
                </a:lnTo>
                <a:lnTo>
                  <a:pt x="16933" y="118534"/>
                </a:lnTo>
                <a:lnTo>
                  <a:pt x="25400" y="127000"/>
                </a:lnTo>
                <a:lnTo>
                  <a:pt x="33866" y="135467"/>
                </a:lnTo>
                <a:lnTo>
                  <a:pt x="42333" y="143934"/>
                </a:lnTo>
                <a:lnTo>
                  <a:pt x="59266" y="143934"/>
                </a:lnTo>
                <a:lnTo>
                  <a:pt x="67733" y="152400"/>
                </a:lnTo>
                <a:lnTo>
                  <a:pt x="84666" y="152400"/>
                </a:lnTo>
                <a:lnTo>
                  <a:pt x="101600" y="152400"/>
                </a:lnTo>
                <a:lnTo>
                  <a:pt x="110066" y="143934"/>
                </a:lnTo>
                <a:lnTo>
                  <a:pt x="127000" y="143934"/>
                </a:lnTo>
                <a:lnTo>
                  <a:pt x="135466" y="135467"/>
                </a:lnTo>
                <a:lnTo>
                  <a:pt x="143933" y="127000"/>
                </a:lnTo>
                <a:lnTo>
                  <a:pt x="152400" y="118534"/>
                </a:lnTo>
                <a:lnTo>
                  <a:pt x="160866" y="110067"/>
                </a:lnTo>
                <a:lnTo>
                  <a:pt x="169333" y="110067"/>
                </a:lnTo>
                <a:lnTo>
                  <a:pt x="169333" y="93134"/>
                </a:lnTo>
                <a:lnTo>
                  <a:pt x="177800" y="93134"/>
                </a:lnTo>
                <a:lnTo>
                  <a:pt x="177800" y="84667"/>
                </a:lnTo>
                <a:lnTo>
                  <a:pt x="186266" y="76200"/>
                </a:lnTo>
                <a:lnTo>
                  <a:pt x="186266" y="76200"/>
                </a:lnTo>
                <a:lnTo>
                  <a:pt x="186266" y="67734"/>
                </a:lnTo>
                <a:lnTo>
                  <a:pt x="194733" y="67734"/>
                </a:lnTo>
                <a:lnTo>
                  <a:pt x="194733" y="67734"/>
                </a:lnTo>
                <a:lnTo>
                  <a:pt x="194733" y="67734"/>
                </a:lnTo>
                <a:lnTo>
                  <a:pt x="194733" y="67734"/>
                </a:lnTo>
                <a:lnTo>
                  <a:pt x="203200" y="76200"/>
                </a:lnTo>
                <a:lnTo>
                  <a:pt x="203200" y="76200"/>
                </a:lnTo>
                <a:lnTo>
                  <a:pt x="203200" y="93134"/>
                </a:lnTo>
                <a:lnTo>
                  <a:pt x="203200" y="101600"/>
                </a:lnTo>
                <a:lnTo>
                  <a:pt x="203200" y="110067"/>
                </a:lnTo>
                <a:lnTo>
                  <a:pt x="203200" y="127000"/>
                </a:lnTo>
                <a:lnTo>
                  <a:pt x="203200" y="135467"/>
                </a:lnTo>
                <a:lnTo>
                  <a:pt x="203200" y="152400"/>
                </a:lnTo>
                <a:lnTo>
                  <a:pt x="203200" y="169334"/>
                </a:lnTo>
                <a:lnTo>
                  <a:pt x="203200" y="186267"/>
                </a:lnTo>
                <a:lnTo>
                  <a:pt x="203200" y="203200"/>
                </a:lnTo>
                <a:lnTo>
                  <a:pt x="211666" y="211667"/>
                </a:lnTo>
                <a:lnTo>
                  <a:pt x="211666" y="228600"/>
                </a:lnTo>
                <a:lnTo>
                  <a:pt x="211666" y="245534"/>
                </a:lnTo>
                <a:lnTo>
                  <a:pt x="220133" y="254000"/>
                </a:lnTo>
                <a:lnTo>
                  <a:pt x="220133" y="262467"/>
                </a:lnTo>
                <a:lnTo>
                  <a:pt x="220133" y="279400"/>
                </a:lnTo>
                <a:lnTo>
                  <a:pt x="228600" y="287867"/>
                </a:lnTo>
                <a:lnTo>
                  <a:pt x="228600" y="287867"/>
                </a:lnTo>
                <a:lnTo>
                  <a:pt x="237066" y="287867"/>
                </a:lnTo>
                <a:lnTo>
                  <a:pt x="237066" y="287867"/>
                </a:lnTo>
                <a:lnTo>
                  <a:pt x="237066" y="287867"/>
                </a:lnTo>
                <a:lnTo>
                  <a:pt x="237066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9" name="Freeform 10348"/>
          <p:cNvSpPr/>
          <p:nvPr/>
        </p:nvSpPr>
        <p:spPr>
          <a:xfrm>
            <a:off x="2565400" y="4572000"/>
            <a:ext cx="33868" cy="203201"/>
          </a:xfrm>
          <a:custGeom>
            <a:avLst/>
            <a:gdLst/>
            <a:ahLst/>
            <a:cxnLst/>
            <a:rect l="0" t="0" r="0" b="0"/>
            <a:pathLst>
              <a:path w="33868" h="2032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35467"/>
                </a:lnTo>
                <a:lnTo>
                  <a:pt x="16933" y="152400"/>
                </a:lnTo>
                <a:lnTo>
                  <a:pt x="16933" y="169333"/>
                </a:lnTo>
                <a:lnTo>
                  <a:pt x="25400" y="177800"/>
                </a:lnTo>
                <a:lnTo>
                  <a:pt x="25400" y="194733"/>
                </a:lnTo>
                <a:lnTo>
                  <a:pt x="33867" y="203200"/>
                </a:lnTo>
                <a:lnTo>
                  <a:pt x="33867" y="203200"/>
                </a:lnTo>
                <a:lnTo>
                  <a:pt x="33867" y="203200"/>
                </a:lnTo>
                <a:lnTo>
                  <a:pt x="33867" y="203200"/>
                </a:lnTo>
                <a:lnTo>
                  <a:pt x="33867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0" name="Freeform 10349"/>
          <p:cNvSpPr/>
          <p:nvPr/>
        </p:nvSpPr>
        <p:spPr>
          <a:xfrm>
            <a:off x="2683933" y="4563533"/>
            <a:ext cx="42335" cy="220135"/>
          </a:xfrm>
          <a:custGeom>
            <a:avLst/>
            <a:gdLst/>
            <a:ahLst/>
            <a:cxnLst/>
            <a:rect l="0" t="0" r="0" b="0"/>
            <a:pathLst>
              <a:path w="42335" h="220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25400"/>
                </a:lnTo>
                <a:lnTo>
                  <a:pt x="16934" y="42334"/>
                </a:lnTo>
                <a:lnTo>
                  <a:pt x="16934" y="59267"/>
                </a:lnTo>
                <a:lnTo>
                  <a:pt x="25400" y="67734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18534"/>
                </a:lnTo>
                <a:lnTo>
                  <a:pt x="25400" y="143934"/>
                </a:lnTo>
                <a:lnTo>
                  <a:pt x="25400" y="160867"/>
                </a:lnTo>
                <a:lnTo>
                  <a:pt x="33867" y="177800"/>
                </a:lnTo>
                <a:lnTo>
                  <a:pt x="33867" y="186267"/>
                </a:lnTo>
                <a:lnTo>
                  <a:pt x="33867" y="203200"/>
                </a:lnTo>
                <a:lnTo>
                  <a:pt x="42334" y="211667"/>
                </a:lnTo>
                <a:lnTo>
                  <a:pt x="42334" y="211667"/>
                </a:lnTo>
                <a:lnTo>
                  <a:pt x="33867" y="220134"/>
                </a:lnTo>
                <a:lnTo>
                  <a:pt x="33867" y="220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1" name="Freeform 10350"/>
          <p:cNvSpPr/>
          <p:nvPr/>
        </p:nvSpPr>
        <p:spPr>
          <a:xfrm>
            <a:off x="2497667" y="4461933"/>
            <a:ext cx="330201" cy="110068"/>
          </a:xfrm>
          <a:custGeom>
            <a:avLst/>
            <a:gdLst/>
            <a:ahLst/>
            <a:cxnLst/>
            <a:rect l="0" t="0" r="0" b="0"/>
            <a:pathLst>
              <a:path w="330201" h="110068">
                <a:moveTo>
                  <a:pt x="16933" y="110067"/>
                </a:moveTo>
                <a:lnTo>
                  <a:pt x="16933" y="110067"/>
                </a:lnTo>
                <a:lnTo>
                  <a:pt x="16933" y="110067"/>
                </a:lnTo>
                <a:lnTo>
                  <a:pt x="8466" y="101600"/>
                </a:lnTo>
                <a:lnTo>
                  <a:pt x="8466" y="101600"/>
                </a:lnTo>
                <a:lnTo>
                  <a:pt x="8466" y="93134"/>
                </a:lnTo>
                <a:lnTo>
                  <a:pt x="8466" y="84667"/>
                </a:lnTo>
                <a:lnTo>
                  <a:pt x="0" y="84667"/>
                </a:lnTo>
                <a:lnTo>
                  <a:pt x="8466" y="76200"/>
                </a:lnTo>
                <a:lnTo>
                  <a:pt x="8466" y="67734"/>
                </a:lnTo>
                <a:lnTo>
                  <a:pt x="16933" y="59267"/>
                </a:lnTo>
                <a:lnTo>
                  <a:pt x="16933" y="50800"/>
                </a:lnTo>
                <a:lnTo>
                  <a:pt x="25400" y="42334"/>
                </a:lnTo>
                <a:lnTo>
                  <a:pt x="33866" y="33867"/>
                </a:lnTo>
                <a:lnTo>
                  <a:pt x="33866" y="25400"/>
                </a:lnTo>
                <a:lnTo>
                  <a:pt x="42333" y="25400"/>
                </a:lnTo>
                <a:lnTo>
                  <a:pt x="50800" y="16934"/>
                </a:lnTo>
                <a:lnTo>
                  <a:pt x="59266" y="8467"/>
                </a:lnTo>
                <a:lnTo>
                  <a:pt x="67733" y="8467"/>
                </a:lnTo>
                <a:lnTo>
                  <a:pt x="76200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101600" y="8467"/>
                </a:lnTo>
                <a:lnTo>
                  <a:pt x="110066" y="8467"/>
                </a:lnTo>
                <a:lnTo>
                  <a:pt x="118533" y="16934"/>
                </a:lnTo>
                <a:lnTo>
                  <a:pt x="127000" y="25400"/>
                </a:lnTo>
                <a:lnTo>
                  <a:pt x="135466" y="33867"/>
                </a:lnTo>
                <a:lnTo>
                  <a:pt x="143933" y="42334"/>
                </a:lnTo>
                <a:lnTo>
                  <a:pt x="152400" y="50800"/>
                </a:lnTo>
                <a:lnTo>
                  <a:pt x="169333" y="59267"/>
                </a:lnTo>
                <a:lnTo>
                  <a:pt x="177800" y="67734"/>
                </a:lnTo>
                <a:lnTo>
                  <a:pt x="186266" y="76200"/>
                </a:lnTo>
                <a:lnTo>
                  <a:pt x="203200" y="84667"/>
                </a:lnTo>
                <a:lnTo>
                  <a:pt x="220133" y="84667"/>
                </a:lnTo>
                <a:lnTo>
                  <a:pt x="237066" y="84667"/>
                </a:lnTo>
                <a:lnTo>
                  <a:pt x="245533" y="84667"/>
                </a:lnTo>
                <a:lnTo>
                  <a:pt x="262466" y="93134"/>
                </a:lnTo>
                <a:lnTo>
                  <a:pt x="279400" y="84667"/>
                </a:lnTo>
                <a:lnTo>
                  <a:pt x="287866" y="84667"/>
                </a:lnTo>
                <a:lnTo>
                  <a:pt x="304800" y="84667"/>
                </a:lnTo>
                <a:lnTo>
                  <a:pt x="313266" y="76200"/>
                </a:lnTo>
                <a:lnTo>
                  <a:pt x="321733" y="76200"/>
                </a:lnTo>
                <a:lnTo>
                  <a:pt x="321733" y="67734"/>
                </a:lnTo>
                <a:lnTo>
                  <a:pt x="330200" y="67734"/>
                </a:lnTo>
                <a:lnTo>
                  <a:pt x="330200" y="59267"/>
                </a:lnTo>
                <a:lnTo>
                  <a:pt x="330200" y="50800"/>
                </a:lnTo>
                <a:lnTo>
                  <a:pt x="330200" y="50800"/>
                </a:lnTo>
                <a:lnTo>
                  <a:pt x="330200" y="50800"/>
                </a:lnTo>
                <a:lnTo>
                  <a:pt x="321733" y="42334"/>
                </a:lnTo>
                <a:lnTo>
                  <a:pt x="321733" y="42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2" name="Freeform 10351"/>
          <p:cNvSpPr/>
          <p:nvPr/>
        </p:nvSpPr>
        <p:spPr>
          <a:xfrm>
            <a:off x="575733" y="5190067"/>
            <a:ext cx="245535" cy="304801"/>
          </a:xfrm>
          <a:custGeom>
            <a:avLst/>
            <a:gdLst/>
            <a:ahLst/>
            <a:cxnLst/>
            <a:rect l="0" t="0" r="0" b="0"/>
            <a:pathLst>
              <a:path w="245535" h="3048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8466"/>
                </a:lnTo>
                <a:lnTo>
                  <a:pt x="143934" y="16933"/>
                </a:lnTo>
                <a:lnTo>
                  <a:pt x="152400" y="16933"/>
                </a:lnTo>
                <a:lnTo>
                  <a:pt x="160867" y="25400"/>
                </a:lnTo>
                <a:lnTo>
                  <a:pt x="160867" y="33866"/>
                </a:lnTo>
                <a:lnTo>
                  <a:pt x="160867" y="50800"/>
                </a:lnTo>
                <a:lnTo>
                  <a:pt x="160867" y="59266"/>
                </a:lnTo>
                <a:lnTo>
                  <a:pt x="152400" y="67733"/>
                </a:lnTo>
                <a:lnTo>
                  <a:pt x="143934" y="76200"/>
                </a:lnTo>
                <a:lnTo>
                  <a:pt x="143934" y="84666"/>
                </a:lnTo>
                <a:lnTo>
                  <a:pt x="127000" y="93133"/>
                </a:lnTo>
                <a:lnTo>
                  <a:pt x="118534" y="101600"/>
                </a:lnTo>
                <a:lnTo>
                  <a:pt x="101600" y="110066"/>
                </a:lnTo>
                <a:lnTo>
                  <a:pt x="84667" y="110066"/>
                </a:lnTo>
                <a:lnTo>
                  <a:pt x="76200" y="118533"/>
                </a:lnTo>
                <a:lnTo>
                  <a:pt x="59267" y="127000"/>
                </a:lnTo>
                <a:lnTo>
                  <a:pt x="42334" y="127000"/>
                </a:lnTo>
                <a:lnTo>
                  <a:pt x="25400" y="127000"/>
                </a:lnTo>
                <a:lnTo>
                  <a:pt x="16934" y="135466"/>
                </a:lnTo>
                <a:lnTo>
                  <a:pt x="8467" y="135466"/>
                </a:lnTo>
                <a:lnTo>
                  <a:pt x="0" y="135466"/>
                </a:lnTo>
                <a:lnTo>
                  <a:pt x="0" y="135466"/>
                </a:lnTo>
                <a:lnTo>
                  <a:pt x="0" y="135466"/>
                </a:lnTo>
                <a:lnTo>
                  <a:pt x="0" y="127000"/>
                </a:lnTo>
                <a:lnTo>
                  <a:pt x="8467" y="127000"/>
                </a:lnTo>
                <a:lnTo>
                  <a:pt x="16934" y="127000"/>
                </a:lnTo>
                <a:lnTo>
                  <a:pt x="25400" y="127000"/>
                </a:lnTo>
                <a:lnTo>
                  <a:pt x="42334" y="127000"/>
                </a:lnTo>
                <a:lnTo>
                  <a:pt x="59267" y="127000"/>
                </a:lnTo>
                <a:lnTo>
                  <a:pt x="76200" y="135466"/>
                </a:lnTo>
                <a:lnTo>
                  <a:pt x="93134" y="135466"/>
                </a:lnTo>
                <a:lnTo>
                  <a:pt x="118534" y="143933"/>
                </a:lnTo>
                <a:lnTo>
                  <a:pt x="135467" y="152400"/>
                </a:lnTo>
                <a:lnTo>
                  <a:pt x="160867" y="160866"/>
                </a:lnTo>
                <a:lnTo>
                  <a:pt x="177800" y="169333"/>
                </a:lnTo>
                <a:lnTo>
                  <a:pt x="194734" y="177800"/>
                </a:lnTo>
                <a:lnTo>
                  <a:pt x="211667" y="194733"/>
                </a:lnTo>
                <a:lnTo>
                  <a:pt x="220134" y="203200"/>
                </a:lnTo>
                <a:lnTo>
                  <a:pt x="228600" y="220133"/>
                </a:lnTo>
                <a:lnTo>
                  <a:pt x="237067" y="228600"/>
                </a:lnTo>
                <a:lnTo>
                  <a:pt x="245534" y="237066"/>
                </a:lnTo>
                <a:lnTo>
                  <a:pt x="237067" y="254000"/>
                </a:lnTo>
                <a:lnTo>
                  <a:pt x="237067" y="262466"/>
                </a:lnTo>
                <a:lnTo>
                  <a:pt x="228600" y="270933"/>
                </a:lnTo>
                <a:lnTo>
                  <a:pt x="220134" y="279400"/>
                </a:lnTo>
                <a:lnTo>
                  <a:pt x="203200" y="287866"/>
                </a:lnTo>
                <a:lnTo>
                  <a:pt x="186267" y="296333"/>
                </a:lnTo>
                <a:lnTo>
                  <a:pt x="177800" y="296333"/>
                </a:lnTo>
                <a:lnTo>
                  <a:pt x="160867" y="296333"/>
                </a:lnTo>
                <a:lnTo>
                  <a:pt x="135467" y="304800"/>
                </a:lnTo>
                <a:lnTo>
                  <a:pt x="118534" y="304800"/>
                </a:lnTo>
                <a:lnTo>
                  <a:pt x="101600" y="296333"/>
                </a:lnTo>
                <a:lnTo>
                  <a:pt x="76200" y="296333"/>
                </a:lnTo>
                <a:lnTo>
                  <a:pt x="59267" y="296333"/>
                </a:lnTo>
                <a:lnTo>
                  <a:pt x="42334" y="287866"/>
                </a:lnTo>
                <a:lnTo>
                  <a:pt x="25400" y="279400"/>
                </a:lnTo>
                <a:lnTo>
                  <a:pt x="16934" y="279400"/>
                </a:lnTo>
                <a:lnTo>
                  <a:pt x="8467" y="262466"/>
                </a:lnTo>
                <a:lnTo>
                  <a:pt x="8467" y="262466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3" name="Freeform 10352"/>
          <p:cNvSpPr/>
          <p:nvPr/>
        </p:nvSpPr>
        <p:spPr>
          <a:xfrm>
            <a:off x="880533" y="5181600"/>
            <a:ext cx="160868" cy="270934"/>
          </a:xfrm>
          <a:custGeom>
            <a:avLst/>
            <a:gdLst/>
            <a:ahLst/>
            <a:cxnLst/>
            <a:rect l="0" t="0" r="0" b="0"/>
            <a:pathLst>
              <a:path w="160868" h="270934">
                <a:moveTo>
                  <a:pt x="67734" y="0"/>
                </a:move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8467"/>
                </a:lnTo>
                <a:lnTo>
                  <a:pt x="67734" y="8467"/>
                </a:lnTo>
                <a:lnTo>
                  <a:pt x="67734" y="8467"/>
                </a:lnTo>
                <a:lnTo>
                  <a:pt x="59267" y="16933"/>
                </a:lnTo>
                <a:lnTo>
                  <a:pt x="59267" y="33867"/>
                </a:lnTo>
                <a:lnTo>
                  <a:pt x="50800" y="42333"/>
                </a:lnTo>
                <a:lnTo>
                  <a:pt x="50800" y="50800"/>
                </a:lnTo>
                <a:lnTo>
                  <a:pt x="33867" y="67733"/>
                </a:lnTo>
                <a:lnTo>
                  <a:pt x="33867" y="76200"/>
                </a:lnTo>
                <a:lnTo>
                  <a:pt x="25400" y="93133"/>
                </a:lnTo>
                <a:lnTo>
                  <a:pt x="16934" y="110067"/>
                </a:lnTo>
                <a:lnTo>
                  <a:pt x="8467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3"/>
                </a:lnTo>
                <a:lnTo>
                  <a:pt x="8467" y="211667"/>
                </a:lnTo>
                <a:lnTo>
                  <a:pt x="16934" y="220133"/>
                </a:lnTo>
                <a:lnTo>
                  <a:pt x="25400" y="228600"/>
                </a:lnTo>
                <a:lnTo>
                  <a:pt x="42334" y="237067"/>
                </a:lnTo>
                <a:lnTo>
                  <a:pt x="50800" y="245533"/>
                </a:lnTo>
                <a:lnTo>
                  <a:pt x="67734" y="254000"/>
                </a:lnTo>
                <a:lnTo>
                  <a:pt x="84667" y="254000"/>
                </a:lnTo>
                <a:lnTo>
                  <a:pt x="101600" y="262467"/>
                </a:lnTo>
                <a:lnTo>
                  <a:pt x="110067" y="254000"/>
                </a:lnTo>
                <a:lnTo>
                  <a:pt x="127000" y="254000"/>
                </a:lnTo>
                <a:lnTo>
                  <a:pt x="135467" y="254000"/>
                </a:lnTo>
                <a:lnTo>
                  <a:pt x="143934" y="245533"/>
                </a:lnTo>
                <a:lnTo>
                  <a:pt x="160867" y="237067"/>
                </a:lnTo>
                <a:lnTo>
                  <a:pt x="160867" y="228600"/>
                </a:lnTo>
                <a:lnTo>
                  <a:pt x="160867" y="211667"/>
                </a:lnTo>
                <a:lnTo>
                  <a:pt x="160867" y="203200"/>
                </a:lnTo>
                <a:lnTo>
                  <a:pt x="160867" y="194733"/>
                </a:lnTo>
                <a:lnTo>
                  <a:pt x="152400" y="186267"/>
                </a:lnTo>
                <a:lnTo>
                  <a:pt x="143934" y="177800"/>
                </a:lnTo>
                <a:lnTo>
                  <a:pt x="135467" y="169333"/>
                </a:lnTo>
                <a:lnTo>
                  <a:pt x="127000" y="160867"/>
                </a:lnTo>
                <a:lnTo>
                  <a:pt x="118534" y="160867"/>
                </a:lnTo>
                <a:lnTo>
                  <a:pt x="110067" y="160867"/>
                </a:lnTo>
                <a:lnTo>
                  <a:pt x="93134" y="160867"/>
                </a:lnTo>
                <a:lnTo>
                  <a:pt x="84667" y="169333"/>
                </a:lnTo>
                <a:lnTo>
                  <a:pt x="76200" y="177800"/>
                </a:lnTo>
                <a:lnTo>
                  <a:pt x="67734" y="186267"/>
                </a:lnTo>
                <a:lnTo>
                  <a:pt x="59267" y="194733"/>
                </a:lnTo>
                <a:lnTo>
                  <a:pt x="50800" y="211667"/>
                </a:lnTo>
                <a:lnTo>
                  <a:pt x="50800" y="220133"/>
                </a:lnTo>
                <a:lnTo>
                  <a:pt x="50800" y="228600"/>
                </a:lnTo>
                <a:lnTo>
                  <a:pt x="50800" y="245533"/>
                </a:lnTo>
                <a:lnTo>
                  <a:pt x="50800" y="254000"/>
                </a:lnTo>
                <a:lnTo>
                  <a:pt x="50800" y="262467"/>
                </a:lnTo>
                <a:lnTo>
                  <a:pt x="59267" y="270933"/>
                </a:lnTo>
                <a:lnTo>
                  <a:pt x="67734" y="270933"/>
                </a:lnTo>
                <a:lnTo>
                  <a:pt x="76200" y="270933"/>
                </a:lnTo>
                <a:lnTo>
                  <a:pt x="76200" y="270933"/>
                </a:lnTo>
                <a:lnTo>
                  <a:pt x="84667" y="270933"/>
                </a:lnTo>
                <a:lnTo>
                  <a:pt x="84667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4" name="Freeform 10353"/>
          <p:cNvSpPr/>
          <p:nvPr/>
        </p:nvSpPr>
        <p:spPr>
          <a:xfrm>
            <a:off x="1117600" y="5181600"/>
            <a:ext cx="143934" cy="270934"/>
          </a:xfrm>
          <a:custGeom>
            <a:avLst/>
            <a:gdLst/>
            <a:ahLst/>
            <a:cxnLst/>
            <a:rect l="0" t="0" r="0" b="0"/>
            <a:pathLst>
              <a:path w="143934" h="270934">
                <a:moveTo>
                  <a:pt x="59267" y="59267"/>
                </a:moveTo>
                <a:lnTo>
                  <a:pt x="59267" y="67733"/>
                </a:lnTo>
                <a:lnTo>
                  <a:pt x="59267" y="67733"/>
                </a:lnTo>
                <a:lnTo>
                  <a:pt x="50800" y="67733"/>
                </a:lnTo>
                <a:lnTo>
                  <a:pt x="42333" y="76200"/>
                </a:lnTo>
                <a:lnTo>
                  <a:pt x="42333" y="84667"/>
                </a:lnTo>
                <a:lnTo>
                  <a:pt x="33867" y="84667"/>
                </a:lnTo>
                <a:lnTo>
                  <a:pt x="25400" y="101600"/>
                </a:lnTo>
                <a:lnTo>
                  <a:pt x="16933" y="110067"/>
                </a:lnTo>
                <a:lnTo>
                  <a:pt x="8467" y="127000"/>
                </a:lnTo>
                <a:lnTo>
                  <a:pt x="8467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194733"/>
                </a:lnTo>
                <a:lnTo>
                  <a:pt x="0" y="211667"/>
                </a:lnTo>
                <a:lnTo>
                  <a:pt x="8467" y="228600"/>
                </a:lnTo>
                <a:lnTo>
                  <a:pt x="16933" y="237067"/>
                </a:lnTo>
                <a:lnTo>
                  <a:pt x="25400" y="254000"/>
                </a:lnTo>
                <a:lnTo>
                  <a:pt x="33867" y="262467"/>
                </a:lnTo>
                <a:lnTo>
                  <a:pt x="42333" y="262467"/>
                </a:lnTo>
                <a:lnTo>
                  <a:pt x="59267" y="270933"/>
                </a:lnTo>
                <a:lnTo>
                  <a:pt x="67733" y="270933"/>
                </a:lnTo>
                <a:lnTo>
                  <a:pt x="84667" y="270933"/>
                </a:lnTo>
                <a:lnTo>
                  <a:pt x="93133" y="270933"/>
                </a:lnTo>
                <a:lnTo>
                  <a:pt x="110067" y="262467"/>
                </a:lnTo>
                <a:lnTo>
                  <a:pt x="118533" y="254000"/>
                </a:lnTo>
                <a:lnTo>
                  <a:pt x="127000" y="237067"/>
                </a:lnTo>
                <a:lnTo>
                  <a:pt x="135467" y="228600"/>
                </a:lnTo>
                <a:lnTo>
                  <a:pt x="143933" y="211667"/>
                </a:lnTo>
                <a:lnTo>
                  <a:pt x="143933" y="194733"/>
                </a:lnTo>
                <a:lnTo>
                  <a:pt x="143933" y="177800"/>
                </a:lnTo>
                <a:lnTo>
                  <a:pt x="143933" y="152400"/>
                </a:lnTo>
                <a:lnTo>
                  <a:pt x="143933" y="135467"/>
                </a:lnTo>
                <a:lnTo>
                  <a:pt x="143933" y="118533"/>
                </a:lnTo>
                <a:lnTo>
                  <a:pt x="135467" y="93133"/>
                </a:lnTo>
                <a:lnTo>
                  <a:pt x="127000" y="76200"/>
                </a:lnTo>
                <a:lnTo>
                  <a:pt x="118533" y="59267"/>
                </a:lnTo>
                <a:lnTo>
                  <a:pt x="110067" y="42333"/>
                </a:lnTo>
                <a:lnTo>
                  <a:pt x="93133" y="25400"/>
                </a:lnTo>
                <a:lnTo>
                  <a:pt x="84667" y="16933"/>
                </a:lnTo>
                <a:lnTo>
                  <a:pt x="76200" y="8467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5" name="Freeform 10354"/>
          <p:cNvSpPr/>
          <p:nvPr/>
        </p:nvSpPr>
        <p:spPr>
          <a:xfrm>
            <a:off x="1456267" y="5139267"/>
            <a:ext cx="203201" cy="321734"/>
          </a:xfrm>
          <a:custGeom>
            <a:avLst/>
            <a:gdLst/>
            <a:ahLst/>
            <a:cxnLst/>
            <a:rect l="0" t="0" r="0" b="0"/>
            <a:pathLst>
              <a:path w="203201" h="321734">
                <a:moveTo>
                  <a:pt x="0" y="279400"/>
                </a:moveTo>
                <a:lnTo>
                  <a:pt x="0" y="287866"/>
                </a:lnTo>
                <a:lnTo>
                  <a:pt x="0" y="287866"/>
                </a:lnTo>
                <a:lnTo>
                  <a:pt x="8466" y="287866"/>
                </a:lnTo>
                <a:lnTo>
                  <a:pt x="16933" y="279400"/>
                </a:lnTo>
                <a:lnTo>
                  <a:pt x="16933" y="279400"/>
                </a:lnTo>
                <a:lnTo>
                  <a:pt x="25400" y="270933"/>
                </a:lnTo>
                <a:lnTo>
                  <a:pt x="25400" y="262466"/>
                </a:lnTo>
                <a:lnTo>
                  <a:pt x="33866" y="254000"/>
                </a:lnTo>
                <a:lnTo>
                  <a:pt x="42333" y="237066"/>
                </a:lnTo>
                <a:lnTo>
                  <a:pt x="50800" y="228600"/>
                </a:lnTo>
                <a:lnTo>
                  <a:pt x="67733" y="211666"/>
                </a:lnTo>
                <a:lnTo>
                  <a:pt x="67733" y="203200"/>
                </a:lnTo>
                <a:lnTo>
                  <a:pt x="76200" y="186266"/>
                </a:lnTo>
                <a:lnTo>
                  <a:pt x="84666" y="169333"/>
                </a:lnTo>
                <a:lnTo>
                  <a:pt x="93133" y="152400"/>
                </a:lnTo>
                <a:lnTo>
                  <a:pt x="93133" y="135466"/>
                </a:lnTo>
                <a:lnTo>
                  <a:pt x="101600" y="118533"/>
                </a:lnTo>
                <a:lnTo>
                  <a:pt x="101600" y="101600"/>
                </a:lnTo>
                <a:lnTo>
                  <a:pt x="101600" y="84666"/>
                </a:lnTo>
                <a:lnTo>
                  <a:pt x="101600" y="67733"/>
                </a:lnTo>
                <a:lnTo>
                  <a:pt x="93133" y="59266"/>
                </a:lnTo>
                <a:lnTo>
                  <a:pt x="93133" y="42333"/>
                </a:lnTo>
                <a:lnTo>
                  <a:pt x="93133" y="33866"/>
                </a:lnTo>
                <a:lnTo>
                  <a:pt x="84666" y="25400"/>
                </a:lnTo>
                <a:lnTo>
                  <a:pt x="84666" y="16933"/>
                </a:lnTo>
                <a:lnTo>
                  <a:pt x="76200" y="8466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8466"/>
                </a:lnTo>
                <a:lnTo>
                  <a:pt x="50800" y="16933"/>
                </a:lnTo>
                <a:lnTo>
                  <a:pt x="42333" y="25400"/>
                </a:lnTo>
                <a:lnTo>
                  <a:pt x="33866" y="33866"/>
                </a:lnTo>
                <a:lnTo>
                  <a:pt x="33866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84666"/>
                </a:lnTo>
                <a:lnTo>
                  <a:pt x="16933" y="101600"/>
                </a:lnTo>
                <a:lnTo>
                  <a:pt x="25400" y="118533"/>
                </a:lnTo>
                <a:lnTo>
                  <a:pt x="25400" y="135466"/>
                </a:lnTo>
                <a:lnTo>
                  <a:pt x="25400" y="160866"/>
                </a:lnTo>
                <a:lnTo>
                  <a:pt x="33866" y="177800"/>
                </a:lnTo>
                <a:lnTo>
                  <a:pt x="42333" y="194733"/>
                </a:lnTo>
                <a:lnTo>
                  <a:pt x="42333" y="220133"/>
                </a:lnTo>
                <a:lnTo>
                  <a:pt x="50800" y="237066"/>
                </a:lnTo>
                <a:lnTo>
                  <a:pt x="67733" y="254000"/>
                </a:lnTo>
                <a:lnTo>
                  <a:pt x="76200" y="270933"/>
                </a:lnTo>
                <a:lnTo>
                  <a:pt x="84666" y="279400"/>
                </a:lnTo>
                <a:lnTo>
                  <a:pt x="93133" y="287866"/>
                </a:lnTo>
                <a:lnTo>
                  <a:pt x="101600" y="304800"/>
                </a:lnTo>
                <a:lnTo>
                  <a:pt x="110066" y="313266"/>
                </a:lnTo>
                <a:lnTo>
                  <a:pt x="118533" y="313266"/>
                </a:lnTo>
                <a:lnTo>
                  <a:pt x="127000" y="321733"/>
                </a:lnTo>
                <a:lnTo>
                  <a:pt x="135466" y="321733"/>
                </a:lnTo>
                <a:lnTo>
                  <a:pt x="143933" y="321733"/>
                </a:lnTo>
                <a:lnTo>
                  <a:pt x="143933" y="321733"/>
                </a:lnTo>
                <a:lnTo>
                  <a:pt x="152400" y="321733"/>
                </a:lnTo>
                <a:lnTo>
                  <a:pt x="160866" y="313266"/>
                </a:lnTo>
                <a:lnTo>
                  <a:pt x="169333" y="313266"/>
                </a:lnTo>
                <a:lnTo>
                  <a:pt x="177800" y="304800"/>
                </a:lnTo>
                <a:lnTo>
                  <a:pt x="186266" y="296333"/>
                </a:lnTo>
                <a:lnTo>
                  <a:pt x="194733" y="287866"/>
                </a:lnTo>
                <a:lnTo>
                  <a:pt x="203200" y="279400"/>
                </a:lnTo>
                <a:lnTo>
                  <a:pt x="203200" y="270933"/>
                </a:lnTo>
                <a:lnTo>
                  <a:pt x="203200" y="270933"/>
                </a:lnTo>
                <a:lnTo>
                  <a:pt x="203200" y="254000"/>
                </a:lnTo>
                <a:lnTo>
                  <a:pt x="20320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6" name="Freeform 10355"/>
          <p:cNvSpPr/>
          <p:nvPr/>
        </p:nvSpPr>
        <p:spPr>
          <a:xfrm>
            <a:off x="1778000" y="5283200"/>
            <a:ext cx="101601" cy="1"/>
          </a:xfrm>
          <a:custGeom>
            <a:avLst/>
            <a:gdLst/>
            <a:ahLst/>
            <a:cxnLst/>
            <a:rect l="0" t="0" r="0" b="0"/>
            <a:pathLst>
              <a:path w="101601" h="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7" name="Freeform 10356"/>
          <p:cNvSpPr/>
          <p:nvPr/>
        </p:nvSpPr>
        <p:spPr>
          <a:xfrm>
            <a:off x="1820333" y="5376333"/>
            <a:ext cx="110068" cy="16935"/>
          </a:xfrm>
          <a:custGeom>
            <a:avLst/>
            <a:gdLst/>
            <a:ahLst/>
            <a:cxnLst/>
            <a:rect l="0" t="0" r="0" b="0"/>
            <a:pathLst>
              <a:path w="110068" h="16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16934"/>
                </a:lnTo>
                <a:lnTo>
                  <a:pt x="33867" y="16934"/>
                </a:lnTo>
                <a:lnTo>
                  <a:pt x="42334" y="16934"/>
                </a:lnTo>
                <a:lnTo>
                  <a:pt x="50800" y="16934"/>
                </a:lnTo>
                <a:lnTo>
                  <a:pt x="67734" y="8467"/>
                </a:lnTo>
                <a:lnTo>
                  <a:pt x="84667" y="8467"/>
                </a:lnTo>
                <a:lnTo>
                  <a:pt x="93134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100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8" name="Freeform 10357"/>
          <p:cNvSpPr/>
          <p:nvPr/>
        </p:nvSpPr>
        <p:spPr>
          <a:xfrm>
            <a:off x="2116667" y="5181600"/>
            <a:ext cx="186267" cy="135468"/>
          </a:xfrm>
          <a:custGeom>
            <a:avLst/>
            <a:gdLst/>
            <a:ahLst/>
            <a:cxnLst/>
            <a:rect l="0" t="0" r="0" b="0"/>
            <a:pathLst>
              <a:path w="186267" h="1354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59267"/>
                </a:lnTo>
                <a:lnTo>
                  <a:pt x="0" y="67733"/>
                </a:lnTo>
                <a:lnTo>
                  <a:pt x="0" y="84667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18533"/>
                </a:lnTo>
                <a:lnTo>
                  <a:pt x="8466" y="127000"/>
                </a:lnTo>
                <a:lnTo>
                  <a:pt x="8466" y="127000"/>
                </a:lnTo>
                <a:lnTo>
                  <a:pt x="16933" y="135467"/>
                </a:lnTo>
                <a:lnTo>
                  <a:pt x="16933" y="135467"/>
                </a:lnTo>
                <a:lnTo>
                  <a:pt x="25400" y="135467"/>
                </a:lnTo>
                <a:lnTo>
                  <a:pt x="33866" y="135467"/>
                </a:lnTo>
                <a:lnTo>
                  <a:pt x="42333" y="135467"/>
                </a:lnTo>
                <a:lnTo>
                  <a:pt x="50800" y="135467"/>
                </a:lnTo>
                <a:lnTo>
                  <a:pt x="67733" y="135467"/>
                </a:lnTo>
                <a:lnTo>
                  <a:pt x="76200" y="127000"/>
                </a:lnTo>
                <a:lnTo>
                  <a:pt x="84666" y="118533"/>
                </a:lnTo>
                <a:lnTo>
                  <a:pt x="93133" y="118533"/>
                </a:lnTo>
                <a:lnTo>
                  <a:pt x="110066" y="110067"/>
                </a:lnTo>
                <a:lnTo>
                  <a:pt x="118533" y="101600"/>
                </a:lnTo>
                <a:lnTo>
                  <a:pt x="127000" y="101600"/>
                </a:lnTo>
                <a:lnTo>
                  <a:pt x="135466" y="93133"/>
                </a:lnTo>
                <a:lnTo>
                  <a:pt x="152400" y="93133"/>
                </a:lnTo>
                <a:lnTo>
                  <a:pt x="160866" y="93133"/>
                </a:lnTo>
                <a:lnTo>
                  <a:pt x="169333" y="93133"/>
                </a:lnTo>
                <a:lnTo>
                  <a:pt x="177800" y="93133"/>
                </a:lnTo>
                <a:lnTo>
                  <a:pt x="177800" y="93133"/>
                </a:lnTo>
                <a:lnTo>
                  <a:pt x="186266" y="93133"/>
                </a:lnTo>
                <a:lnTo>
                  <a:pt x="186266" y="93133"/>
                </a:lnTo>
                <a:lnTo>
                  <a:pt x="186266" y="84667"/>
                </a:lnTo>
                <a:lnTo>
                  <a:pt x="186266" y="84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9" name="Freeform 10358"/>
          <p:cNvSpPr/>
          <p:nvPr/>
        </p:nvSpPr>
        <p:spPr>
          <a:xfrm>
            <a:off x="2209800" y="5130800"/>
            <a:ext cx="25401" cy="270934"/>
          </a:xfrm>
          <a:custGeom>
            <a:avLst/>
            <a:gdLst/>
            <a:ahLst/>
            <a:cxnLst/>
            <a:rect l="0" t="0" r="0" b="0"/>
            <a:pathLst>
              <a:path w="25401" h="270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94733"/>
                </a:lnTo>
                <a:lnTo>
                  <a:pt x="8467" y="211667"/>
                </a:lnTo>
                <a:lnTo>
                  <a:pt x="8467" y="228600"/>
                </a:lnTo>
                <a:lnTo>
                  <a:pt x="8467" y="245533"/>
                </a:lnTo>
                <a:lnTo>
                  <a:pt x="16933" y="254000"/>
                </a:lnTo>
                <a:lnTo>
                  <a:pt x="25400" y="262467"/>
                </a:lnTo>
                <a:lnTo>
                  <a:pt x="25400" y="262467"/>
                </a:lnTo>
                <a:lnTo>
                  <a:pt x="25400" y="270933"/>
                </a:lnTo>
                <a:lnTo>
                  <a:pt x="25400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0" name="Freeform 10359"/>
          <p:cNvSpPr/>
          <p:nvPr/>
        </p:nvSpPr>
        <p:spPr>
          <a:xfrm>
            <a:off x="2370667" y="5173133"/>
            <a:ext cx="135467" cy="245535"/>
          </a:xfrm>
          <a:custGeom>
            <a:avLst/>
            <a:gdLst/>
            <a:ahLst/>
            <a:cxnLst/>
            <a:rect l="0" t="0" r="0" b="0"/>
            <a:pathLst>
              <a:path w="135467" h="245535">
                <a:moveTo>
                  <a:pt x="50800" y="25400"/>
                </a:move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33866" y="33867"/>
                </a:lnTo>
                <a:lnTo>
                  <a:pt x="25400" y="33867"/>
                </a:lnTo>
                <a:lnTo>
                  <a:pt x="25400" y="42334"/>
                </a:lnTo>
                <a:lnTo>
                  <a:pt x="16933" y="50800"/>
                </a:lnTo>
                <a:lnTo>
                  <a:pt x="8466" y="67734"/>
                </a:lnTo>
                <a:lnTo>
                  <a:pt x="0" y="76200"/>
                </a:lnTo>
                <a:lnTo>
                  <a:pt x="0" y="93134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8466" y="186267"/>
                </a:lnTo>
                <a:lnTo>
                  <a:pt x="16933" y="203200"/>
                </a:lnTo>
                <a:lnTo>
                  <a:pt x="25400" y="211667"/>
                </a:lnTo>
                <a:lnTo>
                  <a:pt x="42333" y="220134"/>
                </a:lnTo>
                <a:lnTo>
                  <a:pt x="50800" y="237067"/>
                </a:lnTo>
                <a:lnTo>
                  <a:pt x="59266" y="237067"/>
                </a:lnTo>
                <a:lnTo>
                  <a:pt x="67733" y="245534"/>
                </a:lnTo>
                <a:lnTo>
                  <a:pt x="84666" y="245534"/>
                </a:lnTo>
                <a:lnTo>
                  <a:pt x="93133" y="245534"/>
                </a:lnTo>
                <a:lnTo>
                  <a:pt x="101600" y="245534"/>
                </a:lnTo>
                <a:lnTo>
                  <a:pt x="110066" y="237067"/>
                </a:lnTo>
                <a:lnTo>
                  <a:pt x="118533" y="237067"/>
                </a:lnTo>
                <a:lnTo>
                  <a:pt x="127000" y="220134"/>
                </a:lnTo>
                <a:lnTo>
                  <a:pt x="127000" y="211667"/>
                </a:lnTo>
                <a:lnTo>
                  <a:pt x="135466" y="194734"/>
                </a:lnTo>
                <a:lnTo>
                  <a:pt x="135466" y="177800"/>
                </a:lnTo>
                <a:lnTo>
                  <a:pt x="127000" y="160867"/>
                </a:lnTo>
                <a:lnTo>
                  <a:pt x="127000" y="143934"/>
                </a:lnTo>
                <a:lnTo>
                  <a:pt x="127000" y="127000"/>
                </a:lnTo>
                <a:lnTo>
                  <a:pt x="118533" y="110067"/>
                </a:lnTo>
                <a:lnTo>
                  <a:pt x="110066" y="93134"/>
                </a:lnTo>
                <a:lnTo>
                  <a:pt x="110066" y="76200"/>
                </a:lnTo>
                <a:lnTo>
                  <a:pt x="101600" y="67734"/>
                </a:lnTo>
                <a:lnTo>
                  <a:pt x="93133" y="50800"/>
                </a:lnTo>
                <a:lnTo>
                  <a:pt x="84666" y="33867"/>
                </a:lnTo>
                <a:lnTo>
                  <a:pt x="84666" y="25400"/>
                </a:lnTo>
                <a:lnTo>
                  <a:pt x="67733" y="16934"/>
                </a:lnTo>
                <a:lnTo>
                  <a:pt x="59266" y="8467"/>
                </a:lnTo>
                <a:lnTo>
                  <a:pt x="50800" y="8467"/>
                </a:ln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1" name="Freeform 10360"/>
          <p:cNvSpPr/>
          <p:nvPr/>
        </p:nvSpPr>
        <p:spPr>
          <a:xfrm>
            <a:off x="2607733" y="5283200"/>
            <a:ext cx="16935" cy="8468"/>
          </a:xfrm>
          <a:custGeom>
            <a:avLst/>
            <a:gdLst/>
            <a:ahLst/>
            <a:cxnLst/>
            <a:rect l="0" t="0" r="0" b="0"/>
            <a:pathLst>
              <a:path w="16935" h="8468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2" name="Freeform 10361"/>
          <p:cNvSpPr/>
          <p:nvPr/>
        </p:nvSpPr>
        <p:spPr>
          <a:xfrm>
            <a:off x="2692400" y="5147733"/>
            <a:ext cx="177801" cy="279401"/>
          </a:xfrm>
          <a:custGeom>
            <a:avLst/>
            <a:gdLst/>
            <a:ahLst/>
            <a:cxnLst/>
            <a:rect l="0" t="0" r="0" b="0"/>
            <a:pathLst>
              <a:path w="177801" h="279401">
                <a:moveTo>
                  <a:pt x="160867" y="67734"/>
                </a:moveTo>
                <a:lnTo>
                  <a:pt x="160867" y="67734"/>
                </a:lnTo>
                <a:lnTo>
                  <a:pt x="160867" y="67734"/>
                </a:lnTo>
                <a:lnTo>
                  <a:pt x="169333" y="67734"/>
                </a:lnTo>
                <a:lnTo>
                  <a:pt x="169333" y="59267"/>
                </a:lnTo>
                <a:lnTo>
                  <a:pt x="177800" y="59267"/>
                </a:lnTo>
                <a:lnTo>
                  <a:pt x="177800" y="50800"/>
                </a:lnTo>
                <a:lnTo>
                  <a:pt x="177800" y="42334"/>
                </a:lnTo>
                <a:lnTo>
                  <a:pt x="177800" y="33867"/>
                </a:lnTo>
                <a:lnTo>
                  <a:pt x="177800" y="33867"/>
                </a:lnTo>
                <a:lnTo>
                  <a:pt x="169333" y="25400"/>
                </a:lnTo>
                <a:lnTo>
                  <a:pt x="160867" y="16934"/>
                </a:lnTo>
                <a:lnTo>
                  <a:pt x="152400" y="8467"/>
                </a:lnTo>
                <a:lnTo>
                  <a:pt x="143933" y="8467"/>
                </a:lnTo>
                <a:lnTo>
                  <a:pt x="127000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67733" y="0"/>
                </a:lnTo>
                <a:lnTo>
                  <a:pt x="50800" y="0"/>
                </a:lnTo>
                <a:lnTo>
                  <a:pt x="33867" y="8467"/>
                </a:lnTo>
                <a:lnTo>
                  <a:pt x="25400" y="16934"/>
                </a:lnTo>
                <a:lnTo>
                  <a:pt x="16933" y="25400"/>
                </a:lnTo>
                <a:lnTo>
                  <a:pt x="8467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76200"/>
                </a:lnTo>
                <a:lnTo>
                  <a:pt x="0" y="93134"/>
                </a:lnTo>
                <a:lnTo>
                  <a:pt x="8467" y="110067"/>
                </a:lnTo>
                <a:lnTo>
                  <a:pt x="16933" y="118534"/>
                </a:lnTo>
                <a:lnTo>
                  <a:pt x="33867" y="135467"/>
                </a:lnTo>
                <a:lnTo>
                  <a:pt x="42333" y="143934"/>
                </a:lnTo>
                <a:lnTo>
                  <a:pt x="50800" y="152400"/>
                </a:lnTo>
                <a:lnTo>
                  <a:pt x="67733" y="160867"/>
                </a:lnTo>
                <a:lnTo>
                  <a:pt x="84667" y="160867"/>
                </a:lnTo>
                <a:lnTo>
                  <a:pt x="93133" y="160867"/>
                </a:lnTo>
                <a:lnTo>
                  <a:pt x="101600" y="160867"/>
                </a:lnTo>
                <a:lnTo>
                  <a:pt x="110067" y="152400"/>
                </a:lnTo>
                <a:lnTo>
                  <a:pt x="118533" y="152400"/>
                </a:lnTo>
                <a:lnTo>
                  <a:pt x="118533" y="143934"/>
                </a:lnTo>
                <a:lnTo>
                  <a:pt x="127000" y="127000"/>
                </a:lnTo>
                <a:lnTo>
                  <a:pt x="135467" y="118534"/>
                </a:lnTo>
                <a:lnTo>
                  <a:pt x="135467" y="101600"/>
                </a:lnTo>
                <a:lnTo>
                  <a:pt x="143933" y="93134"/>
                </a:lnTo>
                <a:lnTo>
                  <a:pt x="143933" y="84667"/>
                </a:lnTo>
                <a:lnTo>
                  <a:pt x="143933" y="67734"/>
                </a:lnTo>
                <a:lnTo>
                  <a:pt x="143933" y="59267"/>
                </a:lnTo>
                <a:lnTo>
                  <a:pt x="143933" y="50800"/>
                </a:lnTo>
                <a:lnTo>
                  <a:pt x="143933" y="42334"/>
                </a:lnTo>
                <a:lnTo>
                  <a:pt x="143933" y="42334"/>
                </a:lnTo>
                <a:lnTo>
                  <a:pt x="143933" y="42334"/>
                </a:lnTo>
                <a:lnTo>
                  <a:pt x="143933" y="42334"/>
                </a:lnTo>
                <a:lnTo>
                  <a:pt x="143933" y="42334"/>
                </a:lnTo>
                <a:lnTo>
                  <a:pt x="143933" y="42334"/>
                </a:lnTo>
                <a:lnTo>
                  <a:pt x="143933" y="50800"/>
                </a:lnTo>
                <a:lnTo>
                  <a:pt x="143933" y="59267"/>
                </a:lnTo>
                <a:lnTo>
                  <a:pt x="143933" y="76200"/>
                </a:lnTo>
                <a:lnTo>
                  <a:pt x="143933" y="93134"/>
                </a:lnTo>
                <a:lnTo>
                  <a:pt x="152400" y="101600"/>
                </a:lnTo>
                <a:lnTo>
                  <a:pt x="152400" y="118534"/>
                </a:lnTo>
                <a:lnTo>
                  <a:pt x="152400" y="135467"/>
                </a:lnTo>
                <a:lnTo>
                  <a:pt x="152400" y="152400"/>
                </a:lnTo>
                <a:lnTo>
                  <a:pt x="152400" y="169334"/>
                </a:lnTo>
                <a:lnTo>
                  <a:pt x="152400" y="186267"/>
                </a:lnTo>
                <a:lnTo>
                  <a:pt x="160867" y="203200"/>
                </a:lnTo>
                <a:lnTo>
                  <a:pt x="160867" y="220134"/>
                </a:lnTo>
                <a:lnTo>
                  <a:pt x="160867" y="228600"/>
                </a:lnTo>
                <a:lnTo>
                  <a:pt x="160867" y="245534"/>
                </a:lnTo>
                <a:lnTo>
                  <a:pt x="160867" y="254000"/>
                </a:lnTo>
                <a:lnTo>
                  <a:pt x="160867" y="262467"/>
                </a:lnTo>
                <a:lnTo>
                  <a:pt x="169333" y="270934"/>
                </a:lnTo>
                <a:lnTo>
                  <a:pt x="169333" y="270934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0934"/>
                </a:lnTo>
                <a:lnTo>
                  <a:pt x="169333" y="270934"/>
                </a:lnTo>
                <a:lnTo>
                  <a:pt x="169333" y="270934"/>
                </a:lnTo>
                <a:lnTo>
                  <a:pt x="169333" y="270934"/>
                </a:lnTo>
                <a:lnTo>
                  <a:pt x="169333" y="262467"/>
                </a:lnTo>
                <a:lnTo>
                  <a:pt x="169333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3" name="Freeform 10362"/>
          <p:cNvSpPr/>
          <p:nvPr/>
        </p:nvSpPr>
        <p:spPr>
          <a:xfrm>
            <a:off x="3005667" y="5291667"/>
            <a:ext cx="25401" cy="8467"/>
          </a:xfrm>
          <a:custGeom>
            <a:avLst/>
            <a:gdLst/>
            <a:ahLst/>
            <a:cxnLst/>
            <a:rect l="0" t="0" r="0" b="0"/>
            <a:pathLst>
              <a:path w="25401" h="8467">
                <a:moveTo>
                  <a:pt x="8466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4" name="Freeform 10363"/>
          <p:cNvSpPr/>
          <p:nvPr/>
        </p:nvSpPr>
        <p:spPr>
          <a:xfrm>
            <a:off x="3217333" y="5181600"/>
            <a:ext cx="25401" cy="220134"/>
          </a:xfrm>
          <a:custGeom>
            <a:avLst/>
            <a:gdLst/>
            <a:ahLst/>
            <a:cxnLst/>
            <a:rect l="0" t="0" r="0" b="0"/>
            <a:pathLst>
              <a:path w="25401" h="2201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9333"/>
                </a:lnTo>
                <a:lnTo>
                  <a:pt x="8467" y="177800"/>
                </a:lnTo>
                <a:lnTo>
                  <a:pt x="8467" y="194733"/>
                </a:lnTo>
                <a:lnTo>
                  <a:pt x="16934" y="203200"/>
                </a:lnTo>
                <a:lnTo>
                  <a:pt x="16934" y="211667"/>
                </a:lnTo>
                <a:lnTo>
                  <a:pt x="16934" y="220133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5" name="Freeform 10364"/>
          <p:cNvSpPr/>
          <p:nvPr/>
        </p:nvSpPr>
        <p:spPr>
          <a:xfrm>
            <a:off x="3327400" y="5223933"/>
            <a:ext cx="42334" cy="245535"/>
          </a:xfrm>
          <a:custGeom>
            <a:avLst/>
            <a:gdLst/>
            <a:ahLst/>
            <a:cxnLst/>
            <a:rect l="0" t="0" r="0" b="0"/>
            <a:pathLst>
              <a:path w="42334" h="245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33867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67734"/>
                </a:lnTo>
                <a:lnTo>
                  <a:pt x="16933" y="84667"/>
                </a:lnTo>
                <a:lnTo>
                  <a:pt x="25400" y="101600"/>
                </a:lnTo>
                <a:lnTo>
                  <a:pt x="25400" y="118534"/>
                </a:lnTo>
                <a:lnTo>
                  <a:pt x="25400" y="135467"/>
                </a:lnTo>
                <a:lnTo>
                  <a:pt x="25400" y="160867"/>
                </a:lnTo>
                <a:lnTo>
                  <a:pt x="33867" y="177800"/>
                </a:lnTo>
                <a:lnTo>
                  <a:pt x="33867" y="194734"/>
                </a:lnTo>
                <a:lnTo>
                  <a:pt x="33867" y="203200"/>
                </a:lnTo>
                <a:lnTo>
                  <a:pt x="33867" y="220134"/>
                </a:lnTo>
                <a:lnTo>
                  <a:pt x="42333" y="228600"/>
                </a:lnTo>
                <a:lnTo>
                  <a:pt x="42333" y="245534"/>
                </a:lnTo>
                <a:lnTo>
                  <a:pt x="42333" y="245534"/>
                </a:lnTo>
                <a:lnTo>
                  <a:pt x="33867" y="245534"/>
                </a:lnTo>
                <a:lnTo>
                  <a:pt x="33867" y="245534"/>
                </a:lnTo>
                <a:lnTo>
                  <a:pt x="33867" y="245534"/>
                </a:lnTo>
                <a:lnTo>
                  <a:pt x="33867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6" name="Freeform 10365"/>
          <p:cNvSpPr/>
          <p:nvPr/>
        </p:nvSpPr>
        <p:spPr>
          <a:xfrm>
            <a:off x="3132667" y="5113867"/>
            <a:ext cx="313267" cy="110067"/>
          </a:xfrm>
          <a:custGeom>
            <a:avLst/>
            <a:gdLst/>
            <a:ahLst/>
            <a:cxnLst/>
            <a:rect l="0" t="0" r="0" b="0"/>
            <a:pathLst>
              <a:path w="313267" h="110067">
                <a:moveTo>
                  <a:pt x="0" y="84666"/>
                </a:move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67733"/>
                </a:lnTo>
                <a:lnTo>
                  <a:pt x="0" y="67733"/>
                </a:lnTo>
                <a:lnTo>
                  <a:pt x="8466" y="59266"/>
                </a:lnTo>
                <a:lnTo>
                  <a:pt x="16933" y="59266"/>
                </a:lnTo>
                <a:lnTo>
                  <a:pt x="25400" y="50800"/>
                </a:lnTo>
                <a:lnTo>
                  <a:pt x="33866" y="50800"/>
                </a:lnTo>
                <a:lnTo>
                  <a:pt x="33866" y="42333"/>
                </a:lnTo>
                <a:lnTo>
                  <a:pt x="42333" y="33866"/>
                </a:lnTo>
                <a:lnTo>
                  <a:pt x="50800" y="33866"/>
                </a:lnTo>
                <a:lnTo>
                  <a:pt x="59266" y="25400"/>
                </a:lnTo>
                <a:lnTo>
                  <a:pt x="59266" y="16933"/>
                </a:lnTo>
                <a:lnTo>
                  <a:pt x="67733" y="8466"/>
                </a:lnTo>
                <a:lnTo>
                  <a:pt x="67733" y="8466"/>
                </a:lnTo>
                <a:lnTo>
                  <a:pt x="76200" y="0"/>
                </a:lnTo>
                <a:lnTo>
                  <a:pt x="84666" y="0"/>
                </a:lnTo>
                <a:lnTo>
                  <a:pt x="84666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6" y="0"/>
                </a:lnTo>
                <a:lnTo>
                  <a:pt x="110066" y="8466"/>
                </a:lnTo>
                <a:lnTo>
                  <a:pt x="110066" y="8466"/>
                </a:lnTo>
                <a:lnTo>
                  <a:pt x="118533" y="16933"/>
                </a:lnTo>
                <a:lnTo>
                  <a:pt x="118533" y="25400"/>
                </a:lnTo>
                <a:lnTo>
                  <a:pt x="127000" y="33866"/>
                </a:lnTo>
                <a:lnTo>
                  <a:pt x="135466" y="50800"/>
                </a:lnTo>
                <a:lnTo>
                  <a:pt x="143933" y="59266"/>
                </a:lnTo>
                <a:lnTo>
                  <a:pt x="152400" y="67733"/>
                </a:lnTo>
                <a:lnTo>
                  <a:pt x="160866" y="76200"/>
                </a:lnTo>
                <a:lnTo>
                  <a:pt x="169333" y="84666"/>
                </a:lnTo>
                <a:lnTo>
                  <a:pt x="177800" y="93133"/>
                </a:lnTo>
                <a:lnTo>
                  <a:pt x="194733" y="101600"/>
                </a:lnTo>
                <a:lnTo>
                  <a:pt x="203200" y="110066"/>
                </a:lnTo>
                <a:lnTo>
                  <a:pt x="220133" y="110066"/>
                </a:lnTo>
                <a:lnTo>
                  <a:pt x="228600" y="110066"/>
                </a:lnTo>
                <a:lnTo>
                  <a:pt x="237066" y="110066"/>
                </a:lnTo>
                <a:lnTo>
                  <a:pt x="254000" y="110066"/>
                </a:lnTo>
                <a:lnTo>
                  <a:pt x="262466" y="110066"/>
                </a:lnTo>
                <a:lnTo>
                  <a:pt x="270933" y="110066"/>
                </a:lnTo>
                <a:lnTo>
                  <a:pt x="279400" y="101600"/>
                </a:lnTo>
                <a:lnTo>
                  <a:pt x="287866" y="93133"/>
                </a:lnTo>
                <a:lnTo>
                  <a:pt x="296333" y="84666"/>
                </a:lnTo>
                <a:lnTo>
                  <a:pt x="304800" y="76200"/>
                </a:lnTo>
                <a:lnTo>
                  <a:pt x="304800" y="67733"/>
                </a:lnTo>
                <a:lnTo>
                  <a:pt x="313266" y="59266"/>
                </a:lnTo>
                <a:lnTo>
                  <a:pt x="313266" y="50800"/>
                </a:lnTo>
                <a:lnTo>
                  <a:pt x="313266" y="33866"/>
                </a:lnTo>
                <a:lnTo>
                  <a:pt x="313266" y="33866"/>
                </a:lnTo>
                <a:lnTo>
                  <a:pt x="313266" y="33866"/>
                </a:lnTo>
                <a:lnTo>
                  <a:pt x="313266" y="25400"/>
                </a:lnTo>
                <a:lnTo>
                  <a:pt x="313266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7" name="Freeform 10366"/>
          <p:cNvSpPr/>
          <p:nvPr/>
        </p:nvSpPr>
        <p:spPr>
          <a:xfrm>
            <a:off x="1075267" y="5935133"/>
            <a:ext cx="203201" cy="389468"/>
          </a:xfrm>
          <a:custGeom>
            <a:avLst/>
            <a:gdLst/>
            <a:ahLst/>
            <a:cxnLst/>
            <a:rect l="0" t="0" r="0" b="0"/>
            <a:pathLst>
              <a:path w="203201" h="389468">
                <a:moveTo>
                  <a:pt x="0" y="347134"/>
                </a:moveTo>
                <a:lnTo>
                  <a:pt x="0" y="347134"/>
                </a:lnTo>
                <a:lnTo>
                  <a:pt x="0" y="355600"/>
                </a:lnTo>
                <a:lnTo>
                  <a:pt x="0" y="355600"/>
                </a:lnTo>
                <a:lnTo>
                  <a:pt x="0" y="364067"/>
                </a:lnTo>
                <a:lnTo>
                  <a:pt x="0" y="364067"/>
                </a:lnTo>
                <a:lnTo>
                  <a:pt x="0" y="372534"/>
                </a:lnTo>
                <a:lnTo>
                  <a:pt x="0" y="372534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8466" y="381000"/>
                </a:lnTo>
                <a:lnTo>
                  <a:pt x="8466" y="381000"/>
                </a:lnTo>
                <a:lnTo>
                  <a:pt x="16933" y="381000"/>
                </a:lnTo>
                <a:lnTo>
                  <a:pt x="16933" y="381000"/>
                </a:lnTo>
                <a:lnTo>
                  <a:pt x="25400" y="381000"/>
                </a:lnTo>
                <a:lnTo>
                  <a:pt x="25400" y="381000"/>
                </a:lnTo>
                <a:lnTo>
                  <a:pt x="33866" y="372534"/>
                </a:lnTo>
                <a:lnTo>
                  <a:pt x="42333" y="364067"/>
                </a:lnTo>
                <a:lnTo>
                  <a:pt x="42333" y="355600"/>
                </a:lnTo>
                <a:lnTo>
                  <a:pt x="50800" y="347134"/>
                </a:lnTo>
                <a:lnTo>
                  <a:pt x="59266" y="338667"/>
                </a:lnTo>
                <a:lnTo>
                  <a:pt x="67733" y="321734"/>
                </a:lnTo>
                <a:lnTo>
                  <a:pt x="76200" y="313267"/>
                </a:lnTo>
                <a:lnTo>
                  <a:pt x="84666" y="296334"/>
                </a:lnTo>
                <a:lnTo>
                  <a:pt x="84666" y="279400"/>
                </a:lnTo>
                <a:lnTo>
                  <a:pt x="93133" y="262467"/>
                </a:lnTo>
                <a:lnTo>
                  <a:pt x="101600" y="245534"/>
                </a:lnTo>
                <a:lnTo>
                  <a:pt x="110066" y="228600"/>
                </a:lnTo>
                <a:lnTo>
                  <a:pt x="110066" y="211667"/>
                </a:lnTo>
                <a:lnTo>
                  <a:pt x="118533" y="194734"/>
                </a:lnTo>
                <a:lnTo>
                  <a:pt x="118533" y="177800"/>
                </a:lnTo>
                <a:lnTo>
                  <a:pt x="118533" y="160867"/>
                </a:lnTo>
                <a:lnTo>
                  <a:pt x="127000" y="135467"/>
                </a:lnTo>
                <a:lnTo>
                  <a:pt x="127000" y="118534"/>
                </a:lnTo>
                <a:lnTo>
                  <a:pt x="127000" y="101600"/>
                </a:lnTo>
                <a:lnTo>
                  <a:pt x="127000" y="84667"/>
                </a:lnTo>
                <a:lnTo>
                  <a:pt x="127000" y="76200"/>
                </a:lnTo>
                <a:lnTo>
                  <a:pt x="127000" y="59267"/>
                </a:lnTo>
                <a:lnTo>
                  <a:pt x="127000" y="42334"/>
                </a:lnTo>
                <a:lnTo>
                  <a:pt x="127000" y="33867"/>
                </a:lnTo>
                <a:lnTo>
                  <a:pt x="118533" y="25400"/>
                </a:lnTo>
                <a:lnTo>
                  <a:pt x="118533" y="16934"/>
                </a:lnTo>
                <a:lnTo>
                  <a:pt x="110066" y="8467"/>
                </a:lnTo>
                <a:lnTo>
                  <a:pt x="101600" y="8467"/>
                </a:lnTo>
                <a:lnTo>
                  <a:pt x="101600" y="0"/>
                </a:lnTo>
                <a:lnTo>
                  <a:pt x="93133" y="0"/>
                </a:lnTo>
                <a:lnTo>
                  <a:pt x="84666" y="0"/>
                </a:lnTo>
                <a:lnTo>
                  <a:pt x="84666" y="0"/>
                </a:lnTo>
                <a:lnTo>
                  <a:pt x="76200" y="8467"/>
                </a:lnTo>
                <a:lnTo>
                  <a:pt x="67733" y="16934"/>
                </a:lnTo>
                <a:lnTo>
                  <a:pt x="59266" y="25400"/>
                </a:lnTo>
                <a:lnTo>
                  <a:pt x="50800" y="33867"/>
                </a:lnTo>
                <a:lnTo>
                  <a:pt x="50800" y="42334"/>
                </a:lnTo>
                <a:lnTo>
                  <a:pt x="42333" y="59267"/>
                </a:lnTo>
                <a:lnTo>
                  <a:pt x="42333" y="76200"/>
                </a:lnTo>
                <a:lnTo>
                  <a:pt x="42333" y="93134"/>
                </a:lnTo>
                <a:lnTo>
                  <a:pt x="33866" y="110067"/>
                </a:lnTo>
                <a:lnTo>
                  <a:pt x="33866" y="127000"/>
                </a:lnTo>
                <a:lnTo>
                  <a:pt x="33866" y="143934"/>
                </a:lnTo>
                <a:lnTo>
                  <a:pt x="33866" y="160867"/>
                </a:lnTo>
                <a:lnTo>
                  <a:pt x="42333" y="186267"/>
                </a:lnTo>
                <a:lnTo>
                  <a:pt x="42333" y="203200"/>
                </a:lnTo>
                <a:lnTo>
                  <a:pt x="42333" y="220134"/>
                </a:lnTo>
                <a:lnTo>
                  <a:pt x="50800" y="245534"/>
                </a:lnTo>
                <a:lnTo>
                  <a:pt x="59266" y="262467"/>
                </a:lnTo>
                <a:lnTo>
                  <a:pt x="67733" y="279400"/>
                </a:lnTo>
                <a:lnTo>
                  <a:pt x="76200" y="296334"/>
                </a:lnTo>
                <a:lnTo>
                  <a:pt x="84666" y="313267"/>
                </a:lnTo>
                <a:lnTo>
                  <a:pt x="84666" y="330200"/>
                </a:lnTo>
                <a:lnTo>
                  <a:pt x="93133" y="347134"/>
                </a:lnTo>
                <a:lnTo>
                  <a:pt x="101600" y="355600"/>
                </a:lnTo>
                <a:lnTo>
                  <a:pt x="110066" y="364067"/>
                </a:lnTo>
                <a:lnTo>
                  <a:pt x="127000" y="372534"/>
                </a:lnTo>
                <a:lnTo>
                  <a:pt x="135466" y="381000"/>
                </a:lnTo>
                <a:lnTo>
                  <a:pt x="143933" y="381000"/>
                </a:lnTo>
                <a:lnTo>
                  <a:pt x="152400" y="389467"/>
                </a:lnTo>
                <a:lnTo>
                  <a:pt x="152400" y="389467"/>
                </a:lnTo>
                <a:lnTo>
                  <a:pt x="160866" y="389467"/>
                </a:lnTo>
                <a:lnTo>
                  <a:pt x="169333" y="389467"/>
                </a:lnTo>
                <a:lnTo>
                  <a:pt x="177800" y="381000"/>
                </a:lnTo>
                <a:lnTo>
                  <a:pt x="186266" y="381000"/>
                </a:lnTo>
                <a:lnTo>
                  <a:pt x="194733" y="372534"/>
                </a:lnTo>
                <a:lnTo>
                  <a:pt x="194733" y="372534"/>
                </a:lnTo>
                <a:lnTo>
                  <a:pt x="194733" y="372534"/>
                </a:lnTo>
                <a:lnTo>
                  <a:pt x="203200" y="364067"/>
                </a:lnTo>
                <a:lnTo>
                  <a:pt x="203200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8" name="Freeform 10367"/>
          <p:cNvSpPr/>
          <p:nvPr/>
        </p:nvSpPr>
        <p:spPr>
          <a:xfrm>
            <a:off x="1397000" y="6112933"/>
            <a:ext cx="93134" cy="8468"/>
          </a:xfrm>
          <a:custGeom>
            <a:avLst/>
            <a:gdLst/>
            <a:ahLst/>
            <a:cxnLst/>
            <a:rect l="0" t="0" r="0" b="0"/>
            <a:pathLst>
              <a:path w="93134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931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9" name="Freeform 10368"/>
          <p:cNvSpPr/>
          <p:nvPr/>
        </p:nvSpPr>
        <p:spPr>
          <a:xfrm>
            <a:off x="1388533" y="6189133"/>
            <a:ext cx="118535" cy="42335"/>
          </a:xfrm>
          <a:custGeom>
            <a:avLst/>
            <a:gdLst/>
            <a:ahLst/>
            <a:cxnLst/>
            <a:rect l="0" t="0" r="0" b="0"/>
            <a:pathLst>
              <a:path w="118535" h="42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16934"/>
                </a:lnTo>
                <a:lnTo>
                  <a:pt x="25400" y="16934"/>
                </a:lnTo>
                <a:lnTo>
                  <a:pt x="42334" y="25400"/>
                </a:lnTo>
                <a:lnTo>
                  <a:pt x="59267" y="25400"/>
                </a:lnTo>
                <a:lnTo>
                  <a:pt x="67734" y="33867"/>
                </a:lnTo>
                <a:lnTo>
                  <a:pt x="84667" y="33867"/>
                </a:lnTo>
                <a:lnTo>
                  <a:pt x="101600" y="42334"/>
                </a:lnTo>
                <a:lnTo>
                  <a:pt x="101600" y="42334"/>
                </a:lnTo>
                <a:lnTo>
                  <a:pt x="118534" y="42334"/>
                </a:lnTo>
                <a:lnTo>
                  <a:pt x="118534" y="42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0" name="Freeform 10369"/>
          <p:cNvSpPr/>
          <p:nvPr/>
        </p:nvSpPr>
        <p:spPr>
          <a:xfrm>
            <a:off x="1752600" y="5748867"/>
            <a:ext cx="143934" cy="118534"/>
          </a:xfrm>
          <a:custGeom>
            <a:avLst/>
            <a:gdLst/>
            <a:ahLst/>
            <a:cxnLst/>
            <a:rect l="0" t="0" r="0" b="0"/>
            <a:pathLst>
              <a:path w="143934" h="118534">
                <a:moveTo>
                  <a:pt x="8467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8467" y="110066"/>
                </a:lnTo>
                <a:lnTo>
                  <a:pt x="8467" y="118533"/>
                </a:lnTo>
                <a:lnTo>
                  <a:pt x="16933" y="118533"/>
                </a:lnTo>
                <a:lnTo>
                  <a:pt x="25400" y="118533"/>
                </a:lnTo>
                <a:lnTo>
                  <a:pt x="33867" y="118533"/>
                </a:lnTo>
                <a:lnTo>
                  <a:pt x="50800" y="118533"/>
                </a:lnTo>
                <a:lnTo>
                  <a:pt x="59267" y="118533"/>
                </a:lnTo>
                <a:lnTo>
                  <a:pt x="67733" y="118533"/>
                </a:lnTo>
                <a:lnTo>
                  <a:pt x="84667" y="118533"/>
                </a:lnTo>
                <a:lnTo>
                  <a:pt x="93133" y="118533"/>
                </a:lnTo>
                <a:lnTo>
                  <a:pt x="110067" y="118533"/>
                </a:lnTo>
                <a:lnTo>
                  <a:pt x="118533" y="110066"/>
                </a:lnTo>
                <a:lnTo>
                  <a:pt x="127000" y="110066"/>
                </a:lnTo>
                <a:lnTo>
                  <a:pt x="135467" y="101600"/>
                </a:lnTo>
                <a:lnTo>
                  <a:pt x="135467" y="101600"/>
                </a:lnTo>
                <a:lnTo>
                  <a:pt x="143933" y="101600"/>
                </a:lnTo>
                <a:lnTo>
                  <a:pt x="143933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1" name="Freeform 10370"/>
          <p:cNvSpPr/>
          <p:nvPr/>
        </p:nvSpPr>
        <p:spPr>
          <a:xfrm>
            <a:off x="1845733" y="5740400"/>
            <a:ext cx="33868" cy="220134"/>
          </a:xfrm>
          <a:custGeom>
            <a:avLst/>
            <a:gdLst/>
            <a:ahLst/>
            <a:cxnLst/>
            <a:rect l="0" t="0" r="0" b="0"/>
            <a:pathLst>
              <a:path w="33868" h="220134">
                <a:moveTo>
                  <a:pt x="33867" y="0"/>
                </a:moveTo>
                <a:lnTo>
                  <a:pt x="33867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01600"/>
                </a:lnTo>
                <a:lnTo>
                  <a:pt x="16934" y="118533"/>
                </a:lnTo>
                <a:lnTo>
                  <a:pt x="16934" y="135467"/>
                </a:lnTo>
                <a:lnTo>
                  <a:pt x="8467" y="152400"/>
                </a:lnTo>
                <a:lnTo>
                  <a:pt x="8467" y="160867"/>
                </a:lnTo>
                <a:lnTo>
                  <a:pt x="8467" y="177800"/>
                </a:lnTo>
                <a:lnTo>
                  <a:pt x="0" y="186267"/>
                </a:lnTo>
                <a:lnTo>
                  <a:pt x="0" y="194733"/>
                </a:lnTo>
                <a:lnTo>
                  <a:pt x="0" y="203200"/>
                </a:lnTo>
                <a:lnTo>
                  <a:pt x="8467" y="211667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0133"/>
                </a:lnTo>
                <a:lnTo>
                  <a:pt x="16934" y="220133"/>
                </a:lnTo>
                <a:lnTo>
                  <a:pt x="16934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2" name="Freeform 10371"/>
          <p:cNvSpPr/>
          <p:nvPr/>
        </p:nvSpPr>
        <p:spPr>
          <a:xfrm>
            <a:off x="1981200" y="5748867"/>
            <a:ext cx="101601" cy="211667"/>
          </a:xfrm>
          <a:custGeom>
            <a:avLst/>
            <a:gdLst/>
            <a:ahLst/>
            <a:cxnLst/>
            <a:rect l="0" t="0" r="0" b="0"/>
            <a:pathLst>
              <a:path w="101601" h="211667">
                <a:moveTo>
                  <a:pt x="42333" y="33866"/>
                </a:moveTo>
                <a:lnTo>
                  <a:pt x="42333" y="33866"/>
                </a:lnTo>
                <a:lnTo>
                  <a:pt x="42333" y="42333"/>
                </a:lnTo>
                <a:lnTo>
                  <a:pt x="33867" y="42333"/>
                </a:lnTo>
                <a:lnTo>
                  <a:pt x="33867" y="33866"/>
                </a:lnTo>
                <a:lnTo>
                  <a:pt x="25400" y="42333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59266"/>
                </a:lnTo>
                <a:lnTo>
                  <a:pt x="8467" y="67733"/>
                </a:lnTo>
                <a:lnTo>
                  <a:pt x="8467" y="76200"/>
                </a:lnTo>
                <a:lnTo>
                  <a:pt x="0" y="84666"/>
                </a:lnTo>
                <a:lnTo>
                  <a:pt x="0" y="101600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8467" y="152400"/>
                </a:lnTo>
                <a:lnTo>
                  <a:pt x="8467" y="169333"/>
                </a:lnTo>
                <a:lnTo>
                  <a:pt x="16933" y="177800"/>
                </a:lnTo>
                <a:lnTo>
                  <a:pt x="16933" y="186266"/>
                </a:lnTo>
                <a:lnTo>
                  <a:pt x="25400" y="194733"/>
                </a:lnTo>
                <a:lnTo>
                  <a:pt x="33867" y="203200"/>
                </a:lnTo>
                <a:lnTo>
                  <a:pt x="42333" y="211666"/>
                </a:lnTo>
                <a:lnTo>
                  <a:pt x="50800" y="211666"/>
                </a:lnTo>
                <a:lnTo>
                  <a:pt x="59267" y="211666"/>
                </a:lnTo>
                <a:lnTo>
                  <a:pt x="67733" y="203200"/>
                </a:lnTo>
                <a:lnTo>
                  <a:pt x="76200" y="203200"/>
                </a:lnTo>
                <a:lnTo>
                  <a:pt x="76200" y="194733"/>
                </a:lnTo>
                <a:lnTo>
                  <a:pt x="84667" y="177800"/>
                </a:lnTo>
                <a:lnTo>
                  <a:pt x="93133" y="169333"/>
                </a:lnTo>
                <a:lnTo>
                  <a:pt x="101600" y="152400"/>
                </a:lnTo>
                <a:lnTo>
                  <a:pt x="101600" y="143933"/>
                </a:lnTo>
                <a:lnTo>
                  <a:pt x="101600" y="127000"/>
                </a:lnTo>
                <a:lnTo>
                  <a:pt x="101600" y="110066"/>
                </a:lnTo>
                <a:lnTo>
                  <a:pt x="101600" y="101600"/>
                </a:lnTo>
                <a:lnTo>
                  <a:pt x="101600" y="84666"/>
                </a:lnTo>
                <a:lnTo>
                  <a:pt x="93133" y="67733"/>
                </a:lnTo>
                <a:lnTo>
                  <a:pt x="84667" y="59266"/>
                </a:lnTo>
                <a:lnTo>
                  <a:pt x="76200" y="42333"/>
                </a:lnTo>
                <a:lnTo>
                  <a:pt x="67733" y="25400"/>
                </a:lnTo>
                <a:lnTo>
                  <a:pt x="59267" y="16933"/>
                </a:lnTo>
                <a:lnTo>
                  <a:pt x="59267" y="8466"/>
                </a:lnTo>
                <a:lnTo>
                  <a:pt x="50800" y="8466"/>
                </a:lnTo>
                <a:lnTo>
                  <a:pt x="42333" y="0"/>
                </a:ln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42333" y="0"/>
                </a:lnTo>
                <a:lnTo>
                  <a:pt x="423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3" name="Freeform 10372"/>
          <p:cNvSpPr/>
          <p:nvPr/>
        </p:nvSpPr>
        <p:spPr>
          <a:xfrm>
            <a:off x="2184400" y="5867400"/>
            <a:ext cx="42334" cy="16934"/>
          </a:xfrm>
          <a:custGeom>
            <a:avLst/>
            <a:gdLst/>
            <a:ahLst/>
            <a:cxnLst/>
            <a:rect l="0" t="0" r="0" b="0"/>
            <a:pathLst>
              <a:path w="42334" h="16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423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4" name="Freeform 10373"/>
          <p:cNvSpPr/>
          <p:nvPr/>
        </p:nvSpPr>
        <p:spPr>
          <a:xfrm>
            <a:off x="2269067" y="5715000"/>
            <a:ext cx="135467" cy="279401"/>
          </a:xfrm>
          <a:custGeom>
            <a:avLst/>
            <a:gdLst/>
            <a:ahLst/>
            <a:cxnLst/>
            <a:rect l="0" t="0" r="0" b="0"/>
            <a:pathLst>
              <a:path w="135467" h="279401">
                <a:moveTo>
                  <a:pt x="135466" y="76200"/>
                </a:moveTo>
                <a:lnTo>
                  <a:pt x="135466" y="67733"/>
                </a:lnTo>
                <a:lnTo>
                  <a:pt x="135466" y="67733"/>
                </a:lnTo>
                <a:lnTo>
                  <a:pt x="135466" y="59267"/>
                </a:lnTo>
                <a:lnTo>
                  <a:pt x="127000" y="50800"/>
                </a:lnTo>
                <a:lnTo>
                  <a:pt x="118533" y="42333"/>
                </a:lnTo>
                <a:lnTo>
                  <a:pt x="110066" y="33867"/>
                </a:lnTo>
                <a:lnTo>
                  <a:pt x="110066" y="25400"/>
                </a:lnTo>
                <a:lnTo>
                  <a:pt x="101600" y="16933"/>
                </a:lnTo>
                <a:lnTo>
                  <a:pt x="93133" y="8467"/>
                </a:lnTo>
                <a:lnTo>
                  <a:pt x="84666" y="8467"/>
                </a:lnTo>
                <a:lnTo>
                  <a:pt x="76200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0"/>
                </a:lnTo>
                <a:lnTo>
                  <a:pt x="33866" y="8467"/>
                </a:lnTo>
                <a:lnTo>
                  <a:pt x="25400" y="8467"/>
                </a:lnTo>
                <a:lnTo>
                  <a:pt x="16933" y="16933"/>
                </a:lnTo>
                <a:lnTo>
                  <a:pt x="8466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8466" y="59267"/>
                </a:lnTo>
                <a:lnTo>
                  <a:pt x="16933" y="76200"/>
                </a:lnTo>
                <a:lnTo>
                  <a:pt x="25400" y="84667"/>
                </a:lnTo>
                <a:lnTo>
                  <a:pt x="33866" y="84667"/>
                </a:lnTo>
                <a:lnTo>
                  <a:pt x="42333" y="93133"/>
                </a:lnTo>
                <a:lnTo>
                  <a:pt x="50800" y="101600"/>
                </a:lnTo>
                <a:lnTo>
                  <a:pt x="59266" y="101600"/>
                </a:lnTo>
                <a:lnTo>
                  <a:pt x="67733" y="101600"/>
                </a:lnTo>
                <a:lnTo>
                  <a:pt x="76200" y="101600"/>
                </a:lnTo>
                <a:lnTo>
                  <a:pt x="84666" y="93133"/>
                </a:lnTo>
                <a:lnTo>
                  <a:pt x="93133" y="93133"/>
                </a:lnTo>
                <a:lnTo>
                  <a:pt x="93133" y="84667"/>
                </a:lnTo>
                <a:lnTo>
                  <a:pt x="93133" y="76200"/>
                </a:lnTo>
                <a:lnTo>
                  <a:pt x="101600" y="76200"/>
                </a:lnTo>
                <a:lnTo>
                  <a:pt x="101600" y="67733"/>
                </a:lnTo>
                <a:lnTo>
                  <a:pt x="110066" y="59267"/>
                </a:lnTo>
                <a:lnTo>
                  <a:pt x="110066" y="59267"/>
                </a:lnTo>
                <a:lnTo>
                  <a:pt x="110066" y="50800"/>
                </a:lnTo>
                <a:lnTo>
                  <a:pt x="110066" y="50800"/>
                </a:lnTo>
                <a:lnTo>
                  <a:pt x="118533" y="50800"/>
                </a:lnTo>
                <a:lnTo>
                  <a:pt x="118533" y="50800"/>
                </a:lnTo>
                <a:lnTo>
                  <a:pt x="118533" y="50800"/>
                </a:lnTo>
                <a:lnTo>
                  <a:pt x="118533" y="59267"/>
                </a:lnTo>
                <a:lnTo>
                  <a:pt x="118533" y="67733"/>
                </a:lnTo>
                <a:lnTo>
                  <a:pt x="118533" y="76200"/>
                </a:lnTo>
                <a:lnTo>
                  <a:pt x="118533" y="84667"/>
                </a:lnTo>
                <a:lnTo>
                  <a:pt x="118533" y="93133"/>
                </a:lnTo>
                <a:lnTo>
                  <a:pt x="118533" y="110067"/>
                </a:lnTo>
                <a:lnTo>
                  <a:pt x="118533" y="118533"/>
                </a:lnTo>
                <a:lnTo>
                  <a:pt x="118533" y="135467"/>
                </a:lnTo>
                <a:lnTo>
                  <a:pt x="118533" y="152400"/>
                </a:lnTo>
                <a:lnTo>
                  <a:pt x="118533" y="169333"/>
                </a:lnTo>
                <a:lnTo>
                  <a:pt x="118533" y="186267"/>
                </a:lnTo>
                <a:lnTo>
                  <a:pt x="118533" y="194733"/>
                </a:lnTo>
                <a:lnTo>
                  <a:pt x="118533" y="211667"/>
                </a:lnTo>
                <a:lnTo>
                  <a:pt x="118533" y="228600"/>
                </a:lnTo>
                <a:lnTo>
                  <a:pt x="118533" y="237067"/>
                </a:lnTo>
                <a:lnTo>
                  <a:pt x="118533" y="245533"/>
                </a:lnTo>
                <a:lnTo>
                  <a:pt x="127000" y="254000"/>
                </a:lnTo>
                <a:lnTo>
                  <a:pt x="127000" y="262467"/>
                </a:lnTo>
                <a:lnTo>
                  <a:pt x="127000" y="270933"/>
                </a:lnTo>
                <a:lnTo>
                  <a:pt x="135466" y="279400"/>
                </a:lnTo>
                <a:lnTo>
                  <a:pt x="135466" y="279400"/>
                </a:lnTo>
                <a:lnTo>
                  <a:pt x="135466" y="279400"/>
                </a:lnTo>
                <a:lnTo>
                  <a:pt x="135466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5" name="Freeform 10374"/>
          <p:cNvSpPr/>
          <p:nvPr/>
        </p:nvSpPr>
        <p:spPr>
          <a:xfrm>
            <a:off x="2523067" y="5875867"/>
            <a:ext cx="25401" cy="8467"/>
          </a:xfrm>
          <a:custGeom>
            <a:avLst/>
            <a:gdLst/>
            <a:ahLst/>
            <a:cxnLst/>
            <a:rect l="0" t="0" r="0" b="0"/>
            <a:pathLst>
              <a:path w="25401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6" name="Freeform 10375"/>
          <p:cNvSpPr/>
          <p:nvPr/>
        </p:nvSpPr>
        <p:spPr>
          <a:xfrm>
            <a:off x="2683933" y="5799667"/>
            <a:ext cx="25401" cy="152401"/>
          </a:xfrm>
          <a:custGeom>
            <a:avLst/>
            <a:gdLst/>
            <a:ahLst/>
            <a:cxnLst/>
            <a:rect l="0" t="0" r="0" b="0"/>
            <a:pathLst>
              <a:path w="25401" h="1524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8467" y="101600"/>
                </a:lnTo>
                <a:lnTo>
                  <a:pt x="8467" y="110066"/>
                </a:lnTo>
                <a:lnTo>
                  <a:pt x="16934" y="127000"/>
                </a:lnTo>
                <a:lnTo>
                  <a:pt x="16934" y="143933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7" name="Freeform 10376"/>
          <p:cNvSpPr/>
          <p:nvPr/>
        </p:nvSpPr>
        <p:spPr>
          <a:xfrm>
            <a:off x="2819400" y="5748867"/>
            <a:ext cx="16934" cy="194734"/>
          </a:xfrm>
          <a:custGeom>
            <a:avLst/>
            <a:gdLst/>
            <a:ahLst/>
            <a:cxnLst/>
            <a:rect l="0" t="0" r="0" b="0"/>
            <a:pathLst>
              <a:path w="16934" h="1947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8467" y="84666"/>
                </a:lnTo>
                <a:lnTo>
                  <a:pt x="8467" y="101600"/>
                </a:lnTo>
                <a:lnTo>
                  <a:pt x="16933" y="118533"/>
                </a:lnTo>
                <a:lnTo>
                  <a:pt x="16933" y="135466"/>
                </a:lnTo>
                <a:lnTo>
                  <a:pt x="16933" y="152400"/>
                </a:lnTo>
                <a:lnTo>
                  <a:pt x="16933" y="169333"/>
                </a:lnTo>
                <a:lnTo>
                  <a:pt x="16933" y="177800"/>
                </a:lnTo>
                <a:lnTo>
                  <a:pt x="8467" y="194733"/>
                </a:lnTo>
                <a:lnTo>
                  <a:pt x="8467" y="194733"/>
                </a:lnTo>
                <a:lnTo>
                  <a:pt x="8467" y="194733"/>
                </a:lnTo>
                <a:lnTo>
                  <a:pt x="8467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8" name="Freeform 10377"/>
          <p:cNvSpPr/>
          <p:nvPr/>
        </p:nvSpPr>
        <p:spPr>
          <a:xfrm>
            <a:off x="2633133" y="5621867"/>
            <a:ext cx="304801" cy="135467"/>
          </a:xfrm>
          <a:custGeom>
            <a:avLst/>
            <a:gdLst/>
            <a:ahLst/>
            <a:cxnLst/>
            <a:rect l="0" t="0" r="0" b="0"/>
            <a:pathLst>
              <a:path w="304801" h="135467">
                <a:moveTo>
                  <a:pt x="0" y="135466"/>
                </a:moveTo>
                <a:lnTo>
                  <a:pt x="0" y="127000"/>
                </a:lnTo>
                <a:lnTo>
                  <a:pt x="0" y="127000"/>
                </a:lnTo>
                <a:lnTo>
                  <a:pt x="0" y="118533"/>
                </a:lnTo>
                <a:lnTo>
                  <a:pt x="0" y="110066"/>
                </a:lnTo>
                <a:lnTo>
                  <a:pt x="8467" y="110066"/>
                </a:lnTo>
                <a:lnTo>
                  <a:pt x="16934" y="101600"/>
                </a:lnTo>
                <a:lnTo>
                  <a:pt x="25400" y="101600"/>
                </a:lnTo>
                <a:lnTo>
                  <a:pt x="33867" y="93133"/>
                </a:lnTo>
                <a:lnTo>
                  <a:pt x="42334" y="93133"/>
                </a:lnTo>
                <a:lnTo>
                  <a:pt x="50800" y="84666"/>
                </a:lnTo>
                <a:lnTo>
                  <a:pt x="59267" y="76200"/>
                </a:lnTo>
                <a:lnTo>
                  <a:pt x="67734" y="67733"/>
                </a:lnTo>
                <a:lnTo>
                  <a:pt x="76200" y="59266"/>
                </a:lnTo>
                <a:lnTo>
                  <a:pt x="84667" y="42333"/>
                </a:lnTo>
                <a:lnTo>
                  <a:pt x="93134" y="33866"/>
                </a:lnTo>
                <a:lnTo>
                  <a:pt x="101600" y="25400"/>
                </a:lnTo>
                <a:lnTo>
                  <a:pt x="101600" y="16933"/>
                </a:lnTo>
                <a:lnTo>
                  <a:pt x="110067" y="8466"/>
                </a:lnTo>
                <a:lnTo>
                  <a:pt x="118534" y="0"/>
                </a:lnTo>
                <a:lnTo>
                  <a:pt x="118534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43934" y="8466"/>
                </a:lnTo>
                <a:lnTo>
                  <a:pt x="152400" y="16933"/>
                </a:lnTo>
                <a:lnTo>
                  <a:pt x="160867" y="25400"/>
                </a:lnTo>
                <a:lnTo>
                  <a:pt x="177800" y="33866"/>
                </a:lnTo>
                <a:lnTo>
                  <a:pt x="186267" y="42333"/>
                </a:lnTo>
                <a:lnTo>
                  <a:pt x="203200" y="59266"/>
                </a:lnTo>
                <a:lnTo>
                  <a:pt x="211667" y="76200"/>
                </a:lnTo>
                <a:lnTo>
                  <a:pt x="228600" y="84666"/>
                </a:lnTo>
                <a:lnTo>
                  <a:pt x="237067" y="93133"/>
                </a:lnTo>
                <a:lnTo>
                  <a:pt x="254000" y="101600"/>
                </a:lnTo>
                <a:lnTo>
                  <a:pt x="262467" y="110066"/>
                </a:lnTo>
                <a:lnTo>
                  <a:pt x="270934" y="118533"/>
                </a:lnTo>
                <a:lnTo>
                  <a:pt x="279400" y="118533"/>
                </a:lnTo>
                <a:lnTo>
                  <a:pt x="287867" y="118533"/>
                </a:lnTo>
                <a:lnTo>
                  <a:pt x="296334" y="118533"/>
                </a:lnTo>
                <a:lnTo>
                  <a:pt x="296334" y="118533"/>
                </a:lnTo>
                <a:lnTo>
                  <a:pt x="296334" y="118533"/>
                </a:lnTo>
                <a:lnTo>
                  <a:pt x="304800" y="118533"/>
                </a:lnTo>
                <a:lnTo>
                  <a:pt x="304800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9" name="Freeform 10378"/>
          <p:cNvSpPr/>
          <p:nvPr/>
        </p:nvSpPr>
        <p:spPr>
          <a:xfrm>
            <a:off x="1794933" y="5994400"/>
            <a:ext cx="1270001" cy="67734"/>
          </a:xfrm>
          <a:custGeom>
            <a:avLst/>
            <a:gdLst/>
            <a:ahLst/>
            <a:cxnLst/>
            <a:rect l="0" t="0" r="0" b="0"/>
            <a:pathLst>
              <a:path w="1270001" h="67734">
                <a:moveTo>
                  <a:pt x="1270000" y="67733"/>
                </a:moveTo>
                <a:lnTo>
                  <a:pt x="1261534" y="67733"/>
                </a:lnTo>
                <a:lnTo>
                  <a:pt x="1253067" y="67733"/>
                </a:lnTo>
                <a:lnTo>
                  <a:pt x="1244600" y="59267"/>
                </a:lnTo>
                <a:lnTo>
                  <a:pt x="1227667" y="59267"/>
                </a:lnTo>
                <a:lnTo>
                  <a:pt x="1219200" y="50800"/>
                </a:lnTo>
                <a:lnTo>
                  <a:pt x="1202267" y="50800"/>
                </a:lnTo>
                <a:lnTo>
                  <a:pt x="1185334" y="50800"/>
                </a:lnTo>
                <a:lnTo>
                  <a:pt x="1168400" y="50800"/>
                </a:lnTo>
                <a:lnTo>
                  <a:pt x="1151467" y="50800"/>
                </a:lnTo>
                <a:lnTo>
                  <a:pt x="1126067" y="50800"/>
                </a:lnTo>
                <a:lnTo>
                  <a:pt x="1109134" y="50800"/>
                </a:lnTo>
                <a:lnTo>
                  <a:pt x="1083734" y="50800"/>
                </a:lnTo>
                <a:lnTo>
                  <a:pt x="1058334" y="50800"/>
                </a:lnTo>
                <a:lnTo>
                  <a:pt x="1032934" y="50800"/>
                </a:lnTo>
                <a:lnTo>
                  <a:pt x="999067" y="50800"/>
                </a:lnTo>
                <a:lnTo>
                  <a:pt x="973667" y="50800"/>
                </a:lnTo>
                <a:lnTo>
                  <a:pt x="939800" y="50800"/>
                </a:lnTo>
                <a:lnTo>
                  <a:pt x="905934" y="50800"/>
                </a:lnTo>
                <a:lnTo>
                  <a:pt x="880534" y="50800"/>
                </a:lnTo>
                <a:lnTo>
                  <a:pt x="846667" y="50800"/>
                </a:lnTo>
                <a:lnTo>
                  <a:pt x="812800" y="50800"/>
                </a:lnTo>
                <a:lnTo>
                  <a:pt x="778934" y="50800"/>
                </a:lnTo>
                <a:lnTo>
                  <a:pt x="736600" y="42333"/>
                </a:lnTo>
                <a:lnTo>
                  <a:pt x="702734" y="42333"/>
                </a:lnTo>
                <a:lnTo>
                  <a:pt x="668867" y="42333"/>
                </a:lnTo>
                <a:lnTo>
                  <a:pt x="626534" y="42333"/>
                </a:lnTo>
                <a:lnTo>
                  <a:pt x="592667" y="42333"/>
                </a:lnTo>
                <a:lnTo>
                  <a:pt x="558800" y="33867"/>
                </a:lnTo>
                <a:lnTo>
                  <a:pt x="516467" y="33867"/>
                </a:lnTo>
                <a:lnTo>
                  <a:pt x="474134" y="33867"/>
                </a:lnTo>
                <a:lnTo>
                  <a:pt x="440267" y="25400"/>
                </a:lnTo>
                <a:lnTo>
                  <a:pt x="397934" y="25400"/>
                </a:lnTo>
                <a:lnTo>
                  <a:pt x="364067" y="25400"/>
                </a:lnTo>
                <a:lnTo>
                  <a:pt x="330200" y="16933"/>
                </a:lnTo>
                <a:lnTo>
                  <a:pt x="287867" y="16933"/>
                </a:lnTo>
                <a:lnTo>
                  <a:pt x="254000" y="16933"/>
                </a:lnTo>
                <a:lnTo>
                  <a:pt x="220134" y="8467"/>
                </a:lnTo>
                <a:lnTo>
                  <a:pt x="186267" y="8467"/>
                </a:lnTo>
                <a:lnTo>
                  <a:pt x="152400" y="8467"/>
                </a:lnTo>
                <a:lnTo>
                  <a:pt x="127000" y="0"/>
                </a:lnTo>
                <a:lnTo>
                  <a:pt x="101600" y="8467"/>
                </a:lnTo>
                <a:lnTo>
                  <a:pt x="76200" y="8467"/>
                </a:lnTo>
                <a:lnTo>
                  <a:pt x="59267" y="8467"/>
                </a:lnTo>
                <a:lnTo>
                  <a:pt x="33867" y="8467"/>
                </a:lnTo>
                <a:lnTo>
                  <a:pt x="25400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0" name="Freeform 10379"/>
          <p:cNvSpPr/>
          <p:nvPr/>
        </p:nvSpPr>
        <p:spPr>
          <a:xfrm>
            <a:off x="2226733" y="6070600"/>
            <a:ext cx="186268" cy="279401"/>
          </a:xfrm>
          <a:custGeom>
            <a:avLst/>
            <a:gdLst/>
            <a:ahLst/>
            <a:cxnLst/>
            <a:rect l="0" t="0" r="0" b="0"/>
            <a:pathLst>
              <a:path w="186268" h="279401">
                <a:moveTo>
                  <a:pt x="16934" y="33867"/>
                </a:moveTo>
                <a:lnTo>
                  <a:pt x="16934" y="25400"/>
                </a:lnTo>
                <a:lnTo>
                  <a:pt x="16934" y="25400"/>
                </a:lnTo>
                <a:lnTo>
                  <a:pt x="25400" y="16933"/>
                </a:lnTo>
                <a:lnTo>
                  <a:pt x="25400" y="8467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8467"/>
                </a:lnTo>
                <a:lnTo>
                  <a:pt x="84667" y="8467"/>
                </a:lnTo>
                <a:lnTo>
                  <a:pt x="93134" y="16933"/>
                </a:lnTo>
                <a:lnTo>
                  <a:pt x="110067" y="25400"/>
                </a:lnTo>
                <a:lnTo>
                  <a:pt x="118534" y="33867"/>
                </a:lnTo>
                <a:lnTo>
                  <a:pt x="127000" y="42333"/>
                </a:lnTo>
                <a:lnTo>
                  <a:pt x="135467" y="50800"/>
                </a:lnTo>
                <a:lnTo>
                  <a:pt x="135467" y="59267"/>
                </a:lnTo>
                <a:lnTo>
                  <a:pt x="135467" y="67733"/>
                </a:lnTo>
                <a:lnTo>
                  <a:pt x="135467" y="76200"/>
                </a:lnTo>
                <a:lnTo>
                  <a:pt x="127000" y="84667"/>
                </a:lnTo>
                <a:lnTo>
                  <a:pt x="118534" y="93133"/>
                </a:lnTo>
                <a:lnTo>
                  <a:pt x="110067" y="93133"/>
                </a:lnTo>
                <a:lnTo>
                  <a:pt x="101600" y="101600"/>
                </a:lnTo>
                <a:lnTo>
                  <a:pt x="93134" y="101600"/>
                </a:lnTo>
                <a:lnTo>
                  <a:pt x="76200" y="101600"/>
                </a:lnTo>
                <a:lnTo>
                  <a:pt x="67734" y="110067"/>
                </a:lnTo>
                <a:lnTo>
                  <a:pt x="59267" y="110067"/>
                </a:lnTo>
                <a:lnTo>
                  <a:pt x="42334" y="110067"/>
                </a:lnTo>
                <a:lnTo>
                  <a:pt x="33867" y="110067"/>
                </a:lnTo>
                <a:lnTo>
                  <a:pt x="33867" y="110067"/>
                </a:lnTo>
                <a:lnTo>
                  <a:pt x="25400" y="110067"/>
                </a:lnTo>
                <a:lnTo>
                  <a:pt x="25400" y="110067"/>
                </a:lnTo>
                <a:lnTo>
                  <a:pt x="25400" y="110067"/>
                </a:lnTo>
                <a:lnTo>
                  <a:pt x="33867" y="110067"/>
                </a:lnTo>
                <a:lnTo>
                  <a:pt x="33867" y="110067"/>
                </a:lnTo>
                <a:lnTo>
                  <a:pt x="42334" y="110067"/>
                </a:lnTo>
                <a:lnTo>
                  <a:pt x="50800" y="110067"/>
                </a:lnTo>
                <a:lnTo>
                  <a:pt x="59267" y="110067"/>
                </a:lnTo>
                <a:lnTo>
                  <a:pt x="76200" y="118533"/>
                </a:lnTo>
                <a:lnTo>
                  <a:pt x="84667" y="118533"/>
                </a:lnTo>
                <a:lnTo>
                  <a:pt x="101600" y="127000"/>
                </a:lnTo>
                <a:lnTo>
                  <a:pt x="118534" y="135467"/>
                </a:lnTo>
                <a:lnTo>
                  <a:pt x="127000" y="143933"/>
                </a:lnTo>
                <a:lnTo>
                  <a:pt x="143934" y="152400"/>
                </a:lnTo>
                <a:lnTo>
                  <a:pt x="152400" y="160867"/>
                </a:lnTo>
                <a:lnTo>
                  <a:pt x="169334" y="169333"/>
                </a:lnTo>
                <a:lnTo>
                  <a:pt x="177800" y="186267"/>
                </a:lnTo>
                <a:lnTo>
                  <a:pt x="186267" y="194733"/>
                </a:lnTo>
                <a:lnTo>
                  <a:pt x="186267" y="211667"/>
                </a:lnTo>
                <a:lnTo>
                  <a:pt x="186267" y="220133"/>
                </a:lnTo>
                <a:lnTo>
                  <a:pt x="186267" y="228600"/>
                </a:lnTo>
                <a:lnTo>
                  <a:pt x="186267" y="245533"/>
                </a:lnTo>
                <a:lnTo>
                  <a:pt x="177800" y="254000"/>
                </a:lnTo>
                <a:lnTo>
                  <a:pt x="169334" y="262467"/>
                </a:lnTo>
                <a:lnTo>
                  <a:pt x="160867" y="262467"/>
                </a:lnTo>
                <a:lnTo>
                  <a:pt x="143934" y="270933"/>
                </a:lnTo>
                <a:lnTo>
                  <a:pt x="127000" y="270933"/>
                </a:lnTo>
                <a:lnTo>
                  <a:pt x="110067" y="279400"/>
                </a:lnTo>
                <a:lnTo>
                  <a:pt x="93134" y="279400"/>
                </a:lnTo>
                <a:lnTo>
                  <a:pt x="76200" y="279400"/>
                </a:lnTo>
                <a:lnTo>
                  <a:pt x="59267" y="279400"/>
                </a:lnTo>
                <a:lnTo>
                  <a:pt x="42334" y="270933"/>
                </a:lnTo>
                <a:lnTo>
                  <a:pt x="25400" y="270933"/>
                </a:lnTo>
                <a:lnTo>
                  <a:pt x="16934" y="262467"/>
                </a:lnTo>
                <a:lnTo>
                  <a:pt x="8467" y="254000"/>
                </a:lnTo>
                <a:lnTo>
                  <a:pt x="8467" y="245533"/>
                </a:lnTo>
                <a:lnTo>
                  <a:pt x="0" y="237067"/>
                </a:lnTo>
                <a:lnTo>
                  <a:pt x="0" y="237067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1" name="Freeform 10380"/>
          <p:cNvSpPr/>
          <p:nvPr/>
        </p:nvSpPr>
        <p:spPr>
          <a:xfrm>
            <a:off x="2472267" y="6087533"/>
            <a:ext cx="101601" cy="296335"/>
          </a:xfrm>
          <a:custGeom>
            <a:avLst/>
            <a:gdLst/>
            <a:ahLst/>
            <a:cxnLst/>
            <a:rect l="0" t="0" r="0" b="0"/>
            <a:pathLst>
              <a:path w="101601" h="296335">
                <a:moveTo>
                  <a:pt x="76200" y="0"/>
                </a:move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9266" y="0"/>
                </a:lnTo>
                <a:lnTo>
                  <a:pt x="50800" y="8467"/>
                </a:lnTo>
                <a:lnTo>
                  <a:pt x="42333" y="8467"/>
                </a:lnTo>
                <a:lnTo>
                  <a:pt x="33866" y="25400"/>
                </a:lnTo>
                <a:lnTo>
                  <a:pt x="25400" y="33867"/>
                </a:lnTo>
                <a:lnTo>
                  <a:pt x="16933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4"/>
                </a:lnTo>
                <a:lnTo>
                  <a:pt x="8466" y="220134"/>
                </a:lnTo>
                <a:lnTo>
                  <a:pt x="16933" y="237067"/>
                </a:lnTo>
                <a:lnTo>
                  <a:pt x="25400" y="254000"/>
                </a:lnTo>
                <a:lnTo>
                  <a:pt x="33866" y="270934"/>
                </a:lnTo>
                <a:lnTo>
                  <a:pt x="42333" y="279400"/>
                </a:lnTo>
                <a:lnTo>
                  <a:pt x="50800" y="287867"/>
                </a:lnTo>
                <a:lnTo>
                  <a:pt x="59266" y="287867"/>
                </a:lnTo>
                <a:lnTo>
                  <a:pt x="67733" y="287867"/>
                </a:lnTo>
                <a:lnTo>
                  <a:pt x="76200" y="279400"/>
                </a:lnTo>
                <a:lnTo>
                  <a:pt x="76200" y="270934"/>
                </a:lnTo>
                <a:lnTo>
                  <a:pt x="93133" y="262467"/>
                </a:lnTo>
                <a:lnTo>
                  <a:pt x="93133" y="254000"/>
                </a:lnTo>
                <a:lnTo>
                  <a:pt x="101600" y="237067"/>
                </a:lnTo>
                <a:lnTo>
                  <a:pt x="101600" y="220134"/>
                </a:lnTo>
                <a:lnTo>
                  <a:pt x="101600" y="211667"/>
                </a:lnTo>
                <a:lnTo>
                  <a:pt x="101600" y="194734"/>
                </a:lnTo>
                <a:lnTo>
                  <a:pt x="101600" y="177800"/>
                </a:lnTo>
                <a:lnTo>
                  <a:pt x="101600" y="169334"/>
                </a:lnTo>
                <a:lnTo>
                  <a:pt x="101600" y="152400"/>
                </a:lnTo>
                <a:lnTo>
                  <a:pt x="101600" y="143934"/>
                </a:lnTo>
                <a:lnTo>
                  <a:pt x="93133" y="143934"/>
                </a:lnTo>
                <a:lnTo>
                  <a:pt x="93133" y="135467"/>
                </a:lnTo>
                <a:lnTo>
                  <a:pt x="76200" y="135467"/>
                </a:lnTo>
                <a:lnTo>
                  <a:pt x="76200" y="135467"/>
                </a:lnTo>
                <a:lnTo>
                  <a:pt x="67733" y="143934"/>
                </a:lnTo>
                <a:lnTo>
                  <a:pt x="59266" y="152400"/>
                </a:lnTo>
                <a:lnTo>
                  <a:pt x="50800" y="152400"/>
                </a:lnTo>
                <a:lnTo>
                  <a:pt x="42333" y="169334"/>
                </a:lnTo>
                <a:lnTo>
                  <a:pt x="33866" y="177800"/>
                </a:lnTo>
                <a:lnTo>
                  <a:pt x="25400" y="186267"/>
                </a:lnTo>
                <a:lnTo>
                  <a:pt x="16933" y="203200"/>
                </a:lnTo>
                <a:lnTo>
                  <a:pt x="16933" y="220134"/>
                </a:lnTo>
                <a:lnTo>
                  <a:pt x="16933" y="237067"/>
                </a:lnTo>
                <a:lnTo>
                  <a:pt x="16933" y="245534"/>
                </a:lnTo>
                <a:lnTo>
                  <a:pt x="16933" y="262467"/>
                </a:lnTo>
                <a:lnTo>
                  <a:pt x="33866" y="279400"/>
                </a:lnTo>
                <a:lnTo>
                  <a:pt x="42333" y="287867"/>
                </a:lnTo>
                <a:lnTo>
                  <a:pt x="42333" y="287867"/>
                </a:lnTo>
                <a:lnTo>
                  <a:pt x="50800" y="296334"/>
                </a:lnTo>
                <a:lnTo>
                  <a:pt x="50800" y="296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2" name="Freeform 10381"/>
          <p:cNvSpPr/>
          <p:nvPr/>
        </p:nvSpPr>
        <p:spPr>
          <a:xfrm>
            <a:off x="2650067" y="6112933"/>
            <a:ext cx="143934" cy="270935"/>
          </a:xfrm>
          <a:custGeom>
            <a:avLst/>
            <a:gdLst/>
            <a:ahLst/>
            <a:cxnLst/>
            <a:rect l="0" t="0" r="0" b="0"/>
            <a:pathLst>
              <a:path w="143934" h="270935">
                <a:moveTo>
                  <a:pt x="67733" y="50800"/>
                </a:moveTo>
                <a:lnTo>
                  <a:pt x="67733" y="50800"/>
                </a:lnTo>
                <a:lnTo>
                  <a:pt x="59266" y="42334"/>
                </a:lnTo>
                <a:lnTo>
                  <a:pt x="59266" y="42334"/>
                </a:lnTo>
                <a:lnTo>
                  <a:pt x="50800" y="42334"/>
                </a:lnTo>
                <a:lnTo>
                  <a:pt x="42333" y="50800"/>
                </a:lnTo>
                <a:lnTo>
                  <a:pt x="42333" y="50800"/>
                </a:lnTo>
                <a:lnTo>
                  <a:pt x="33866" y="59267"/>
                </a:lnTo>
                <a:lnTo>
                  <a:pt x="33866" y="76200"/>
                </a:lnTo>
                <a:lnTo>
                  <a:pt x="25400" y="84667"/>
                </a:lnTo>
                <a:lnTo>
                  <a:pt x="16933" y="101600"/>
                </a:lnTo>
                <a:lnTo>
                  <a:pt x="16933" y="118534"/>
                </a:lnTo>
                <a:lnTo>
                  <a:pt x="8466" y="135467"/>
                </a:lnTo>
                <a:lnTo>
                  <a:pt x="8466" y="152400"/>
                </a:lnTo>
                <a:lnTo>
                  <a:pt x="0" y="169334"/>
                </a:lnTo>
                <a:lnTo>
                  <a:pt x="8466" y="186267"/>
                </a:lnTo>
                <a:lnTo>
                  <a:pt x="8466" y="203200"/>
                </a:lnTo>
                <a:lnTo>
                  <a:pt x="16933" y="220134"/>
                </a:lnTo>
                <a:lnTo>
                  <a:pt x="16933" y="237067"/>
                </a:lnTo>
                <a:lnTo>
                  <a:pt x="25400" y="254000"/>
                </a:lnTo>
                <a:lnTo>
                  <a:pt x="33866" y="262467"/>
                </a:lnTo>
                <a:lnTo>
                  <a:pt x="42333" y="270934"/>
                </a:lnTo>
                <a:lnTo>
                  <a:pt x="50800" y="270934"/>
                </a:lnTo>
                <a:lnTo>
                  <a:pt x="59266" y="270934"/>
                </a:lnTo>
                <a:lnTo>
                  <a:pt x="76200" y="270934"/>
                </a:lnTo>
                <a:lnTo>
                  <a:pt x="84666" y="262467"/>
                </a:lnTo>
                <a:lnTo>
                  <a:pt x="93133" y="254000"/>
                </a:lnTo>
                <a:lnTo>
                  <a:pt x="101600" y="245534"/>
                </a:lnTo>
                <a:lnTo>
                  <a:pt x="110066" y="228600"/>
                </a:lnTo>
                <a:lnTo>
                  <a:pt x="118533" y="211667"/>
                </a:lnTo>
                <a:lnTo>
                  <a:pt x="127000" y="194734"/>
                </a:lnTo>
                <a:lnTo>
                  <a:pt x="135466" y="177800"/>
                </a:lnTo>
                <a:lnTo>
                  <a:pt x="135466" y="152400"/>
                </a:lnTo>
                <a:lnTo>
                  <a:pt x="135466" y="135467"/>
                </a:lnTo>
                <a:lnTo>
                  <a:pt x="143933" y="110067"/>
                </a:lnTo>
                <a:lnTo>
                  <a:pt x="135466" y="93134"/>
                </a:lnTo>
                <a:lnTo>
                  <a:pt x="135466" y="67734"/>
                </a:lnTo>
                <a:lnTo>
                  <a:pt x="135466" y="50800"/>
                </a:lnTo>
                <a:lnTo>
                  <a:pt x="127000" y="33867"/>
                </a:lnTo>
                <a:lnTo>
                  <a:pt x="118533" y="25400"/>
                </a:lnTo>
                <a:lnTo>
                  <a:pt x="110066" y="16934"/>
                </a:lnTo>
                <a:lnTo>
                  <a:pt x="101600" y="8467"/>
                </a:lnTo>
                <a:lnTo>
                  <a:pt x="93133" y="0"/>
                </a:lnTo>
                <a:lnTo>
                  <a:pt x="84666" y="0"/>
                </a:lnTo>
                <a:lnTo>
                  <a:pt x="67733" y="8467"/>
                </a:lnTo>
                <a:lnTo>
                  <a:pt x="59266" y="16934"/>
                </a:lnTo>
                <a:lnTo>
                  <a:pt x="42333" y="25400"/>
                </a:lnTo>
                <a:lnTo>
                  <a:pt x="42333" y="25400"/>
                </a:lnTo>
                <a:lnTo>
                  <a:pt x="33866" y="33867"/>
                </a:lnTo>
                <a:lnTo>
                  <a:pt x="33866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3" name="Freeform 10382"/>
          <p:cNvSpPr/>
          <p:nvPr/>
        </p:nvSpPr>
        <p:spPr>
          <a:xfrm>
            <a:off x="3225800" y="6079067"/>
            <a:ext cx="152401" cy="42334"/>
          </a:xfrm>
          <a:custGeom>
            <a:avLst/>
            <a:gdLst/>
            <a:ahLst/>
            <a:cxnLst/>
            <a:rect l="0" t="0" r="0" b="0"/>
            <a:pathLst>
              <a:path w="152401" h="42334">
                <a:moveTo>
                  <a:pt x="152400" y="0"/>
                </a:moveTo>
                <a:lnTo>
                  <a:pt x="152400" y="0"/>
                </a:lnTo>
                <a:lnTo>
                  <a:pt x="135467" y="0"/>
                </a:lnTo>
                <a:lnTo>
                  <a:pt x="127000" y="0"/>
                </a:lnTo>
                <a:lnTo>
                  <a:pt x="118533" y="0"/>
                </a:lnTo>
                <a:lnTo>
                  <a:pt x="101600" y="0"/>
                </a:lnTo>
                <a:lnTo>
                  <a:pt x="84667" y="8466"/>
                </a:lnTo>
                <a:lnTo>
                  <a:pt x="67733" y="8466"/>
                </a:lnTo>
                <a:lnTo>
                  <a:pt x="50800" y="16933"/>
                </a:lnTo>
                <a:lnTo>
                  <a:pt x="42333" y="16933"/>
                </a:lnTo>
                <a:lnTo>
                  <a:pt x="25400" y="25400"/>
                </a:lnTo>
                <a:lnTo>
                  <a:pt x="8467" y="33866"/>
                </a:lnTo>
                <a:lnTo>
                  <a:pt x="8467" y="33866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4" name="Freeform 10383"/>
          <p:cNvSpPr/>
          <p:nvPr/>
        </p:nvSpPr>
        <p:spPr>
          <a:xfrm>
            <a:off x="3251200" y="6206067"/>
            <a:ext cx="118534" cy="8467"/>
          </a:xfrm>
          <a:custGeom>
            <a:avLst/>
            <a:gdLst/>
            <a:ahLst/>
            <a:cxnLst/>
            <a:rect l="0" t="0" r="0" b="0"/>
            <a:pathLst>
              <a:path w="118534" h="8467">
                <a:moveTo>
                  <a:pt x="118533" y="0"/>
                </a:moveTo>
                <a:lnTo>
                  <a:pt x="118533" y="0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8466"/>
                </a:lnTo>
                <a:lnTo>
                  <a:pt x="93133" y="8466"/>
                </a:lnTo>
                <a:lnTo>
                  <a:pt x="76200" y="8466"/>
                </a:lnTo>
                <a:lnTo>
                  <a:pt x="59267" y="8466"/>
                </a:lnTo>
                <a:lnTo>
                  <a:pt x="42333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5" name="Freeform 10384"/>
          <p:cNvSpPr/>
          <p:nvPr/>
        </p:nvSpPr>
        <p:spPr>
          <a:xfrm>
            <a:off x="3564467" y="5960533"/>
            <a:ext cx="220134" cy="287868"/>
          </a:xfrm>
          <a:custGeom>
            <a:avLst/>
            <a:gdLst/>
            <a:ahLst/>
            <a:cxnLst/>
            <a:rect l="0" t="0" r="0" b="0"/>
            <a:pathLst>
              <a:path w="220134" h="287868">
                <a:moveTo>
                  <a:pt x="33866" y="50800"/>
                </a:moveTo>
                <a:lnTo>
                  <a:pt x="33866" y="50800"/>
                </a:lnTo>
                <a:lnTo>
                  <a:pt x="25400" y="50800"/>
                </a:lnTo>
                <a:lnTo>
                  <a:pt x="25400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3" y="0"/>
                </a:lnTo>
                <a:lnTo>
                  <a:pt x="127000" y="8467"/>
                </a:lnTo>
                <a:lnTo>
                  <a:pt x="135466" y="8467"/>
                </a:lnTo>
                <a:lnTo>
                  <a:pt x="143933" y="16934"/>
                </a:lnTo>
                <a:lnTo>
                  <a:pt x="143933" y="16934"/>
                </a:lnTo>
                <a:lnTo>
                  <a:pt x="143933" y="25400"/>
                </a:lnTo>
                <a:lnTo>
                  <a:pt x="152400" y="33867"/>
                </a:lnTo>
                <a:lnTo>
                  <a:pt x="152400" y="42334"/>
                </a:lnTo>
                <a:lnTo>
                  <a:pt x="152400" y="50800"/>
                </a:lnTo>
                <a:lnTo>
                  <a:pt x="143933" y="59267"/>
                </a:lnTo>
                <a:lnTo>
                  <a:pt x="143933" y="67734"/>
                </a:lnTo>
                <a:lnTo>
                  <a:pt x="135466" y="76200"/>
                </a:lnTo>
                <a:lnTo>
                  <a:pt x="127000" y="84667"/>
                </a:lnTo>
                <a:lnTo>
                  <a:pt x="118533" y="93134"/>
                </a:lnTo>
                <a:lnTo>
                  <a:pt x="118533" y="101600"/>
                </a:lnTo>
                <a:lnTo>
                  <a:pt x="110066" y="110067"/>
                </a:lnTo>
                <a:lnTo>
                  <a:pt x="101600" y="118534"/>
                </a:lnTo>
                <a:lnTo>
                  <a:pt x="84666" y="127000"/>
                </a:lnTo>
                <a:lnTo>
                  <a:pt x="76200" y="135467"/>
                </a:lnTo>
                <a:lnTo>
                  <a:pt x="67733" y="135467"/>
                </a:lnTo>
                <a:lnTo>
                  <a:pt x="59266" y="143934"/>
                </a:lnTo>
                <a:lnTo>
                  <a:pt x="59266" y="143934"/>
                </a:lnTo>
                <a:lnTo>
                  <a:pt x="50800" y="143934"/>
                </a:lnTo>
                <a:lnTo>
                  <a:pt x="42333" y="143934"/>
                </a:lnTo>
                <a:lnTo>
                  <a:pt x="42333" y="143934"/>
                </a:lnTo>
                <a:lnTo>
                  <a:pt x="42333" y="143934"/>
                </a:lnTo>
                <a:lnTo>
                  <a:pt x="42333" y="143934"/>
                </a:lnTo>
                <a:lnTo>
                  <a:pt x="42333" y="135467"/>
                </a:lnTo>
                <a:lnTo>
                  <a:pt x="42333" y="135467"/>
                </a:lnTo>
                <a:lnTo>
                  <a:pt x="42333" y="127000"/>
                </a:lnTo>
                <a:lnTo>
                  <a:pt x="42333" y="127000"/>
                </a:lnTo>
                <a:lnTo>
                  <a:pt x="50800" y="118534"/>
                </a:lnTo>
                <a:lnTo>
                  <a:pt x="59266" y="118534"/>
                </a:lnTo>
                <a:lnTo>
                  <a:pt x="67733" y="118534"/>
                </a:lnTo>
                <a:lnTo>
                  <a:pt x="76200" y="110067"/>
                </a:lnTo>
                <a:lnTo>
                  <a:pt x="84666" y="110067"/>
                </a:lnTo>
                <a:lnTo>
                  <a:pt x="93133" y="101600"/>
                </a:lnTo>
                <a:lnTo>
                  <a:pt x="101600" y="101600"/>
                </a:lnTo>
                <a:lnTo>
                  <a:pt x="118533" y="101600"/>
                </a:lnTo>
                <a:lnTo>
                  <a:pt x="127000" y="101600"/>
                </a:lnTo>
                <a:lnTo>
                  <a:pt x="143933" y="101600"/>
                </a:lnTo>
                <a:lnTo>
                  <a:pt x="152400" y="110067"/>
                </a:lnTo>
                <a:lnTo>
                  <a:pt x="160866" y="110067"/>
                </a:lnTo>
                <a:lnTo>
                  <a:pt x="169333" y="118534"/>
                </a:lnTo>
                <a:lnTo>
                  <a:pt x="186266" y="127000"/>
                </a:lnTo>
                <a:lnTo>
                  <a:pt x="194733" y="135467"/>
                </a:lnTo>
                <a:lnTo>
                  <a:pt x="203200" y="152400"/>
                </a:lnTo>
                <a:lnTo>
                  <a:pt x="211666" y="160867"/>
                </a:lnTo>
                <a:lnTo>
                  <a:pt x="211666" y="169334"/>
                </a:lnTo>
                <a:lnTo>
                  <a:pt x="220133" y="186267"/>
                </a:lnTo>
                <a:lnTo>
                  <a:pt x="220133" y="194734"/>
                </a:lnTo>
                <a:lnTo>
                  <a:pt x="220133" y="203200"/>
                </a:lnTo>
                <a:lnTo>
                  <a:pt x="220133" y="211667"/>
                </a:lnTo>
                <a:lnTo>
                  <a:pt x="220133" y="228600"/>
                </a:lnTo>
                <a:lnTo>
                  <a:pt x="211666" y="237067"/>
                </a:lnTo>
                <a:lnTo>
                  <a:pt x="203200" y="245534"/>
                </a:lnTo>
                <a:lnTo>
                  <a:pt x="194733" y="254000"/>
                </a:lnTo>
                <a:lnTo>
                  <a:pt x="186266" y="262467"/>
                </a:lnTo>
                <a:lnTo>
                  <a:pt x="177800" y="262467"/>
                </a:lnTo>
                <a:lnTo>
                  <a:pt x="169333" y="270934"/>
                </a:lnTo>
                <a:lnTo>
                  <a:pt x="160866" y="279400"/>
                </a:lnTo>
                <a:lnTo>
                  <a:pt x="143933" y="279400"/>
                </a:lnTo>
                <a:lnTo>
                  <a:pt x="135466" y="279400"/>
                </a:lnTo>
                <a:lnTo>
                  <a:pt x="127000" y="287867"/>
                </a:lnTo>
                <a:lnTo>
                  <a:pt x="118533" y="287867"/>
                </a:lnTo>
                <a:lnTo>
                  <a:pt x="110066" y="287867"/>
                </a:lnTo>
                <a:lnTo>
                  <a:pt x="110066" y="287867"/>
                </a:lnTo>
                <a:lnTo>
                  <a:pt x="101600" y="279400"/>
                </a:lnTo>
                <a:lnTo>
                  <a:pt x="101600" y="279400"/>
                </a:lnTo>
                <a:lnTo>
                  <a:pt x="101600" y="279400"/>
                </a:lnTo>
                <a:lnTo>
                  <a:pt x="101600" y="270934"/>
                </a:lnTo>
                <a:lnTo>
                  <a:pt x="101600" y="270934"/>
                </a:lnTo>
                <a:lnTo>
                  <a:pt x="101600" y="270934"/>
                </a:lnTo>
                <a:lnTo>
                  <a:pt x="110066" y="262467"/>
                </a:lnTo>
                <a:lnTo>
                  <a:pt x="110066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6" name="Freeform 10385"/>
          <p:cNvSpPr/>
          <p:nvPr/>
        </p:nvSpPr>
        <p:spPr>
          <a:xfrm>
            <a:off x="3852333" y="6256867"/>
            <a:ext cx="16935" cy="25401"/>
          </a:xfrm>
          <a:custGeom>
            <a:avLst/>
            <a:gdLst/>
            <a:ahLst/>
            <a:cxnLst/>
            <a:rect l="0" t="0" r="0" b="0"/>
            <a:pathLst>
              <a:path w="16935" h="254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6"/>
                </a:lnTo>
                <a:lnTo>
                  <a:pt x="16934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7" name="Freeform 10386"/>
          <p:cNvSpPr/>
          <p:nvPr/>
        </p:nvSpPr>
        <p:spPr>
          <a:xfrm>
            <a:off x="3903133" y="5952067"/>
            <a:ext cx="33868" cy="279401"/>
          </a:xfrm>
          <a:custGeom>
            <a:avLst/>
            <a:gdLst/>
            <a:ahLst/>
            <a:cxnLst/>
            <a:rect l="0" t="0" r="0" b="0"/>
            <a:pathLst>
              <a:path w="33868" h="2794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8467" y="194733"/>
                </a:lnTo>
                <a:lnTo>
                  <a:pt x="8467" y="211666"/>
                </a:lnTo>
                <a:lnTo>
                  <a:pt x="8467" y="237066"/>
                </a:lnTo>
                <a:lnTo>
                  <a:pt x="16934" y="245533"/>
                </a:lnTo>
                <a:lnTo>
                  <a:pt x="16934" y="262466"/>
                </a:lnTo>
                <a:lnTo>
                  <a:pt x="25400" y="270933"/>
                </a:lnTo>
                <a:lnTo>
                  <a:pt x="25400" y="279400"/>
                </a:lnTo>
                <a:lnTo>
                  <a:pt x="33867" y="279400"/>
                </a:lnTo>
                <a:lnTo>
                  <a:pt x="33867" y="279400"/>
                </a:lnTo>
                <a:lnTo>
                  <a:pt x="33867" y="279400"/>
                </a:lnTo>
                <a:lnTo>
                  <a:pt x="33867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8" name="Freeform 10387"/>
          <p:cNvSpPr/>
          <p:nvPr/>
        </p:nvSpPr>
        <p:spPr>
          <a:xfrm>
            <a:off x="4004733" y="5985933"/>
            <a:ext cx="194735" cy="160868"/>
          </a:xfrm>
          <a:custGeom>
            <a:avLst/>
            <a:gdLst/>
            <a:ahLst/>
            <a:cxnLst/>
            <a:rect l="0" t="0" r="0" b="0"/>
            <a:pathLst>
              <a:path w="194735" h="1608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67734"/>
                </a:lnTo>
                <a:lnTo>
                  <a:pt x="16934" y="76200"/>
                </a:lnTo>
                <a:lnTo>
                  <a:pt x="16934" y="84667"/>
                </a:lnTo>
                <a:lnTo>
                  <a:pt x="8467" y="93134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18534"/>
                </a:lnTo>
                <a:lnTo>
                  <a:pt x="8467" y="127000"/>
                </a:lnTo>
                <a:lnTo>
                  <a:pt x="16934" y="127000"/>
                </a:lnTo>
                <a:lnTo>
                  <a:pt x="16934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33867" y="143934"/>
                </a:lnTo>
                <a:lnTo>
                  <a:pt x="33867" y="143934"/>
                </a:lnTo>
                <a:lnTo>
                  <a:pt x="42334" y="143934"/>
                </a:lnTo>
                <a:lnTo>
                  <a:pt x="50800" y="143934"/>
                </a:lnTo>
                <a:lnTo>
                  <a:pt x="59267" y="143934"/>
                </a:lnTo>
                <a:lnTo>
                  <a:pt x="76200" y="143934"/>
                </a:lnTo>
                <a:lnTo>
                  <a:pt x="84667" y="143934"/>
                </a:lnTo>
                <a:lnTo>
                  <a:pt x="93134" y="143934"/>
                </a:lnTo>
                <a:lnTo>
                  <a:pt x="110067" y="143934"/>
                </a:lnTo>
                <a:lnTo>
                  <a:pt x="118534" y="143934"/>
                </a:lnTo>
                <a:lnTo>
                  <a:pt x="135467" y="143934"/>
                </a:lnTo>
                <a:lnTo>
                  <a:pt x="143934" y="152400"/>
                </a:lnTo>
                <a:lnTo>
                  <a:pt x="152400" y="152400"/>
                </a:lnTo>
                <a:lnTo>
                  <a:pt x="169334" y="152400"/>
                </a:lnTo>
                <a:lnTo>
                  <a:pt x="177800" y="160867"/>
                </a:lnTo>
                <a:lnTo>
                  <a:pt x="186267" y="152400"/>
                </a:lnTo>
                <a:lnTo>
                  <a:pt x="194734" y="152400"/>
                </a:lnTo>
                <a:lnTo>
                  <a:pt x="194734" y="152400"/>
                </a:lnTo>
                <a:lnTo>
                  <a:pt x="194734" y="143934"/>
                </a:lnTo>
                <a:lnTo>
                  <a:pt x="194734" y="143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9" name="Freeform 10388"/>
          <p:cNvSpPr/>
          <p:nvPr/>
        </p:nvSpPr>
        <p:spPr>
          <a:xfrm>
            <a:off x="4123267" y="5918200"/>
            <a:ext cx="16934" cy="347134"/>
          </a:xfrm>
          <a:custGeom>
            <a:avLst/>
            <a:gdLst/>
            <a:ahLst/>
            <a:cxnLst/>
            <a:rect l="0" t="0" r="0" b="0"/>
            <a:pathLst>
              <a:path w="16934" h="347134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43933"/>
                </a:lnTo>
                <a:lnTo>
                  <a:pt x="8466" y="160867"/>
                </a:lnTo>
                <a:lnTo>
                  <a:pt x="8466" y="177800"/>
                </a:lnTo>
                <a:lnTo>
                  <a:pt x="8466" y="203200"/>
                </a:lnTo>
                <a:lnTo>
                  <a:pt x="8466" y="220133"/>
                </a:lnTo>
                <a:lnTo>
                  <a:pt x="8466" y="237067"/>
                </a:lnTo>
                <a:lnTo>
                  <a:pt x="8466" y="262467"/>
                </a:lnTo>
                <a:lnTo>
                  <a:pt x="8466" y="279400"/>
                </a:lnTo>
                <a:lnTo>
                  <a:pt x="8466" y="304800"/>
                </a:lnTo>
                <a:lnTo>
                  <a:pt x="8466" y="321733"/>
                </a:lnTo>
                <a:lnTo>
                  <a:pt x="0" y="338667"/>
                </a:lnTo>
                <a:lnTo>
                  <a:pt x="0" y="338667"/>
                </a:lnTo>
                <a:lnTo>
                  <a:pt x="0" y="347133"/>
                </a:lnTo>
                <a:lnTo>
                  <a:pt x="0" y="347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0" name="Freeform 10389"/>
          <p:cNvSpPr/>
          <p:nvPr/>
        </p:nvSpPr>
        <p:spPr>
          <a:xfrm>
            <a:off x="3784600" y="6265333"/>
            <a:ext cx="905934" cy="381001"/>
          </a:xfrm>
          <a:custGeom>
            <a:avLst/>
            <a:gdLst/>
            <a:ahLst/>
            <a:cxnLst/>
            <a:rect l="0" t="0" r="0" b="0"/>
            <a:pathLst>
              <a:path w="905934" h="381001">
                <a:moveTo>
                  <a:pt x="8467" y="135467"/>
                </a:moveTo>
                <a:lnTo>
                  <a:pt x="8467" y="135467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43934"/>
                </a:lnTo>
                <a:lnTo>
                  <a:pt x="8467" y="143934"/>
                </a:lnTo>
                <a:lnTo>
                  <a:pt x="8467" y="152400"/>
                </a:lnTo>
                <a:lnTo>
                  <a:pt x="0" y="169334"/>
                </a:lnTo>
                <a:lnTo>
                  <a:pt x="0" y="177800"/>
                </a:lnTo>
                <a:lnTo>
                  <a:pt x="0" y="186267"/>
                </a:lnTo>
                <a:lnTo>
                  <a:pt x="0" y="203200"/>
                </a:lnTo>
                <a:lnTo>
                  <a:pt x="0" y="220134"/>
                </a:lnTo>
                <a:lnTo>
                  <a:pt x="0" y="228600"/>
                </a:lnTo>
                <a:lnTo>
                  <a:pt x="8467" y="245533"/>
                </a:lnTo>
                <a:lnTo>
                  <a:pt x="8467" y="262467"/>
                </a:lnTo>
                <a:lnTo>
                  <a:pt x="8467" y="279400"/>
                </a:lnTo>
                <a:lnTo>
                  <a:pt x="16933" y="296334"/>
                </a:lnTo>
                <a:lnTo>
                  <a:pt x="25400" y="304800"/>
                </a:lnTo>
                <a:lnTo>
                  <a:pt x="33867" y="313267"/>
                </a:lnTo>
                <a:lnTo>
                  <a:pt x="33867" y="313267"/>
                </a:lnTo>
                <a:lnTo>
                  <a:pt x="42333" y="321733"/>
                </a:lnTo>
                <a:lnTo>
                  <a:pt x="50800" y="321733"/>
                </a:lnTo>
                <a:lnTo>
                  <a:pt x="59267" y="321733"/>
                </a:lnTo>
                <a:lnTo>
                  <a:pt x="67733" y="313267"/>
                </a:lnTo>
                <a:lnTo>
                  <a:pt x="76200" y="313267"/>
                </a:lnTo>
                <a:lnTo>
                  <a:pt x="84667" y="304800"/>
                </a:lnTo>
                <a:lnTo>
                  <a:pt x="93133" y="296334"/>
                </a:lnTo>
                <a:lnTo>
                  <a:pt x="101600" y="279400"/>
                </a:lnTo>
                <a:lnTo>
                  <a:pt x="110067" y="262467"/>
                </a:lnTo>
                <a:lnTo>
                  <a:pt x="110067" y="254001"/>
                </a:lnTo>
                <a:lnTo>
                  <a:pt x="118533" y="237067"/>
                </a:lnTo>
                <a:lnTo>
                  <a:pt x="127000" y="220134"/>
                </a:lnTo>
                <a:lnTo>
                  <a:pt x="135467" y="203200"/>
                </a:lnTo>
                <a:lnTo>
                  <a:pt x="135467" y="194734"/>
                </a:lnTo>
                <a:lnTo>
                  <a:pt x="135467" y="177800"/>
                </a:lnTo>
                <a:lnTo>
                  <a:pt x="135467" y="169334"/>
                </a:lnTo>
                <a:lnTo>
                  <a:pt x="135467" y="160867"/>
                </a:lnTo>
                <a:lnTo>
                  <a:pt x="135467" y="152400"/>
                </a:lnTo>
                <a:lnTo>
                  <a:pt x="135467" y="143934"/>
                </a:lnTo>
                <a:lnTo>
                  <a:pt x="135467" y="143934"/>
                </a:lnTo>
                <a:lnTo>
                  <a:pt x="135467" y="143934"/>
                </a:lnTo>
                <a:lnTo>
                  <a:pt x="135467" y="143934"/>
                </a:lnTo>
                <a:lnTo>
                  <a:pt x="135467" y="143934"/>
                </a:lnTo>
                <a:lnTo>
                  <a:pt x="135467" y="143934"/>
                </a:lnTo>
                <a:lnTo>
                  <a:pt x="135467" y="152400"/>
                </a:lnTo>
                <a:lnTo>
                  <a:pt x="135467" y="160867"/>
                </a:lnTo>
                <a:lnTo>
                  <a:pt x="135467" y="169334"/>
                </a:lnTo>
                <a:lnTo>
                  <a:pt x="135467" y="186267"/>
                </a:lnTo>
                <a:lnTo>
                  <a:pt x="135467" y="194734"/>
                </a:lnTo>
                <a:lnTo>
                  <a:pt x="135467" y="211667"/>
                </a:lnTo>
                <a:lnTo>
                  <a:pt x="135467" y="228600"/>
                </a:lnTo>
                <a:lnTo>
                  <a:pt x="135467" y="245533"/>
                </a:lnTo>
                <a:lnTo>
                  <a:pt x="143933" y="262467"/>
                </a:lnTo>
                <a:lnTo>
                  <a:pt x="143933" y="279400"/>
                </a:lnTo>
                <a:lnTo>
                  <a:pt x="152400" y="287867"/>
                </a:lnTo>
                <a:lnTo>
                  <a:pt x="160867" y="304800"/>
                </a:lnTo>
                <a:lnTo>
                  <a:pt x="160867" y="313267"/>
                </a:lnTo>
                <a:lnTo>
                  <a:pt x="169333" y="321733"/>
                </a:lnTo>
                <a:lnTo>
                  <a:pt x="177800" y="330201"/>
                </a:lnTo>
                <a:lnTo>
                  <a:pt x="186267" y="330201"/>
                </a:lnTo>
                <a:lnTo>
                  <a:pt x="194733" y="330201"/>
                </a:lnTo>
                <a:lnTo>
                  <a:pt x="203200" y="330201"/>
                </a:lnTo>
                <a:lnTo>
                  <a:pt x="211667" y="330201"/>
                </a:lnTo>
                <a:lnTo>
                  <a:pt x="220133" y="321733"/>
                </a:lnTo>
                <a:lnTo>
                  <a:pt x="220133" y="313267"/>
                </a:lnTo>
                <a:lnTo>
                  <a:pt x="228600" y="304800"/>
                </a:lnTo>
                <a:lnTo>
                  <a:pt x="237067" y="296334"/>
                </a:lnTo>
                <a:lnTo>
                  <a:pt x="245533" y="279400"/>
                </a:lnTo>
                <a:lnTo>
                  <a:pt x="254000" y="262467"/>
                </a:lnTo>
                <a:lnTo>
                  <a:pt x="254000" y="245533"/>
                </a:lnTo>
                <a:lnTo>
                  <a:pt x="262467" y="228600"/>
                </a:lnTo>
                <a:lnTo>
                  <a:pt x="262467" y="211667"/>
                </a:lnTo>
                <a:lnTo>
                  <a:pt x="262467" y="194734"/>
                </a:lnTo>
                <a:lnTo>
                  <a:pt x="262467" y="177800"/>
                </a:lnTo>
                <a:lnTo>
                  <a:pt x="270933" y="169334"/>
                </a:lnTo>
                <a:lnTo>
                  <a:pt x="270933" y="152400"/>
                </a:lnTo>
                <a:lnTo>
                  <a:pt x="270933" y="143934"/>
                </a:lnTo>
                <a:lnTo>
                  <a:pt x="270933" y="135467"/>
                </a:lnTo>
                <a:lnTo>
                  <a:pt x="270933" y="127000"/>
                </a:lnTo>
                <a:lnTo>
                  <a:pt x="279400" y="127000"/>
                </a:lnTo>
                <a:lnTo>
                  <a:pt x="279400" y="127000"/>
                </a:lnTo>
                <a:lnTo>
                  <a:pt x="279400" y="127000"/>
                </a:lnTo>
                <a:lnTo>
                  <a:pt x="279400" y="127000"/>
                </a:lnTo>
                <a:lnTo>
                  <a:pt x="279400" y="135467"/>
                </a:lnTo>
                <a:lnTo>
                  <a:pt x="279400" y="143934"/>
                </a:lnTo>
                <a:lnTo>
                  <a:pt x="279400" y="152400"/>
                </a:lnTo>
                <a:lnTo>
                  <a:pt x="279400" y="169334"/>
                </a:lnTo>
                <a:lnTo>
                  <a:pt x="279400" y="177800"/>
                </a:lnTo>
                <a:lnTo>
                  <a:pt x="279400" y="194734"/>
                </a:lnTo>
                <a:lnTo>
                  <a:pt x="279400" y="211667"/>
                </a:lnTo>
                <a:lnTo>
                  <a:pt x="279400" y="228600"/>
                </a:lnTo>
                <a:lnTo>
                  <a:pt x="279400" y="245533"/>
                </a:lnTo>
                <a:lnTo>
                  <a:pt x="279400" y="254001"/>
                </a:lnTo>
                <a:lnTo>
                  <a:pt x="279400" y="270934"/>
                </a:lnTo>
                <a:lnTo>
                  <a:pt x="270933" y="287867"/>
                </a:lnTo>
                <a:lnTo>
                  <a:pt x="270933" y="296334"/>
                </a:lnTo>
                <a:lnTo>
                  <a:pt x="270933" y="304800"/>
                </a:lnTo>
                <a:lnTo>
                  <a:pt x="279400" y="313267"/>
                </a:lnTo>
                <a:lnTo>
                  <a:pt x="279400" y="321733"/>
                </a:lnTo>
                <a:lnTo>
                  <a:pt x="279400" y="321733"/>
                </a:lnTo>
                <a:lnTo>
                  <a:pt x="279400" y="321733"/>
                </a:lnTo>
                <a:lnTo>
                  <a:pt x="279400" y="321733"/>
                </a:lnTo>
                <a:lnTo>
                  <a:pt x="279400" y="313267"/>
                </a:lnTo>
                <a:lnTo>
                  <a:pt x="279400" y="304800"/>
                </a:lnTo>
                <a:lnTo>
                  <a:pt x="279400" y="296334"/>
                </a:lnTo>
                <a:lnTo>
                  <a:pt x="287867" y="287867"/>
                </a:lnTo>
                <a:lnTo>
                  <a:pt x="287867" y="270934"/>
                </a:lnTo>
                <a:lnTo>
                  <a:pt x="287867" y="254001"/>
                </a:lnTo>
                <a:lnTo>
                  <a:pt x="296333" y="237067"/>
                </a:lnTo>
                <a:lnTo>
                  <a:pt x="296333" y="220134"/>
                </a:lnTo>
                <a:lnTo>
                  <a:pt x="304800" y="211667"/>
                </a:lnTo>
                <a:lnTo>
                  <a:pt x="304800" y="194734"/>
                </a:lnTo>
                <a:lnTo>
                  <a:pt x="304800" y="186267"/>
                </a:lnTo>
                <a:lnTo>
                  <a:pt x="313267" y="169334"/>
                </a:lnTo>
                <a:lnTo>
                  <a:pt x="313267" y="160867"/>
                </a:lnTo>
                <a:lnTo>
                  <a:pt x="321733" y="160867"/>
                </a:lnTo>
                <a:lnTo>
                  <a:pt x="321733" y="152400"/>
                </a:lnTo>
                <a:lnTo>
                  <a:pt x="330200" y="152400"/>
                </a:lnTo>
                <a:lnTo>
                  <a:pt x="330200" y="152400"/>
                </a:lnTo>
                <a:lnTo>
                  <a:pt x="338667" y="152400"/>
                </a:lnTo>
                <a:lnTo>
                  <a:pt x="338667" y="152400"/>
                </a:lnTo>
                <a:lnTo>
                  <a:pt x="347133" y="152400"/>
                </a:lnTo>
                <a:lnTo>
                  <a:pt x="347133" y="160867"/>
                </a:lnTo>
                <a:lnTo>
                  <a:pt x="355600" y="169334"/>
                </a:lnTo>
                <a:lnTo>
                  <a:pt x="355600" y="177800"/>
                </a:lnTo>
                <a:lnTo>
                  <a:pt x="355600" y="186267"/>
                </a:lnTo>
                <a:lnTo>
                  <a:pt x="364067" y="194734"/>
                </a:lnTo>
                <a:lnTo>
                  <a:pt x="364067" y="203200"/>
                </a:lnTo>
                <a:lnTo>
                  <a:pt x="364067" y="220134"/>
                </a:lnTo>
                <a:lnTo>
                  <a:pt x="372533" y="228600"/>
                </a:lnTo>
                <a:lnTo>
                  <a:pt x="372533" y="245533"/>
                </a:lnTo>
                <a:lnTo>
                  <a:pt x="372533" y="254001"/>
                </a:lnTo>
                <a:lnTo>
                  <a:pt x="381000" y="270934"/>
                </a:lnTo>
                <a:lnTo>
                  <a:pt x="381000" y="279400"/>
                </a:lnTo>
                <a:lnTo>
                  <a:pt x="381000" y="287867"/>
                </a:lnTo>
                <a:lnTo>
                  <a:pt x="389467" y="304800"/>
                </a:lnTo>
                <a:lnTo>
                  <a:pt x="389467" y="313267"/>
                </a:lnTo>
                <a:lnTo>
                  <a:pt x="397933" y="321733"/>
                </a:lnTo>
                <a:lnTo>
                  <a:pt x="406400" y="330201"/>
                </a:lnTo>
                <a:lnTo>
                  <a:pt x="414867" y="330201"/>
                </a:lnTo>
                <a:lnTo>
                  <a:pt x="414867" y="338667"/>
                </a:lnTo>
                <a:lnTo>
                  <a:pt x="423333" y="338667"/>
                </a:lnTo>
                <a:lnTo>
                  <a:pt x="431800" y="338667"/>
                </a:lnTo>
                <a:lnTo>
                  <a:pt x="440267" y="330201"/>
                </a:lnTo>
                <a:lnTo>
                  <a:pt x="440267" y="330201"/>
                </a:lnTo>
                <a:lnTo>
                  <a:pt x="448733" y="321733"/>
                </a:lnTo>
                <a:lnTo>
                  <a:pt x="457200" y="313267"/>
                </a:lnTo>
                <a:lnTo>
                  <a:pt x="465667" y="304800"/>
                </a:lnTo>
                <a:lnTo>
                  <a:pt x="465667" y="287867"/>
                </a:lnTo>
                <a:lnTo>
                  <a:pt x="474133" y="270934"/>
                </a:lnTo>
                <a:lnTo>
                  <a:pt x="482600" y="254001"/>
                </a:lnTo>
                <a:lnTo>
                  <a:pt x="482600" y="237067"/>
                </a:lnTo>
                <a:lnTo>
                  <a:pt x="482600" y="228600"/>
                </a:lnTo>
                <a:lnTo>
                  <a:pt x="482600" y="211667"/>
                </a:lnTo>
                <a:lnTo>
                  <a:pt x="491067" y="203200"/>
                </a:lnTo>
                <a:lnTo>
                  <a:pt x="491067" y="194734"/>
                </a:lnTo>
                <a:lnTo>
                  <a:pt x="491067" y="186267"/>
                </a:lnTo>
                <a:lnTo>
                  <a:pt x="491067" y="177800"/>
                </a:lnTo>
                <a:lnTo>
                  <a:pt x="491067" y="169334"/>
                </a:lnTo>
                <a:lnTo>
                  <a:pt x="491067" y="169334"/>
                </a:lnTo>
                <a:lnTo>
                  <a:pt x="491067" y="169334"/>
                </a:lnTo>
                <a:lnTo>
                  <a:pt x="491067" y="169334"/>
                </a:lnTo>
                <a:lnTo>
                  <a:pt x="491067" y="177800"/>
                </a:lnTo>
                <a:lnTo>
                  <a:pt x="491067" y="177800"/>
                </a:lnTo>
                <a:lnTo>
                  <a:pt x="491067" y="186267"/>
                </a:lnTo>
                <a:lnTo>
                  <a:pt x="491067" y="194734"/>
                </a:lnTo>
                <a:lnTo>
                  <a:pt x="491067" y="211667"/>
                </a:lnTo>
                <a:lnTo>
                  <a:pt x="491067" y="220134"/>
                </a:lnTo>
                <a:lnTo>
                  <a:pt x="491067" y="228600"/>
                </a:lnTo>
                <a:lnTo>
                  <a:pt x="491067" y="245533"/>
                </a:lnTo>
                <a:lnTo>
                  <a:pt x="499533" y="262467"/>
                </a:lnTo>
                <a:lnTo>
                  <a:pt x="499533" y="270934"/>
                </a:lnTo>
                <a:lnTo>
                  <a:pt x="499533" y="279400"/>
                </a:lnTo>
                <a:lnTo>
                  <a:pt x="508000" y="296334"/>
                </a:lnTo>
                <a:lnTo>
                  <a:pt x="508000" y="296334"/>
                </a:lnTo>
                <a:lnTo>
                  <a:pt x="516467" y="304800"/>
                </a:lnTo>
                <a:lnTo>
                  <a:pt x="516467" y="304800"/>
                </a:lnTo>
                <a:lnTo>
                  <a:pt x="524933" y="313267"/>
                </a:lnTo>
                <a:lnTo>
                  <a:pt x="533400" y="313267"/>
                </a:lnTo>
                <a:lnTo>
                  <a:pt x="533400" y="313267"/>
                </a:lnTo>
                <a:lnTo>
                  <a:pt x="541867" y="313267"/>
                </a:lnTo>
                <a:lnTo>
                  <a:pt x="550333" y="313267"/>
                </a:lnTo>
                <a:lnTo>
                  <a:pt x="558800" y="304800"/>
                </a:lnTo>
                <a:lnTo>
                  <a:pt x="575733" y="296334"/>
                </a:lnTo>
                <a:lnTo>
                  <a:pt x="584200" y="287867"/>
                </a:lnTo>
                <a:lnTo>
                  <a:pt x="592667" y="279400"/>
                </a:lnTo>
                <a:lnTo>
                  <a:pt x="601133" y="262467"/>
                </a:lnTo>
                <a:lnTo>
                  <a:pt x="609600" y="245533"/>
                </a:lnTo>
                <a:lnTo>
                  <a:pt x="618067" y="237067"/>
                </a:lnTo>
                <a:lnTo>
                  <a:pt x="626533" y="211667"/>
                </a:lnTo>
                <a:lnTo>
                  <a:pt x="635000" y="194734"/>
                </a:lnTo>
                <a:lnTo>
                  <a:pt x="643467" y="177800"/>
                </a:lnTo>
                <a:lnTo>
                  <a:pt x="643467" y="152400"/>
                </a:lnTo>
                <a:lnTo>
                  <a:pt x="651933" y="135467"/>
                </a:lnTo>
                <a:lnTo>
                  <a:pt x="651933" y="110067"/>
                </a:lnTo>
                <a:lnTo>
                  <a:pt x="660400" y="93134"/>
                </a:lnTo>
                <a:lnTo>
                  <a:pt x="660400" y="67734"/>
                </a:lnTo>
                <a:lnTo>
                  <a:pt x="660400" y="50800"/>
                </a:lnTo>
                <a:lnTo>
                  <a:pt x="660400" y="33867"/>
                </a:lnTo>
                <a:lnTo>
                  <a:pt x="660400" y="25400"/>
                </a:lnTo>
                <a:lnTo>
                  <a:pt x="660400" y="16934"/>
                </a:lnTo>
                <a:lnTo>
                  <a:pt x="660400" y="8467"/>
                </a:lnTo>
                <a:lnTo>
                  <a:pt x="660400" y="0"/>
                </a:lnTo>
                <a:lnTo>
                  <a:pt x="651933" y="0"/>
                </a:lnTo>
                <a:lnTo>
                  <a:pt x="651933" y="0"/>
                </a:lnTo>
                <a:lnTo>
                  <a:pt x="651933" y="8467"/>
                </a:lnTo>
                <a:lnTo>
                  <a:pt x="651933" y="16934"/>
                </a:lnTo>
                <a:lnTo>
                  <a:pt x="643467" y="16934"/>
                </a:lnTo>
                <a:lnTo>
                  <a:pt x="643467" y="33867"/>
                </a:lnTo>
                <a:lnTo>
                  <a:pt x="643467" y="50800"/>
                </a:lnTo>
                <a:lnTo>
                  <a:pt x="643467" y="59267"/>
                </a:lnTo>
                <a:lnTo>
                  <a:pt x="643467" y="76200"/>
                </a:lnTo>
                <a:lnTo>
                  <a:pt x="643467" y="101600"/>
                </a:lnTo>
                <a:lnTo>
                  <a:pt x="635000" y="118534"/>
                </a:lnTo>
                <a:lnTo>
                  <a:pt x="643467" y="143934"/>
                </a:lnTo>
                <a:lnTo>
                  <a:pt x="643467" y="160867"/>
                </a:lnTo>
                <a:lnTo>
                  <a:pt x="643467" y="186267"/>
                </a:lnTo>
                <a:lnTo>
                  <a:pt x="643467" y="203200"/>
                </a:lnTo>
                <a:lnTo>
                  <a:pt x="643467" y="220134"/>
                </a:lnTo>
                <a:lnTo>
                  <a:pt x="643467" y="237067"/>
                </a:lnTo>
                <a:lnTo>
                  <a:pt x="651933" y="245533"/>
                </a:lnTo>
                <a:lnTo>
                  <a:pt x="651933" y="262467"/>
                </a:lnTo>
                <a:lnTo>
                  <a:pt x="651933" y="270934"/>
                </a:lnTo>
                <a:lnTo>
                  <a:pt x="660400" y="279400"/>
                </a:lnTo>
                <a:lnTo>
                  <a:pt x="668867" y="287867"/>
                </a:lnTo>
                <a:lnTo>
                  <a:pt x="668867" y="287867"/>
                </a:lnTo>
                <a:lnTo>
                  <a:pt x="677333" y="296334"/>
                </a:lnTo>
                <a:lnTo>
                  <a:pt x="685800" y="296334"/>
                </a:lnTo>
                <a:lnTo>
                  <a:pt x="694267" y="296334"/>
                </a:lnTo>
                <a:lnTo>
                  <a:pt x="702733" y="296334"/>
                </a:lnTo>
                <a:lnTo>
                  <a:pt x="711200" y="287867"/>
                </a:lnTo>
                <a:lnTo>
                  <a:pt x="719667" y="279400"/>
                </a:lnTo>
                <a:lnTo>
                  <a:pt x="736600" y="279400"/>
                </a:lnTo>
                <a:lnTo>
                  <a:pt x="745067" y="270934"/>
                </a:lnTo>
                <a:lnTo>
                  <a:pt x="753533" y="262467"/>
                </a:lnTo>
                <a:lnTo>
                  <a:pt x="770467" y="254001"/>
                </a:lnTo>
                <a:lnTo>
                  <a:pt x="778933" y="245533"/>
                </a:lnTo>
                <a:lnTo>
                  <a:pt x="787400" y="237067"/>
                </a:lnTo>
                <a:lnTo>
                  <a:pt x="804333" y="228600"/>
                </a:lnTo>
                <a:lnTo>
                  <a:pt x="812800" y="220134"/>
                </a:lnTo>
                <a:lnTo>
                  <a:pt x="821267" y="220134"/>
                </a:lnTo>
                <a:lnTo>
                  <a:pt x="829733" y="211667"/>
                </a:lnTo>
                <a:lnTo>
                  <a:pt x="838200" y="211667"/>
                </a:lnTo>
                <a:lnTo>
                  <a:pt x="846667" y="211667"/>
                </a:lnTo>
                <a:lnTo>
                  <a:pt x="855133" y="220134"/>
                </a:lnTo>
                <a:lnTo>
                  <a:pt x="863600" y="220134"/>
                </a:lnTo>
                <a:lnTo>
                  <a:pt x="872067" y="228600"/>
                </a:lnTo>
                <a:lnTo>
                  <a:pt x="880533" y="237067"/>
                </a:lnTo>
                <a:lnTo>
                  <a:pt x="889000" y="254001"/>
                </a:lnTo>
                <a:lnTo>
                  <a:pt x="897467" y="262467"/>
                </a:lnTo>
                <a:lnTo>
                  <a:pt x="897467" y="279400"/>
                </a:lnTo>
                <a:lnTo>
                  <a:pt x="905933" y="287867"/>
                </a:lnTo>
                <a:lnTo>
                  <a:pt x="905933" y="304800"/>
                </a:lnTo>
                <a:lnTo>
                  <a:pt x="905933" y="313267"/>
                </a:lnTo>
                <a:lnTo>
                  <a:pt x="905933" y="330201"/>
                </a:lnTo>
                <a:lnTo>
                  <a:pt x="897467" y="347134"/>
                </a:lnTo>
                <a:lnTo>
                  <a:pt x="897467" y="355600"/>
                </a:lnTo>
                <a:lnTo>
                  <a:pt x="889000" y="364067"/>
                </a:lnTo>
                <a:lnTo>
                  <a:pt x="880533" y="372534"/>
                </a:lnTo>
                <a:lnTo>
                  <a:pt x="880533" y="381000"/>
                </a:lnTo>
                <a:lnTo>
                  <a:pt x="872067" y="381000"/>
                </a:lnTo>
                <a:lnTo>
                  <a:pt x="863600" y="381000"/>
                </a:lnTo>
                <a:lnTo>
                  <a:pt x="855133" y="381000"/>
                </a:lnTo>
                <a:lnTo>
                  <a:pt x="846667" y="381000"/>
                </a:lnTo>
                <a:lnTo>
                  <a:pt x="838200" y="372534"/>
                </a:lnTo>
                <a:lnTo>
                  <a:pt x="821267" y="364067"/>
                </a:lnTo>
                <a:lnTo>
                  <a:pt x="812800" y="355600"/>
                </a:lnTo>
                <a:lnTo>
                  <a:pt x="804333" y="347134"/>
                </a:lnTo>
                <a:lnTo>
                  <a:pt x="795867" y="338667"/>
                </a:lnTo>
                <a:lnTo>
                  <a:pt x="787400" y="321733"/>
                </a:lnTo>
                <a:lnTo>
                  <a:pt x="787400" y="321733"/>
                </a:lnTo>
                <a:lnTo>
                  <a:pt x="778933" y="313267"/>
                </a:lnTo>
                <a:lnTo>
                  <a:pt x="778933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1" name="Freeform 10390"/>
          <p:cNvSpPr/>
          <p:nvPr/>
        </p:nvSpPr>
        <p:spPr>
          <a:xfrm>
            <a:off x="4377267" y="6350000"/>
            <a:ext cx="143934" cy="16934"/>
          </a:xfrm>
          <a:custGeom>
            <a:avLst/>
            <a:gdLst/>
            <a:ahLst/>
            <a:cxnLst/>
            <a:rect l="0" t="0" r="0" b="0"/>
            <a:pathLst>
              <a:path w="143934" h="16934">
                <a:moveTo>
                  <a:pt x="143933" y="16933"/>
                </a:moveTo>
                <a:lnTo>
                  <a:pt x="135466" y="16933"/>
                </a:lnTo>
                <a:lnTo>
                  <a:pt x="135466" y="16933"/>
                </a:lnTo>
                <a:lnTo>
                  <a:pt x="127000" y="16933"/>
                </a:lnTo>
                <a:lnTo>
                  <a:pt x="118533" y="8467"/>
                </a:lnTo>
                <a:lnTo>
                  <a:pt x="110066" y="8467"/>
                </a:lnTo>
                <a:lnTo>
                  <a:pt x="101600" y="8467"/>
                </a:lnTo>
                <a:lnTo>
                  <a:pt x="93133" y="0"/>
                </a:lnTo>
                <a:lnTo>
                  <a:pt x="76200" y="0"/>
                </a:lnTo>
                <a:lnTo>
                  <a:pt x="67733" y="8467"/>
                </a:lnTo>
                <a:lnTo>
                  <a:pt x="59266" y="8467"/>
                </a:lnTo>
                <a:lnTo>
                  <a:pt x="50800" y="8467"/>
                </a:lnTo>
                <a:lnTo>
                  <a:pt x="42333" y="8467"/>
                </a:lnTo>
                <a:lnTo>
                  <a:pt x="33866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8466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2" name="Freeform 10391"/>
          <p:cNvSpPr/>
          <p:nvPr/>
        </p:nvSpPr>
        <p:spPr>
          <a:xfrm>
            <a:off x="4377267" y="6138333"/>
            <a:ext cx="33867" cy="8468"/>
          </a:xfrm>
          <a:custGeom>
            <a:avLst/>
            <a:gdLst/>
            <a:ahLst/>
            <a:cxnLst/>
            <a:rect l="0" t="0" r="0" b="0"/>
            <a:pathLst>
              <a:path w="33867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3" name="Freeform 10392"/>
          <p:cNvSpPr/>
          <p:nvPr/>
        </p:nvSpPr>
        <p:spPr>
          <a:xfrm>
            <a:off x="3344333" y="5706533"/>
            <a:ext cx="1532468" cy="1143001"/>
          </a:xfrm>
          <a:custGeom>
            <a:avLst/>
            <a:gdLst/>
            <a:ahLst/>
            <a:cxnLst/>
            <a:rect l="0" t="0" r="0" b="0"/>
            <a:pathLst>
              <a:path w="1532468" h="1143001">
                <a:moveTo>
                  <a:pt x="1143000" y="287867"/>
                </a:moveTo>
                <a:lnTo>
                  <a:pt x="1143000" y="287867"/>
                </a:lnTo>
                <a:lnTo>
                  <a:pt x="1134534" y="279400"/>
                </a:lnTo>
                <a:lnTo>
                  <a:pt x="1126067" y="262467"/>
                </a:lnTo>
                <a:lnTo>
                  <a:pt x="1117600" y="254000"/>
                </a:lnTo>
                <a:lnTo>
                  <a:pt x="1109134" y="237067"/>
                </a:lnTo>
                <a:lnTo>
                  <a:pt x="1100667" y="220134"/>
                </a:lnTo>
                <a:lnTo>
                  <a:pt x="1092200" y="203200"/>
                </a:lnTo>
                <a:lnTo>
                  <a:pt x="1075267" y="186267"/>
                </a:lnTo>
                <a:lnTo>
                  <a:pt x="1066800" y="169334"/>
                </a:lnTo>
                <a:lnTo>
                  <a:pt x="1041400" y="152400"/>
                </a:lnTo>
                <a:lnTo>
                  <a:pt x="1024467" y="135467"/>
                </a:lnTo>
                <a:lnTo>
                  <a:pt x="999067" y="118534"/>
                </a:lnTo>
                <a:lnTo>
                  <a:pt x="973667" y="110067"/>
                </a:lnTo>
                <a:lnTo>
                  <a:pt x="948267" y="93134"/>
                </a:lnTo>
                <a:lnTo>
                  <a:pt x="922867" y="76200"/>
                </a:lnTo>
                <a:lnTo>
                  <a:pt x="889000" y="67734"/>
                </a:lnTo>
                <a:lnTo>
                  <a:pt x="863600" y="50800"/>
                </a:lnTo>
                <a:lnTo>
                  <a:pt x="829734" y="42334"/>
                </a:lnTo>
                <a:lnTo>
                  <a:pt x="795867" y="33867"/>
                </a:lnTo>
                <a:lnTo>
                  <a:pt x="762000" y="25400"/>
                </a:lnTo>
                <a:lnTo>
                  <a:pt x="728134" y="16934"/>
                </a:lnTo>
                <a:lnTo>
                  <a:pt x="685800" y="8467"/>
                </a:lnTo>
                <a:lnTo>
                  <a:pt x="643467" y="0"/>
                </a:lnTo>
                <a:lnTo>
                  <a:pt x="609600" y="0"/>
                </a:lnTo>
                <a:lnTo>
                  <a:pt x="567267" y="0"/>
                </a:lnTo>
                <a:lnTo>
                  <a:pt x="524934" y="0"/>
                </a:lnTo>
                <a:lnTo>
                  <a:pt x="491067" y="0"/>
                </a:lnTo>
                <a:lnTo>
                  <a:pt x="448734" y="8467"/>
                </a:lnTo>
                <a:lnTo>
                  <a:pt x="406400" y="16934"/>
                </a:lnTo>
                <a:lnTo>
                  <a:pt x="372534" y="25400"/>
                </a:lnTo>
                <a:lnTo>
                  <a:pt x="330200" y="33867"/>
                </a:lnTo>
                <a:lnTo>
                  <a:pt x="296334" y="42334"/>
                </a:lnTo>
                <a:lnTo>
                  <a:pt x="262467" y="59267"/>
                </a:lnTo>
                <a:lnTo>
                  <a:pt x="220134" y="76200"/>
                </a:lnTo>
                <a:lnTo>
                  <a:pt x="194734" y="93134"/>
                </a:lnTo>
                <a:lnTo>
                  <a:pt x="160867" y="110067"/>
                </a:lnTo>
                <a:lnTo>
                  <a:pt x="127000" y="127000"/>
                </a:lnTo>
                <a:lnTo>
                  <a:pt x="101600" y="152400"/>
                </a:lnTo>
                <a:lnTo>
                  <a:pt x="84667" y="177800"/>
                </a:lnTo>
                <a:lnTo>
                  <a:pt x="59267" y="203200"/>
                </a:lnTo>
                <a:lnTo>
                  <a:pt x="42334" y="228600"/>
                </a:lnTo>
                <a:lnTo>
                  <a:pt x="25400" y="262467"/>
                </a:lnTo>
                <a:lnTo>
                  <a:pt x="16934" y="287867"/>
                </a:lnTo>
                <a:lnTo>
                  <a:pt x="8467" y="313267"/>
                </a:lnTo>
                <a:lnTo>
                  <a:pt x="0" y="347134"/>
                </a:lnTo>
                <a:lnTo>
                  <a:pt x="0" y="381000"/>
                </a:lnTo>
                <a:lnTo>
                  <a:pt x="0" y="414867"/>
                </a:lnTo>
                <a:lnTo>
                  <a:pt x="0" y="448734"/>
                </a:lnTo>
                <a:lnTo>
                  <a:pt x="0" y="482600"/>
                </a:lnTo>
                <a:lnTo>
                  <a:pt x="8467" y="516467"/>
                </a:lnTo>
                <a:lnTo>
                  <a:pt x="25400" y="558800"/>
                </a:lnTo>
                <a:lnTo>
                  <a:pt x="42334" y="592667"/>
                </a:lnTo>
                <a:lnTo>
                  <a:pt x="59267" y="626534"/>
                </a:lnTo>
                <a:lnTo>
                  <a:pt x="76200" y="668867"/>
                </a:lnTo>
                <a:lnTo>
                  <a:pt x="101600" y="702734"/>
                </a:lnTo>
                <a:lnTo>
                  <a:pt x="118534" y="736600"/>
                </a:lnTo>
                <a:lnTo>
                  <a:pt x="143934" y="770467"/>
                </a:lnTo>
                <a:lnTo>
                  <a:pt x="169334" y="812801"/>
                </a:lnTo>
                <a:lnTo>
                  <a:pt x="194734" y="846667"/>
                </a:lnTo>
                <a:lnTo>
                  <a:pt x="220134" y="880533"/>
                </a:lnTo>
                <a:lnTo>
                  <a:pt x="245534" y="905934"/>
                </a:lnTo>
                <a:lnTo>
                  <a:pt x="279400" y="939800"/>
                </a:lnTo>
                <a:lnTo>
                  <a:pt x="304800" y="956733"/>
                </a:lnTo>
                <a:lnTo>
                  <a:pt x="330200" y="982134"/>
                </a:lnTo>
                <a:lnTo>
                  <a:pt x="364067" y="1007534"/>
                </a:lnTo>
                <a:lnTo>
                  <a:pt x="389467" y="1024467"/>
                </a:lnTo>
                <a:lnTo>
                  <a:pt x="423334" y="1041401"/>
                </a:lnTo>
                <a:lnTo>
                  <a:pt x="448734" y="1058334"/>
                </a:lnTo>
                <a:lnTo>
                  <a:pt x="482600" y="1075267"/>
                </a:lnTo>
                <a:lnTo>
                  <a:pt x="508000" y="1083734"/>
                </a:lnTo>
                <a:lnTo>
                  <a:pt x="541867" y="1092200"/>
                </a:lnTo>
                <a:lnTo>
                  <a:pt x="575734" y="1109133"/>
                </a:lnTo>
                <a:lnTo>
                  <a:pt x="609600" y="1109133"/>
                </a:lnTo>
                <a:lnTo>
                  <a:pt x="635000" y="1117601"/>
                </a:lnTo>
                <a:lnTo>
                  <a:pt x="668867" y="1126067"/>
                </a:lnTo>
                <a:lnTo>
                  <a:pt x="702734" y="1126067"/>
                </a:lnTo>
                <a:lnTo>
                  <a:pt x="728134" y="1126067"/>
                </a:lnTo>
                <a:lnTo>
                  <a:pt x="762000" y="1134534"/>
                </a:lnTo>
                <a:lnTo>
                  <a:pt x="795867" y="1134534"/>
                </a:lnTo>
                <a:lnTo>
                  <a:pt x="829734" y="1134534"/>
                </a:lnTo>
                <a:lnTo>
                  <a:pt x="855134" y="1143000"/>
                </a:lnTo>
                <a:lnTo>
                  <a:pt x="889000" y="1143000"/>
                </a:lnTo>
                <a:lnTo>
                  <a:pt x="922867" y="1134534"/>
                </a:lnTo>
                <a:lnTo>
                  <a:pt x="956734" y="1134534"/>
                </a:lnTo>
                <a:lnTo>
                  <a:pt x="982134" y="1126067"/>
                </a:lnTo>
                <a:lnTo>
                  <a:pt x="1016000" y="1126067"/>
                </a:lnTo>
                <a:lnTo>
                  <a:pt x="1041400" y="1126067"/>
                </a:lnTo>
                <a:lnTo>
                  <a:pt x="1075267" y="1117601"/>
                </a:lnTo>
                <a:lnTo>
                  <a:pt x="1100667" y="1117601"/>
                </a:lnTo>
                <a:lnTo>
                  <a:pt x="1134534" y="1109133"/>
                </a:lnTo>
                <a:lnTo>
                  <a:pt x="1159934" y="1100667"/>
                </a:lnTo>
                <a:lnTo>
                  <a:pt x="1185334" y="1092200"/>
                </a:lnTo>
                <a:lnTo>
                  <a:pt x="1210734" y="1083734"/>
                </a:lnTo>
                <a:lnTo>
                  <a:pt x="1236134" y="1075267"/>
                </a:lnTo>
                <a:lnTo>
                  <a:pt x="1261534" y="1066800"/>
                </a:lnTo>
                <a:lnTo>
                  <a:pt x="1286934" y="1058334"/>
                </a:lnTo>
                <a:lnTo>
                  <a:pt x="1312334" y="1041401"/>
                </a:lnTo>
                <a:lnTo>
                  <a:pt x="1337734" y="1032933"/>
                </a:lnTo>
                <a:lnTo>
                  <a:pt x="1354667" y="1024467"/>
                </a:lnTo>
                <a:lnTo>
                  <a:pt x="1371600" y="1007534"/>
                </a:lnTo>
                <a:lnTo>
                  <a:pt x="1397000" y="990600"/>
                </a:lnTo>
                <a:lnTo>
                  <a:pt x="1413934" y="973667"/>
                </a:lnTo>
                <a:lnTo>
                  <a:pt x="1430867" y="948267"/>
                </a:lnTo>
                <a:lnTo>
                  <a:pt x="1447800" y="931334"/>
                </a:lnTo>
                <a:lnTo>
                  <a:pt x="1464734" y="905934"/>
                </a:lnTo>
                <a:lnTo>
                  <a:pt x="1473200" y="880533"/>
                </a:lnTo>
                <a:lnTo>
                  <a:pt x="1490134" y="855134"/>
                </a:lnTo>
                <a:lnTo>
                  <a:pt x="1498600" y="829734"/>
                </a:lnTo>
                <a:lnTo>
                  <a:pt x="1507067" y="795867"/>
                </a:lnTo>
                <a:lnTo>
                  <a:pt x="1515534" y="770467"/>
                </a:lnTo>
                <a:lnTo>
                  <a:pt x="1524000" y="736600"/>
                </a:lnTo>
                <a:lnTo>
                  <a:pt x="1532467" y="702734"/>
                </a:lnTo>
                <a:lnTo>
                  <a:pt x="1532467" y="677334"/>
                </a:lnTo>
                <a:lnTo>
                  <a:pt x="1532467" y="643467"/>
                </a:lnTo>
                <a:lnTo>
                  <a:pt x="1532467" y="609600"/>
                </a:lnTo>
                <a:lnTo>
                  <a:pt x="1532467" y="575734"/>
                </a:lnTo>
                <a:lnTo>
                  <a:pt x="1524000" y="541867"/>
                </a:lnTo>
                <a:lnTo>
                  <a:pt x="1515534" y="508000"/>
                </a:lnTo>
                <a:lnTo>
                  <a:pt x="1507067" y="474134"/>
                </a:lnTo>
                <a:lnTo>
                  <a:pt x="1490134" y="448734"/>
                </a:lnTo>
                <a:lnTo>
                  <a:pt x="1473200" y="414867"/>
                </a:lnTo>
                <a:lnTo>
                  <a:pt x="1456267" y="389467"/>
                </a:lnTo>
                <a:lnTo>
                  <a:pt x="1430867" y="355600"/>
                </a:lnTo>
                <a:lnTo>
                  <a:pt x="1405467" y="330200"/>
                </a:lnTo>
                <a:lnTo>
                  <a:pt x="1371600" y="296334"/>
                </a:lnTo>
                <a:lnTo>
                  <a:pt x="1337734" y="270934"/>
                </a:lnTo>
                <a:lnTo>
                  <a:pt x="1303867" y="245534"/>
                </a:lnTo>
                <a:lnTo>
                  <a:pt x="1253067" y="220134"/>
                </a:lnTo>
                <a:lnTo>
                  <a:pt x="1210734" y="203200"/>
                </a:lnTo>
                <a:lnTo>
                  <a:pt x="1168400" y="186267"/>
                </a:lnTo>
                <a:lnTo>
                  <a:pt x="1117600" y="169334"/>
                </a:lnTo>
                <a:lnTo>
                  <a:pt x="1075267" y="160867"/>
                </a:lnTo>
                <a:lnTo>
                  <a:pt x="1075267" y="160867"/>
                </a:lnTo>
                <a:lnTo>
                  <a:pt x="1032934" y="152400"/>
                </a:lnTo>
                <a:lnTo>
                  <a:pt x="1032934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0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16814</TotalTime>
  <Words>190</Words>
  <Application>Microsoft Office PowerPoint</Application>
  <PresentationFormat>Custom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Geometry Tuesday 5-12-15</vt:lpstr>
      <vt:lpstr>10-2 Angles and Arcs</vt:lpstr>
      <vt:lpstr>Sum of Central Angles</vt:lpstr>
      <vt:lpstr>Example #1</vt:lpstr>
      <vt:lpstr>Arcs of a Circle</vt:lpstr>
      <vt:lpstr>Arc Addition Postulate</vt:lpstr>
      <vt:lpstr>Example #2</vt:lpstr>
      <vt:lpstr>Example #3</vt:lpstr>
      <vt:lpstr>Arc Length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Functions and Inequalities</dc:title>
  <dc:creator>Christine Schneider</dc:creator>
  <cp:lastModifiedBy>Christine Schneider</cp:lastModifiedBy>
  <cp:revision>217</cp:revision>
  <cp:lastPrinted>2015-05-10T23:11:27Z</cp:lastPrinted>
  <dcterms:created xsi:type="dcterms:W3CDTF">2013-11-30T22:11:31Z</dcterms:created>
  <dcterms:modified xsi:type="dcterms:W3CDTF">2015-05-12T18:32:48Z</dcterms:modified>
</cp:coreProperties>
</file>