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9"/>
  </p:notesMasterIdLst>
  <p:handoutMasterIdLst>
    <p:handoutMasterId r:id="rId10"/>
  </p:handoutMasterIdLst>
  <p:sldIdLst>
    <p:sldId id="423" r:id="rId2"/>
    <p:sldId id="435" r:id="rId3"/>
    <p:sldId id="436" r:id="rId4"/>
    <p:sldId id="437" r:id="rId5"/>
    <p:sldId id="438" r:id="rId6"/>
    <p:sldId id="439" r:id="rId7"/>
    <p:sldId id="440" r:id="rId8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47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-120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63" cy="469900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6" y="0"/>
            <a:ext cx="3078163" cy="469900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>
              <a:defRPr sz="1200"/>
            </a:lvl1pPr>
          </a:lstStyle>
          <a:p>
            <a:fld id="{6D67594D-F7C6-4D99-9301-9B8DF2344B95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8576"/>
            <a:ext cx="3078163" cy="469900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6" y="8918576"/>
            <a:ext cx="3078163" cy="469900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r">
              <a:defRPr sz="1200"/>
            </a:lvl1pPr>
          </a:lstStyle>
          <a:p>
            <a:fld id="{5320C193-061D-4710-B3F9-6E03C35A3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40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A93D86-0DD7-494A-B62D-9C9ABCCD0763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01FED-C5DD-469E-A350-3132AFAF4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1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9E4F9A-92C7-43EE-B032-71E57FE421D6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8258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smtClean="0"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248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smtClean="0"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603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smtClean="0"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838200"/>
            <a:ext cx="873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2133600"/>
            <a:ext cx="508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2133600"/>
            <a:ext cx="5080000" cy="39624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1600" y="63246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246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50400" y="63246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D09890C5-ABBF-4D9A-A20B-B9E331F3CF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4399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smtClean="0"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470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E328-6AFF-436B-881F-213D56084544}" type="datetimeFigureOut">
              <a:rPr lang="en-US" smtClean="0"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827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smtClean="0"/>
              <a:t>5/11/2015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80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smtClean="0"/>
              <a:t>5/11/2015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151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smtClean="0"/>
              <a:t>5/11/2015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651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smtClean="0"/>
              <a:t>5/11/2015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108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smtClean="0"/>
              <a:t>5/11/2015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642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smtClean="0"/>
              <a:t>5/11/2015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15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37674-C1BA-4107-9B06-6D4CAC3A3DF5}" type="datetimeFigureOut">
              <a:rPr lang="en-US" smtClean="0"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093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>
          <a:xfrm>
            <a:off x="1" y="-11113"/>
            <a:ext cx="6022428" cy="61277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altLang="en-US" sz="3600" dirty="0" smtClean="0"/>
              <a:t>Geometry </a:t>
            </a:r>
            <a:r>
              <a:rPr lang="en-US" altLang="en-US" sz="3600" smtClean="0"/>
              <a:t>Monday 5-11-15</a:t>
            </a:r>
            <a:endParaRPr lang="en-US" altLang="en-US" sz="3600" dirty="0" smtClean="0"/>
          </a:p>
        </p:txBody>
      </p:sp>
      <p:pic>
        <p:nvPicPr>
          <p:cNvPr id="13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985" y="0"/>
            <a:ext cx="4626228" cy="661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6645499" y="421358"/>
            <a:ext cx="5546501" cy="119042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700" b="1" dirty="0" smtClean="0">
                <a:solidFill>
                  <a:srgbClr val="70AD47"/>
                </a:solidFill>
                <a:latin typeface="Arial" panose="020B0604020202020204" pitchFamily="34" charset="0"/>
              </a:rPr>
              <a:t>Today</a:t>
            </a:r>
            <a:r>
              <a:rPr lang="en-US" sz="1700" b="1" dirty="0">
                <a:solidFill>
                  <a:srgbClr val="70AD47"/>
                </a:solidFill>
                <a:latin typeface="Arial" panose="020B0604020202020204" pitchFamily="34" charset="0"/>
              </a:rPr>
              <a:t>, we </a:t>
            </a:r>
            <a:r>
              <a:rPr lang="en-US" sz="1700" b="1" dirty="0" smtClean="0">
                <a:solidFill>
                  <a:srgbClr val="70AD47"/>
                </a:solidFill>
                <a:latin typeface="Arial" panose="020B0604020202020204" pitchFamily="34" charset="0"/>
              </a:rPr>
              <a:t>will…</a:t>
            </a:r>
            <a:endParaRPr lang="en-US" sz="1700" dirty="0">
              <a:solidFill>
                <a:srgbClr val="70AD47"/>
              </a:solidFill>
              <a:latin typeface="Arial" panose="020B0604020202020204" pitchFamily="34" charset="0"/>
            </a:endParaRPr>
          </a:p>
          <a:p>
            <a:r>
              <a:rPr lang="en-US" sz="1700" smtClean="0">
                <a:solidFill>
                  <a:srgbClr val="535353"/>
                </a:solidFill>
                <a:latin typeface="Arial" panose="020B0604020202020204" pitchFamily="34" charset="0"/>
              </a:rPr>
              <a:t>Review </a:t>
            </a:r>
            <a:r>
              <a:rPr lang="en-US" sz="1700">
                <a:solidFill>
                  <a:srgbClr val="535353"/>
                </a:solidFill>
                <a:latin typeface="Arial" panose="020B0604020202020204" pitchFamily="34" charset="0"/>
              </a:rPr>
              <a:t>vocab </a:t>
            </a:r>
            <a:r>
              <a:rPr lang="en-US" sz="1700" smtClean="0">
                <a:solidFill>
                  <a:srgbClr val="535353"/>
                </a:solidFill>
                <a:latin typeface="Arial" panose="020B0604020202020204" pitchFamily="34" charset="0"/>
              </a:rPr>
              <a:t>words </a:t>
            </a:r>
            <a:r>
              <a:rPr lang="en-US" sz="1700">
                <a:solidFill>
                  <a:srgbClr val="535353"/>
                </a:solidFill>
                <a:latin typeface="Arial" panose="020B0604020202020204" pitchFamily="34" charset="0"/>
              </a:rPr>
              <a:t>(radius, </a:t>
            </a:r>
            <a:r>
              <a:rPr lang="en-US" sz="1700" smtClean="0">
                <a:solidFill>
                  <a:srgbClr val="535353"/>
                </a:solidFill>
                <a:latin typeface="Arial" panose="020B0604020202020204" pitchFamily="34" charset="0"/>
              </a:rPr>
              <a:t>diameter, circumference</a:t>
            </a:r>
            <a:r>
              <a:rPr lang="en-US" sz="1700">
                <a:solidFill>
                  <a:srgbClr val="535353"/>
                </a:solidFill>
                <a:latin typeface="Arial" panose="020B0604020202020204" pitchFamily="34" charset="0"/>
              </a:rPr>
              <a:t>, center, and </a:t>
            </a:r>
            <a:r>
              <a:rPr lang="en-US" sz="1700" smtClean="0">
                <a:solidFill>
                  <a:srgbClr val="535353"/>
                </a:solidFill>
                <a:latin typeface="Arial" panose="020B0604020202020204" pitchFamily="34" charset="0"/>
              </a:rPr>
              <a:t>chord)</a:t>
            </a:r>
          </a:p>
          <a:p>
            <a:r>
              <a:rPr lang="en-US" sz="1700" smtClean="0">
                <a:solidFill>
                  <a:srgbClr val="535353"/>
                </a:solidFill>
                <a:latin typeface="Arial" panose="020B0604020202020204" pitchFamily="34" charset="0"/>
              </a:rPr>
              <a:t>Identify </a:t>
            </a:r>
            <a:r>
              <a:rPr lang="en-US" sz="1700">
                <a:solidFill>
                  <a:srgbClr val="535353"/>
                </a:solidFill>
                <a:latin typeface="Arial" panose="020B0604020202020204" pitchFamily="34" charset="0"/>
              </a:rPr>
              <a:t>and use these parts of circles to find missing </a:t>
            </a:r>
            <a:r>
              <a:rPr lang="en-US" sz="1700" smtClean="0">
                <a:solidFill>
                  <a:srgbClr val="535353"/>
                </a:solidFill>
                <a:latin typeface="Arial" panose="020B0604020202020204" pitchFamily="34" charset="0"/>
              </a:rPr>
              <a:t>pieces</a:t>
            </a:r>
          </a:p>
          <a:p>
            <a:r>
              <a:rPr lang="en-US" sz="1700">
                <a:solidFill>
                  <a:srgbClr val="535353"/>
                </a:solidFill>
                <a:latin typeface="Arial" panose="020B0604020202020204" pitchFamily="34" charset="0"/>
              </a:rPr>
              <a:t>S</a:t>
            </a:r>
            <a:r>
              <a:rPr lang="en-US" sz="1700" smtClean="0">
                <a:solidFill>
                  <a:srgbClr val="535353"/>
                </a:solidFill>
                <a:latin typeface="Arial" panose="020B0604020202020204" pitchFamily="34" charset="0"/>
              </a:rPr>
              <a:t>olve </a:t>
            </a:r>
            <a:r>
              <a:rPr lang="en-US" sz="1700">
                <a:solidFill>
                  <a:srgbClr val="535353"/>
                </a:solidFill>
                <a:latin typeface="Arial" panose="020B0604020202020204" pitchFamily="34" charset="0"/>
              </a:rPr>
              <a:t>problems using the </a:t>
            </a:r>
            <a:r>
              <a:rPr lang="en-US" sz="1700" smtClean="0">
                <a:solidFill>
                  <a:srgbClr val="535353"/>
                </a:solidFill>
                <a:latin typeface="Arial" panose="020B0604020202020204" pitchFamily="34" charset="0"/>
              </a:rPr>
              <a:t>circumference</a:t>
            </a:r>
          </a:p>
          <a:p>
            <a:pPr marL="0" indent="0">
              <a:buNone/>
            </a:pPr>
            <a:r>
              <a:rPr lang="en-US" sz="1700" b="1" smtClean="0">
                <a:solidFill>
                  <a:srgbClr val="70AD47"/>
                </a:solidFill>
                <a:latin typeface="Arial" panose="020B0604020202020204" pitchFamily="34" charset="0"/>
              </a:rPr>
              <a:t>We </a:t>
            </a:r>
            <a:r>
              <a:rPr lang="en-US" sz="1700" b="1" dirty="0">
                <a:solidFill>
                  <a:srgbClr val="70AD47"/>
                </a:solidFill>
                <a:latin typeface="Arial" panose="020B0604020202020204" pitchFamily="34" charset="0"/>
              </a:rPr>
              <a:t>will show we can do this by…</a:t>
            </a:r>
            <a:endParaRPr lang="en-US" sz="1700" dirty="0">
              <a:solidFill>
                <a:srgbClr val="70AD47"/>
              </a:solidFill>
              <a:latin typeface="Arial" panose="020B0604020202020204" pitchFamily="34" charset="0"/>
            </a:endParaRPr>
          </a:p>
          <a:p>
            <a:r>
              <a:rPr lang="en-US" sz="1700" dirty="0" smtClean="0">
                <a:solidFill>
                  <a:srgbClr val="535353"/>
                </a:solidFill>
                <a:latin typeface="Arial" panose="020B0604020202020204" pitchFamily="34" charset="0"/>
              </a:rPr>
              <a:t>Answering and asking questions</a:t>
            </a:r>
          </a:p>
          <a:p>
            <a:r>
              <a:rPr lang="en-US" sz="1700" smtClean="0">
                <a:solidFill>
                  <a:srgbClr val="535353"/>
                </a:solidFill>
                <a:latin typeface="Arial" panose="020B0604020202020204" pitchFamily="34" charset="0"/>
              </a:rPr>
              <a:t>Completing Guided Practice problems</a:t>
            </a:r>
          </a:p>
          <a:p>
            <a:r>
              <a:rPr lang="en-US" sz="1700" smtClean="0">
                <a:solidFill>
                  <a:srgbClr val="535353"/>
                </a:solidFill>
                <a:latin typeface="Arial" panose="020B0604020202020204" pitchFamily="34" charset="0"/>
              </a:rPr>
              <a:t>Complete bookwork assignment</a:t>
            </a:r>
            <a:endParaRPr lang="en-US" sz="1700" dirty="0" smtClean="0">
              <a:solidFill>
                <a:srgbClr val="53535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700" b="1" dirty="0" smtClean="0">
                <a:solidFill>
                  <a:srgbClr val="70AD47"/>
                </a:solidFill>
                <a:latin typeface="Arial" panose="020B0604020202020204" pitchFamily="34" charset="0"/>
              </a:rPr>
              <a:t>To </a:t>
            </a:r>
            <a:r>
              <a:rPr lang="en-US" sz="1700" b="1" dirty="0">
                <a:solidFill>
                  <a:srgbClr val="70AD47"/>
                </a:solidFill>
                <a:latin typeface="Arial" panose="020B0604020202020204" pitchFamily="34" charset="0"/>
              </a:rPr>
              <a:t>know how well we are learning this, we will look for…</a:t>
            </a:r>
            <a:endParaRPr lang="en-US" sz="1700" dirty="0">
              <a:solidFill>
                <a:srgbClr val="70AD47"/>
              </a:solidFill>
              <a:latin typeface="Arial" panose="020B0604020202020204" pitchFamily="34" charset="0"/>
            </a:endParaRPr>
          </a:p>
          <a:p>
            <a:r>
              <a:rPr lang="en-US" sz="1700" dirty="0" smtClean="0">
                <a:solidFill>
                  <a:srgbClr val="535353"/>
                </a:solidFill>
                <a:latin typeface="Arial" panose="020B0604020202020204" pitchFamily="34" charset="0"/>
              </a:rPr>
              <a:t>A correctly completed flow chart</a:t>
            </a:r>
          </a:p>
          <a:p>
            <a:r>
              <a:rPr lang="en-US" sz="1700" dirty="0" smtClean="0">
                <a:solidFill>
                  <a:srgbClr val="535353"/>
                </a:solidFill>
                <a:latin typeface="Arial" panose="020B0604020202020204" pitchFamily="34" charset="0"/>
              </a:rPr>
              <a:t>Correct answers on practice worksheet</a:t>
            </a:r>
          </a:p>
          <a:p>
            <a:pPr marL="0" indent="0">
              <a:buNone/>
            </a:pPr>
            <a:r>
              <a:rPr lang="en-US" sz="1700" b="1" dirty="0" smtClean="0">
                <a:solidFill>
                  <a:srgbClr val="4472C4"/>
                </a:solidFill>
                <a:latin typeface="Arial" panose="020B0604020202020204" pitchFamily="34" charset="0"/>
              </a:rPr>
              <a:t>It </a:t>
            </a:r>
            <a:r>
              <a:rPr lang="en-US" sz="1700" b="1" dirty="0">
                <a:solidFill>
                  <a:srgbClr val="4472C4"/>
                </a:solidFill>
                <a:latin typeface="Arial" panose="020B0604020202020204" pitchFamily="34" charset="0"/>
              </a:rPr>
              <a:t>is important for us to learn this (or be able to do this) because.... </a:t>
            </a:r>
            <a:endParaRPr lang="en-US" sz="1700" dirty="0">
              <a:solidFill>
                <a:srgbClr val="4472C4"/>
              </a:solidFill>
              <a:latin typeface="Arial" panose="020B0604020202020204" pitchFamily="34" charset="0"/>
            </a:endParaRPr>
          </a:p>
          <a:p>
            <a:r>
              <a:rPr lang="en-US" sz="1700" smtClean="0">
                <a:solidFill>
                  <a:srgbClr val="535353"/>
                </a:solidFill>
                <a:latin typeface="Arial" panose="020B0604020202020204" pitchFamily="34" charset="0"/>
              </a:rPr>
              <a:t>Understanding the properties of circles is essential to the success in fields such as engineering, architecture, and design.</a:t>
            </a:r>
            <a:endParaRPr lang="en-US" sz="1700" dirty="0">
              <a:solidFill>
                <a:srgbClr val="53535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700" b="1" dirty="0" smtClean="0">
                <a:solidFill>
                  <a:srgbClr val="ED7D31"/>
                </a:solidFill>
                <a:latin typeface="Arial" panose="020B0604020202020204" pitchFamily="34" charset="0"/>
              </a:rPr>
              <a:t>Tomorrow we will…</a:t>
            </a:r>
            <a:endParaRPr lang="en-US" sz="1700" dirty="0">
              <a:solidFill>
                <a:srgbClr val="ED7D31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>
                <a:solidFill>
                  <a:srgbClr val="535353"/>
                </a:solidFill>
                <a:latin typeface="Arial" panose="020B0604020202020204" pitchFamily="34" charset="0"/>
              </a:rPr>
              <a:t>Recognize and label major and minor arcs, semicircles, and central </a:t>
            </a:r>
            <a:r>
              <a:rPr lang="en-US" sz="1600" smtClean="0">
                <a:solidFill>
                  <a:srgbClr val="535353"/>
                </a:solidFill>
                <a:latin typeface="Arial" panose="020B0604020202020204" pitchFamily="34" charset="0"/>
              </a:rPr>
              <a:t>angles and find </a:t>
            </a:r>
            <a:r>
              <a:rPr lang="en-US" sz="1600">
                <a:solidFill>
                  <a:srgbClr val="535353"/>
                </a:solidFill>
                <a:latin typeface="Arial" panose="020B0604020202020204" pitchFamily="34" charset="0"/>
              </a:rPr>
              <a:t>the arc length</a:t>
            </a:r>
            <a:endParaRPr lang="en-US" sz="1600" dirty="0">
              <a:solidFill>
                <a:srgbClr val="535353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6835" y="5958485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Friday we…</a:t>
            </a:r>
            <a:endParaRPr lang="en-US" sz="2000" dirty="0">
              <a:solidFill>
                <a:schemeClr val="accent2"/>
              </a:solidFill>
            </a:endParaRPr>
          </a:p>
          <a:p>
            <a:r>
              <a:rPr lang="en-US" sz="2000" smtClean="0"/>
              <a:t>Took the chapter 8 test.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176835" y="5048518"/>
            <a:ext cx="62751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Tues:			Wed:			Thurs:		Fri:</a:t>
            </a:r>
          </a:p>
          <a:p>
            <a:r>
              <a:rPr lang="en-US" dirty="0" smtClean="0"/>
              <a:t>10.2 Note	</a:t>
            </a:r>
            <a:r>
              <a:rPr lang="en-US" dirty="0" smtClean="0"/>
              <a:t>s</a:t>
            </a:r>
            <a:r>
              <a:rPr lang="en-US" dirty="0" smtClean="0"/>
              <a:t>		10.3 Notes		Review		10.4 Notes</a:t>
            </a:r>
            <a:endParaRPr lang="en-US" dirty="0"/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115706" y="738898"/>
            <a:ext cx="6218258" cy="42065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b="1" smtClean="0">
                <a:solidFill>
                  <a:schemeClr val="accent6"/>
                </a:solidFill>
              </a:rPr>
              <a:t>Pre-Test Chapter 10</a:t>
            </a:r>
          </a:p>
          <a:p>
            <a:pPr marL="0" indent="0">
              <a:buNone/>
            </a:pPr>
            <a:r>
              <a:rPr lang="en-US" altLang="en-US" b="1" smtClean="0">
                <a:solidFill>
                  <a:schemeClr val="accent6"/>
                </a:solidFill>
              </a:rPr>
              <a:t>---grab a clicker!!!</a:t>
            </a:r>
            <a:endParaRPr lang="en-US" altLang="en-US" b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altLang="en-US" b="1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en-US" sz="3200" b="1" smtClean="0">
                <a:solidFill>
                  <a:schemeClr val="accent5"/>
                </a:solidFill>
              </a:rPr>
              <a:t>Discussion/Notes/Guided Practice</a:t>
            </a:r>
            <a:endParaRPr lang="en-US" altLang="en-US" sz="3200" b="1" dirty="0" smtClean="0">
              <a:solidFill>
                <a:schemeClr val="accent5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b="1" smtClean="0">
                <a:solidFill>
                  <a:schemeClr val="tx1"/>
                </a:solidFill>
              </a:rPr>
              <a:t>10.1 – Circles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2400" b="1">
              <a:solidFill>
                <a:schemeClr val="tx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b="1" smtClean="0">
                <a:solidFill>
                  <a:schemeClr val="accent2"/>
                </a:solidFill>
              </a:rPr>
              <a:t>ASSIGNMENT: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b="1" smtClean="0">
                <a:solidFill>
                  <a:schemeClr val="tx1"/>
                </a:solidFill>
              </a:rPr>
              <a:t>A#10.1 page 526 #16-45 all</a:t>
            </a:r>
            <a:endParaRPr lang="en-US" altLang="en-US" sz="2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34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86800" cy="1143000"/>
          </a:xfrm>
        </p:spPr>
        <p:txBody>
          <a:bodyPr/>
          <a:lstStyle/>
          <a:p>
            <a:pPr algn="ctr"/>
            <a:r>
              <a:rPr lang="en-US" altLang="en-US">
                <a:solidFill>
                  <a:srgbClr val="FF0000"/>
                </a:solidFill>
              </a:rPr>
              <a:t>10-1</a:t>
            </a:r>
            <a:r>
              <a:rPr lang="en-US" altLang="en-US"/>
              <a:t> Circles and Circumference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1377" y="1493949"/>
            <a:ext cx="5715000" cy="3962400"/>
          </a:xfrm>
        </p:spPr>
        <p:txBody>
          <a:bodyPr/>
          <a:lstStyle/>
          <a:p>
            <a:r>
              <a:rPr lang="en-US" altLang="en-US"/>
              <a:t>Define the following terms:</a:t>
            </a:r>
          </a:p>
          <a:p>
            <a:pPr lvl="1">
              <a:lnSpc>
                <a:spcPct val="150000"/>
              </a:lnSpc>
            </a:pPr>
            <a:r>
              <a:rPr lang="en-US" altLang="en-US"/>
              <a:t>Chord</a:t>
            </a:r>
          </a:p>
          <a:p>
            <a:pPr lvl="1">
              <a:lnSpc>
                <a:spcPct val="150000"/>
              </a:lnSpc>
            </a:pPr>
            <a:r>
              <a:rPr lang="en-US" altLang="en-US"/>
              <a:t>Diameter</a:t>
            </a:r>
          </a:p>
          <a:p>
            <a:pPr lvl="1">
              <a:lnSpc>
                <a:spcPct val="150000"/>
              </a:lnSpc>
            </a:pPr>
            <a:r>
              <a:rPr lang="en-US" altLang="en-US"/>
              <a:t>Radius</a:t>
            </a:r>
          </a:p>
          <a:p>
            <a:pPr lvl="1">
              <a:lnSpc>
                <a:spcPct val="150000"/>
              </a:lnSpc>
            </a:pPr>
            <a:r>
              <a:rPr lang="en-US" altLang="en-US"/>
              <a:t>Center</a:t>
            </a:r>
          </a:p>
          <a:p>
            <a:pPr lvl="1">
              <a:lnSpc>
                <a:spcPct val="150000"/>
              </a:lnSpc>
            </a:pPr>
            <a:r>
              <a:rPr lang="en-US" altLang="en-US"/>
              <a:t>Circumference</a:t>
            </a:r>
          </a:p>
        </p:txBody>
      </p:sp>
      <p:sp>
        <p:nvSpPr>
          <p:cNvPr id="2053" name="Oval 5"/>
          <p:cNvSpPr>
            <a:spLocks noChangeArrowheads="1"/>
          </p:cNvSpPr>
          <p:nvPr/>
        </p:nvSpPr>
        <p:spPr bwMode="auto">
          <a:xfrm>
            <a:off x="6781800" y="2362200"/>
            <a:ext cx="3048000" cy="2895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reeform 1"/>
          <p:cNvSpPr/>
          <p:nvPr/>
        </p:nvSpPr>
        <p:spPr>
          <a:xfrm>
            <a:off x="8102600" y="3784600"/>
            <a:ext cx="93135" cy="50801"/>
          </a:xfrm>
          <a:custGeom>
            <a:avLst/>
            <a:gdLst/>
            <a:ahLst/>
            <a:cxnLst/>
            <a:rect l="0" t="0" r="0" b="0"/>
            <a:pathLst>
              <a:path w="93135" h="50801">
                <a:moveTo>
                  <a:pt x="33867" y="16933"/>
                </a:move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33867"/>
                </a:lnTo>
                <a:lnTo>
                  <a:pt x="33867" y="33867"/>
                </a:lnTo>
                <a:lnTo>
                  <a:pt x="33867" y="33867"/>
                </a:lnTo>
                <a:lnTo>
                  <a:pt x="33867" y="33867"/>
                </a:lnTo>
                <a:lnTo>
                  <a:pt x="33867" y="33867"/>
                </a:lnTo>
                <a:lnTo>
                  <a:pt x="33867" y="33867"/>
                </a:lnTo>
                <a:lnTo>
                  <a:pt x="25400" y="33867"/>
                </a:lnTo>
                <a:lnTo>
                  <a:pt x="25400" y="33867"/>
                </a:lnTo>
                <a:lnTo>
                  <a:pt x="25400" y="33867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33867" y="16933"/>
                </a:lnTo>
                <a:lnTo>
                  <a:pt x="33867" y="16933"/>
                </a:lnTo>
                <a:lnTo>
                  <a:pt x="33867" y="16933"/>
                </a:lnTo>
                <a:lnTo>
                  <a:pt x="33867" y="16933"/>
                </a:lnTo>
                <a:lnTo>
                  <a:pt x="42333" y="16933"/>
                </a:lnTo>
                <a:lnTo>
                  <a:pt x="42333" y="16933"/>
                </a:lnTo>
                <a:lnTo>
                  <a:pt x="42333" y="16933"/>
                </a:lnTo>
                <a:lnTo>
                  <a:pt x="50800" y="16933"/>
                </a:lnTo>
                <a:lnTo>
                  <a:pt x="50800" y="16933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33867"/>
                </a:lnTo>
                <a:lnTo>
                  <a:pt x="50800" y="33867"/>
                </a:lnTo>
                <a:lnTo>
                  <a:pt x="50800" y="42333"/>
                </a:lnTo>
                <a:lnTo>
                  <a:pt x="50800" y="42333"/>
                </a:lnTo>
                <a:lnTo>
                  <a:pt x="42333" y="50800"/>
                </a:lnTo>
                <a:lnTo>
                  <a:pt x="42333" y="50800"/>
                </a:lnTo>
                <a:lnTo>
                  <a:pt x="42333" y="50800"/>
                </a:lnTo>
                <a:lnTo>
                  <a:pt x="33867" y="50800"/>
                </a:lnTo>
                <a:lnTo>
                  <a:pt x="25400" y="50800"/>
                </a:lnTo>
                <a:lnTo>
                  <a:pt x="25400" y="50800"/>
                </a:lnTo>
                <a:lnTo>
                  <a:pt x="16934" y="50800"/>
                </a:lnTo>
                <a:lnTo>
                  <a:pt x="16934" y="50800"/>
                </a:lnTo>
                <a:lnTo>
                  <a:pt x="16934" y="42333"/>
                </a:lnTo>
                <a:lnTo>
                  <a:pt x="8466" y="42333"/>
                </a:lnTo>
                <a:lnTo>
                  <a:pt x="8466" y="42333"/>
                </a:lnTo>
                <a:lnTo>
                  <a:pt x="8466" y="33867"/>
                </a:lnTo>
                <a:lnTo>
                  <a:pt x="0" y="25400"/>
                </a:lnTo>
                <a:lnTo>
                  <a:pt x="0" y="25400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33867" y="16933"/>
                </a:lnTo>
                <a:lnTo>
                  <a:pt x="33867" y="16933"/>
                </a:lnTo>
                <a:lnTo>
                  <a:pt x="33867" y="25400"/>
                </a:lnTo>
                <a:lnTo>
                  <a:pt x="42333" y="25400"/>
                </a:lnTo>
                <a:lnTo>
                  <a:pt x="42333" y="33867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50800"/>
                </a:lnTo>
                <a:lnTo>
                  <a:pt x="33867" y="50800"/>
                </a:lnTo>
                <a:lnTo>
                  <a:pt x="25400" y="50800"/>
                </a:lnTo>
                <a:lnTo>
                  <a:pt x="25400" y="50800"/>
                </a:lnTo>
                <a:lnTo>
                  <a:pt x="16934" y="50800"/>
                </a:lnTo>
                <a:lnTo>
                  <a:pt x="16934" y="50800"/>
                </a:lnTo>
                <a:lnTo>
                  <a:pt x="16934" y="50800"/>
                </a:lnTo>
                <a:lnTo>
                  <a:pt x="8466" y="50800"/>
                </a:lnTo>
                <a:lnTo>
                  <a:pt x="8466" y="50800"/>
                </a:lnTo>
                <a:lnTo>
                  <a:pt x="8466" y="50800"/>
                </a:lnTo>
                <a:lnTo>
                  <a:pt x="0" y="42333"/>
                </a:lnTo>
                <a:lnTo>
                  <a:pt x="0" y="42333"/>
                </a:lnTo>
                <a:lnTo>
                  <a:pt x="0" y="33867"/>
                </a:lnTo>
                <a:lnTo>
                  <a:pt x="8466" y="25400"/>
                </a:lnTo>
                <a:lnTo>
                  <a:pt x="8466" y="25400"/>
                </a:lnTo>
                <a:lnTo>
                  <a:pt x="16934" y="25400"/>
                </a:lnTo>
                <a:lnTo>
                  <a:pt x="16934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33867" y="16933"/>
                </a:lnTo>
                <a:lnTo>
                  <a:pt x="42333" y="16933"/>
                </a:lnTo>
                <a:lnTo>
                  <a:pt x="42333" y="25400"/>
                </a:lnTo>
                <a:lnTo>
                  <a:pt x="50800" y="25400"/>
                </a:lnTo>
                <a:lnTo>
                  <a:pt x="50800" y="33867"/>
                </a:lnTo>
                <a:lnTo>
                  <a:pt x="50800" y="42333"/>
                </a:lnTo>
                <a:lnTo>
                  <a:pt x="50800" y="42333"/>
                </a:lnTo>
                <a:lnTo>
                  <a:pt x="50800" y="50800"/>
                </a:lnTo>
                <a:lnTo>
                  <a:pt x="50800" y="50800"/>
                </a:lnTo>
                <a:lnTo>
                  <a:pt x="42333" y="50800"/>
                </a:lnTo>
                <a:lnTo>
                  <a:pt x="42333" y="50800"/>
                </a:lnTo>
                <a:lnTo>
                  <a:pt x="33867" y="50800"/>
                </a:lnTo>
                <a:lnTo>
                  <a:pt x="33867" y="50800"/>
                </a:lnTo>
                <a:lnTo>
                  <a:pt x="25400" y="50800"/>
                </a:lnTo>
                <a:lnTo>
                  <a:pt x="25400" y="50800"/>
                </a:lnTo>
                <a:lnTo>
                  <a:pt x="16934" y="50800"/>
                </a:lnTo>
                <a:lnTo>
                  <a:pt x="16934" y="42333"/>
                </a:lnTo>
                <a:lnTo>
                  <a:pt x="16934" y="42333"/>
                </a:lnTo>
                <a:lnTo>
                  <a:pt x="8466" y="33867"/>
                </a:lnTo>
                <a:lnTo>
                  <a:pt x="16934" y="25400"/>
                </a:lnTo>
                <a:lnTo>
                  <a:pt x="16934" y="16933"/>
                </a:lnTo>
                <a:lnTo>
                  <a:pt x="16934" y="16933"/>
                </a:lnTo>
                <a:lnTo>
                  <a:pt x="25400" y="8467"/>
                </a:lnTo>
                <a:lnTo>
                  <a:pt x="33867" y="8467"/>
                </a:lnTo>
                <a:lnTo>
                  <a:pt x="42333" y="0"/>
                </a:lnTo>
                <a:lnTo>
                  <a:pt x="50800" y="0"/>
                </a:lnTo>
                <a:lnTo>
                  <a:pt x="59267" y="8467"/>
                </a:lnTo>
                <a:lnTo>
                  <a:pt x="67733" y="8467"/>
                </a:lnTo>
                <a:lnTo>
                  <a:pt x="76200" y="8467"/>
                </a:lnTo>
                <a:lnTo>
                  <a:pt x="76200" y="16933"/>
                </a:lnTo>
                <a:lnTo>
                  <a:pt x="84666" y="25400"/>
                </a:lnTo>
                <a:lnTo>
                  <a:pt x="84666" y="25400"/>
                </a:lnTo>
                <a:lnTo>
                  <a:pt x="84666" y="33867"/>
                </a:lnTo>
                <a:lnTo>
                  <a:pt x="84666" y="42333"/>
                </a:lnTo>
                <a:lnTo>
                  <a:pt x="84666" y="42333"/>
                </a:lnTo>
                <a:lnTo>
                  <a:pt x="76200" y="42333"/>
                </a:lnTo>
                <a:lnTo>
                  <a:pt x="76200" y="42333"/>
                </a:lnTo>
                <a:lnTo>
                  <a:pt x="67733" y="42333"/>
                </a:lnTo>
                <a:lnTo>
                  <a:pt x="67733" y="42333"/>
                </a:lnTo>
                <a:lnTo>
                  <a:pt x="59267" y="42333"/>
                </a:lnTo>
                <a:lnTo>
                  <a:pt x="50800" y="42333"/>
                </a:lnTo>
                <a:lnTo>
                  <a:pt x="50800" y="42333"/>
                </a:lnTo>
                <a:lnTo>
                  <a:pt x="42333" y="33867"/>
                </a:lnTo>
                <a:lnTo>
                  <a:pt x="42333" y="25400"/>
                </a:lnTo>
                <a:lnTo>
                  <a:pt x="42333" y="25400"/>
                </a:lnTo>
                <a:lnTo>
                  <a:pt x="42333" y="16933"/>
                </a:lnTo>
                <a:lnTo>
                  <a:pt x="42333" y="16933"/>
                </a:lnTo>
                <a:lnTo>
                  <a:pt x="50800" y="8467"/>
                </a:lnTo>
                <a:lnTo>
                  <a:pt x="59267" y="8467"/>
                </a:lnTo>
                <a:lnTo>
                  <a:pt x="67733" y="8467"/>
                </a:lnTo>
                <a:lnTo>
                  <a:pt x="76200" y="8467"/>
                </a:lnTo>
                <a:lnTo>
                  <a:pt x="84666" y="8467"/>
                </a:lnTo>
                <a:lnTo>
                  <a:pt x="84666" y="16933"/>
                </a:lnTo>
                <a:lnTo>
                  <a:pt x="84666" y="25400"/>
                </a:lnTo>
                <a:lnTo>
                  <a:pt x="93134" y="25400"/>
                </a:lnTo>
                <a:lnTo>
                  <a:pt x="84666" y="33867"/>
                </a:lnTo>
                <a:lnTo>
                  <a:pt x="84666" y="42333"/>
                </a:lnTo>
                <a:lnTo>
                  <a:pt x="84666" y="42333"/>
                </a:lnTo>
                <a:lnTo>
                  <a:pt x="76200" y="42333"/>
                </a:lnTo>
                <a:lnTo>
                  <a:pt x="67733" y="50800"/>
                </a:lnTo>
                <a:lnTo>
                  <a:pt x="59267" y="50800"/>
                </a:lnTo>
                <a:lnTo>
                  <a:pt x="50800" y="50800"/>
                </a:lnTo>
                <a:lnTo>
                  <a:pt x="50800" y="50800"/>
                </a:lnTo>
                <a:lnTo>
                  <a:pt x="42333" y="50800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33867"/>
                </a:lnTo>
                <a:lnTo>
                  <a:pt x="33867" y="25400"/>
                </a:lnTo>
                <a:lnTo>
                  <a:pt x="33867" y="25400"/>
                </a:lnTo>
                <a:lnTo>
                  <a:pt x="42333" y="25400"/>
                </a:lnTo>
                <a:lnTo>
                  <a:pt x="42333" y="16933"/>
                </a:lnTo>
                <a:lnTo>
                  <a:pt x="50800" y="16933"/>
                </a:lnTo>
                <a:lnTo>
                  <a:pt x="50800" y="16933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33867"/>
                </a:lnTo>
                <a:lnTo>
                  <a:pt x="50800" y="33867"/>
                </a:lnTo>
                <a:lnTo>
                  <a:pt x="50800" y="42333"/>
                </a:lnTo>
                <a:lnTo>
                  <a:pt x="50800" y="42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8128000" y="3759200"/>
            <a:ext cx="118534" cy="110068"/>
          </a:xfrm>
          <a:custGeom>
            <a:avLst/>
            <a:gdLst/>
            <a:ahLst/>
            <a:cxnLst/>
            <a:rect l="0" t="0" r="0" b="0"/>
            <a:pathLst>
              <a:path w="118534" h="110068">
                <a:moveTo>
                  <a:pt x="67734" y="42333"/>
                </a:moveTo>
                <a:lnTo>
                  <a:pt x="67734" y="42333"/>
                </a:lnTo>
                <a:lnTo>
                  <a:pt x="67734" y="42333"/>
                </a:lnTo>
                <a:lnTo>
                  <a:pt x="67734" y="42333"/>
                </a:lnTo>
                <a:lnTo>
                  <a:pt x="67734" y="42333"/>
                </a:lnTo>
                <a:lnTo>
                  <a:pt x="67734" y="42333"/>
                </a:lnTo>
                <a:lnTo>
                  <a:pt x="59266" y="42333"/>
                </a:lnTo>
                <a:lnTo>
                  <a:pt x="59266" y="42333"/>
                </a:lnTo>
                <a:lnTo>
                  <a:pt x="59266" y="42333"/>
                </a:lnTo>
                <a:lnTo>
                  <a:pt x="59266" y="42333"/>
                </a:lnTo>
                <a:lnTo>
                  <a:pt x="59266" y="42333"/>
                </a:lnTo>
                <a:lnTo>
                  <a:pt x="59266" y="33867"/>
                </a:lnTo>
                <a:lnTo>
                  <a:pt x="59266" y="33867"/>
                </a:lnTo>
                <a:lnTo>
                  <a:pt x="59266" y="33867"/>
                </a:lnTo>
                <a:lnTo>
                  <a:pt x="59266" y="25400"/>
                </a:lnTo>
                <a:lnTo>
                  <a:pt x="67734" y="25400"/>
                </a:lnTo>
                <a:lnTo>
                  <a:pt x="67734" y="16933"/>
                </a:lnTo>
                <a:lnTo>
                  <a:pt x="67734" y="16933"/>
                </a:lnTo>
                <a:lnTo>
                  <a:pt x="67734" y="16933"/>
                </a:lnTo>
                <a:lnTo>
                  <a:pt x="76200" y="16933"/>
                </a:lnTo>
                <a:lnTo>
                  <a:pt x="76200" y="16933"/>
                </a:lnTo>
                <a:lnTo>
                  <a:pt x="76200" y="16933"/>
                </a:lnTo>
                <a:lnTo>
                  <a:pt x="84667" y="25400"/>
                </a:lnTo>
                <a:lnTo>
                  <a:pt x="84667" y="25400"/>
                </a:lnTo>
                <a:lnTo>
                  <a:pt x="84667" y="33867"/>
                </a:lnTo>
                <a:lnTo>
                  <a:pt x="93133" y="33867"/>
                </a:lnTo>
                <a:lnTo>
                  <a:pt x="84667" y="42333"/>
                </a:lnTo>
                <a:lnTo>
                  <a:pt x="84667" y="50800"/>
                </a:lnTo>
                <a:lnTo>
                  <a:pt x="76200" y="50800"/>
                </a:lnTo>
                <a:lnTo>
                  <a:pt x="76200" y="59267"/>
                </a:lnTo>
                <a:lnTo>
                  <a:pt x="67734" y="59267"/>
                </a:lnTo>
                <a:lnTo>
                  <a:pt x="59266" y="67733"/>
                </a:lnTo>
                <a:lnTo>
                  <a:pt x="50800" y="67733"/>
                </a:lnTo>
                <a:lnTo>
                  <a:pt x="42333" y="67733"/>
                </a:lnTo>
                <a:lnTo>
                  <a:pt x="33867" y="67733"/>
                </a:lnTo>
                <a:lnTo>
                  <a:pt x="25400" y="67733"/>
                </a:lnTo>
                <a:lnTo>
                  <a:pt x="16933" y="67733"/>
                </a:lnTo>
                <a:lnTo>
                  <a:pt x="16933" y="59267"/>
                </a:lnTo>
                <a:lnTo>
                  <a:pt x="8467" y="50800"/>
                </a:lnTo>
                <a:lnTo>
                  <a:pt x="8467" y="50800"/>
                </a:lnTo>
                <a:lnTo>
                  <a:pt x="0" y="42333"/>
                </a:lnTo>
                <a:lnTo>
                  <a:pt x="0" y="33867"/>
                </a:lnTo>
                <a:lnTo>
                  <a:pt x="0" y="25400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0"/>
                </a:lnTo>
                <a:lnTo>
                  <a:pt x="33867" y="0"/>
                </a:lnTo>
                <a:lnTo>
                  <a:pt x="42333" y="8467"/>
                </a:lnTo>
                <a:lnTo>
                  <a:pt x="50800" y="8467"/>
                </a:lnTo>
                <a:lnTo>
                  <a:pt x="59266" y="16933"/>
                </a:lnTo>
                <a:lnTo>
                  <a:pt x="67734" y="25400"/>
                </a:lnTo>
                <a:lnTo>
                  <a:pt x="67734" y="33867"/>
                </a:lnTo>
                <a:lnTo>
                  <a:pt x="76200" y="42333"/>
                </a:lnTo>
                <a:lnTo>
                  <a:pt x="76200" y="50800"/>
                </a:lnTo>
                <a:lnTo>
                  <a:pt x="84667" y="59267"/>
                </a:lnTo>
                <a:lnTo>
                  <a:pt x="84667" y="67733"/>
                </a:lnTo>
                <a:lnTo>
                  <a:pt x="84667" y="76200"/>
                </a:lnTo>
                <a:lnTo>
                  <a:pt x="84667" y="76200"/>
                </a:lnTo>
                <a:lnTo>
                  <a:pt x="76200" y="84667"/>
                </a:lnTo>
                <a:lnTo>
                  <a:pt x="76200" y="93133"/>
                </a:lnTo>
                <a:lnTo>
                  <a:pt x="67734" y="93133"/>
                </a:lnTo>
                <a:lnTo>
                  <a:pt x="59266" y="101600"/>
                </a:lnTo>
                <a:lnTo>
                  <a:pt x="50800" y="101600"/>
                </a:lnTo>
                <a:lnTo>
                  <a:pt x="42333" y="101600"/>
                </a:lnTo>
                <a:lnTo>
                  <a:pt x="25400" y="93133"/>
                </a:lnTo>
                <a:lnTo>
                  <a:pt x="16933" y="93133"/>
                </a:lnTo>
                <a:lnTo>
                  <a:pt x="8467" y="84667"/>
                </a:lnTo>
                <a:lnTo>
                  <a:pt x="8467" y="84667"/>
                </a:lnTo>
                <a:lnTo>
                  <a:pt x="0" y="76200"/>
                </a:lnTo>
                <a:lnTo>
                  <a:pt x="0" y="67733"/>
                </a:lnTo>
                <a:lnTo>
                  <a:pt x="0" y="67733"/>
                </a:lnTo>
                <a:lnTo>
                  <a:pt x="0" y="59267"/>
                </a:lnTo>
                <a:lnTo>
                  <a:pt x="0" y="50800"/>
                </a:lnTo>
                <a:lnTo>
                  <a:pt x="8467" y="50800"/>
                </a:lnTo>
                <a:lnTo>
                  <a:pt x="16933" y="50800"/>
                </a:lnTo>
                <a:lnTo>
                  <a:pt x="25400" y="50800"/>
                </a:lnTo>
                <a:lnTo>
                  <a:pt x="33867" y="50800"/>
                </a:lnTo>
                <a:lnTo>
                  <a:pt x="50800" y="50800"/>
                </a:lnTo>
                <a:lnTo>
                  <a:pt x="59266" y="50800"/>
                </a:lnTo>
                <a:lnTo>
                  <a:pt x="67734" y="59267"/>
                </a:lnTo>
                <a:lnTo>
                  <a:pt x="67734" y="67733"/>
                </a:lnTo>
                <a:lnTo>
                  <a:pt x="76200" y="76200"/>
                </a:lnTo>
                <a:lnTo>
                  <a:pt x="76200" y="84667"/>
                </a:lnTo>
                <a:lnTo>
                  <a:pt x="76200" y="93133"/>
                </a:lnTo>
                <a:lnTo>
                  <a:pt x="76200" y="101600"/>
                </a:lnTo>
                <a:lnTo>
                  <a:pt x="67734" y="101600"/>
                </a:lnTo>
                <a:lnTo>
                  <a:pt x="59266" y="110067"/>
                </a:lnTo>
                <a:lnTo>
                  <a:pt x="50800" y="110067"/>
                </a:lnTo>
                <a:lnTo>
                  <a:pt x="42333" y="110067"/>
                </a:lnTo>
                <a:lnTo>
                  <a:pt x="33867" y="110067"/>
                </a:lnTo>
                <a:lnTo>
                  <a:pt x="25400" y="110067"/>
                </a:lnTo>
                <a:lnTo>
                  <a:pt x="16933" y="101600"/>
                </a:lnTo>
                <a:lnTo>
                  <a:pt x="8467" y="93133"/>
                </a:lnTo>
                <a:lnTo>
                  <a:pt x="8467" y="84667"/>
                </a:lnTo>
                <a:lnTo>
                  <a:pt x="8467" y="76200"/>
                </a:lnTo>
                <a:lnTo>
                  <a:pt x="8467" y="59267"/>
                </a:lnTo>
                <a:lnTo>
                  <a:pt x="16933" y="50800"/>
                </a:lnTo>
                <a:lnTo>
                  <a:pt x="25400" y="42333"/>
                </a:lnTo>
                <a:lnTo>
                  <a:pt x="42333" y="33867"/>
                </a:lnTo>
                <a:lnTo>
                  <a:pt x="50800" y="25400"/>
                </a:lnTo>
                <a:lnTo>
                  <a:pt x="67734" y="16933"/>
                </a:lnTo>
                <a:lnTo>
                  <a:pt x="84667" y="16933"/>
                </a:lnTo>
                <a:lnTo>
                  <a:pt x="101600" y="25400"/>
                </a:lnTo>
                <a:lnTo>
                  <a:pt x="110067" y="33867"/>
                </a:lnTo>
                <a:lnTo>
                  <a:pt x="118533" y="33867"/>
                </a:lnTo>
                <a:lnTo>
                  <a:pt x="118533" y="42333"/>
                </a:lnTo>
                <a:lnTo>
                  <a:pt x="110067" y="42333"/>
                </a:lnTo>
                <a:lnTo>
                  <a:pt x="110067" y="42333"/>
                </a:lnTo>
                <a:lnTo>
                  <a:pt x="110067" y="50800"/>
                </a:lnTo>
                <a:lnTo>
                  <a:pt x="110067" y="50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7391400" y="2582333"/>
            <a:ext cx="101601" cy="84668"/>
          </a:xfrm>
          <a:custGeom>
            <a:avLst/>
            <a:gdLst/>
            <a:ahLst/>
            <a:cxnLst/>
            <a:rect l="0" t="0" r="0" b="0"/>
            <a:pathLst>
              <a:path w="101601" h="84668">
                <a:moveTo>
                  <a:pt x="67733" y="16934"/>
                </a:moveTo>
                <a:lnTo>
                  <a:pt x="67733" y="16934"/>
                </a:lnTo>
                <a:lnTo>
                  <a:pt x="67733" y="16934"/>
                </a:lnTo>
                <a:lnTo>
                  <a:pt x="76200" y="16934"/>
                </a:lnTo>
                <a:lnTo>
                  <a:pt x="76200" y="16934"/>
                </a:lnTo>
                <a:lnTo>
                  <a:pt x="76200" y="16934"/>
                </a:lnTo>
                <a:lnTo>
                  <a:pt x="76200" y="16934"/>
                </a:lnTo>
                <a:lnTo>
                  <a:pt x="76200" y="16934"/>
                </a:lnTo>
                <a:lnTo>
                  <a:pt x="76200" y="16934"/>
                </a:lnTo>
                <a:lnTo>
                  <a:pt x="76200" y="16934"/>
                </a:lnTo>
                <a:lnTo>
                  <a:pt x="76200" y="16934"/>
                </a:lnTo>
                <a:lnTo>
                  <a:pt x="76200" y="16934"/>
                </a:lnTo>
                <a:lnTo>
                  <a:pt x="76200" y="16934"/>
                </a:lnTo>
                <a:lnTo>
                  <a:pt x="76200" y="16934"/>
                </a:lnTo>
                <a:lnTo>
                  <a:pt x="76200" y="16934"/>
                </a:lnTo>
                <a:lnTo>
                  <a:pt x="76200" y="25400"/>
                </a:lnTo>
                <a:lnTo>
                  <a:pt x="76200" y="25400"/>
                </a:lnTo>
                <a:lnTo>
                  <a:pt x="76200" y="25400"/>
                </a:lnTo>
                <a:lnTo>
                  <a:pt x="76200" y="25400"/>
                </a:lnTo>
                <a:lnTo>
                  <a:pt x="76200" y="25400"/>
                </a:lnTo>
                <a:lnTo>
                  <a:pt x="76200" y="25400"/>
                </a:lnTo>
                <a:lnTo>
                  <a:pt x="76200" y="25400"/>
                </a:lnTo>
                <a:lnTo>
                  <a:pt x="76200" y="25400"/>
                </a:lnTo>
                <a:lnTo>
                  <a:pt x="76200" y="25400"/>
                </a:lnTo>
                <a:lnTo>
                  <a:pt x="76200" y="25400"/>
                </a:lnTo>
                <a:lnTo>
                  <a:pt x="76200" y="25400"/>
                </a:lnTo>
                <a:lnTo>
                  <a:pt x="76200" y="25400"/>
                </a:lnTo>
                <a:lnTo>
                  <a:pt x="76200" y="25400"/>
                </a:lnTo>
                <a:lnTo>
                  <a:pt x="76200" y="25400"/>
                </a:lnTo>
                <a:lnTo>
                  <a:pt x="67733" y="33867"/>
                </a:lnTo>
                <a:lnTo>
                  <a:pt x="67733" y="33867"/>
                </a:lnTo>
                <a:lnTo>
                  <a:pt x="67733" y="33867"/>
                </a:lnTo>
                <a:lnTo>
                  <a:pt x="59267" y="42334"/>
                </a:lnTo>
                <a:lnTo>
                  <a:pt x="59267" y="42334"/>
                </a:lnTo>
                <a:lnTo>
                  <a:pt x="50800" y="42334"/>
                </a:lnTo>
                <a:lnTo>
                  <a:pt x="50800" y="42334"/>
                </a:lnTo>
                <a:lnTo>
                  <a:pt x="50800" y="50800"/>
                </a:lnTo>
                <a:lnTo>
                  <a:pt x="50800" y="50800"/>
                </a:lnTo>
                <a:lnTo>
                  <a:pt x="50800" y="59267"/>
                </a:lnTo>
                <a:lnTo>
                  <a:pt x="42334" y="59267"/>
                </a:lnTo>
                <a:lnTo>
                  <a:pt x="42334" y="59267"/>
                </a:lnTo>
                <a:lnTo>
                  <a:pt x="42334" y="67734"/>
                </a:lnTo>
                <a:lnTo>
                  <a:pt x="50800" y="67734"/>
                </a:lnTo>
                <a:lnTo>
                  <a:pt x="50800" y="67734"/>
                </a:lnTo>
                <a:lnTo>
                  <a:pt x="50800" y="76200"/>
                </a:lnTo>
                <a:lnTo>
                  <a:pt x="50800" y="76200"/>
                </a:lnTo>
                <a:lnTo>
                  <a:pt x="59267" y="76200"/>
                </a:lnTo>
                <a:lnTo>
                  <a:pt x="67733" y="76200"/>
                </a:lnTo>
                <a:lnTo>
                  <a:pt x="67733" y="76200"/>
                </a:lnTo>
                <a:lnTo>
                  <a:pt x="76200" y="76200"/>
                </a:lnTo>
                <a:lnTo>
                  <a:pt x="76200" y="67734"/>
                </a:lnTo>
                <a:lnTo>
                  <a:pt x="84667" y="67734"/>
                </a:lnTo>
                <a:lnTo>
                  <a:pt x="84667" y="59267"/>
                </a:lnTo>
                <a:lnTo>
                  <a:pt x="84667" y="59267"/>
                </a:lnTo>
                <a:lnTo>
                  <a:pt x="93133" y="50800"/>
                </a:lnTo>
                <a:lnTo>
                  <a:pt x="93133" y="50800"/>
                </a:lnTo>
                <a:lnTo>
                  <a:pt x="93133" y="42334"/>
                </a:lnTo>
                <a:lnTo>
                  <a:pt x="93133" y="42334"/>
                </a:lnTo>
                <a:lnTo>
                  <a:pt x="93133" y="33867"/>
                </a:lnTo>
                <a:lnTo>
                  <a:pt x="93133" y="25400"/>
                </a:lnTo>
                <a:lnTo>
                  <a:pt x="101600" y="25400"/>
                </a:lnTo>
                <a:lnTo>
                  <a:pt x="101600" y="16934"/>
                </a:lnTo>
                <a:lnTo>
                  <a:pt x="93133" y="16934"/>
                </a:lnTo>
                <a:lnTo>
                  <a:pt x="93133" y="8467"/>
                </a:lnTo>
                <a:lnTo>
                  <a:pt x="93133" y="8467"/>
                </a:lnTo>
                <a:lnTo>
                  <a:pt x="93133" y="8467"/>
                </a:lnTo>
                <a:lnTo>
                  <a:pt x="84667" y="0"/>
                </a:lnTo>
                <a:lnTo>
                  <a:pt x="84667" y="0"/>
                </a:lnTo>
                <a:lnTo>
                  <a:pt x="84667" y="0"/>
                </a:lnTo>
                <a:lnTo>
                  <a:pt x="76200" y="0"/>
                </a:lnTo>
                <a:lnTo>
                  <a:pt x="76200" y="0"/>
                </a:lnTo>
                <a:lnTo>
                  <a:pt x="67733" y="0"/>
                </a:lnTo>
                <a:lnTo>
                  <a:pt x="67733" y="0"/>
                </a:lnTo>
                <a:lnTo>
                  <a:pt x="59267" y="8467"/>
                </a:lnTo>
                <a:lnTo>
                  <a:pt x="50800" y="8467"/>
                </a:lnTo>
                <a:lnTo>
                  <a:pt x="50800" y="16934"/>
                </a:lnTo>
                <a:lnTo>
                  <a:pt x="42334" y="16934"/>
                </a:lnTo>
                <a:lnTo>
                  <a:pt x="33866" y="16934"/>
                </a:lnTo>
                <a:lnTo>
                  <a:pt x="33866" y="25400"/>
                </a:lnTo>
                <a:lnTo>
                  <a:pt x="25400" y="25400"/>
                </a:lnTo>
                <a:lnTo>
                  <a:pt x="25400" y="33867"/>
                </a:lnTo>
                <a:lnTo>
                  <a:pt x="25400" y="33867"/>
                </a:lnTo>
                <a:lnTo>
                  <a:pt x="16933" y="42334"/>
                </a:lnTo>
                <a:lnTo>
                  <a:pt x="16933" y="42334"/>
                </a:lnTo>
                <a:lnTo>
                  <a:pt x="16933" y="42334"/>
                </a:lnTo>
                <a:lnTo>
                  <a:pt x="16933" y="50800"/>
                </a:lnTo>
                <a:lnTo>
                  <a:pt x="16933" y="59267"/>
                </a:lnTo>
                <a:lnTo>
                  <a:pt x="16933" y="59267"/>
                </a:lnTo>
                <a:lnTo>
                  <a:pt x="25400" y="59267"/>
                </a:lnTo>
                <a:lnTo>
                  <a:pt x="33866" y="67734"/>
                </a:lnTo>
                <a:lnTo>
                  <a:pt x="33866" y="67734"/>
                </a:lnTo>
                <a:lnTo>
                  <a:pt x="42334" y="67734"/>
                </a:lnTo>
                <a:lnTo>
                  <a:pt x="42334" y="67734"/>
                </a:lnTo>
                <a:lnTo>
                  <a:pt x="50800" y="67734"/>
                </a:lnTo>
                <a:lnTo>
                  <a:pt x="59267" y="67734"/>
                </a:lnTo>
                <a:lnTo>
                  <a:pt x="67733" y="59267"/>
                </a:lnTo>
                <a:lnTo>
                  <a:pt x="76200" y="59267"/>
                </a:lnTo>
                <a:lnTo>
                  <a:pt x="84667" y="50800"/>
                </a:lnTo>
                <a:lnTo>
                  <a:pt x="84667" y="50800"/>
                </a:lnTo>
                <a:lnTo>
                  <a:pt x="93133" y="42334"/>
                </a:lnTo>
                <a:lnTo>
                  <a:pt x="93133" y="42334"/>
                </a:lnTo>
                <a:lnTo>
                  <a:pt x="101600" y="33867"/>
                </a:lnTo>
                <a:lnTo>
                  <a:pt x="101600" y="33867"/>
                </a:lnTo>
                <a:lnTo>
                  <a:pt x="101600" y="25400"/>
                </a:lnTo>
                <a:lnTo>
                  <a:pt x="101600" y="25400"/>
                </a:lnTo>
                <a:lnTo>
                  <a:pt x="101600" y="16934"/>
                </a:lnTo>
                <a:lnTo>
                  <a:pt x="101600" y="8467"/>
                </a:lnTo>
                <a:lnTo>
                  <a:pt x="101600" y="8467"/>
                </a:ln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84667" y="0"/>
                </a:lnTo>
                <a:lnTo>
                  <a:pt x="84667" y="0"/>
                </a:lnTo>
                <a:lnTo>
                  <a:pt x="76200" y="0"/>
                </a:lnTo>
                <a:lnTo>
                  <a:pt x="67733" y="0"/>
                </a:lnTo>
                <a:lnTo>
                  <a:pt x="67733" y="0"/>
                </a:lnTo>
                <a:lnTo>
                  <a:pt x="50800" y="0"/>
                </a:lnTo>
                <a:lnTo>
                  <a:pt x="42334" y="0"/>
                </a:lnTo>
                <a:lnTo>
                  <a:pt x="42334" y="8467"/>
                </a:lnTo>
                <a:lnTo>
                  <a:pt x="33866" y="8467"/>
                </a:lnTo>
                <a:lnTo>
                  <a:pt x="25400" y="16934"/>
                </a:lnTo>
                <a:lnTo>
                  <a:pt x="25400" y="16934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33867"/>
                </a:lnTo>
                <a:lnTo>
                  <a:pt x="16933" y="33867"/>
                </a:lnTo>
                <a:lnTo>
                  <a:pt x="8467" y="42334"/>
                </a:lnTo>
                <a:lnTo>
                  <a:pt x="8467" y="42334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59267"/>
                </a:lnTo>
                <a:lnTo>
                  <a:pt x="16933" y="67734"/>
                </a:lnTo>
                <a:lnTo>
                  <a:pt x="16933" y="67734"/>
                </a:lnTo>
                <a:lnTo>
                  <a:pt x="25400" y="67734"/>
                </a:lnTo>
                <a:lnTo>
                  <a:pt x="33866" y="76200"/>
                </a:lnTo>
                <a:lnTo>
                  <a:pt x="33866" y="76200"/>
                </a:lnTo>
                <a:lnTo>
                  <a:pt x="42334" y="76200"/>
                </a:lnTo>
                <a:lnTo>
                  <a:pt x="50800" y="76200"/>
                </a:lnTo>
                <a:lnTo>
                  <a:pt x="59267" y="76200"/>
                </a:lnTo>
                <a:lnTo>
                  <a:pt x="67733" y="76200"/>
                </a:lnTo>
                <a:lnTo>
                  <a:pt x="76200" y="67734"/>
                </a:lnTo>
                <a:lnTo>
                  <a:pt x="76200" y="67734"/>
                </a:lnTo>
                <a:lnTo>
                  <a:pt x="84667" y="59267"/>
                </a:lnTo>
                <a:lnTo>
                  <a:pt x="84667" y="59267"/>
                </a:lnTo>
                <a:lnTo>
                  <a:pt x="84667" y="50800"/>
                </a:lnTo>
                <a:lnTo>
                  <a:pt x="93133" y="50800"/>
                </a:lnTo>
                <a:lnTo>
                  <a:pt x="93133" y="42334"/>
                </a:lnTo>
                <a:lnTo>
                  <a:pt x="93133" y="42334"/>
                </a:lnTo>
                <a:lnTo>
                  <a:pt x="93133" y="33867"/>
                </a:lnTo>
                <a:lnTo>
                  <a:pt x="93133" y="25400"/>
                </a:lnTo>
                <a:lnTo>
                  <a:pt x="93133" y="25400"/>
                </a:lnTo>
                <a:lnTo>
                  <a:pt x="84667" y="16934"/>
                </a:lnTo>
                <a:lnTo>
                  <a:pt x="84667" y="16934"/>
                </a:lnTo>
                <a:lnTo>
                  <a:pt x="84667" y="8467"/>
                </a:lnTo>
                <a:lnTo>
                  <a:pt x="76200" y="8467"/>
                </a:lnTo>
                <a:lnTo>
                  <a:pt x="76200" y="8467"/>
                </a:lnTo>
                <a:lnTo>
                  <a:pt x="76200" y="8467"/>
                </a:lnTo>
                <a:lnTo>
                  <a:pt x="67733" y="8467"/>
                </a:lnTo>
                <a:lnTo>
                  <a:pt x="67733" y="8467"/>
                </a:lnTo>
                <a:lnTo>
                  <a:pt x="59267" y="8467"/>
                </a:lnTo>
                <a:lnTo>
                  <a:pt x="50800" y="8467"/>
                </a:lnTo>
                <a:lnTo>
                  <a:pt x="42334" y="8467"/>
                </a:lnTo>
                <a:lnTo>
                  <a:pt x="33866" y="8467"/>
                </a:lnTo>
                <a:lnTo>
                  <a:pt x="33866" y="16934"/>
                </a:lnTo>
                <a:lnTo>
                  <a:pt x="25400" y="16934"/>
                </a:lnTo>
                <a:lnTo>
                  <a:pt x="25400" y="25400"/>
                </a:lnTo>
                <a:lnTo>
                  <a:pt x="16933" y="25400"/>
                </a:lnTo>
                <a:lnTo>
                  <a:pt x="16933" y="33867"/>
                </a:lnTo>
                <a:lnTo>
                  <a:pt x="16933" y="42334"/>
                </a:lnTo>
                <a:lnTo>
                  <a:pt x="8467" y="50800"/>
                </a:lnTo>
                <a:lnTo>
                  <a:pt x="8467" y="59267"/>
                </a:lnTo>
                <a:lnTo>
                  <a:pt x="0" y="59267"/>
                </a:lnTo>
                <a:lnTo>
                  <a:pt x="0" y="67734"/>
                </a:lnTo>
                <a:lnTo>
                  <a:pt x="0" y="76200"/>
                </a:lnTo>
                <a:lnTo>
                  <a:pt x="8467" y="76200"/>
                </a:lnTo>
                <a:lnTo>
                  <a:pt x="16933" y="76200"/>
                </a:lnTo>
                <a:lnTo>
                  <a:pt x="25400" y="84667"/>
                </a:lnTo>
                <a:lnTo>
                  <a:pt x="25400" y="84667"/>
                </a:lnTo>
                <a:lnTo>
                  <a:pt x="25400" y="84667"/>
                </a:lnTo>
                <a:lnTo>
                  <a:pt x="25400" y="84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9660467" y="3208867"/>
            <a:ext cx="101601" cy="84667"/>
          </a:xfrm>
          <a:custGeom>
            <a:avLst/>
            <a:gdLst/>
            <a:ahLst/>
            <a:cxnLst/>
            <a:rect l="0" t="0" r="0" b="0"/>
            <a:pathLst>
              <a:path w="101601" h="84667">
                <a:moveTo>
                  <a:pt x="59267" y="42333"/>
                </a:moveTo>
                <a:lnTo>
                  <a:pt x="59267" y="42333"/>
                </a:lnTo>
                <a:lnTo>
                  <a:pt x="59267" y="42333"/>
                </a:lnTo>
                <a:lnTo>
                  <a:pt x="59267" y="42333"/>
                </a:lnTo>
                <a:lnTo>
                  <a:pt x="59267" y="42333"/>
                </a:lnTo>
                <a:lnTo>
                  <a:pt x="59267" y="42333"/>
                </a:lnTo>
                <a:lnTo>
                  <a:pt x="50799" y="42333"/>
                </a:lnTo>
                <a:lnTo>
                  <a:pt x="50799" y="42333"/>
                </a:lnTo>
                <a:lnTo>
                  <a:pt x="50799" y="42333"/>
                </a:lnTo>
                <a:lnTo>
                  <a:pt x="50799" y="33866"/>
                </a:lnTo>
                <a:lnTo>
                  <a:pt x="50799" y="33866"/>
                </a:lnTo>
                <a:lnTo>
                  <a:pt x="42333" y="33866"/>
                </a:lnTo>
                <a:lnTo>
                  <a:pt x="42333" y="33866"/>
                </a:lnTo>
                <a:lnTo>
                  <a:pt x="42333" y="25400"/>
                </a:lnTo>
                <a:lnTo>
                  <a:pt x="33866" y="25400"/>
                </a:lnTo>
                <a:lnTo>
                  <a:pt x="33866" y="25400"/>
                </a:lnTo>
                <a:lnTo>
                  <a:pt x="33866" y="25400"/>
                </a:lnTo>
                <a:lnTo>
                  <a:pt x="33866" y="25400"/>
                </a:lnTo>
                <a:lnTo>
                  <a:pt x="25400" y="25400"/>
                </a:lnTo>
                <a:lnTo>
                  <a:pt x="16933" y="25400"/>
                </a:lnTo>
                <a:lnTo>
                  <a:pt x="16933" y="33866"/>
                </a:lnTo>
                <a:lnTo>
                  <a:pt x="8466" y="33866"/>
                </a:lnTo>
                <a:lnTo>
                  <a:pt x="8466" y="33866"/>
                </a:lnTo>
                <a:lnTo>
                  <a:pt x="8466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50800"/>
                </a:lnTo>
                <a:lnTo>
                  <a:pt x="0" y="50800"/>
                </a:lnTo>
                <a:lnTo>
                  <a:pt x="0" y="59266"/>
                </a:lnTo>
                <a:lnTo>
                  <a:pt x="0" y="59266"/>
                </a:lnTo>
                <a:lnTo>
                  <a:pt x="8466" y="67733"/>
                </a:lnTo>
                <a:lnTo>
                  <a:pt x="8466" y="76200"/>
                </a:lnTo>
                <a:lnTo>
                  <a:pt x="8466" y="76200"/>
                </a:lnTo>
                <a:lnTo>
                  <a:pt x="16933" y="76200"/>
                </a:lnTo>
                <a:lnTo>
                  <a:pt x="25400" y="76200"/>
                </a:lnTo>
                <a:lnTo>
                  <a:pt x="33866" y="84666"/>
                </a:lnTo>
                <a:lnTo>
                  <a:pt x="33866" y="84666"/>
                </a:lnTo>
                <a:lnTo>
                  <a:pt x="42333" y="84666"/>
                </a:lnTo>
                <a:lnTo>
                  <a:pt x="50799" y="76200"/>
                </a:lnTo>
                <a:lnTo>
                  <a:pt x="50799" y="76200"/>
                </a:lnTo>
                <a:lnTo>
                  <a:pt x="59267" y="76200"/>
                </a:lnTo>
                <a:lnTo>
                  <a:pt x="59267" y="76200"/>
                </a:lnTo>
                <a:lnTo>
                  <a:pt x="67733" y="76200"/>
                </a:lnTo>
                <a:lnTo>
                  <a:pt x="67733" y="67733"/>
                </a:lnTo>
                <a:lnTo>
                  <a:pt x="67733" y="59266"/>
                </a:lnTo>
                <a:lnTo>
                  <a:pt x="76200" y="59266"/>
                </a:lnTo>
                <a:lnTo>
                  <a:pt x="76200" y="59266"/>
                </a:lnTo>
                <a:lnTo>
                  <a:pt x="76200" y="50800"/>
                </a:lnTo>
                <a:lnTo>
                  <a:pt x="76200" y="50800"/>
                </a:lnTo>
                <a:lnTo>
                  <a:pt x="76200" y="42333"/>
                </a:lnTo>
                <a:lnTo>
                  <a:pt x="76200" y="42333"/>
                </a:lnTo>
                <a:lnTo>
                  <a:pt x="76200" y="33866"/>
                </a:lnTo>
                <a:lnTo>
                  <a:pt x="76200" y="33866"/>
                </a:lnTo>
                <a:lnTo>
                  <a:pt x="67733" y="25400"/>
                </a:lnTo>
                <a:lnTo>
                  <a:pt x="67733" y="25400"/>
                </a:lnTo>
                <a:lnTo>
                  <a:pt x="67733" y="25400"/>
                </a:lnTo>
                <a:lnTo>
                  <a:pt x="59267" y="25400"/>
                </a:lnTo>
                <a:lnTo>
                  <a:pt x="59267" y="16933"/>
                </a:lnTo>
                <a:lnTo>
                  <a:pt x="50799" y="16933"/>
                </a:lnTo>
                <a:lnTo>
                  <a:pt x="50799" y="16933"/>
                </a:lnTo>
                <a:lnTo>
                  <a:pt x="42333" y="16933"/>
                </a:lnTo>
                <a:lnTo>
                  <a:pt x="33866" y="16933"/>
                </a:lnTo>
                <a:lnTo>
                  <a:pt x="33866" y="25400"/>
                </a:lnTo>
                <a:lnTo>
                  <a:pt x="25400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33866"/>
                </a:lnTo>
                <a:lnTo>
                  <a:pt x="8466" y="33866"/>
                </a:lnTo>
                <a:lnTo>
                  <a:pt x="8466" y="42333"/>
                </a:lnTo>
                <a:lnTo>
                  <a:pt x="8466" y="50800"/>
                </a:lnTo>
                <a:lnTo>
                  <a:pt x="8466" y="50800"/>
                </a:lnTo>
                <a:lnTo>
                  <a:pt x="8466" y="59266"/>
                </a:lnTo>
                <a:lnTo>
                  <a:pt x="16933" y="59266"/>
                </a:lnTo>
                <a:lnTo>
                  <a:pt x="16933" y="67733"/>
                </a:lnTo>
                <a:lnTo>
                  <a:pt x="25400" y="76200"/>
                </a:lnTo>
                <a:lnTo>
                  <a:pt x="33866" y="76200"/>
                </a:lnTo>
                <a:lnTo>
                  <a:pt x="42333" y="76200"/>
                </a:lnTo>
                <a:lnTo>
                  <a:pt x="50799" y="84666"/>
                </a:lnTo>
                <a:lnTo>
                  <a:pt x="59267" y="84666"/>
                </a:lnTo>
                <a:lnTo>
                  <a:pt x="67733" y="84666"/>
                </a:lnTo>
                <a:lnTo>
                  <a:pt x="76200" y="84666"/>
                </a:lnTo>
                <a:lnTo>
                  <a:pt x="84666" y="76200"/>
                </a:lnTo>
                <a:lnTo>
                  <a:pt x="84666" y="76200"/>
                </a:lnTo>
                <a:lnTo>
                  <a:pt x="93133" y="76200"/>
                </a:lnTo>
                <a:lnTo>
                  <a:pt x="93133" y="67733"/>
                </a:lnTo>
                <a:lnTo>
                  <a:pt x="101600" y="59266"/>
                </a:lnTo>
                <a:lnTo>
                  <a:pt x="101600" y="59266"/>
                </a:lnTo>
                <a:lnTo>
                  <a:pt x="101600" y="50800"/>
                </a:lnTo>
                <a:lnTo>
                  <a:pt x="101600" y="42333"/>
                </a:lnTo>
                <a:lnTo>
                  <a:pt x="101600" y="33866"/>
                </a:lnTo>
                <a:lnTo>
                  <a:pt x="101600" y="25400"/>
                </a:lnTo>
                <a:lnTo>
                  <a:pt x="101600" y="16933"/>
                </a:lnTo>
                <a:lnTo>
                  <a:pt x="93133" y="16933"/>
                </a:lnTo>
                <a:lnTo>
                  <a:pt x="93133" y="8466"/>
                </a:lnTo>
                <a:lnTo>
                  <a:pt x="84666" y="8466"/>
                </a:lnTo>
                <a:lnTo>
                  <a:pt x="76200" y="8466"/>
                </a:lnTo>
                <a:lnTo>
                  <a:pt x="67733" y="0"/>
                </a:lnTo>
                <a:lnTo>
                  <a:pt x="59267" y="0"/>
                </a:lnTo>
                <a:lnTo>
                  <a:pt x="42333" y="0"/>
                </a:lnTo>
                <a:lnTo>
                  <a:pt x="33866" y="0"/>
                </a:lnTo>
                <a:lnTo>
                  <a:pt x="25400" y="0"/>
                </a:lnTo>
                <a:lnTo>
                  <a:pt x="16933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0800"/>
                </a:lnTo>
                <a:lnTo>
                  <a:pt x="8466" y="59266"/>
                </a:lnTo>
                <a:lnTo>
                  <a:pt x="8466" y="59266"/>
                </a:lnTo>
                <a:lnTo>
                  <a:pt x="16933" y="67733"/>
                </a:lnTo>
                <a:lnTo>
                  <a:pt x="16933" y="76200"/>
                </a:lnTo>
                <a:lnTo>
                  <a:pt x="33866" y="76200"/>
                </a:lnTo>
                <a:lnTo>
                  <a:pt x="42333" y="76200"/>
                </a:lnTo>
                <a:lnTo>
                  <a:pt x="42333" y="84666"/>
                </a:lnTo>
                <a:lnTo>
                  <a:pt x="50799" y="84666"/>
                </a:lnTo>
                <a:lnTo>
                  <a:pt x="50799" y="76200"/>
                </a:lnTo>
                <a:lnTo>
                  <a:pt x="59267" y="76200"/>
                </a:lnTo>
                <a:lnTo>
                  <a:pt x="59267" y="76200"/>
                </a:lnTo>
                <a:lnTo>
                  <a:pt x="67733" y="67733"/>
                </a:lnTo>
                <a:lnTo>
                  <a:pt x="67733" y="59266"/>
                </a:lnTo>
                <a:lnTo>
                  <a:pt x="67733" y="50800"/>
                </a:lnTo>
                <a:lnTo>
                  <a:pt x="67733" y="42333"/>
                </a:lnTo>
                <a:lnTo>
                  <a:pt x="67733" y="33866"/>
                </a:lnTo>
                <a:lnTo>
                  <a:pt x="67733" y="25400"/>
                </a:lnTo>
                <a:lnTo>
                  <a:pt x="67733" y="25400"/>
                </a:lnTo>
                <a:lnTo>
                  <a:pt x="59267" y="16933"/>
                </a:lnTo>
                <a:lnTo>
                  <a:pt x="59267" y="8466"/>
                </a:lnTo>
                <a:lnTo>
                  <a:pt x="50799" y="8466"/>
                </a:lnTo>
                <a:lnTo>
                  <a:pt x="42333" y="0"/>
                </a:lnTo>
                <a:lnTo>
                  <a:pt x="42333" y="0"/>
                </a:lnTo>
                <a:lnTo>
                  <a:pt x="33866" y="0"/>
                </a:lnTo>
                <a:lnTo>
                  <a:pt x="33866" y="0"/>
                </a:lnTo>
                <a:lnTo>
                  <a:pt x="25400" y="0"/>
                </a:lnTo>
                <a:lnTo>
                  <a:pt x="16933" y="0"/>
                </a:lnTo>
                <a:lnTo>
                  <a:pt x="16933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6"/>
                </a:lnTo>
                <a:lnTo>
                  <a:pt x="8466" y="42333"/>
                </a:lnTo>
                <a:lnTo>
                  <a:pt x="8466" y="42333"/>
                </a:lnTo>
                <a:lnTo>
                  <a:pt x="16933" y="50800"/>
                </a:lnTo>
                <a:lnTo>
                  <a:pt x="16933" y="50800"/>
                </a:lnTo>
                <a:lnTo>
                  <a:pt x="25400" y="50800"/>
                </a:lnTo>
                <a:lnTo>
                  <a:pt x="25400" y="50800"/>
                </a:lnTo>
                <a:lnTo>
                  <a:pt x="33866" y="50800"/>
                </a:lnTo>
                <a:lnTo>
                  <a:pt x="33866" y="50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7476067" y="2607733"/>
            <a:ext cx="2218267" cy="643468"/>
          </a:xfrm>
          <a:custGeom>
            <a:avLst/>
            <a:gdLst/>
            <a:ahLst/>
            <a:cxnLst/>
            <a:rect l="0" t="0" r="0" b="0"/>
            <a:pathLst>
              <a:path w="2218267" h="643468">
                <a:moveTo>
                  <a:pt x="2218266" y="643467"/>
                </a:moveTo>
                <a:lnTo>
                  <a:pt x="2218266" y="643467"/>
                </a:lnTo>
                <a:lnTo>
                  <a:pt x="2218266" y="643467"/>
                </a:lnTo>
                <a:lnTo>
                  <a:pt x="2218266" y="643467"/>
                </a:lnTo>
                <a:lnTo>
                  <a:pt x="2218266" y="643467"/>
                </a:lnTo>
                <a:lnTo>
                  <a:pt x="2218266" y="643467"/>
                </a:lnTo>
                <a:lnTo>
                  <a:pt x="2218266" y="643467"/>
                </a:lnTo>
                <a:lnTo>
                  <a:pt x="2209800" y="643467"/>
                </a:lnTo>
                <a:lnTo>
                  <a:pt x="2209800" y="643467"/>
                </a:lnTo>
                <a:lnTo>
                  <a:pt x="2201333" y="643467"/>
                </a:lnTo>
                <a:lnTo>
                  <a:pt x="2201333" y="643467"/>
                </a:lnTo>
                <a:lnTo>
                  <a:pt x="2201333" y="643467"/>
                </a:lnTo>
                <a:lnTo>
                  <a:pt x="2201333" y="643467"/>
                </a:lnTo>
                <a:lnTo>
                  <a:pt x="2201333" y="635000"/>
                </a:lnTo>
                <a:lnTo>
                  <a:pt x="2192866" y="635000"/>
                </a:lnTo>
                <a:lnTo>
                  <a:pt x="2192866" y="635000"/>
                </a:lnTo>
                <a:lnTo>
                  <a:pt x="2192866" y="635000"/>
                </a:lnTo>
                <a:lnTo>
                  <a:pt x="2184400" y="635000"/>
                </a:lnTo>
                <a:lnTo>
                  <a:pt x="2184400" y="635000"/>
                </a:lnTo>
                <a:lnTo>
                  <a:pt x="2175933" y="626534"/>
                </a:lnTo>
                <a:lnTo>
                  <a:pt x="2175933" y="626534"/>
                </a:lnTo>
                <a:lnTo>
                  <a:pt x="2175933" y="626534"/>
                </a:lnTo>
                <a:lnTo>
                  <a:pt x="2167467" y="626534"/>
                </a:lnTo>
                <a:lnTo>
                  <a:pt x="2167467" y="626534"/>
                </a:lnTo>
                <a:lnTo>
                  <a:pt x="2158999" y="626534"/>
                </a:lnTo>
                <a:lnTo>
                  <a:pt x="2150533" y="626534"/>
                </a:lnTo>
                <a:lnTo>
                  <a:pt x="2142066" y="618067"/>
                </a:lnTo>
                <a:lnTo>
                  <a:pt x="2142066" y="618067"/>
                </a:lnTo>
                <a:lnTo>
                  <a:pt x="2133600" y="618067"/>
                </a:lnTo>
                <a:lnTo>
                  <a:pt x="2125133" y="618067"/>
                </a:lnTo>
                <a:lnTo>
                  <a:pt x="2116666" y="618067"/>
                </a:lnTo>
                <a:lnTo>
                  <a:pt x="2116666" y="618067"/>
                </a:lnTo>
                <a:lnTo>
                  <a:pt x="2108200" y="618067"/>
                </a:lnTo>
                <a:lnTo>
                  <a:pt x="2099733" y="618067"/>
                </a:lnTo>
                <a:lnTo>
                  <a:pt x="2091267" y="609600"/>
                </a:lnTo>
                <a:lnTo>
                  <a:pt x="2082799" y="609600"/>
                </a:lnTo>
                <a:lnTo>
                  <a:pt x="2074333" y="609600"/>
                </a:lnTo>
                <a:lnTo>
                  <a:pt x="2057400" y="601134"/>
                </a:lnTo>
                <a:lnTo>
                  <a:pt x="2048933" y="601134"/>
                </a:lnTo>
                <a:lnTo>
                  <a:pt x="2040466" y="601134"/>
                </a:lnTo>
                <a:lnTo>
                  <a:pt x="2032000" y="592667"/>
                </a:lnTo>
                <a:lnTo>
                  <a:pt x="2015067" y="592667"/>
                </a:lnTo>
                <a:lnTo>
                  <a:pt x="2006599" y="584200"/>
                </a:lnTo>
                <a:lnTo>
                  <a:pt x="1998133" y="584200"/>
                </a:lnTo>
                <a:lnTo>
                  <a:pt x="1981200" y="575734"/>
                </a:lnTo>
                <a:lnTo>
                  <a:pt x="1964266" y="575734"/>
                </a:lnTo>
                <a:lnTo>
                  <a:pt x="1955800" y="567267"/>
                </a:lnTo>
                <a:lnTo>
                  <a:pt x="1938867" y="567267"/>
                </a:lnTo>
                <a:lnTo>
                  <a:pt x="1921933" y="558800"/>
                </a:lnTo>
                <a:lnTo>
                  <a:pt x="1913466" y="550334"/>
                </a:lnTo>
                <a:lnTo>
                  <a:pt x="1896533" y="541867"/>
                </a:lnTo>
                <a:lnTo>
                  <a:pt x="1888066" y="541867"/>
                </a:lnTo>
                <a:lnTo>
                  <a:pt x="1871133" y="533400"/>
                </a:lnTo>
                <a:lnTo>
                  <a:pt x="1854199" y="533400"/>
                </a:lnTo>
                <a:lnTo>
                  <a:pt x="1845733" y="524934"/>
                </a:lnTo>
                <a:lnTo>
                  <a:pt x="1820333" y="516467"/>
                </a:lnTo>
                <a:lnTo>
                  <a:pt x="1811866" y="508000"/>
                </a:lnTo>
                <a:lnTo>
                  <a:pt x="1794933" y="508000"/>
                </a:lnTo>
                <a:lnTo>
                  <a:pt x="1777999" y="499534"/>
                </a:lnTo>
                <a:lnTo>
                  <a:pt x="1761066" y="499534"/>
                </a:lnTo>
                <a:lnTo>
                  <a:pt x="1752600" y="491067"/>
                </a:lnTo>
                <a:lnTo>
                  <a:pt x="1735666" y="482600"/>
                </a:lnTo>
                <a:lnTo>
                  <a:pt x="1718733" y="482600"/>
                </a:lnTo>
                <a:lnTo>
                  <a:pt x="1710267" y="474134"/>
                </a:lnTo>
                <a:lnTo>
                  <a:pt x="1693333" y="465667"/>
                </a:lnTo>
                <a:lnTo>
                  <a:pt x="1676400" y="465667"/>
                </a:lnTo>
                <a:lnTo>
                  <a:pt x="1659466" y="457200"/>
                </a:lnTo>
                <a:lnTo>
                  <a:pt x="1642533" y="448734"/>
                </a:lnTo>
                <a:lnTo>
                  <a:pt x="1625599" y="448734"/>
                </a:lnTo>
                <a:lnTo>
                  <a:pt x="1608666" y="440267"/>
                </a:lnTo>
                <a:lnTo>
                  <a:pt x="1591733" y="431800"/>
                </a:lnTo>
                <a:lnTo>
                  <a:pt x="1574800" y="431800"/>
                </a:lnTo>
                <a:lnTo>
                  <a:pt x="1557867" y="423334"/>
                </a:lnTo>
                <a:lnTo>
                  <a:pt x="1540933" y="414867"/>
                </a:lnTo>
                <a:lnTo>
                  <a:pt x="1524000" y="406400"/>
                </a:lnTo>
                <a:lnTo>
                  <a:pt x="1507066" y="406400"/>
                </a:lnTo>
                <a:lnTo>
                  <a:pt x="1481667" y="397934"/>
                </a:lnTo>
                <a:lnTo>
                  <a:pt x="1464733" y="389467"/>
                </a:lnTo>
                <a:lnTo>
                  <a:pt x="1447800" y="389467"/>
                </a:lnTo>
                <a:lnTo>
                  <a:pt x="1422400" y="381000"/>
                </a:lnTo>
                <a:lnTo>
                  <a:pt x="1405467" y="372534"/>
                </a:lnTo>
                <a:lnTo>
                  <a:pt x="1388533" y="364067"/>
                </a:lnTo>
                <a:lnTo>
                  <a:pt x="1371600" y="364067"/>
                </a:lnTo>
                <a:lnTo>
                  <a:pt x="1354666" y="355600"/>
                </a:lnTo>
                <a:lnTo>
                  <a:pt x="1329267" y="347134"/>
                </a:lnTo>
                <a:lnTo>
                  <a:pt x="1312333" y="338667"/>
                </a:lnTo>
                <a:lnTo>
                  <a:pt x="1295400" y="338667"/>
                </a:lnTo>
                <a:lnTo>
                  <a:pt x="1270000" y="330200"/>
                </a:lnTo>
                <a:lnTo>
                  <a:pt x="1253067" y="321734"/>
                </a:lnTo>
                <a:lnTo>
                  <a:pt x="1227666" y="313267"/>
                </a:lnTo>
                <a:lnTo>
                  <a:pt x="1210733" y="313267"/>
                </a:lnTo>
                <a:lnTo>
                  <a:pt x="1193800" y="304800"/>
                </a:lnTo>
                <a:lnTo>
                  <a:pt x="1168399" y="296334"/>
                </a:lnTo>
                <a:lnTo>
                  <a:pt x="1143000" y="287867"/>
                </a:lnTo>
                <a:lnTo>
                  <a:pt x="1126066" y="279400"/>
                </a:lnTo>
                <a:lnTo>
                  <a:pt x="1109133" y="270934"/>
                </a:lnTo>
                <a:lnTo>
                  <a:pt x="1083733" y="270934"/>
                </a:lnTo>
                <a:lnTo>
                  <a:pt x="1058333" y="262467"/>
                </a:lnTo>
                <a:lnTo>
                  <a:pt x="1041400" y="254000"/>
                </a:lnTo>
                <a:lnTo>
                  <a:pt x="1024467" y="245534"/>
                </a:lnTo>
                <a:lnTo>
                  <a:pt x="999066" y="237067"/>
                </a:lnTo>
                <a:lnTo>
                  <a:pt x="973666" y="237067"/>
                </a:lnTo>
                <a:lnTo>
                  <a:pt x="956733" y="228600"/>
                </a:lnTo>
                <a:lnTo>
                  <a:pt x="931333" y="220134"/>
                </a:lnTo>
                <a:lnTo>
                  <a:pt x="914400" y="211667"/>
                </a:lnTo>
                <a:lnTo>
                  <a:pt x="889000" y="203200"/>
                </a:lnTo>
                <a:lnTo>
                  <a:pt x="872067" y="194734"/>
                </a:lnTo>
                <a:lnTo>
                  <a:pt x="846666" y="194734"/>
                </a:lnTo>
                <a:lnTo>
                  <a:pt x="829733" y="186267"/>
                </a:lnTo>
                <a:lnTo>
                  <a:pt x="804333" y="177800"/>
                </a:lnTo>
                <a:lnTo>
                  <a:pt x="778933" y="169334"/>
                </a:lnTo>
                <a:lnTo>
                  <a:pt x="762000" y="169334"/>
                </a:lnTo>
                <a:lnTo>
                  <a:pt x="745066" y="160867"/>
                </a:lnTo>
                <a:lnTo>
                  <a:pt x="719667" y="152400"/>
                </a:lnTo>
                <a:lnTo>
                  <a:pt x="702733" y="143934"/>
                </a:lnTo>
                <a:lnTo>
                  <a:pt x="677333" y="143934"/>
                </a:lnTo>
                <a:lnTo>
                  <a:pt x="660400" y="135467"/>
                </a:lnTo>
                <a:lnTo>
                  <a:pt x="634999" y="127000"/>
                </a:lnTo>
                <a:lnTo>
                  <a:pt x="618066" y="127000"/>
                </a:lnTo>
                <a:lnTo>
                  <a:pt x="592666" y="118534"/>
                </a:lnTo>
                <a:lnTo>
                  <a:pt x="575733" y="110067"/>
                </a:lnTo>
                <a:lnTo>
                  <a:pt x="558799" y="110067"/>
                </a:lnTo>
                <a:lnTo>
                  <a:pt x="541866" y="101600"/>
                </a:lnTo>
                <a:lnTo>
                  <a:pt x="516466" y="101600"/>
                </a:lnTo>
                <a:lnTo>
                  <a:pt x="499533" y="93134"/>
                </a:lnTo>
                <a:lnTo>
                  <a:pt x="482599" y="84667"/>
                </a:lnTo>
                <a:lnTo>
                  <a:pt x="457200" y="84667"/>
                </a:lnTo>
                <a:lnTo>
                  <a:pt x="440266" y="76200"/>
                </a:lnTo>
                <a:lnTo>
                  <a:pt x="423333" y="76200"/>
                </a:lnTo>
                <a:lnTo>
                  <a:pt x="397933" y="67734"/>
                </a:lnTo>
                <a:lnTo>
                  <a:pt x="381000" y="67734"/>
                </a:lnTo>
                <a:lnTo>
                  <a:pt x="372533" y="67734"/>
                </a:lnTo>
                <a:lnTo>
                  <a:pt x="347133" y="59267"/>
                </a:lnTo>
                <a:lnTo>
                  <a:pt x="330199" y="59267"/>
                </a:lnTo>
                <a:lnTo>
                  <a:pt x="321733" y="59267"/>
                </a:lnTo>
                <a:lnTo>
                  <a:pt x="296333" y="50800"/>
                </a:lnTo>
                <a:lnTo>
                  <a:pt x="279400" y="50800"/>
                </a:lnTo>
                <a:lnTo>
                  <a:pt x="262467" y="50800"/>
                </a:lnTo>
                <a:lnTo>
                  <a:pt x="253999" y="42334"/>
                </a:lnTo>
                <a:lnTo>
                  <a:pt x="237066" y="42334"/>
                </a:lnTo>
                <a:lnTo>
                  <a:pt x="220133" y="42334"/>
                </a:lnTo>
                <a:lnTo>
                  <a:pt x="203200" y="33867"/>
                </a:lnTo>
                <a:lnTo>
                  <a:pt x="186267" y="33867"/>
                </a:lnTo>
                <a:lnTo>
                  <a:pt x="177799" y="33867"/>
                </a:lnTo>
                <a:lnTo>
                  <a:pt x="160866" y="33867"/>
                </a:lnTo>
                <a:lnTo>
                  <a:pt x="152400" y="33867"/>
                </a:lnTo>
                <a:lnTo>
                  <a:pt x="135466" y="25400"/>
                </a:lnTo>
                <a:lnTo>
                  <a:pt x="118533" y="25400"/>
                </a:lnTo>
                <a:lnTo>
                  <a:pt x="110067" y="25400"/>
                </a:lnTo>
                <a:lnTo>
                  <a:pt x="93133" y="16934"/>
                </a:lnTo>
                <a:lnTo>
                  <a:pt x="84666" y="16934"/>
                </a:lnTo>
                <a:lnTo>
                  <a:pt x="67733" y="16934"/>
                </a:lnTo>
                <a:lnTo>
                  <a:pt x="59266" y="16934"/>
                </a:lnTo>
                <a:lnTo>
                  <a:pt x="50800" y="16934"/>
                </a:lnTo>
                <a:lnTo>
                  <a:pt x="42333" y="16934"/>
                </a:lnTo>
                <a:lnTo>
                  <a:pt x="25399" y="8467"/>
                </a:lnTo>
                <a:lnTo>
                  <a:pt x="16933" y="8467"/>
                </a:lnTo>
                <a:lnTo>
                  <a:pt x="8466" y="8467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930400" y="2099733"/>
            <a:ext cx="211668" cy="279401"/>
          </a:xfrm>
          <a:custGeom>
            <a:avLst/>
            <a:gdLst/>
            <a:ahLst/>
            <a:cxnLst/>
            <a:rect l="0" t="0" r="0" b="0"/>
            <a:pathLst>
              <a:path w="211668" h="279401">
                <a:moveTo>
                  <a:pt x="211667" y="42334"/>
                </a:moveTo>
                <a:lnTo>
                  <a:pt x="211667" y="42334"/>
                </a:lnTo>
                <a:lnTo>
                  <a:pt x="211667" y="42334"/>
                </a:lnTo>
                <a:lnTo>
                  <a:pt x="211667" y="33867"/>
                </a:lnTo>
                <a:lnTo>
                  <a:pt x="211667" y="33867"/>
                </a:lnTo>
                <a:lnTo>
                  <a:pt x="211667" y="25400"/>
                </a:lnTo>
                <a:lnTo>
                  <a:pt x="203200" y="25400"/>
                </a:lnTo>
                <a:lnTo>
                  <a:pt x="203200" y="16934"/>
                </a:lnTo>
                <a:lnTo>
                  <a:pt x="194733" y="16934"/>
                </a:lnTo>
                <a:lnTo>
                  <a:pt x="186267" y="8467"/>
                </a:lnTo>
                <a:lnTo>
                  <a:pt x="177800" y="8467"/>
                </a:lnTo>
                <a:lnTo>
                  <a:pt x="169333" y="8467"/>
                </a:lnTo>
                <a:lnTo>
                  <a:pt x="152400" y="0"/>
                </a:lnTo>
                <a:lnTo>
                  <a:pt x="143933" y="0"/>
                </a:lnTo>
                <a:lnTo>
                  <a:pt x="127000" y="0"/>
                </a:lnTo>
                <a:lnTo>
                  <a:pt x="110067" y="8467"/>
                </a:lnTo>
                <a:lnTo>
                  <a:pt x="93133" y="8467"/>
                </a:lnTo>
                <a:lnTo>
                  <a:pt x="76200" y="16934"/>
                </a:lnTo>
                <a:lnTo>
                  <a:pt x="67733" y="33867"/>
                </a:lnTo>
                <a:lnTo>
                  <a:pt x="50800" y="42334"/>
                </a:lnTo>
                <a:lnTo>
                  <a:pt x="42333" y="50800"/>
                </a:lnTo>
                <a:lnTo>
                  <a:pt x="42333" y="59267"/>
                </a:lnTo>
                <a:lnTo>
                  <a:pt x="33867" y="67734"/>
                </a:lnTo>
                <a:lnTo>
                  <a:pt x="33867" y="76200"/>
                </a:lnTo>
                <a:lnTo>
                  <a:pt x="33867" y="84667"/>
                </a:lnTo>
                <a:lnTo>
                  <a:pt x="42333" y="84667"/>
                </a:lnTo>
                <a:lnTo>
                  <a:pt x="50800" y="93134"/>
                </a:lnTo>
                <a:lnTo>
                  <a:pt x="59267" y="101600"/>
                </a:lnTo>
                <a:lnTo>
                  <a:pt x="67733" y="101600"/>
                </a:lnTo>
                <a:lnTo>
                  <a:pt x="84667" y="110067"/>
                </a:lnTo>
                <a:lnTo>
                  <a:pt x="101600" y="110067"/>
                </a:lnTo>
                <a:lnTo>
                  <a:pt x="118533" y="118534"/>
                </a:lnTo>
                <a:lnTo>
                  <a:pt x="143933" y="127000"/>
                </a:lnTo>
                <a:lnTo>
                  <a:pt x="160867" y="143934"/>
                </a:lnTo>
                <a:lnTo>
                  <a:pt x="169333" y="152400"/>
                </a:lnTo>
                <a:lnTo>
                  <a:pt x="186267" y="169334"/>
                </a:lnTo>
                <a:lnTo>
                  <a:pt x="194733" y="177800"/>
                </a:lnTo>
                <a:lnTo>
                  <a:pt x="194733" y="194734"/>
                </a:lnTo>
                <a:lnTo>
                  <a:pt x="194733" y="211667"/>
                </a:lnTo>
                <a:lnTo>
                  <a:pt x="194733" y="228600"/>
                </a:lnTo>
                <a:lnTo>
                  <a:pt x="177800" y="237067"/>
                </a:lnTo>
                <a:lnTo>
                  <a:pt x="177800" y="254000"/>
                </a:lnTo>
                <a:lnTo>
                  <a:pt x="160867" y="262467"/>
                </a:lnTo>
                <a:lnTo>
                  <a:pt x="143933" y="270934"/>
                </a:lnTo>
                <a:lnTo>
                  <a:pt x="127000" y="279400"/>
                </a:lnTo>
                <a:lnTo>
                  <a:pt x="110067" y="279400"/>
                </a:lnTo>
                <a:lnTo>
                  <a:pt x="101600" y="279400"/>
                </a:lnTo>
                <a:lnTo>
                  <a:pt x="84667" y="279400"/>
                </a:lnTo>
                <a:lnTo>
                  <a:pt x="67733" y="270934"/>
                </a:lnTo>
                <a:lnTo>
                  <a:pt x="50800" y="262467"/>
                </a:lnTo>
                <a:lnTo>
                  <a:pt x="33867" y="245534"/>
                </a:lnTo>
                <a:lnTo>
                  <a:pt x="16933" y="237067"/>
                </a:lnTo>
                <a:lnTo>
                  <a:pt x="8467" y="220134"/>
                </a:lnTo>
                <a:lnTo>
                  <a:pt x="8467" y="203200"/>
                </a:lnTo>
                <a:lnTo>
                  <a:pt x="0" y="194734"/>
                </a:lnTo>
                <a:lnTo>
                  <a:pt x="0" y="186267"/>
                </a:lnTo>
                <a:lnTo>
                  <a:pt x="0" y="186267"/>
                </a:lnTo>
                <a:lnTo>
                  <a:pt x="8467" y="177800"/>
                </a:lnTo>
                <a:lnTo>
                  <a:pt x="8467" y="177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192867" y="2201333"/>
            <a:ext cx="127001" cy="160868"/>
          </a:xfrm>
          <a:custGeom>
            <a:avLst/>
            <a:gdLst/>
            <a:ahLst/>
            <a:cxnLst/>
            <a:rect l="0" t="0" r="0" b="0"/>
            <a:pathLst>
              <a:path w="127001" h="160868">
                <a:moveTo>
                  <a:pt x="8466" y="84667"/>
                </a:moveTo>
                <a:lnTo>
                  <a:pt x="16933" y="84667"/>
                </a:lnTo>
                <a:lnTo>
                  <a:pt x="16933" y="84667"/>
                </a:lnTo>
                <a:lnTo>
                  <a:pt x="25400" y="93134"/>
                </a:lnTo>
                <a:lnTo>
                  <a:pt x="33866" y="93134"/>
                </a:lnTo>
                <a:lnTo>
                  <a:pt x="42333" y="93134"/>
                </a:lnTo>
                <a:lnTo>
                  <a:pt x="50800" y="93134"/>
                </a:lnTo>
                <a:lnTo>
                  <a:pt x="67733" y="93134"/>
                </a:lnTo>
                <a:lnTo>
                  <a:pt x="76200" y="84667"/>
                </a:lnTo>
                <a:lnTo>
                  <a:pt x="93133" y="84667"/>
                </a:lnTo>
                <a:lnTo>
                  <a:pt x="101600" y="76200"/>
                </a:lnTo>
                <a:lnTo>
                  <a:pt x="110066" y="67734"/>
                </a:lnTo>
                <a:lnTo>
                  <a:pt x="118533" y="59267"/>
                </a:lnTo>
                <a:lnTo>
                  <a:pt x="118533" y="42334"/>
                </a:lnTo>
                <a:lnTo>
                  <a:pt x="127000" y="33867"/>
                </a:lnTo>
                <a:lnTo>
                  <a:pt x="127000" y="25400"/>
                </a:lnTo>
                <a:lnTo>
                  <a:pt x="127000" y="16934"/>
                </a:lnTo>
                <a:lnTo>
                  <a:pt x="118533" y="8467"/>
                </a:lnTo>
                <a:lnTo>
                  <a:pt x="110066" y="0"/>
                </a:lnTo>
                <a:lnTo>
                  <a:pt x="110066" y="0"/>
                </a:lnTo>
                <a:lnTo>
                  <a:pt x="101600" y="0"/>
                </a:lnTo>
                <a:lnTo>
                  <a:pt x="84666" y="0"/>
                </a:lnTo>
                <a:lnTo>
                  <a:pt x="76200" y="8467"/>
                </a:lnTo>
                <a:lnTo>
                  <a:pt x="59266" y="16934"/>
                </a:lnTo>
                <a:lnTo>
                  <a:pt x="50800" y="25400"/>
                </a:lnTo>
                <a:lnTo>
                  <a:pt x="42333" y="33867"/>
                </a:lnTo>
                <a:lnTo>
                  <a:pt x="25400" y="42334"/>
                </a:lnTo>
                <a:lnTo>
                  <a:pt x="16933" y="59267"/>
                </a:lnTo>
                <a:lnTo>
                  <a:pt x="8466" y="67734"/>
                </a:lnTo>
                <a:lnTo>
                  <a:pt x="0" y="84667"/>
                </a:lnTo>
                <a:lnTo>
                  <a:pt x="0" y="101600"/>
                </a:lnTo>
                <a:lnTo>
                  <a:pt x="0" y="110067"/>
                </a:lnTo>
                <a:lnTo>
                  <a:pt x="0" y="127000"/>
                </a:lnTo>
                <a:lnTo>
                  <a:pt x="8466" y="135467"/>
                </a:lnTo>
                <a:lnTo>
                  <a:pt x="16933" y="143934"/>
                </a:lnTo>
                <a:lnTo>
                  <a:pt x="33866" y="152400"/>
                </a:lnTo>
                <a:lnTo>
                  <a:pt x="50800" y="160867"/>
                </a:lnTo>
                <a:lnTo>
                  <a:pt x="67733" y="152400"/>
                </a:lnTo>
                <a:lnTo>
                  <a:pt x="93133" y="152400"/>
                </a:lnTo>
                <a:lnTo>
                  <a:pt x="110066" y="152400"/>
                </a:lnTo>
                <a:lnTo>
                  <a:pt x="110066" y="152400"/>
                </a:lnTo>
                <a:lnTo>
                  <a:pt x="127000" y="143934"/>
                </a:lnTo>
                <a:lnTo>
                  <a:pt x="127000" y="143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336800" y="2192867"/>
            <a:ext cx="135468" cy="321734"/>
          </a:xfrm>
          <a:custGeom>
            <a:avLst/>
            <a:gdLst/>
            <a:ahLst/>
            <a:cxnLst/>
            <a:rect l="0" t="0" r="0" b="0"/>
            <a:pathLst>
              <a:path w="135468" h="321734">
                <a:moveTo>
                  <a:pt x="135467" y="16933"/>
                </a:moveTo>
                <a:lnTo>
                  <a:pt x="135467" y="8466"/>
                </a:lnTo>
                <a:lnTo>
                  <a:pt x="135467" y="8466"/>
                </a:lnTo>
                <a:lnTo>
                  <a:pt x="127000" y="8466"/>
                </a:lnTo>
                <a:lnTo>
                  <a:pt x="127000" y="0"/>
                </a:lnTo>
                <a:lnTo>
                  <a:pt x="118533" y="0"/>
                </a:lnTo>
                <a:lnTo>
                  <a:pt x="110067" y="0"/>
                </a:lnTo>
                <a:lnTo>
                  <a:pt x="101600" y="0"/>
                </a:lnTo>
                <a:lnTo>
                  <a:pt x="93133" y="0"/>
                </a:lnTo>
                <a:lnTo>
                  <a:pt x="84667" y="8466"/>
                </a:lnTo>
                <a:lnTo>
                  <a:pt x="76200" y="16933"/>
                </a:lnTo>
                <a:lnTo>
                  <a:pt x="67733" y="33866"/>
                </a:lnTo>
                <a:lnTo>
                  <a:pt x="59267" y="50800"/>
                </a:lnTo>
                <a:lnTo>
                  <a:pt x="59267" y="67733"/>
                </a:lnTo>
                <a:lnTo>
                  <a:pt x="50800" y="84666"/>
                </a:lnTo>
                <a:lnTo>
                  <a:pt x="50800" y="93133"/>
                </a:lnTo>
                <a:lnTo>
                  <a:pt x="50800" y="110066"/>
                </a:lnTo>
                <a:lnTo>
                  <a:pt x="50800" y="127000"/>
                </a:lnTo>
                <a:lnTo>
                  <a:pt x="59267" y="135466"/>
                </a:lnTo>
                <a:lnTo>
                  <a:pt x="59267" y="143933"/>
                </a:lnTo>
                <a:lnTo>
                  <a:pt x="67733" y="143933"/>
                </a:lnTo>
                <a:lnTo>
                  <a:pt x="76200" y="152400"/>
                </a:lnTo>
                <a:lnTo>
                  <a:pt x="84667" y="152400"/>
                </a:lnTo>
                <a:lnTo>
                  <a:pt x="93133" y="152400"/>
                </a:lnTo>
                <a:lnTo>
                  <a:pt x="101600" y="143933"/>
                </a:lnTo>
                <a:lnTo>
                  <a:pt x="110067" y="143933"/>
                </a:lnTo>
                <a:lnTo>
                  <a:pt x="118533" y="127000"/>
                </a:lnTo>
                <a:lnTo>
                  <a:pt x="127000" y="118533"/>
                </a:lnTo>
                <a:lnTo>
                  <a:pt x="135467" y="101600"/>
                </a:lnTo>
                <a:lnTo>
                  <a:pt x="135467" y="93133"/>
                </a:lnTo>
                <a:lnTo>
                  <a:pt x="135467" y="76200"/>
                </a:lnTo>
                <a:lnTo>
                  <a:pt x="135467" y="59266"/>
                </a:lnTo>
                <a:lnTo>
                  <a:pt x="135467" y="50800"/>
                </a:lnTo>
                <a:lnTo>
                  <a:pt x="135467" y="42333"/>
                </a:lnTo>
                <a:lnTo>
                  <a:pt x="135467" y="42333"/>
                </a:lnTo>
                <a:lnTo>
                  <a:pt x="135467" y="42333"/>
                </a:lnTo>
                <a:lnTo>
                  <a:pt x="135467" y="33866"/>
                </a:lnTo>
                <a:lnTo>
                  <a:pt x="135467" y="33866"/>
                </a:lnTo>
                <a:lnTo>
                  <a:pt x="127000" y="33866"/>
                </a:lnTo>
                <a:lnTo>
                  <a:pt x="127000" y="42333"/>
                </a:lnTo>
                <a:lnTo>
                  <a:pt x="127000" y="42333"/>
                </a:lnTo>
                <a:lnTo>
                  <a:pt x="127000" y="50800"/>
                </a:lnTo>
                <a:lnTo>
                  <a:pt x="135467" y="67733"/>
                </a:lnTo>
                <a:lnTo>
                  <a:pt x="135467" y="76200"/>
                </a:lnTo>
                <a:lnTo>
                  <a:pt x="135467" y="101600"/>
                </a:lnTo>
                <a:lnTo>
                  <a:pt x="135467" y="118533"/>
                </a:lnTo>
                <a:lnTo>
                  <a:pt x="135467" y="143933"/>
                </a:lnTo>
                <a:lnTo>
                  <a:pt x="135467" y="160866"/>
                </a:lnTo>
                <a:lnTo>
                  <a:pt x="135467" y="186266"/>
                </a:lnTo>
                <a:lnTo>
                  <a:pt x="127000" y="203200"/>
                </a:lnTo>
                <a:lnTo>
                  <a:pt x="127000" y="220133"/>
                </a:lnTo>
                <a:lnTo>
                  <a:pt x="118533" y="237066"/>
                </a:lnTo>
                <a:lnTo>
                  <a:pt x="110067" y="254000"/>
                </a:lnTo>
                <a:lnTo>
                  <a:pt x="101600" y="270933"/>
                </a:lnTo>
                <a:lnTo>
                  <a:pt x="93133" y="287866"/>
                </a:lnTo>
                <a:lnTo>
                  <a:pt x="84667" y="296333"/>
                </a:lnTo>
                <a:lnTo>
                  <a:pt x="67733" y="313266"/>
                </a:lnTo>
                <a:lnTo>
                  <a:pt x="59267" y="313266"/>
                </a:lnTo>
                <a:lnTo>
                  <a:pt x="42333" y="321733"/>
                </a:lnTo>
                <a:lnTo>
                  <a:pt x="33867" y="321733"/>
                </a:lnTo>
                <a:lnTo>
                  <a:pt x="25400" y="313266"/>
                </a:lnTo>
                <a:lnTo>
                  <a:pt x="16933" y="313266"/>
                </a:lnTo>
                <a:lnTo>
                  <a:pt x="8467" y="296333"/>
                </a:lnTo>
                <a:lnTo>
                  <a:pt x="0" y="279400"/>
                </a:lnTo>
                <a:lnTo>
                  <a:pt x="0" y="279400"/>
                </a:lnTo>
                <a:lnTo>
                  <a:pt x="0" y="262466"/>
                </a:lnTo>
                <a:lnTo>
                  <a:pt x="0" y="262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540000" y="2209800"/>
            <a:ext cx="220134" cy="186268"/>
          </a:xfrm>
          <a:custGeom>
            <a:avLst/>
            <a:gdLst/>
            <a:ahLst/>
            <a:cxnLst/>
            <a:rect l="0" t="0" r="0" b="0"/>
            <a:pathLst>
              <a:path w="220134" h="186268">
                <a:moveTo>
                  <a:pt x="8467" y="59267"/>
                </a:moveTo>
                <a:lnTo>
                  <a:pt x="8467" y="59267"/>
                </a:lnTo>
                <a:lnTo>
                  <a:pt x="8467" y="59267"/>
                </a:lnTo>
                <a:lnTo>
                  <a:pt x="8467" y="67733"/>
                </a:lnTo>
                <a:lnTo>
                  <a:pt x="8467" y="76200"/>
                </a:lnTo>
                <a:lnTo>
                  <a:pt x="8467" y="84667"/>
                </a:lnTo>
                <a:lnTo>
                  <a:pt x="8467" y="101600"/>
                </a:lnTo>
                <a:lnTo>
                  <a:pt x="8467" y="118533"/>
                </a:lnTo>
                <a:lnTo>
                  <a:pt x="8467" y="135467"/>
                </a:lnTo>
                <a:lnTo>
                  <a:pt x="8467" y="143933"/>
                </a:lnTo>
                <a:lnTo>
                  <a:pt x="8467" y="160867"/>
                </a:lnTo>
                <a:lnTo>
                  <a:pt x="8467" y="169333"/>
                </a:lnTo>
                <a:lnTo>
                  <a:pt x="0" y="177800"/>
                </a:lnTo>
                <a:lnTo>
                  <a:pt x="0" y="177800"/>
                </a:lnTo>
                <a:lnTo>
                  <a:pt x="0" y="186267"/>
                </a:lnTo>
                <a:lnTo>
                  <a:pt x="0" y="186267"/>
                </a:lnTo>
                <a:lnTo>
                  <a:pt x="0" y="177800"/>
                </a:lnTo>
                <a:lnTo>
                  <a:pt x="0" y="169333"/>
                </a:lnTo>
                <a:lnTo>
                  <a:pt x="0" y="160867"/>
                </a:lnTo>
                <a:lnTo>
                  <a:pt x="0" y="143933"/>
                </a:lnTo>
                <a:lnTo>
                  <a:pt x="0" y="127000"/>
                </a:lnTo>
                <a:lnTo>
                  <a:pt x="0" y="110067"/>
                </a:lnTo>
                <a:lnTo>
                  <a:pt x="0" y="84667"/>
                </a:lnTo>
                <a:lnTo>
                  <a:pt x="0" y="59267"/>
                </a:lnTo>
                <a:lnTo>
                  <a:pt x="8467" y="42333"/>
                </a:lnTo>
                <a:lnTo>
                  <a:pt x="8467" y="25400"/>
                </a:lnTo>
                <a:lnTo>
                  <a:pt x="25400" y="16933"/>
                </a:lnTo>
                <a:lnTo>
                  <a:pt x="33867" y="8467"/>
                </a:lnTo>
                <a:lnTo>
                  <a:pt x="42333" y="8467"/>
                </a:lnTo>
                <a:lnTo>
                  <a:pt x="50800" y="8467"/>
                </a:lnTo>
                <a:lnTo>
                  <a:pt x="59267" y="16933"/>
                </a:lnTo>
                <a:lnTo>
                  <a:pt x="76200" y="25400"/>
                </a:lnTo>
                <a:lnTo>
                  <a:pt x="84667" y="42333"/>
                </a:lnTo>
                <a:lnTo>
                  <a:pt x="84667" y="59267"/>
                </a:lnTo>
                <a:lnTo>
                  <a:pt x="93133" y="76200"/>
                </a:lnTo>
                <a:lnTo>
                  <a:pt x="93133" y="93133"/>
                </a:lnTo>
                <a:lnTo>
                  <a:pt x="93133" y="110067"/>
                </a:lnTo>
                <a:lnTo>
                  <a:pt x="101600" y="118533"/>
                </a:lnTo>
                <a:lnTo>
                  <a:pt x="101600" y="127000"/>
                </a:lnTo>
                <a:lnTo>
                  <a:pt x="101600" y="135467"/>
                </a:lnTo>
                <a:lnTo>
                  <a:pt x="101600" y="135467"/>
                </a:lnTo>
                <a:lnTo>
                  <a:pt x="101600" y="135467"/>
                </a:lnTo>
                <a:lnTo>
                  <a:pt x="101600" y="135467"/>
                </a:lnTo>
                <a:lnTo>
                  <a:pt x="101600" y="127000"/>
                </a:lnTo>
                <a:lnTo>
                  <a:pt x="101600" y="118533"/>
                </a:lnTo>
                <a:lnTo>
                  <a:pt x="101600" y="110067"/>
                </a:lnTo>
                <a:lnTo>
                  <a:pt x="110067" y="93133"/>
                </a:lnTo>
                <a:lnTo>
                  <a:pt x="110067" y="67733"/>
                </a:lnTo>
                <a:lnTo>
                  <a:pt x="118533" y="50800"/>
                </a:lnTo>
                <a:lnTo>
                  <a:pt x="127000" y="33867"/>
                </a:lnTo>
                <a:lnTo>
                  <a:pt x="135467" y="25400"/>
                </a:lnTo>
                <a:lnTo>
                  <a:pt x="143933" y="16933"/>
                </a:lnTo>
                <a:lnTo>
                  <a:pt x="152400" y="8467"/>
                </a:lnTo>
                <a:lnTo>
                  <a:pt x="160867" y="0"/>
                </a:lnTo>
                <a:lnTo>
                  <a:pt x="169333" y="0"/>
                </a:lnTo>
                <a:lnTo>
                  <a:pt x="177800" y="8467"/>
                </a:lnTo>
                <a:lnTo>
                  <a:pt x="186267" y="16933"/>
                </a:lnTo>
                <a:lnTo>
                  <a:pt x="194733" y="25400"/>
                </a:lnTo>
                <a:lnTo>
                  <a:pt x="203200" y="33867"/>
                </a:lnTo>
                <a:lnTo>
                  <a:pt x="203200" y="59267"/>
                </a:lnTo>
                <a:lnTo>
                  <a:pt x="203200" y="76200"/>
                </a:lnTo>
                <a:lnTo>
                  <a:pt x="203200" y="93133"/>
                </a:lnTo>
                <a:lnTo>
                  <a:pt x="211667" y="110067"/>
                </a:lnTo>
                <a:lnTo>
                  <a:pt x="211667" y="127000"/>
                </a:lnTo>
                <a:lnTo>
                  <a:pt x="211667" y="135467"/>
                </a:lnTo>
                <a:lnTo>
                  <a:pt x="211667" y="135467"/>
                </a:lnTo>
                <a:lnTo>
                  <a:pt x="211667" y="143933"/>
                </a:lnTo>
                <a:lnTo>
                  <a:pt x="220133" y="143933"/>
                </a:lnTo>
                <a:lnTo>
                  <a:pt x="220133" y="143933"/>
                </a:lnTo>
                <a:lnTo>
                  <a:pt x="220133" y="135467"/>
                </a:lnTo>
                <a:lnTo>
                  <a:pt x="220133" y="135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810933" y="2184400"/>
            <a:ext cx="143935" cy="169334"/>
          </a:xfrm>
          <a:custGeom>
            <a:avLst/>
            <a:gdLst/>
            <a:ahLst/>
            <a:cxnLst/>
            <a:rect l="0" t="0" r="0" b="0"/>
            <a:pathLst>
              <a:path w="143935" h="169334">
                <a:moveTo>
                  <a:pt x="42334" y="110067"/>
                </a:moveTo>
                <a:lnTo>
                  <a:pt x="42334" y="110067"/>
                </a:lnTo>
                <a:lnTo>
                  <a:pt x="50800" y="110067"/>
                </a:lnTo>
                <a:lnTo>
                  <a:pt x="50800" y="110067"/>
                </a:lnTo>
                <a:lnTo>
                  <a:pt x="59267" y="101600"/>
                </a:lnTo>
                <a:lnTo>
                  <a:pt x="76200" y="101600"/>
                </a:lnTo>
                <a:lnTo>
                  <a:pt x="84667" y="93133"/>
                </a:lnTo>
                <a:lnTo>
                  <a:pt x="93134" y="84667"/>
                </a:lnTo>
                <a:lnTo>
                  <a:pt x="93134" y="67733"/>
                </a:lnTo>
                <a:lnTo>
                  <a:pt x="101600" y="59267"/>
                </a:lnTo>
                <a:lnTo>
                  <a:pt x="93134" y="42333"/>
                </a:lnTo>
                <a:lnTo>
                  <a:pt x="93134" y="25400"/>
                </a:lnTo>
                <a:lnTo>
                  <a:pt x="84667" y="8467"/>
                </a:lnTo>
                <a:lnTo>
                  <a:pt x="76200" y="8467"/>
                </a:lnTo>
                <a:lnTo>
                  <a:pt x="67734" y="0"/>
                </a:lnTo>
                <a:lnTo>
                  <a:pt x="50800" y="8467"/>
                </a:lnTo>
                <a:lnTo>
                  <a:pt x="42334" y="8467"/>
                </a:lnTo>
                <a:lnTo>
                  <a:pt x="33867" y="25400"/>
                </a:lnTo>
                <a:lnTo>
                  <a:pt x="16934" y="42333"/>
                </a:lnTo>
                <a:lnTo>
                  <a:pt x="8467" y="59267"/>
                </a:lnTo>
                <a:lnTo>
                  <a:pt x="0" y="84667"/>
                </a:lnTo>
                <a:lnTo>
                  <a:pt x="0" y="101600"/>
                </a:lnTo>
                <a:lnTo>
                  <a:pt x="0" y="127000"/>
                </a:lnTo>
                <a:lnTo>
                  <a:pt x="8467" y="143933"/>
                </a:lnTo>
                <a:lnTo>
                  <a:pt x="16934" y="152400"/>
                </a:lnTo>
                <a:lnTo>
                  <a:pt x="33867" y="160867"/>
                </a:lnTo>
                <a:lnTo>
                  <a:pt x="50800" y="169333"/>
                </a:lnTo>
                <a:lnTo>
                  <a:pt x="67734" y="169333"/>
                </a:lnTo>
                <a:lnTo>
                  <a:pt x="84667" y="160867"/>
                </a:lnTo>
                <a:lnTo>
                  <a:pt x="101600" y="160867"/>
                </a:lnTo>
                <a:lnTo>
                  <a:pt x="118534" y="143933"/>
                </a:lnTo>
                <a:lnTo>
                  <a:pt x="135467" y="127000"/>
                </a:lnTo>
                <a:lnTo>
                  <a:pt x="135467" y="127000"/>
                </a:lnTo>
                <a:lnTo>
                  <a:pt x="143934" y="110067"/>
                </a:lnTo>
                <a:lnTo>
                  <a:pt x="143934" y="110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005667" y="2108200"/>
            <a:ext cx="270934" cy="254001"/>
          </a:xfrm>
          <a:custGeom>
            <a:avLst/>
            <a:gdLst/>
            <a:ahLst/>
            <a:cxnLst/>
            <a:rect l="0" t="0" r="0" b="0"/>
            <a:pathLst>
              <a:path w="270934" h="254001">
                <a:moveTo>
                  <a:pt x="0" y="93133"/>
                </a:moveTo>
                <a:lnTo>
                  <a:pt x="0" y="101600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7"/>
                </a:lnTo>
                <a:lnTo>
                  <a:pt x="0" y="152400"/>
                </a:lnTo>
                <a:lnTo>
                  <a:pt x="0" y="169333"/>
                </a:lnTo>
                <a:lnTo>
                  <a:pt x="0" y="186267"/>
                </a:lnTo>
                <a:lnTo>
                  <a:pt x="0" y="203200"/>
                </a:lnTo>
                <a:lnTo>
                  <a:pt x="0" y="211667"/>
                </a:lnTo>
                <a:lnTo>
                  <a:pt x="0" y="228600"/>
                </a:lnTo>
                <a:lnTo>
                  <a:pt x="8466" y="228600"/>
                </a:lnTo>
                <a:lnTo>
                  <a:pt x="8466" y="228600"/>
                </a:lnTo>
                <a:lnTo>
                  <a:pt x="0" y="228600"/>
                </a:lnTo>
                <a:lnTo>
                  <a:pt x="0" y="220133"/>
                </a:lnTo>
                <a:lnTo>
                  <a:pt x="0" y="211667"/>
                </a:lnTo>
                <a:lnTo>
                  <a:pt x="0" y="194733"/>
                </a:lnTo>
                <a:lnTo>
                  <a:pt x="0" y="177800"/>
                </a:lnTo>
                <a:lnTo>
                  <a:pt x="0" y="152400"/>
                </a:lnTo>
                <a:lnTo>
                  <a:pt x="8466" y="135467"/>
                </a:lnTo>
                <a:lnTo>
                  <a:pt x="8466" y="118533"/>
                </a:lnTo>
                <a:lnTo>
                  <a:pt x="16933" y="110067"/>
                </a:lnTo>
                <a:lnTo>
                  <a:pt x="25400" y="101600"/>
                </a:lnTo>
                <a:lnTo>
                  <a:pt x="42333" y="101600"/>
                </a:lnTo>
                <a:lnTo>
                  <a:pt x="50800" y="101600"/>
                </a:lnTo>
                <a:lnTo>
                  <a:pt x="59266" y="101600"/>
                </a:lnTo>
                <a:lnTo>
                  <a:pt x="67733" y="110067"/>
                </a:lnTo>
                <a:lnTo>
                  <a:pt x="84666" y="118533"/>
                </a:lnTo>
                <a:lnTo>
                  <a:pt x="93133" y="127000"/>
                </a:lnTo>
                <a:lnTo>
                  <a:pt x="101600" y="135467"/>
                </a:lnTo>
                <a:lnTo>
                  <a:pt x="101600" y="152400"/>
                </a:lnTo>
                <a:lnTo>
                  <a:pt x="101600" y="160867"/>
                </a:lnTo>
                <a:lnTo>
                  <a:pt x="101600" y="177800"/>
                </a:lnTo>
                <a:lnTo>
                  <a:pt x="101600" y="186267"/>
                </a:lnTo>
                <a:lnTo>
                  <a:pt x="101600" y="194733"/>
                </a:lnTo>
                <a:lnTo>
                  <a:pt x="101600" y="211667"/>
                </a:lnTo>
                <a:lnTo>
                  <a:pt x="101600" y="220133"/>
                </a:lnTo>
                <a:lnTo>
                  <a:pt x="110066" y="228600"/>
                </a:lnTo>
                <a:lnTo>
                  <a:pt x="110066" y="228600"/>
                </a:lnTo>
                <a:lnTo>
                  <a:pt x="118533" y="237067"/>
                </a:lnTo>
                <a:lnTo>
                  <a:pt x="127000" y="237067"/>
                </a:lnTo>
                <a:lnTo>
                  <a:pt x="135466" y="237067"/>
                </a:lnTo>
                <a:lnTo>
                  <a:pt x="152400" y="237067"/>
                </a:lnTo>
                <a:lnTo>
                  <a:pt x="169333" y="228600"/>
                </a:lnTo>
                <a:lnTo>
                  <a:pt x="177800" y="228600"/>
                </a:lnTo>
                <a:lnTo>
                  <a:pt x="194733" y="211667"/>
                </a:lnTo>
                <a:lnTo>
                  <a:pt x="211666" y="203200"/>
                </a:lnTo>
                <a:lnTo>
                  <a:pt x="220133" y="177800"/>
                </a:lnTo>
                <a:lnTo>
                  <a:pt x="228600" y="160867"/>
                </a:lnTo>
                <a:lnTo>
                  <a:pt x="237066" y="135467"/>
                </a:lnTo>
                <a:lnTo>
                  <a:pt x="245533" y="118533"/>
                </a:lnTo>
                <a:lnTo>
                  <a:pt x="245533" y="93133"/>
                </a:lnTo>
                <a:lnTo>
                  <a:pt x="245533" y="76200"/>
                </a:lnTo>
                <a:lnTo>
                  <a:pt x="254000" y="59267"/>
                </a:lnTo>
                <a:lnTo>
                  <a:pt x="254000" y="42333"/>
                </a:lnTo>
                <a:lnTo>
                  <a:pt x="254000" y="33867"/>
                </a:lnTo>
                <a:lnTo>
                  <a:pt x="254000" y="25400"/>
                </a:lnTo>
                <a:lnTo>
                  <a:pt x="254000" y="16933"/>
                </a:lnTo>
                <a:lnTo>
                  <a:pt x="254000" y="8467"/>
                </a:lnTo>
                <a:lnTo>
                  <a:pt x="254000" y="8467"/>
                </a:lnTo>
                <a:lnTo>
                  <a:pt x="254000" y="0"/>
                </a:lnTo>
                <a:lnTo>
                  <a:pt x="254000" y="0"/>
                </a:lnTo>
                <a:lnTo>
                  <a:pt x="254000" y="8467"/>
                </a:lnTo>
                <a:lnTo>
                  <a:pt x="254000" y="8467"/>
                </a:lnTo>
                <a:lnTo>
                  <a:pt x="254000" y="16933"/>
                </a:lnTo>
                <a:lnTo>
                  <a:pt x="262466" y="33867"/>
                </a:lnTo>
                <a:lnTo>
                  <a:pt x="262466" y="42333"/>
                </a:lnTo>
                <a:lnTo>
                  <a:pt x="262466" y="67733"/>
                </a:lnTo>
                <a:lnTo>
                  <a:pt x="262466" y="84667"/>
                </a:lnTo>
                <a:lnTo>
                  <a:pt x="254000" y="101600"/>
                </a:lnTo>
                <a:lnTo>
                  <a:pt x="254000" y="127000"/>
                </a:lnTo>
                <a:lnTo>
                  <a:pt x="254000" y="143933"/>
                </a:lnTo>
                <a:lnTo>
                  <a:pt x="254000" y="160867"/>
                </a:lnTo>
                <a:lnTo>
                  <a:pt x="254000" y="177800"/>
                </a:lnTo>
                <a:lnTo>
                  <a:pt x="262466" y="203200"/>
                </a:lnTo>
                <a:lnTo>
                  <a:pt x="262466" y="211667"/>
                </a:lnTo>
                <a:lnTo>
                  <a:pt x="262466" y="228600"/>
                </a:lnTo>
                <a:lnTo>
                  <a:pt x="262466" y="237067"/>
                </a:lnTo>
                <a:lnTo>
                  <a:pt x="270933" y="245533"/>
                </a:lnTo>
                <a:lnTo>
                  <a:pt x="270933" y="254000"/>
                </a:lnTo>
                <a:lnTo>
                  <a:pt x="270933" y="254000"/>
                </a:lnTo>
                <a:lnTo>
                  <a:pt x="270933" y="254000"/>
                </a:lnTo>
                <a:lnTo>
                  <a:pt x="270933" y="254000"/>
                </a:lnTo>
                <a:lnTo>
                  <a:pt x="270933" y="245533"/>
                </a:lnTo>
                <a:lnTo>
                  <a:pt x="270933" y="245533"/>
                </a:lnTo>
                <a:lnTo>
                  <a:pt x="270933" y="237067"/>
                </a:lnTo>
                <a:lnTo>
                  <a:pt x="270933" y="237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166533" y="2201333"/>
            <a:ext cx="254001" cy="33868"/>
          </a:xfrm>
          <a:custGeom>
            <a:avLst/>
            <a:gdLst/>
            <a:ahLst/>
            <a:cxnLst/>
            <a:rect l="0" t="0" r="0" b="0"/>
            <a:pathLst>
              <a:path w="254001" h="33868">
                <a:moveTo>
                  <a:pt x="8467" y="33867"/>
                </a:moveTo>
                <a:lnTo>
                  <a:pt x="8467" y="25400"/>
                </a:lnTo>
                <a:lnTo>
                  <a:pt x="8467" y="25400"/>
                </a:lnTo>
                <a:lnTo>
                  <a:pt x="0" y="25400"/>
                </a:lnTo>
                <a:lnTo>
                  <a:pt x="0" y="16934"/>
                </a:lnTo>
                <a:lnTo>
                  <a:pt x="0" y="16934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4" y="0"/>
                </a:lnTo>
                <a:lnTo>
                  <a:pt x="33867" y="0"/>
                </a:lnTo>
                <a:lnTo>
                  <a:pt x="50800" y="0"/>
                </a:lnTo>
                <a:lnTo>
                  <a:pt x="67734" y="0"/>
                </a:lnTo>
                <a:lnTo>
                  <a:pt x="93134" y="0"/>
                </a:lnTo>
                <a:lnTo>
                  <a:pt x="118534" y="0"/>
                </a:lnTo>
                <a:lnTo>
                  <a:pt x="152400" y="0"/>
                </a:lnTo>
                <a:lnTo>
                  <a:pt x="177800" y="0"/>
                </a:lnTo>
                <a:lnTo>
                  <a:pt x="211667" y="0"/>
                </a:lnTo>
                <a:lnTo>
                  <a:pt x="237067" y="8467"/>
                </a:lnTo>
                <a:lnTo>
                  <a:pt x="237067" y="8467"/>
                </a:lnTo>
                <a:lnTo>
                  <a:pt x="254000" y="8467"/>
                </a:lnTo>
                <a:lnTo>
                  <a:pt x="254000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649133" y="2159000"/>
            <a:ext cx="220135" cy="169334"/>
          </a:xfrm>
          <a:custGeom>
            <a:avLst/>
            <a:gdLst/>
            <a:ahLst/>
            <a:cxnLst/>
            <a:rect l="0" t="0" r="0" b="0"/>
            <a:pathLst>
              <a:path w="220135" h="169334">
                <a:moveTo>
                  <a:pt x="16934" y="25400"/>
                </a:moveTo>
                <a:lnTo>
                  <a:pt x="16934" y="25400"/>
                </a:lnTo>
                <a:lnTo>
                  <a:pt x="16934" y="25400"/>
                </a:lnTo>
                <a:lnTo>
                  <a:pt x="16934" y="33867"/>
                </a:lnTo>
                <a:lnTo>
                  <a:pt x="8467" y="50800"/>
                </a:lnTo>
                <a:lnTo>
                  <a:pt x="8467" y="59267"/>
                </a:lnTo>
                <a:lnTo>
                  <a:pt x="0" y="76200"/>
                </a:lnTo>
                <a:lnTo>
                  <a:pt x="0" y="101600"/>
                </a:lnTo>
                <a:lnTo>
                  <a:pt x="0" y="110067"/>
                </a:lnTo>
                <a:lnTo>
                  <a:pt x="0" y="127000"/>
                </a:lnTo>
                <a:lnTo>
                  <a:pt x="8467" y="143933"/>
                </a:lnTo>
                <a:lnTo>
                  <a:pt x="8467" y="152400"/>
                </a:lnTo>
                <a:lnTo>
                  <a:pt x="16934" y="152400"/>
                </a:lnTo>
                <a:lnTo>
                  <a:pt x="25400" y="160867"/>
                </a:lnTo>
                <a:lnTo>
                  <a:pt x="33867" y="160867"/>
                </a:lnTo>
                <a:lnTo>
                  <a:pt x="42334" y="160867"/>
                </a:lnTo>
                <a:lnTo>
                  <a:pt x="50800" y="160867"/>
                </a:lnTo>
                <a:lnTo>
                  <a:pt x="59267" y="152400"/>
                </a:lnTo>
                <a:lnTo>
                  <a:pt x="67734" y="143933"/>
                </a:lnTo>
                <a:lnTo>
                  <a:pt x="76200" y="135467"/>
                </a:lnTo>
                <a:lnTo>
                  <a:pt x="76200" y="118533"/>
                </a:lnTo>
                <a:lnTo>
                  <a:pt x="84667" y="101600"/>
                </a:lnTo>
                <a:lnTo>
                  <a:pt x="84667" y="84667"/>
                </a:lnTo>
                <a:lnTo>
                  <a:pt x="93134" y="67733"/>
                </a:lnTo>
                <a:lnTo>
                  <a:pt x="93134" y="59267"/>
                </a:lnTo>
                <a:lnTo>
                  <a:pt x="93134" y="50800"/>
                </a:lnTo>
                <a:lnTo>
                  <a:pt x="93134" y="50800"/>
                </a:lnTo>
                <a:lnTo>
                  <a:pt x="93134" y="50800"/>
                </a:lnTo>
                <a:lnTo>
                  <a:pt x="93134" y="50800"/>
                </a:lnTo>
                <a:lnTo>
                  <a:pt x="93134" y="59267"/>
                </a:lnTo>
                <a:lnTo>
                  <a:pt x="93134" y="67733"/>
                </a:lnTo>
                <a:lnTo>
                  <a:pt x="93134" y="84667"/>
                </a:lnTo>
                <a:lnTo>
                  <a:pt x="101600" y="110067"/>
                </a:lnTo>
                <a:lnTo>
                  <a:pt x="110067" y="127000"/>
                </a:lnTo>
                <a:lnTo>
                  <a:pt x="110067" y="135467"/>
                </a:lnTo>
                <a:lnTo>
                  <a:pt x="127000" y="152400"/>
                </a:lnTo>
                <a:lnTo>
                  <a:pt x="135467" y="160867"/>
                </a:lnTo>
                <a:lnTo>
                  <a:pt x="143934" y="160867"/>
                </a:lnTo>
                <a:lnTo>
                  <a:pt x="160867" y="169333"/>
                </a:lnTo>
                <a:lnTo>
                  <a:pt x="169334" y="169333"/>
                </a:lnTo>
                <a:lnTo>
                  <a:pt x="177800" y="169333"/>
                </a:lnTo>
                <a:lnTo>
                  <a:pt x="186267" y="160867"/>
                </a:lnTo>
                <a:lnTo>
                  <a:pt x="194734" y="152400"/>
                </a:lnTo>
                <a:lnTo>
                  <a:pt x="203200" y="143933"/>
                </a:lnTo>
                <a:lnTo>
                  <a:pt x="211667" y="127000"/>
                </a:lnTo>
                <a:lnTo>
                  <a:pt x="220134" y="110067"/>
                </a:lnTo>
                <a:lnTo>
                  <a:pt x="220134" y="93133"/>
                </a:lnTo>
                <a:lnTo>
                  <a:pt x="220134" y="76200"/>
                </a:lnTo>
                <a:lnTo>
                  <a:pt x="220134" y="50800"/>
                </a:lnTo>
                <a:lnTo>
                  <a:pt x="211667" y="42333"/>
                </a:lnTo>
                <a:lnTo>
                  <a:pt x="203200" y="25400"/>
                </a:lnTo>
                <a:lnTo>
                  <a:pt x="194734" y="16933"/>
                </a:lnTo>
                <a:lnTo>
                  <a:pt x="186267" y="8467"/>
                </a:lnTo>
                <a:lnTo>
                  <a:pt x="177800" y="8467"/>
                </a:lnTo>
                <a:lnTo>
                  <a:pt x="169334" y="0"/>
                </a:lnTo>
                <a:lnTo>
                  <a:pt x="160867" y="0"/>
                </a:lnTo>
                <a:lnTo>
                  <a:pt x="152400" y="0"/>
                </a:lnTo>
                <a:lnTo>
                  <a:pt x="152400" y="8467"/>
                </a:lnTo>
                <a:lnTo>
                  <a:pt x="143934" y="8467"/>
                </a:lnTo>
                <a:lnTo>
                  <a:pt x="143934" y="8467"/>
                </a:lnTo>
                <a:lnTo>
                  <a:pt x="152400" y="16933"/>
                </a:lnTo>
                <a:lnTo>
                  <a:pt x="152400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945467" y="2226733"/>
            <a:ext cx="16934" cy="118535"/>
          </a:xfrm>
          <a:custGeom>
            <a:avLst/>
            <a:gdLst/>
            <a:ahLst/>
            <a:cxnLst/>
            <a:rect l="0" t="0" r="0" b="0"/>
            <a:pathLst>
              <a:path w="16934" h="118535">
                <a:moveTo>
                  <a:pt x="16933" y="0"/>
                </a:moveTo>
                <a:lnTo>
                  <a:pt x="16933" y="0"/>
                </a:lnTo>
                <a:lnTo>
                  <a:pt x="16933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42334"/>
                </a:lnTo>
                <a:lnTo>
                  <a:pt x="8466" y="59267"/>
                </a:lnTo>
                <a:lnTo>
                  <a:pt x="0" y="67734"/>
                </a:lnTo>
                <a:lnTo>
                  <a:pt x="0" y="84667"/>
                </a:lnTo>
                <a:lnTo>
                  <a:pt x="0" y="101600"/>
                </a:lnTo>
                <a:lnTo>
                  <a:pt x="0" y="110067"/>
                </a:lnTo>
                <a:lnTo>
                  <a:pt x="0" y="110067"/>
                </a:lnTo>
                <a:lnTo>
                  <a:pt x="0" y="110067"/>
                </a:lnTo>
                <a:lnTo>
                  <a:pt x="0" y="118534"/>
                </a:lnTo>
                <a:lnTo>
                  <a:pt x="0" y="1185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962400" y="2125133"/>
            <a:ext cx="25401" cy="25401"/>
          </a:xfrm>
          <a:custGeom>
            <a:avLst/>
            <a:gdLst/>
            <a:ahLst/>
            <a:cxnLst/>
            <a:rect l="0" t="0" r="0" b="0"/>
            <a:pathLst>
              <a:path w="25401" h="25401">
                <a:moveTo>
                  <a:pt x="8467" y="25400"/>
                </a:moveTo>
                <a:lnTo>
                  <a:pt x="8467" y="25400"/>
                </a:lnTo>
                <a:lnTo>
                  <a:pt x="8467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16934"/>
                </a:lnTo>
                <a:lnTo>
                  <a:pt x="16933" y="16934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064000" y="2108200"/>
            <a:ext cx="16934" cy="228601"/>
          </a:xfrm>
          <a:custGeom>
            <a:avLst/>
            <a:gdLst/>
            <a:ahLst/>
            <a:cxnLst/>
            <a:rect l="0" t="0" r="0" b="0"/>
            <a:pathLst>
              <a:path w="16934" h="228601">
                <a:moveTo>
                  <a:pt x="16933" y="0"/>
                </a:move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93133"/>
                </a:lnTo>
                <a:lnTo>
                  <a:pt x="8467" y="118533"/>
                </a:lnTo>
                <a:lnTo>
                  <a:pt x="8467" y="143933"/>
                </a:lnTo>
                <a:lnTo>
                  <a:pt x="8467" y="160867"/>
                </a:lnTo>
                <a:lnTo>
                  <a:pt x="8467" y="186267"/>
                </a:lnTo>
                <a:lnTo>
                  <a:pt x="0" y="203200"/>
                </a:lnTo>
                <a:lnTo>
                  <a:pt x="0" y="211667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013200" y="2116667"/>
            <a:ext cx="330201" cy="203201"/>
          </a:xfrm>
          <a:custGeom>
            <a:avLst/>
            <a:gdLst/>
            <a:ahLst/>
            <a:cxnLst/>
            <a:rect l="0" t="0" r="0" b="0"/>
            <a:pathLst>
              <a:path w="330201" h="203201">
                <a:moveTo>
                  <a:pt x="0" y="101600"/>
                </a:moveTo>
                <a:lnTo>
                  <a:pt x="0" y="101600"/>
                </a:lnTo>
                <a:lnTo>
                  <a:pt x="0" y="101600"/>
                </a:lnTo>
                <a:lnTo>
                  <a:pt x="0" y="101600"/>
                </a:lnTo>
                <a:lnTo>
                  <a:pt x="0" y="101600"/>
                </a:lnTo>
                <a:lnTo>
                  <a:pt x="8467" y="101600"/>
                </a:lnTo>
                <a:lnTo>
                  <a:pt x="16933" y="110066"/>
                </a:lnTo>
                <a:lnTo>
                  <a:pt x="25400" y="110066"/>
                </a:lnTo>
                <a:lnTo>
                  <a:pt x="42333" y="110066"/>
                </a:lnTo>
                <a:lnTo>
                  <a:pt x="59267" y="118533"/>
                </a:lnTo>
                <a:lnTo>
                  <a:pt x="76200" y="110066"/>
                </a:lnTo>
                <a:lnTo>
                  <a:pt x="93133" y="110066"/>
                </a:lnTo>
                <a:lnTo>
                  <a:pt x="110067" y="101600"/>
                </a:lnTo>
                <a:lnTo>
                  <a:pt x="127000" y="93133"/>
                </a:lnTo>
                <a:lnTo>
                  <a:pt x="135467" y="84666"/>
                </a:lnTo>
                <a:lnTo>
                  <a:pt x="152400" y="67733"/>
                </a:lnTo>
                <a:lnTo>
                  <a:pt x="160867" y="59266"/>
                </a:lnTo>
                <a:lnTo>
                  <a:pt x="169333" y="42333"/>
                </a:lnTo>
                <a:lnTo>
                  <a:pt x="177800" y="25400"/>
                </a:lnTo>
                <a:lnTo>
                  <a:pt x="177800" y="8466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16933"/>
                </a:lnTo>
                <a:lnTo>
                  <a:pt x="177800" y="25400"/>
                </a:lnTo>
                <a:lnTo>
                  <a:pt x="177800" y="50800"/>
                </a:lnTo>
                <a:lnTo>
                  <a:pt x="169333" y="67733"/>
                </a:lnTo>
                <a:lnTo>
                  <a:pt x="177800" y="93133"/>
                </a:lnTo>
                <a:lnTo>
                  <a:pt x="177800" y="118533"/>
                </a:lnTo>
                <a:lnTo>
                  <a:pt x="177800" y="143933"/>
                </a:lnTo>
                <a:lnTo>
                  <a:pt x="177800" y="160866"/>
                </a:lnTo>
                <a:lnTo>
                  <a:pt x="177800" y="177800"/>
                </a:lnTo>
                <a:lnTo>
                  <a:pt x="177800" y="186266"/>
                </a:lnTo>
                <a:lnTo>
                  <a:pt x="186267" y="194733"/>
                </a:lnTo>
                <a:lnTo>
                  <a:pt x="186267" y="203200"/>
                </a:lnTo>
                <a:lnTo>
                  <a:pt x="186267" y="203200"/>
                </a:lnTo>
                <a:lnTo>
                  <a:pt x="186267" y="203200"/>
                </a:lnTo>
                <a:lnTo>
                  <a:pt x="186267" y="203200"/>
                </a:lnTo>
                <a:lnTo>
                  <a:pt x="186267" y="194733"/>
                </a:lnTo>
                <a:lnTo>
                  <a:pt x="186267" y="177800"/>
                </a:lnTo>
                <a:lnTo>
                  <a:pt x="194733" y="152400"/>
                </a:lnTo>
                <a:lnTo>
                  <a:pt x="194733" y="127000"/>
                </a:lnTo>
                <a:lnTo>
                  <a:pt x="203200" y="110066"/>
                </a:lnTo>
                <a:lnTo>
                  <a:pt x="203200" y="93133"/>
                </a:lnTo>
                <a:lnTo>
                  <a:pt x="211667" y="76200"/>
                </a:lnTo>
                <a:lnTo>
                  <a:pt x="220133" y="67733"/>
                </a:lnTo>
                <a:lnTo>
                  <a:pt x="228600" y="59266"/>
                </a:lnTo>
                <a:lnTo>
                  <a:pt x="245533" y="59266"/>
                </a:lnTo>
                <a:lnTo>
                  <a:pt x="262467" y="59266"/>
                </a:lnTo>
                <a:lnTo>
                  <a:pt x="270933" y="67733"/>
                </a:lnTo>
                <a:lnTo>
                  <a:pt x="287867" y="67733"/>
                </a:lnTo>
                <a:lnTo>
                  <a:pt x="296333" y="84666"/>
                </a:lnTo>
                <a:lnTo>
                  <a:pt x="304800" y="93133"/>
                </a:lnTo>
                <a:lnTo>
                  <a:pt x="304800" y="110066"/>
                </a:lnTo>
                <a:lnTo>
                  <a:pt x="313267" y="127000"/>
                </a:lnTo>
                <a:lnTo>
                  <a:pt x="313267" y="135466"/>
                </a:lnTo>
                <a:lnTo>
                  <a:pt x="313267" y="152400"/>
                </a:lnTo>
                <a:lnTo>
                  <a:pt x="304800" y="160866"/>
                </a:lnTo>
                <a:lnTo>
                  <a:pt x="304800" y="169333"/>
                </a:lnTo>
                <a:lnTo>
                  <a:pt x="304800" y="177800"/>
                </a:lnTo>
                <a:lnTo>
                  <a:pt x="304800" y="186266"/>
                </a:lnTo>
                <a:lnTo>
                  <a:pt x="304800" y="186266"/>
                </a:lnTo>
                <a:lnTo>
                  <a:pt x="313267" y="186266"/>
                </a:lnTo>
                <a:lnTo>
                  <a:pt x="313267" y="177800"/>
                </a:lnTo>
                <a:lnTo>
                  <a:pt x="321733" y="169333"/>
                </a:lnTo>
                <a:lnTo>
                  <a:pt x="321733" y="169333"/>
                </a:lnTo>
                <a:lnTo>
                  <a:pt x="330200" y="160866"/>
                </a:lnTo>
                <a:lnTo>
                  <a:pt x="330200" y="160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504267" y="2184400"/>
            <a:ext cx="152401" cy="152401"/>
          </a:xfrm>
          <a:custGeom>
            <a:avLst/>
            <a:gdLst/>
            <a:ahLst/>
            <a:cxnLst/>
            <a:rect l="0" t="0" r="0" b="0"/>
            <a:pathLst>
              <a:path w="152401" h="152401">
                <a:moveTo>
                  <a:pt x="16933" y="59267"/>
                </a:moveTo>
                <a:lnTo>
                  <a:pt x="16933" y="67733"/>
                </a:lnTo>
                <a:lnTo>
                  <a:pt x="16933" y="67733"/>
                </a:lnTo>
                <a:lnTo>
                  <a:pt x="25400" y="76200"/>
                </a:lnTo>
                <a:lnTo>
                  <a:pt x="33866" y="76200"/>
                </a:lnTo>
                <a:lnTo>
                  <a:pt x="42333" y="76200"/>
                </a:lnTo>
                <a:lnTo>
                  <a:pt x="50800" y="84667"/>
                </a:lnTo>
                <a:lnTo>
                  <a:pt x="67733" y="76200"/>
                </a:lnTo>
                <a:lnTo>
                  <a:pt x="76200" y="76200"/>
                </a:lnTo>
                <a:lnTo>
                  <a:pt x="93133" y="76200"/>
                </a:lnTo>
                <a:lnTo>
                  <a:pt x="110066" y="67733"/>
                </a:lnTo>
                <a:lnTo>
                  <a:pt x="118533" y="50800"/>
                </a:lnTo>
                <a:lnTo>
                  <a:pt x="127000" y="42333"/>
                </a:lnTo>
                <a:lnTo>
                  <a:pt x="127000" y="25400"/>
                </a:lnTo>
                <a:lnTo>
                  <a:pt x="135466" y="16933"/>
                </a:lnTo>
                <a:lnTo>
                  <a:pt x="135466" y="8467"/>
                </a:lnTo>
                <a:lnTo>
                  <a:pt x="127000" y="0"/>
                </a:lnTo>
                <a:lnTo>
                  <a:pt x="127000" y="0"/>
                </a:lnTo>
                <a:lnTo>
                  <a:pt x="118533" y="0"/>
                </a:lnTo>
                <a:lnTo>
                  <a:pt x="101600" y="0"/>
                </a:lnTo>
                <a:lnTo>
                  <a:pt x="93133" y="0"/>
                </a:lnTo>
                <a:lnTo>
                  <a:pt x="76200" y="0"/>
                </a:lnTo>
                <a:lnTo>
                  <a:pt x="59266" y="8467"/>
                </a:lnTo>
                <a:lnTo>
                  <a:pt x="42333" y="16933"/>
                </a:lnTo>
                <a:lnTo>
                  <a:pt x="25400" y="33867"/>
                </a:lnTo>
                <a:lnTo>
                  <a:pt x="16933" y="42333"/>
                </a:lnTo>
                <a:lnTo>
                  <a:pt x="8466" y="59267"/>
                </a:lnTo>
                <a:lnTo>
                  <a:pt x="0" y="76200"/>
                </a:lnTo>
                <a:lnTo>
                  <a:pt x="0" y="93133"/>
                </a:lnTo>
                <a:lnTo>
                  <a:pt x="0" y="110067"/>
                </a:lnTo>
                <a:lnTo>
                  <a:pt x="16933" y="118533"/>
                </a:lnTo>
                <a:lnTo>
                  <a:pt x="25400" y="135467"/>
                </a:lnTo>
                <a:lnTo>
                  <a:pt x="42333" y="143933"/>
                </a:lnTo>
                <a:lnTo>
                  <a:pt x="50800" y="152400"/>
                </a:lnTo>
                <a:lnTo>
                  <a:pt x="67733" y="152400"/>
                </a:lnTo>
                <a:lnTo>
                  <a:pt x="84666" y="152400"/>
                </a:lnTo>
                <a:lnTo>
                  <a:pt x="101600" y="152400"/>
                </a:lnTo>
                <a:lnTo>
                  <a:pt x="110066" y="135467"/>
                </a:lnTo>
                <a:lnTo>
                  <a:pt x="127000" y="127000"/>
                </a:lnTo>
                <a:lnTo>
                  <a:pt x="135466" y="110067"/>
                </a:lnTo>
                <a:lnTo>
                  <a:pt x="152400" y="93133"/>
                </a:lnTo>
                <a:lnTo>
                  <a:pt x="152400" y="93133"/>
                </a:lnTo>
                <a:lnTo>
                  <a:pt x="152400" y="76200"/>
                </a:lnTo>
                <a:lnTo>
                  <a:pt x="152400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690533" y="2184400"/>
            <a:ext cx="203201" cy="152401"/>
          </a:xfrm>
          <a:custGeom>
            <a:avLst/>
            <a:gdLst/>
            <a:ahLst/>
            <a:cxnLst/>
            <a:rect l="0" t="0" r="0" b="0"/>
            <a:pathLst>
              <a:path w="203201" h="152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67733"/>
                </a:lnTo>
                <a:lnTo>
                  <a:pt x="16934" y="84667"/>
                </a:lnTo>
                <a:lnTo>
                  <a:pt x="16934" y="101600"/>
                </a:lnTo>
                <a:lnTo>
                  <a:pt x="16934" y="118533"/>
                </a:lnTo>
                <a:lnTo>
                  <a:pt x="16934" y="127000"/>
                </a:lnTo>
                <a:lnTo>
                  <a:pt x="16934" y="135467"/>
                </a:lnTo>
                <a:lnTo>
                  <a:pt x="16934" y="143933"/>
                </a:lnTo>
                <a:lnTo>
                  <a:pt x="16934" y="143933"/>
                </a:lnTo>
                <a:lnTo>
                  <a:pt x="25400" y="143933"/>
                </a:lnTo>
                <a:lnTo>
                  <a:pt x="25400" y="143933"/>
                </a:lnTo>
                <a:lnTo>
                  <a:pt x="25400" y="135467"/>
                </a:lnTo>
                <a:lnTo>
                  <a:pt x="25400" y="127000"/>
                </a:lnTo>
                <a:lnTo>
                  <a:pt x="25400" y="118533"/>
                </a:lnTo>
                <a:lnTo>
                  <a:pt x="33867" y="101600"/>
                </a:lnTo>
                <a:lnTo>
                  <a:pt x="33867" y="76200"/>
                </a:lnTo>
                <a:lnTo>
                  <a:pt x="50800" y="59267"/>
                </a:lnTo>
                <a:lnTo>
                  <a:pt x="59267" y="42333"/>
                </a:lnTo>
                <a:lnTo>
                  <a:pt x="67734" y="33867"/>
                </a:lnTo>
                <a:lnTo>
                  <a:pt x="76200" y="25400"/>
                </a:lnTo>
                <a:lnTo>
                  <a:pt x="84667" y="25400"/>
                </a:lnTo>
                <a:lnTo>
                  <a:pt x="101600" y="25400"/>
                </a:lnTo>
                <a:lnTo>
                  <a:pt x="118534" y="33867"/>
                </a:lnTo>
                <a:lnTo>
                  <a:pt x="127000" y="33867"/>
                </a:lnTo>
                <a:lnTo>
                  <a:pt x="135467" y="42333"/>
                </a:lnTo>
                <a:lnTo>
                  <a:pt x="135467" y="59267"/>
                </a:lnTo>
                <a:lnTo>
                  <a:pt x="135467" y="76200"/>
                </a:lnTo>
                <a:lnTo>
                  <a:pt x="143934" y="93133"/>
                </a:lnTo>
                <a:lnTo>
                  <a:pt x="143934" y="110067"/>
                </a:lnTo>
                <a:lnTo>
                  <a:pt x="143934" y="127000"/>
                </a:lnTo>
                <a:lnTo>
                  <a:pt x="143934" y="135467"/>
                </a:lnTo>
                <a:lnTo>
                  <a:pt x="152400" y="143933"/>
                </a:lnTo>
                <a:lnTo>
                  <a:pt x="160867" y="152400"/>
                </a:lnTo>
                <a:lnTo>
                  <a:pt x="177800" y="152400"/>
                </a:lnTo>
                <a:lnTo>
                  <a:pt x="186267" y="143933"/>
                </a:lnTo>
                <a:lnTo>
                  <a:pt x="186267" y="143933"/>
                </a:lnTo>
                <a:lnTo>
                  <a:pt x="203200" y="143933"/>
                </a:lnTo>
                <a:lnTo>
                  <a:pt x="203200" y="143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902200" y="2099733"/>
            <a:ext cx="186268" cy="262468"/>
          </a:xfrm>
          <a:custGeom>
            <a:avLst/>
            <a:gdLst/>
            <a:ahLst/>
            <a:cxnLst/>
            <a:rect l="0" t="0" r="0" b="0"/>
            <a:pathLst>
              <a:path w="186268" h="262468">
                <a:moveTo>
                  <a:pt x="110067" y="127000"/>
                </a:moveTo>
                <a:lnTo>
                  <a:pt x="110067" y="127000"/>
                </a:lnTo>
                <a:lnTo>
                  <a:pt x="110067" y="127000"/>
                </a:lnTo>
                <a:lnTo>
                  <a:pt x="110067" y="118534"/>
                </a:lnTo>
                <a:lnTo>
                  <a:pt x="110067" y="118534"/>
                </a:lnTo>
                <a:lnTo>
                  <a:pt x="101600" y="118534"/>
                </a:lnTo>
                <a:lnTo>
                  <a:pt x="93133" y="118534"/>
                </a:lnTo>
                <a:lnTo>
                  <a:pt x="76200" y="118534"/>
                </a:lnTo>
                <a:lnTo>
                  <a:pt x="67733" y="118534"/>
                </a:lnTo>
                <a:lnTo>
                  <a:pt x="59267" y="127000"/>
                </a:lnTo>
                <a:lnTo>
                  <a:pt x="42333" y="127000"/>
                </a:lnTo>
                <a:lnTo>
                  <a:pt x="33867" y="143934"/>
                </a:lnTo>
                <a:lnTo>
                  <a:pt x="16933" y="152400"/>
                </a:lnTo>
                <a:lnTo>
                  <a:pt x="8467" y="169334"/>
                </a:lnTo>
                <a:lnTo>
                  <a:pt x="0" y="186267"/>
                </a:lnTo>
                <a:lnTo>
                  <a:pt x="0" y="203200"/>
                </a:lnTo>
                <a:lnTo>
                  <a:pt x="0" y="220134"/>
                </a:lnTo>
                <a:lnTo>
                  <a:pt x="0" y="228600"/>
                </a:lnTo>
                <a:lnTo>
                  <a:pt x="8467" y="245534"/>
                </a:lnTo>
                <a:lnTo>
                  <a:pt x="16933" y="254000"/>
                </a:lnTo>
                <a:lnTo>
                  <a:pt x="25400" y="262467"/>
                </a:lnTo>
                <a:lnTo>
                  <a:pt x="33867" y="262467"/>
                </a:lnTo>
                <a:lnTo>
                  <a:pt x="50800" y="262467"/>
                </a:lnTo>
                <a:lnTo>
                  <a:pt x="59267" y="254000"/>
                </a:lnTo>
                <a:lnTo>
                  <a:pt x="76200" y="245534"/>
                </a:lnTo>
                <a:lnTo>
                  <a:pt x="84667" y="228600"/>
                </a:lnTo>
                <a:lnTo>
                  <a:pt x="93133" y="211667"/>
                </a:lnTo>
                <a:lnTo>
                  <a:pt x="101600" y="194734"/>
                </a:lnTo>
                <a:lnTo>
                  <a:pt x="110067" y="169334"/>
                </a:lnTo>
                <a:lnTo>
                  <a:pt x="110067" y="143934"/>
                </a:lnTo>
                <a:lnTo>
                  <a:pt x="110067" y="118534"/>
                </a:lnTo>
                <a:lnTo>
                  <a:pt x="110067" y="93134"/>
                </a:lnTo>
                <a:lnTo>
                  <a:pt x="110067" y="67734"/>
                </a:lnTo>
                <a:lnTo>
                  <a:pt x="101600" y="50800"/>
                </a:lnTo>
                <a:lnTo>
                  <a:pt x="93133" y="33867"/>
                </a:lnTo>
                <a:lnTo>
                  <a:pt x="93133" y="25400"/>
                </a:lnTo>
                <a:lnTo>
                  <a:pt x="84667" y="16934"/>
                </a:lnTo>
                <a:lnTo>
                  <a:pt x="84667" y="8467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8467"/>
                </a:lnTo>
                <a:lnTo>
                  <a:pt x="76200" y="25400"/>
                </a:lnTo>
                <a:lnTo>
                  <a:pt x="76200" y="42334"/>
                </a:lnTo>
                <a:lnTo>
                  <a:pt x="76200" y="59267"/>
                </a:lnTo>
                <a:lnTo>
                  <a:pt x="76200" y="84667"/>
                </a:lnTo>
                <a:lnTo>
                  <a:pt x="84667" y="110067"/>
                </a:lnTo>
                <a:lnTo>
                  <a:pt x="84667" y="143934"/>
                </a:lnTo>
                <a:lnTo>
                  <a:pt x="93133" y="160867"/>
                </a:lnTo>
                <a:lnTo>
                  <a:pt x="101600" y="186267"/>
                </a:lnTo>
                <a:lnTo>
                  <a:pt x="110067" y="203200"/>
                </a:lnTo>
                <a:lnTo>
                  <a:pt x="118533" y="211667"/>
                </a:lnTo>
                <a:lnTo>
                  <a:pt x="135467" y="228600"/>
                </a:lnTo>
                <a:lnTo>
                  <a:pt x="143933" y="228600"/>
                </a:lnTo>
                <a:lnTo>
                  <a:pt x="152400" y="237067"/>
                </a:lnTo>
                <a:lnTo>
                  <a:pt x="169333" y="237067"/>
                </a:lnTo>
                <a:lnTo>
                  <a:pt x="177800" y="228600"/>
                </a:lnTo>
                <a:lnTo>
                  <a:pt x="177800" y="228600"/>
                </a:lnTo>
                <a:lnTo>
                  <a:pt x="186267" y="220134"/>
                </a:lnTo>
                <a:lnTo>
                  <a:pt x="186267" y="2201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105400" y="2209800"/>
            <a:ext cx="110068" cy="245534"/>
          </a:xfrm>
          <a:custGeom>
            <a:avLst/>
            <a:gdLst/>
            <a:ahLst/>
            <a:cxnLst/>
            <a:rect l="0" t="0" r="0" b="0"/>
            <a:pathLst>
              <a:path w="110068" h="245534">
                <a:moveTo>
                  <a:pt x="16933" y="8467"/>
                </a:moveTo>
                <a:lnTo>
                  <a:pt x="16933" y="16933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42333"/>
                </a:lnTo>
                <a:lnTo>
                  <a:pt x="16933" y="59267"/>
                </a:lnTo>
                <a:lnTo>
                  <a:pt x="16933" y="84667"/>
                </a:lnTo>
                <a:lnTo>
                  <a:pt x="16933" y="110067"/>
                </a:lnTo>
                <a:lnTo>
                  <a:pt x="16933" y="143933"/>
                </a:lnTo>
                <a:lnTo>
                  <a:pt x="25400" y="169333"/>
                </a:lnTo>
                <a:lnTo>
                  <a:pt x="25400" y="194733"/>
                </a:lnTo>
                <a:lnTo>
                  <a:pt x="25400" y="220133"/>
                </a:lnTo>
                <a:lnTo>
                  <a:pt x="25400" y="228600"/>
                </a:lnTo>
                <a:lnTo>
                  <a:pt x="25400" y="245533"/>
                </a:lnTo>
                <a:lnTo>
                  <a:pt x="25400" y="245533"/>
                </a:lnTo>
                <a:lnTo>
                  <a:pt x="25400" y="245533"/>
                </a:lnTo>
                <a:lnTo>
                  <a:pt x="25400" y="245533"/>
                </a:lnTo>
                <a:lnTo>
                  <a:pt x="25400" y="237067"/>
                </a:lnTo>
                <a:lnTo>
                  <a:pt x="16933" y="220133"/>
                </a:lnTo>
                <a:lnTo>
                  <a:pt x="16933" y="194733"/>
                </a:lnTo>
                <a:lnTo>
                  <a:pt x="16933" y="169333"/>
                </a:lnTo>
                <a:lnTo>
                  <a:pt x="8467" y="135467"/>
                </a:lnTo>
                <a:lnTo>
                  <a:pt x="8467" y="110067"/>
                </a:lnTo>
                <a:lnTo>
                  <a:pt x="0" y="76200"/>
                </a:lnTo>
                <a:lnTo>
                  <a:pt x="0" y="50800"/>
                </a:lnTo>
                <a:lnTo>
                  <a:pt x="0" y="25400"/>
                </a:lnTo>
                <a:lnTo>
                  <a:pt x="0" y="16933"/>
                </a:lnTo>
                <a:lnTo>
                  <a:pt x="0" y="8467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9267" y="0"/>
                </a:lnTo>
                <a:lnTo>
                  <a:pt x="76200" y="8467"/>
                </a:lnTo>
                <a:lnTo>
                  <a:pt x="93133" y="16933"/>
                </a:lnTo>
                <a:lnTo>
                  <a:pt x="101600" y="33867"/>
                </a:lnTo>
                <a:lnTo>
                  <a:pt x="110067" y="50800"/>
                </a:lnTo>
                <a:lnTo>
                  <a:pt x="110067" y="59267"/>
                </a:lnTo>
                <a:lnTo>
                  <a:pt x="110067" y="76200"/>
                </a:lnTo>
                <a:lnTo>
                  <a:pt x="101600" y="93133"/>
                </a:lnTo>
                <a:lnTo>
                  <a:pt x="84667" y="110067"/>
                </a:lnTo>
                <a:lnTo>
                  <a:pt x="76200" y="118533"/>
                </a:lnTo>
                <a:lnTo>
                  <a:pt x="67733" y="127000"/>
                </a:lnTo>
                <a:lnTo>
                  <a:pt x="50800" y="135467"/>
                </a:lnTo>
                <a:lnTo>
                  <a:pt x="42333" y="135467"/>
                </a:lnTo>
                <a:lnTo>
                  <a:pt x="33867" y="135467"/>
                </a:lnTo>
                <a:lnTo>
                  <a:pt x="33867" y="127000"/>
                </a:lnTo>
                <a:lnTo>
                  <a:pt x="33867" y="118533"/>
                </a:lnTo>
                <a:lnTo>
                  <a:pt x="33867" y="101600"/>
                </a:lnTo>
                <a:lnTo>
                  <a:pt x="42333" y="84667"/>
                </a:lnTo>
                <a:lnTo>
                  <a:pt x="59267" y="67733"/>
                </a:lnTo>
                <a:lnTo>
                  <a:pt x="76200" y="59267"/>
                </a:lnTo>
                <a:lnTo>
                  <a:pt x="76200" y="59267"/>
                </a:lnTo>
                <a:lnTo>
                  <a:pt x="84667" y="50800"/>
                </a:lnTo>
                <a:lnTo>
                  <a:pt x="84667" y="50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283200" y="2226733"/>
            <a:ext cx="76201" cy="143935"/>
          </a:xfrm>
          <a:custGeom>
            <a:avLst/>
            <a:gdLst/>
            <a:ahLst/>
            <a:cxnLst/>
            <a:rect l="0" t="0" r="0" b="0"/>
            <a:pathLst>
              <a:path w="76201" h="143935">
                <a:moveTo>
                  <a:pt x="33867" y="8467"/>
                </a:moveTo>
                <a:lnTo>
                  <a:pt x="33867" y="8467"/>
                </a:lnTo>
                <a:lnTo>
                  <a:pt x="33867" y="8467"/>
                </a:lnTo>
                <a:lnTo>
                  <a:pt x="42333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42333" y="16934"/>
                </a:lnTo>
                <a:lnTo>
                  <a:pt x="33867" y="16934"/>
                </a:lnTo>
                <a:lnTo>
                  <a:pt x="33867" y="25400"/>
                </a:lnTo>
                <a:lnTo>
                  <a:pt x="25400" y="33867"/>
                </a:lnTo>
                <a:lnTo>
                  <a:pt x="16933" y="42334"/>
                </a:lnTo>
                <a:lnTo>
                  <a:pt x="8467" y="59267"/>
                </a:lnTo>
                <a:lnTo>
                  <a:pt x="0" y="67734"/>
                </a:lnTo>
                <a:lnTo>
                  <a:pt x="0" y="84667"/>
                </a:lnTo>
                <a:lnTo>
                  <a:pt x="0" y="101600"/>
                </a:lnTo>
                <a:lnTo>
                  <a:pt x="0" y="110067"/>
                </a:lnTo>
                <a:lnTo>
                  <a:pt x="8467" y="127000"/>
                </a:lnTo>
                <a:lnTo>
                  <a:pt x="16933" y="135467"/>
                </a:lnTo>
                <a:lnTo>
                  <a:pt x="25400" y="135467"/>
                </a:lnTo>
                <a:lnTo>
                  <a:pt x="42333" y="143934"/>
                </a:lnTo>
                <a:lnTo>
                  <a:pt x="50800" y="135467"/>
                </a:lnTo>
                <a:lnTo>
                  <a:pt x="59267" y="135467"/>
                </a:lnTo>
                <a:lnTo>
                  <a:pt x="67733" y="127000"/>
                </a:lnTo>
                <a:lnTo>
                  <a:pt x="67733" y="110067"/>
                </a:lnTo>
                <a:lnTo>
                  <a:pt x="76200" y="101600"/>
                </a:lnTo>
                <a:lnTo>
                  <a:pt x="67733" y="76200"/>
                </a:lnTo>
                <a:lnTo>
                  <a:pt x="67733" y="59267"/>
                </a:lnTo>
                <a:lnTo>
                  <a:pt x="67733" y="42334"/>
                </a:lnTo>
                <a:lnTo>
                  <a:pt x="59267" y="33867"/>
                </a:lnTo>
                <a:lnTo>
                  <a:pt x="50800" y="16934"/>
                </a:lnTo>
                <a:lnTo>
                  <a:pt x="42333" y="16934"/>
                </a:lnTo>
                <a:lnTo>
                  <a:pt x="33867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0"/>
                </a:lnTo>
                <a:lnTo>
                  <a:pt x="33867" y="0"/>
                </a:lnTo>
                <a:lnTo>
                  <a:pt x="33867" y="0"/>
                </a:lnTo>
                <a:lnTo>
                  <a:pt x="50800" y="0"/>
                </a:lnTo>
                <a:lnTo>
                  <a:pt x="508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393267" y="2209800"/>
            <a:ext cx="110067" cy="135468"/>
          </a:xfrm>
          <a:custGeom>
            <a:avLst/>
            <a:gdLst/>
            <a:ahLst/>
            <a:cxnLst/>
            <a:rect l="0" t="0" r="0" b="0"/>
            <a:pathLst>
              <a:path w="110067" h="135468">
                <a:moveTo>
                  <a:pt x="0" y="8467"/>
                </a:moveTo>
                <a:lnTo>
                  <a:pt x="8466" y="0"/>
                </a:lnTo>
                <a:lnTo>
                  <a:pt x="8466" y="0"/>
                </a:lnTo>
                <a:lnTo>
                  <a:pt x="25400" y="0"/>
                </a:lnTo>
                <a:lnTo>
                  <a:pt x="25400" y="0"/>
                </a:lnTo>
                <a:lnTo>
                  <a:pt x="33866" y="0"/>
                </a:lnTo>
                <a:lnTo>
                  <a:pt x="33866" y="8467"/>
                </a:lnTo>
                <a:lnTo>
                  <a:pt x="42333" y="16933"/>
                </a:lnTo>
                <a:lnTo>
                  <a:pt x="42333" y="25400"/>
                </a:lnTo>
                <a:lnTo>
                  <a:pt x="42333" y="33867"/>
                </a:lnTo>
                <a:lnTo>
                  <a:pt x="42333" y="50800"/>
                </a:lnTo>
                <a:lnTo>
                  <a:pt x="42333" y="67733"/>
                </a:lnTo>
                <a:lnTo>
                  <a:pt x="42333" y="84667"/>
                </a:lnTo>
                <a:lnTo>
                  <a:pt x="42333" y="101600"/>
                </a:lnTo>
                <a:lnTo>
                  <a:pt x="50800" y="110067"/>
                </a:lnTo>
                <a:lnTo>
                  <a:pt x="50800" y="127000"/>
                </a:lnTo>
                <a:lnTo>
                  <a:pt x="59266" y="127000"/>
                </a:lnTo>
                <a:lnTo>
                  <a:pt x="67733" y="135467"/>
                </a:lnTo>
                <a:lnTo>
                  <a:pt x="76200" y="135467"/>
                </a:lnTo>
                <a:lnTo>
                  <a:pt x="84666" y="135467"/>
                </a:lnTo>
                <a:lnTo>
                  <a:pt x="93133" y="127000"/>
                </a:lnTo>
                <a:lnTo>
                  <a:pt x="101600" y="127000"/>
                </a:lnTo>
                <a:lnTo>
                  <a:pt x="101600" y="127000"/>
                </a:lnTo>
                <a:lnTo>
                  <a:pt x="110066" y="110067"/>
                </a:lnTo>
                <a:lnTo>
                  <a:pt x="110066" y="110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537200" y="2209800"/>
            <a:ext cx="203201" cy="152401"/>
          </a:xfrm>
          <a:custGeom>
            <a:avLst/>
            <a:gdLst/>
            <a:ahLst/>
            <a:cxnLst/>
            <a:rect l="0" t="0" r="0" b="0"/>
            <a:pathLst>
              <a:path w="203201" h="152401">
                <a:moveTo>
                  <a:pt x="25400" y="8467"/>
                </a:moveTo>
                <a:lnTo>
                  <a:pt x="25400" y="8467"/>
                </a:lnTo>
                <a:lnTo>
                  <a:pt x="25400" y="8467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33867"/>
                </a:lnTo>
                <a:lnTo>
                  <a:pt x="25400" y="50800"/>
                </a:lnTo>
                <a:lnTo>
                  <a:pt x="25400" y="59267"/>
                </a:lnTo>
                <a:lnTo>
                  <a:pt x="25400" y="84667"/>
                </a:lnTo>
                <a:lnTo>
                  <a:pt x="25400" y="101600"/>
                </a:lnTo>
                <a:lnTo>
                  <a:pt x="16933" y="118533"/>
                </a:lnTo>
                <a:lnTo>
                  <a:pt x="16933" y="127000"/>
                </a:lnTo>
                <a:lnTo>
                  <a:pt x="8467" y="135467"/>
                </a:lnTo>
                <a:lnTo>
                  <a:pt x="8467" y="143933"/>
                </a:lnTo>
                <a:lnTo>
                  <a:pt x="8467" y="143933"/>
                </a:lnTo>
                <a:lnTo>
                  <a:pt x="0" y="143933"/>
                </a:lnTo>
                <a:lnTo>
                  <a:pt x="0" y="143933"/>
                </a:lnTo>
                <a:lnTo>
                  <a:pt x="8467" y="135467"/>
                </a:lnTo>
                <a:lnTo>
                  <a:pt x="8467" y="127000"/>
                </a:lnTo>
                <a:lnTo>
                  <a:pt x="16933" y="110067"/>
                </a:lnTo>
                <a:lnTo>
                  <a:pt x="25400" y="84667"/>
                </a:lnTo>
                <a:lnTo>
                  <a:pt x="33867" y="59267"/>
                </a:lnTo>
                <a:lnTo>
                  <a:pt x="50800" y="42333"/>
                </a:lnTo>
                <a:lnTo>
                  <a:pt x="59267" y="25400"/>
                </a:lnTo>
                <a:lnTo>
                  <a:pt x="76200" y="8467"/>
                </a:lnTo>
                <a:lnTo>
                  <a:pt x="84667" y="0"/>
                </a:lnTo>
                <a:lnTo>
                  <a:pt x="101600" y="0"/>
                </a:lnTo>
                <a:lnTo>
                  <a:pt x="110067" y="8467"/>
                </a:lnTo>
                <a:lnTo>
                  <a:pt x="118533" y="8467"/>
                </a:lnTo>
                <a:lnTo>
                  <a:pt x="127000" y="16933"/>
                </a:lnTo>
                <a:lnTo>
                  <a:pt x="127000" y="25400"/>
                </a:lnTo>
                <a:lnTo>
                  <a:pt x="135467" y="42333"/>
                </a:lnTo>
                <a:lnTo>
                  <a:pt x="135467" y="59267"/>
                </a:lnTo>
                <a:lnTo>
                  <a:pt x="135467" y="84667"/>
                </a:lnTo>
                <a:lnTo>
                  <a:pt x="135467" y="110067"/>
                </a:lnTo>
                <a:lnTo>
                  <a:pt x="143933" y="127000"/>
                </a:lnTo>
                <a:lnTo>
                  <a:pt x="143933" y="143933"/>
                </a:lnTo>
                <a:lnTo>
                  <a:pt x="152400" y="152400"/>
                </a:lnTo>
                <a:lnTo>
                  <a:pt x="160867" y="152400"/>
                </a:lnTo>
                <a:lnTo>
                  <a:pt x="169333" y="152400"/>
                </a:lnTo>
                <a:lnTo>
                  <a:pt x="186267" y="152400"/>
                </a:lnTo>
                <a:lnTo>
                  <a:pt x="186267" y="143933"/>
                </a:lnTo>
                <a:lnTo>
                  <a:pt x="194733" y="135467"/>
                </a:lnTo>
                <a:lnTo>
                  <a:pt x="194733" y="135467"/>
                </a:lnTo>
                <a:lnTo>
                  <a:pt x="203200" y="118533"/>
                </a:lnTo>
                <a:lnTo>
                  <a:pt x="203200" y="118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782733" y="2133600"/>
            <a:ext cx="16935" cy="211668"/>
          </a:xfrm>
          <a:custGeom>
            <a:avLst/>
            <a:gdLst/>
            <a:ahLst/>
            <a:cxnLst/>
            <a:rect l="0" t="0" r="0" b="0"/>
            <a:pathLst>
              <a:path w="16935" h="211668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16933"/>
                </a:lnTo>
                <a:lnTo>
                  <a:pt x="8467" y="42333"/>
                </a:lnTo>
                <a:lnTo>
                  <a:pt x="8467" y="67733"/>
                </a:lnTo>
                <a:lnTo>
                  <a:pt x="8467" y="93133"/>
                </a:lnTo>
                <a:lnTo>
                  <a:pt x="8467" y="127000"/>
                </a:lnTo>
                <a:lnTo>
                  <a:pt x="8467" y="152400"/>
                </a:lnTo>
                <a:lnTo>
                  <a:pt x="8467" y="177800"/>
                </a:lnTo>
                <a:lnTo>
                  <a:pt x="8467" y="194733"/>
                </a:lnTo>
                <a:lnTo>
                  <a:pt x="8467" y="211667"/>
                </a:lnTo>
                <a:lnTo>
                  <a:pt x="16934" y="211667"/>
                </a:lnTo>
                <a:lnTo>
                  <a:pt x="16934" y="211667"/>
                </a:lnTo>
                <a:lnTo>
                  <a:pt x="16934" y="211667"/>
                </a:lnTo>
                <a:lnTo>
                  <a:pt x="8467" y="211667"/>
                </a:lnTo>
                <a:lnTo>
                  <a:pt x="8467" y="211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723467" y="2235200"/>
            <a:ext cx="143934" cy="16934"/>
          </a:xfrm>
          <a:custGeom>
            <a:avLst/>
            <a:gdLst/>
            <a:ahLst/>
            <a:cxnLst/>
            <a:rect l="0" t="0" r="0" b="0"/>
            <a:pathLst>
              <a:path w="143934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25400" y="8467"/>
                </a:lnTo>
                <a:lnTo>
                  <a:pt x="42333" y="16933"/>
                </a:lnTo>
                <a:lnTo>
                  <a:pt x="67733" y="16933"/>
                </a:lnTo>
                <a:lnTo>
                  <a:pt x="101600" y="16933"/>
                </a:lnTo>
                <a:lnTo>
                  <a:pt x="127000" y="8467"/>
                </a:lnTo>
                <a:lnTo>
                  <a:pt x="127000" y="8467"/>
                </a:lnTo>
                <a:lnTo>
                  <a:pt x="143933" y="0"/>
                </a:lnTo>
                <a:lnTo>
                  <a:pt x="1439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884333" y="2209800"/>
            <a:ext cx="127001" cy="186268"/>
          </a:xfrm>
          <a:custGeom>
            <a:avLst/>
            <a:gdLst/>
            <a:ahLst/>
            <a:cxnLst/>
            <a:rect l="0" t="0" r="0" b="0"/>
            <a:pathLst>
              <a:path w="127001" h="186268">
                <a:moveTo>
                  <a:pt x="84667" y="0"/>
                </a:moveTo>
                <a:lnTo>
                  <a:pt x="84667" y="8467"/>
                </a:lnTo>
                <a:lnTo>
                  <a:pt x="76200" y="8467"/>
                </a:lnTo>
                <a:lnTo>
                  <a:pt x="67734" y="8467"/>
                </a:lnTo>
                <a:lnTo>
                  <a:pt x="59267" y="16933"/>
                </a:lnTo>
                <a:lnTo>
                  <a:pt x="50800" y="25400"/>
                </a:lnTo>
                <a:lnTo>
                  <a:pt x="33867" y="33867"/>
                </a:lnTo>
                <a:lnTo>
                  <a:pt x="25400" y="42333"/>
                </a:lnTo>
                <a:lnTo>
                  <a:pt x="25400" y="50800"/>
                </a:lnTo>
                <a:lnTo>
                  <a:pt x="25400" y="59267"/>
                </a:lnTo>
                <a:lnTo>
                  <a:pt x="33867" y="76200"/>
                </a:lnTo>
                <a:lnTo>
                  <a:pt x="42334" y="84667"/>
                </a:lnTo>
                <a:lnTo>
                  <a:pt x="59267" y="101600"/>
                </a:lnTo>
                <a:lnTo>
                  <a:pt x="76200" y="110067"/>
                </a:lnTo>
                <a:lnTo>
                  <a:pt x="93134" y="118533"/>
                </a:lnTo>
                <a:lnTo>
                  <a:pt x="110067" y="135467"/>
                </a:lnTo>
                <a:lnTo>
                  <a:pt x="118534" y="143933"/>
                </a:lnTo>
                <a:lnTo>
                  <a:pt x="127000" y="152400"/>
                </a:lnTo>
                <a:lnTo>
                  <a:pt x="127000" y="169333"/>
                </a:lnTo>
                <a:lnTo>
                  <a:pt x="127000" y="177800"/>
                </a:lnTo>
                <a:lnTo>
                  <a:pt x="118534" y="186267"/>
                </a:lnTo>
                <a:lnTo>
                  <a:pt x="101600" y="186267"/>
                </a:lnTo>
                <a:lnTo>
                  <a:pt x="84667" y="186267"/>
                </a:lnTo>
                <a:lnTo>
                  <a:pt x="67734" y="186267"/>
                </a:lnTo>
                <a:lnTo>
                  <a:pt x="50800" y="177800"/>
                </a:lnTo>
                <a:lnTo>
                  <a:pt x="25400" y="169333"/>
                </a:lnTo>
                <a:lnTo>
                  <a:pt x="25400" y="169333"/>
                </a:lnTo>
                <a:lnTo>
                  <a:pt x="0" y="160867"/>
                </a:lnTo>
                <a:lnTo>
                  <a:pt x="0" y="160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511800" y="2074333"/>
            <a:ext cx="8468" cy="8468"/>
          </a:xfrm>
          <a:custGeom>
            <a:avLst/>
            <a:gdLst/>
            <a:ahLst/>
            <a:cxnLst/>
            <a:rect l="0" t="0" r="0" b="0"/>
            <a:pathLst>
              <a:path w="8468" h="8468">
                <a:moveTo>
                  <a:pt x="8467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1989667" y="2497667"/>
            <a:ext cx="101601" cy="194734"/>
          </a:xfrm>
          <a:custGeom>
            <a:avLst/>
            <a:gdLst/>
            <a:ahLst/>
            <a:cxnLst/>
            <a:rect l="0" t="0" r="0" b="0"/>
            <a:pathLst>
              <a:path w="101601" h="194734">
                <a:moveTo>
                  <a:pt x="33866" y="8466"/>
                </a:moveTo>
                <a:lnTo>
                  <a:pt x="33866" y="8466"/>
                </a:lnTo>
                <a:lnTo>
                  <a:pt x="33866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42333"/>
                </a:lnTo>
                <a:lnTo>
                  <a:pt x="0" y="67733"/>
                </a:lnTo>
                <a:lnTo>
                  <a:pt x="0" y="84666"/>
                </a:lnTo>
                <a:lnTo>
                  <a:pt x="8466" y="110066"/>
                </a:lnTo>
                <a:lnTo>
                  <a:pt x="8466" y="135466"/>
                </a:lnTo>
                <a:lnTo>
                  <a:pt x="16933" y="160866"/>
                </a:lnTo>
                <a:lnTo>
                  <a:pt x="25400" y="177800"/>
                </a:lnTo>
                <a:lnTo>
                  <a:pt x="33866" y="186266"/>
                </a:lnTo>
                <a:lnTo>
                  <a:pt x="42333" y="194733"/>
                </a:lnTo>
                <a:lnTo>
                  <a:pt x="50800" y="194733"/>
                </a:lnTo>
                <a:lnTo>
                  <a:pt x="59266" y="194733"/>
                </a:lnTo>
                <a:lnTo>
                  <a:pt x="76200" y="186266"/>
                </a:lnTo>
                <a:lnTo>
                  <a:pt x="84666" y="186266"/>
                </a:lnTo>
                <a:lnTo>
                  <a:pt x="93133" y="169333"/>
                </a:lnTo>
                <a:lnTo>
                  <a:pt x="101600" y="152400"/>
                </a:lnTo>
                <a:lnTo>
                  <a:pt x="101600" y="135466"/>
                </a:lnTo>
                <a:lnTo>
                  <a:pt x="101600" y="110066"/>
                </a:lnTo>
                <a:lnTo>
                  <a:pt x="93133" y="84666"/>
                </a:lnTo>
                <a:lnTo>
                  <a:pt x="84666" y="59266"/>
                </a:lnTo>
                <a:lnTo>
                  <a:pt x="67733" y="33866"/>
                </a:lnTo>
                <a:lnTo>
                  <a:pt x="59266" y="16933"/>
                </a:lnTo>
                <a:lnTo>
                  <a:pt x="50800" y="8466"/>
                </a:lnTo>
                <a:lnTo>
                  <a:pt x="42333" y="0"/>
                </a:lnTo>
                <a:lnTo>
                  <a:pt x="33866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2150533" y="2531533"/>
            <a:ext cx="135468" cy="169335"/>
          </a:xfrm>
          <a:custGeom>
            <a:avLst/>
            <a:gdLst/>
            <a:ahLst/>
            <a:cxnLst/>
            <a:rect l="0" t="0" r="0" b="0"/>
            <a:pathLst>
              <a:path w="135468" h="169335">
                <a:moveTo>
                  <a:pt x="0" y="25400"/>
                </a:moveTo>
                <a:lnTo>
                  <a:pt x="0" y="25400"/>
                </a:lnTo>
                <a:lnTo>
                  <a:pt x="0" y="33867"/>
                </a:lnTo>
                <a:lnTo>
                  <a:pt x="8467" y="42334"/>
                </a:lnTo>
                <a:lnTo>
                  <a:pt x="8467" y="50800"/>
                </a:lnTo>
                <a:lnTo>
                  <a:pt x="16934" y="76200"/>
                </a:lnTo>
                <a:lnTo>
                  <a:pt x="16934" y="93134"/>
                </a:lnTo>
                <a:lnTo>
                  <a:pt x="25400" y="118534"/>
                </a:lnTo>
                <a:lnTo>
                  <a:pt x="25400" y="135467"/>
                </a:lnTo>
                <a:lnTo>
                  <a:pt x="33867" y="143934"/>
                </a:lnTo>
                <a:lnTo>
                  <a:pt x="33867" y="152400"/>
                </a:lnTo>
                <a:lnTo>
                  <a:pt x="33867" y="160867"/>
                </a:lnTo>
                <a:lnTo>
                  <a:pt x="33867" y="160867"/>
                </a:lnTo>
                <a:lnTo>
                  <a:pt x="33867" y="169334"/>
                </a:lnTo>
                <a:lnTo>
                  <a:pt x="25400" y="160867"/>
                </a:lnTo>
                <a:lnTo>
                  <a:pt x="25400" y="160867"/>
                </a:lnTo>
                <a:lnTo>
                  <a:pt x="25400" y="143934"/>
                </a:lnTo>
                <a:lnTo>
                  <a:pt x="25400" y="135467"/>
                </a:lnTo>
                <a:lnTo>
                  <a:pt x="25400" y="118534"/>
                </a:lnTo>
                <a:lnTo>
                  <a:pt x="25400" y="93134"/>
                </a:lnTo>
                <a:lnTo>
                  <a:pt x="25400" y="67734"/>
                </a:lnTo>
                <a:lnTo>
                  <a:pt x="33867" y="50800"/>
                </a:lnTo>
                <a:lnTo>
                  <a:pt x="33867" y="33867"/>
                </a:lnTo>
                <a:lnTo>
                  <a:pt x="42334" y="16934"/>
                </a:lnTo>
                <a:lnTo>
                  <a:pt x="50800" y="8467"/>
                </a:lnTo>
                <a:lnTo>
                  <a:pt x="59267" y="0"/>
                </a:lnTo>
                <a:lnTo>
                  <a:pt x="67734" y="0"/>
                </a:lnTo>
                <a:lnTo>
                  <a:pt x="76200" y="8467"/>
                </a:lnTo>
                <a:lnTo>
                  <a:pt x="84667" y="16934"/>
                </a:lnTo>
                <a:lnTo>
                  <a:pt x="93134" y="25400"/>
                </a:lnTo>
                <a:lnTo>
                  <a:pt x="93134" y="42334"/>
                </a:lnTo>
                <a:lnTo>
                  <a:pt x="101600" y="59267"/>
                </a:lnTo>
                <a:lnTo>
                  <a:pt x="101600" y="76200"/>
                </a:lnTo>
                <a:lnTo>
                  <a:pt x="101600" y="101600"/>
                </a:lnTo>
                <a:lnTo>
                  <a:pt x="110067" y="110067"/>
                </a:lnTo>
                <a:lnTo>
                  <a:pt x="110067" y="127000"/>
                </a:lnTo>
                <a:lnTo>
                  <a:pt x="118534" y="127000"/>
                </a:lnTo>
                <a:lnTo>
                  <a:pt x="127000" y="127000"/>
                </a:lnTo>
                <a:lnTo>
                  <a:pt x="127000" y="127000"/>
                </a:lnTo>
                <a:lnTo>
                  <a:pt x="135467" y="127000"/>
                </a:lnTo>
                <a:lnTo>
                  <a:pt x="135467" y="127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" name="Freeform 2047"/>
          <p:cNvSpPr/>
          <p:nvPr/>
        </p:nvSpPr>
        <p:spPr>
          <a:xfrm>
            <a:off x="2497667" y="2472267"/>
            <a:ext cx="152401" cy="211667"/>
          </a:xfrm>
          <a:custGeom>
            <a:avLst/>
            <a:gdLst/>
            <a:ahLst/>
            <a:cxnLst/>
            <a:rect l="0" t="0" r="0" b="0"/>
            <a:pathLst>
              <a:path w="152401" h="211667">
                <a:moveTo>
                  <a:pt x="101600" y="59266"/>
                </a:moveTo>
                <a:lnTo>
                  <a:pt x="101600" y="59266"/>
                </a:lnTo>
                <a:lnTo>
                  <a:pt x="101600" y="50800"/>
                </a:lnTo>
                <a:lnTo>
                  <a:pt x="110066" y="50800"/>
                </a:lnTo>
                <a:lnTo>
                  <a:pt x="110066" y="42333"/>
                </a:lnTo>
                <a:lnTo>
                  <a:pt x="101600" y="33866"/>
                </a:lnTo>
                <a:lnTo>
                  <a:pt x="101600" y="25400"/>
                </a:lnTo>
                <a:lnTo>
                  <a:pt x="93133" y="16933"/>
                </a:lnTo>
                <a:lnTo>
                  <a:pt x="93133" y="8466"/>
                </a:lnTo>
                <a:lnTo>
                  <a:pt x="84666" y="0"/>
                </a:lnTo>
                <a:lnTo>
                  <a:pt x="67733" y="0"/>
                </a:lnTo>
                <a:lnTo>
                  <a:pt x="59266" y="8466"/>
                </a:lnTo>
                <a:lnTo>
                  <a:pt x="42333" y="16933"/>
                </a:lnTo>
                <a:lnTo>
                  <a:pt x="33866" y="33866"/>
                </a:lnTo>
                <a:lnTo>
                  <a:pt x="16933" y="50800"/>
                </a:lnTo>
                <a:lnTo>
                  <a:pt x="8466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8466" y="169333"/>
                </a:lnTo>
                <a:lnTo>
                  <a:pt x="16933" y="186266"/>
                </a:lnTo>
                <a:lnTo>
                  <a:pt x="33866" y="194733"/>
                </a:lnTo>
                <a:lnTo>
                  <a:pt x="42333" y="203200"/>
                </a:lnTo>
                <a:lnTo>
                  <a:pt x="67733" y="211666"/>
                </a:lnTo>
                <a:lnTo>
                  <a:pt x="84666" y="211666"/>
                </a:lnTo>
                <a:lnTo>
                  <a:pt x="101600" y="203200"/>
                </a:lnTo>
                <a:lnTo>
                  <a:pt x="118533" y="203200"/>
                </a:lnTo>
                <a:lnTo>
                  <a:pt x="135466" y="186266"/>
                </a:lnTo>
                <a:lnTo>
                  <a:pt x="143933" y="169333"/>
                </a:lnTo>
                <a:lnTo>
                  <a:pt x="143933" y="169333"/>
                </a:lnTo>
                <a:lnTo>
                  <a:pt x="152400" y="160866"/>
                </a:lnTo>
                <a:lnTo>
                  <a:pt x="152400" y="160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9" name="Freeform 2048"/>
          <p:cNvSpPr/>
          <p:nvPr/>
        </p:nvSpPr>
        <p:spPr>
          <a:xfrm>
            <a:off x="2709333" y="2514600"/>
            <a:ext cx="25401" cy="143934"/>
          </a:xfrm>
          <a:custGeom>
            <a:avLst/>
            <a:gdLst/>
            <a:ahLst/>
            <a:cxnLst/>
            <a:rect l="0" t="0" r="0" b="0"/>
            <a:pathLst>
              <a:path w="25401" h="143934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50800"/>
                </a:lnTo>
                <a:lnTo>
                  <a:pt x="8467" y="67733"/>
                </a:lnTo>
                <a:lnTo>
                  <a:pt x="8467" y="93133"/>
                </a:lnTo>
                <a:lnTo>
                  <a:pt x="16934" y="110067"/>
                </a:lnTo>
                <a:lnTo>
                  <a:pt x="16934" y="127000"/>
                </a:lnTo>
                <a:lnTo>
                  <a:pt x="16934" y="143933"/>
                </a:lnTo>
                <a:lnTo>
                  <a:pt x="25400" y="143933"/>
                </a:lnTo>
                <a:lnTo>
                  <a:pt x="25400" y="143933"/>
                </a:lnTo>
                <a:lnTo>
                  <a:pt x="25400" y="143933"/>
                </a:lnTo>
                <a:lnTo>
                  <a:pt x="25400" y="143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2" name="Freeform 2051"/>
          <p:cNvSpPr/>
          <p:nvPr/>
        </p:nvSpPr>
        <p:spPr>
          <a:xfrm>
            <a:off x="2692400" y="2463800"/>
            <a:ext cx="25401" cy="8468"/>
          </a:xfrm>
          <a:custGeom>
            <a:avLst/>
            <a:gdLst/>
            <a:ahLst/>
            <a:cxnLst/>
            <a:rect l="0" t="0" r="0" b="0"/>
            <a:pathLst>
              <a:path w="25401" h="8468">
                <a:moveTo>
                  <a:pt x="0" y="8467"/>
                </a:move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4" name="Freeform 2053"/>
          <p:cNvSpPr/>
          <p:nvPr/>
        </p:nvSpPr>
        <p:spPr>
          <a:xfrm>
            <a:off x="2794000" y="2506133"/>
            <a:ext cx="101601" cy="152401"/>
          </a:xfrm>
          <a:custGeom>
            <a:avLst/>
            <a:gdLst/>
            <a:ahLst/>
            <a:cxnLst/>
            <a:rect l="0" t="0" r="0" b="0"/>
            <a:pathLst>
              <a:path w="101601" h="152401">
                <a:moveTo>
                  <a:pt x="0" y="42334"/>
                </a:moveTo>
                <a:lnTo>
                  <a:pt x="0" y="50800"/>
                </a:lnTo>
                <a:lnTo>
                  <a:pt x="8467" y="67734"/>
                </a:lnTo>
                <a:lnTo>
                  <a:pt x="8467" y="76200"/>
                </a:lnTo>
                <a:lnTo>
                  <a:pt x="8467" y="93134"/>
                </a:lnTo>
                <a:lnTo>
                  <a:pt x="8467" y="110067"/>
                </a:lnTo>
                <a:lnTo>
                  <a:pt x="16933" y="127000"/>
                </a:lnTo>
                <a:lnTo>
                  <a:pt x="16933" y="135467"/>
                </a:lnTo>
                <a:lnTo>
                  <a:pt x="25400" y="143934"/>
                </a:lnTo>
                <a:lnTo>
                  <a:pt x="25400" y="152400"/>
                </a:lnTo>
                <a:lnTo>
                  <a:pt x="25400" y="152400"/>
                </a:lnTo>
                <a:lnTo>
                  <a:pt x="25400" y="152400"/>
                </a:lnTo>
                <a:lnTo>
                  <a:pt x="25400" y="152400"/>
                </a:lnTo>
                <a:lnTo>
                  <a:pt x="16933" y="152400"/>
                </a:lnTo>
                <a:lnTo>
                  <a:pt x="16933" y="135467"/>
                </a:lnTo>
                <a:lnTo>
                  <a:pt x="8467" y="127000"/>
                </a:lnTo>
                <a:lnTo>
                  <a:pt x="8467" y="118534"/>
                </a:lnTo>
                <a:lnTo>
                  <a:pt x="8467" y="93134"/>
                </a:lnTo>
                <a:lnTo>
                  <a:pt x="8467" y="76200"/>
                </a:lnTo>
                <a:lnTo>
                  <a:pt x="16933" y="59267"/>
                </a:lnTo>
                <a:lnTo>
                  <a:pt x="16933" y="42334"/>
                </a:lnTo>
                <a:lnTo>
                  <a:pt x="25400" y="33867"/>
                </a:lnTo>
                <a:lnTo>
                  <a:pt x="42333" y="25400"/>
                </a:lnTo>
                <a:lnTo>
                  <a:pt x="50800" y="16934"/>
                </a:lnTo>
                <a:lnTo>
                  <a:pt x="67733" y="8467"/>
                </a:lnTo>
                <a:lnTo>
                  <a:pt x="84667" y="0"/>
                </a:lnTo>
                <a:lnTo>
                  <a:pt x="84667" y="0"/>
                </a:lnTo>
                <a:lnTo>
                  <a:pt x="101600" y="0"/>
                </a:lnTo>
                <a:lnTo>
                  <a:pt x="1016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5" name="Freeform 2054"/>
          <p:cNvSpPr/>
          <p:nvPr/>
        </p:nvSpPr>
        <p:spPr>
          <a:xfrm>
            <a:off x="2963333" y="2497667"/>
            <a:ext cx="152401" cy="152401"/>
          </a:xfrm>
          <a:custGeom>
            <a:avLst/>
            <a:gdLst/>
            <a:ahLst/>
            <a:cxnLst/>
            <a:rect l="0" t="0" r="0" b="0"/>
            <a:pathLst>
              <a:path w="152401" h="152401">
                <a:moveTo>
                  <a:pt x="101600" y="0"/>
                </a:moveTo>
                <a:lnTo>
                  <a:pt x="93134" y="8466"/>
                </a:lnTo>
                <a:lnTo>
                  <a:pt x="93134" y="8466"/>
                </a:lnTo>
                <a:lnTo>
                  <a:pt x="84667" y="8466"/>
                </a:lnTo>
                <a:lnTo>
                  <a:pt x="67734" y="8466"/>
                </a:lnTo>
                <a:lnTo>
                  <a:pt x="59267" y="16933"/>
                </a:lnTo>
                <a:lnTo>
                  <a:pt x="42334" y="16933"/>
                </a:lnTo>
                <a:lnTo>
                  <a:pt x="33867" y="33866"/>
                </a:lnTo>
                <a:lnTo>
                  <a:pt x="25400" y="42333"/>
                </a:lnTo>
                <a:lnTo>
                  <a:pt x="8467" y="50800"/>
                </a:lnTo>
                <a:lnTo>
                  <a:pt x="8467" y="67733"/>
                </a:lnTo>
                <a:lnTo>
                  <a:pt x="0" y="84666"/>
                </a:lnTo>
                <a:lnTo>
                  <a:pt x="0" y="93133"/>
                </a:lnTo>
                <a:lnTo>
                  <a:pt x="8467" y="110066"/>
                </a:lnTo>
                <a:lnTo>
                  <a:pt x="8467" y="118533"/>
                </a:lnTo>
                <a:lnTo>
                  <a:pt x="25400" y="127000"/>
                </a:lnTo>
                <a:lnTo>
                  <a:pt x="42334" y="143933"/>
                </a:lnTo>
                <a:lnTo>
                  <a:pt x="59267" y="143933"/>
                </a:lnTo>
                <a:lnTo>
                  <a:pt x="76200" y="152400"/>
                </a:lnTo>
                <a:lnTo>
                  <a:pt x="93134" y="152400"/>
                </a:lnTo>
                <a:lnTo>
                  <a:pt x="118534" y="152400"/>
                </a:lnTo>
                <a:lnTo>
                  <a:pt x="135467" y="143933"/>
                </a:lnTo>
                <a:lnTo>
                  <a:pt x="135467" y="143933"/>
                </a:lnTo>
                <a:lnTo>
                  <a:pt x="152400" y="135466"/>
                </a:lnTo>
                <a:lnTo>
                  <a:pt x="152400" y="135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6" name="Freeform 2055"/>
          <p:cNvSpPr/>
          <p:nvPr/>
        </p:nvSpPr>
        <p:spPr>
          <a:xfrm>
            <a:off x="3175000" y="2438400"/>
            <a:ext cx="16934" cy="203201"/>
          </a:xfrm>
          <a:custGeom>
            <a:avLst/>
            <a:gdLst/>
            <a:ahLst/>
            <a:cxnLst/>
            <a:rect l="0" t="0" r="0" b="0"/>
            <a:pathLst>
              <a:path w="16934" h="203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16933"/>
                </a:lnTo>
                <a:lnTo>
                  <a:pt x="8467" y="33867"/>
                </a:lnTo>
                <a:lnTo>
                  <a:pt x="8467" y="59267"/>
                </a:lnTo>
                <a:lnTo>
                  <a:pt x="8467" y="84667"/>
                </a:lnTo>
                <a:lnTo>
                  <a:pt x="8467" y="110067"/>
                </a:lnTo>
                <a:lnTo>
                  <a:pt x="8467" y="143933"/>
                </a:lnTo>
                <a:lnTo>
                  <a:pt x="16933" y="160867"/>
                </a:lnTo>
                <a:lnTo>
                  <a:pt x="16933" y="177800"/>
                </a:lnTo>
                <a:lnTo>
                  <a:pt x="16933" y="194733"/>
                </a:lnTo>
                <a:lnTo>
                  <a:pt x="16933" y="194733"/>
                </a:lnTo>
                <a:lnTo>
                  <a:pt x="16933" y="203200"/>
                </a:lnTo>
                <a:lnTo>
                  <a:pt x="16933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Freeform 2056"/>
          <p:cNvSpPr/>
          <p:nvPr/>
        </p:nvSpPr>
        <p:spPr>
          <a:xfrm>
            <a:off x="3251200" y="2506133"/>
            <a:ext cx="110068" cy="152401"/>
          </a:xfrm>
          <a:custGeom>
            <a:avLst/>
            <a:gdLst/>
            <a:ahLst/>
            <a:cxnLst/>
            <a:rect l="0" t="0" r="0" b="0"/>
            <a:pathLst>
              <a:path w="110068" h="152401">
                <a:moveTo>
                  <a:pt x="42333" y="67734"/>
                </a:moveTo>
                <a:lnTo>
                  <a:pt x="42333" y="67734"/>
                </a:lnTo>
                <a:lnTo>
                  <a:pt x="50800" y="67734"/>
                </a:lnTo>
                <a:lnTo>
                  <a:pt x="50800" y="67734"/>
                </a:lnTo>
                <a:lnTo>
                  <a:pt x="59267" y="67734"/>
                </a:lnTo>
                <a:lnTo>
                  <a:pt x="76200" y="67734"/>
                </a:lnTo>
                <a:lnTo>
                  <a:pt x="84667" y="67734"/>
                </a:lnTo>
                <a:lnTo>
                  <a:pt x="93133" y="59267"/>
                </a:lnTo>
                <a:lnTo>
                  <a:pt x="101600" y="50800"/>
                </a:lnTo>
                <a:lnTo>
                  <a:pt x="110067" y="42334"/>
                </a:lnTo>
                <a:lnTo>
                  <a:pt x="110067" y="25400"/>
                </a:lnTo>
                <a:lnTo>
                  <a:pt x="110067" y="16934"/>
                </a:lnTo>
                <a:lnTo>
                  <a:pt x="110067" y="8467"/>
                </a:lnTo>
                <a:lnTo>
                  <a:pt x="101600" y="0"/>
                </a:lnTo>
                <a:lnTo>
                  <a:pt x="84667" y="0"/>
                </a:lnTo>
                <a:lnTo>
                  <a:pt x="76200" y="0"/>
                </a:lnTo>
                <a:lnTo>
                  <a:pt x="50800" y="0"/>
                </a:lnTo>
                <a:lnTo>
                  <a:pt x="42333" y="16934"/>
                </a:lnTo>
                <a:lnTo>
                  <a:pt x="25400" y="25400"/>
                </a:lnTo>
                <a:lnTo>
                  <a:pt x="16933" y="50800"/>
                </a:lnTo>
                <a:lnTo>
                  <a:pt x="8467" y="67734"/>
                </a:lnTo>
                <a:lnTo>
                  <a:pt x="0" y="84667"/>
                </a:lnTo>
                <a:lnTo>
                  <a:pt x="8467" y="101600"/>
                </a:lnTo>
                <a:lnTo>
                  <a:pt x="16933" y="118534"/>
                </a:lnTo>
                <a:lnTo>
                  <a:pt x="33867" y="135467"/>
                </a:lnTo>
                <a:lnTo>
                  <a:pt x="59267" y="143934"/>
                </a:lnTo>
                <a:lnTo>
                  <a:pt x="84667" y="152400"/>
                </a:lnTo>
                <a:lnTo>
                  <a:pt x="84667" y="152400"/>
                </a:lnTo>
                <a:lnTo>
                  <a:pt x="101600" y="152400"/>
                </a:lnTo>
                <a:lnTo>
                  <a:pt x="10160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8" name="Freeform 2057"/>
          <p:cNvSpPr/>
          <p:nvPr/>
        </p:nvSpPr>
        <p:spPr>
          <a:xfrm>
            <a:off x="8161867" y="3826933"/>
            <a:ext cx="1490134" cy="643468"/>
          </a:xfrm>
          <a:custGeom>
            <a:avLst/>
            <a:gdLst/>
            <a:ahLst/>
            <a:cxnLst/>
            <a:rect l="0" t="0" r="0" b="0"/>
            <a:pathLst>
              <a:path w="1490134" h="643468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16934"/>
                </a:lnTo>
                <a:lnTo>
                  <a:pt x="16933" y="16934"/>
                </a:lnTo>
                <a:lnTo>
                  <a:pt x="25399" y="16934"/>
                </a:lnTo>
                <a:lnTo>
                  <a:pt x="33867" y="16934"/>
                </a:lnTo>
                <a:lnTo>
                  <a:pt x="42333" y="25400"/>
                </a:lnTo>
                <a:lnTo>
                  <a:pt x="42333" y="25400"/>
                </a:lnTo>
                <a:lnTo>
                  <a:pt x="59266" y="25400"/>
                </a:lnTo>
                <a:lnTo>
                  <a:pt x="67733" y="33867"/>
                </a:lnTo>
                <a:lnTo>
                  <a:pt x="76200" y="33867"/>
                </a:lnTo>
                <a:lnTo>
                  <a:pt x="84666" y="42334"/>
                </a:lnTo>
                <a:lnTo>
                  <a:pt x="93133" y="42334"/>
                </a:lnTo>
                <a:lnTo>
                  <a:pt x="110067" y="42334"/>
                </a:lnTo>
                <a:lnTo>
                  <a:pt x="118533" y="50800"/>
                </a:lnTo>
                <a:lnTo>
                  <a:pt x="135466" y="59267"/>
                </a:lnTo>
                <a:lnTo>
                  <a:pt x="143933" y="59267"/>
                </a:lnTo>
                <a:lnTo>
                  <a:pt x="160866" y="67734"/>
                </a:lnTo>
                <a:lnTo>
                  <a:pt x="177799" y="76200"/>
                </a:lnTo>
                <a:lnTo>
                  <a:pt x="186267" y="76200"/>
                </a:lnTo>
                <a:lnTo>
                  <a:pt x="203200" y="84667"/>
                </a:lnTo>
                <a:lnTo>
                  <a:pt x="211666" y="84667"/>
                </a:lnTo>
                <a:lnTo>
                  <a:pt x="228600" y="93134"/>
                </a:lnTo>
                <a:lnTo>
                  <a:pt x="245533" y="101600"/>
                </a:lnTo>
                <a:lnTo>
                  <a:pt x="253999" y="110067"/>
                </a:lnTo>
                <a:lnTo>
                  <a:pt x="270933" y="110067"/>
                </a:lnTo>
                <a:lnTo>
                  <a:pt x="287866" y="118534"/>
                </a:lnTo>
                <a:lnTo>
                  <a:pt x="304800" y="127000"/>
                </a:lnTo>
                <a:lnTo>
                  <a:pt x="321733" y="135467"/>
                </a:lnTo>
                <a:lnTo>
                  <a:pt x="338667" y="135467"/>
                </a:lnTo>
                <a:lnTo>
                  <a:pt x="355600" y="143934"/>
                </a:lnTo>
                <a:lnTo>
                  <a:pt x="364066" y="152400"/>
                </a:lnTo>
                <a:lnTo>
                  <a:pt x="389466" y="160867"/>
                </a:lnTo>
                <a:lnTo>
                  <a:pt x="406399" y="169334"/>
                </a:lnTo>
                <a:lnTo>
                  <a:pt x="423333" y="177800"/>
                </a:lnTo>
                <a:lnTo>
                  <a:pt x="440266" y="186267"/>
                </a:lnTo>
                <a:lnTo>
                  <a:pt x="457200" y="194734"/>
                </a:lnTo>
                <a:lnTo>
                  <a:pt x="465666" y="203200"/>
                </a:lnTo>
                <a:lnTo>
                  <a:pt x="491067" y="211667"/>
                </a:lnTo>
                <a:lnTo>
                  <a:pt x="508000" y="220134"/>
                </a:lnTo>
                <a:lnTo>
                  <a:pt x="524933" y="228600"/>
                </a:lnTo>
                <a:lnTo>
                  <a:pt x="541866" y="237067"/>
                </a:lnTo>
                <a:lnTo>
                  <a:pt x="558799" y="245534"/>
                </a:lnTo>
                <a:lnTo>
                  <a:pt x="575733" y="245534"/>
                </a:lnTo>
                <a:lnTo>
                  <a:pt x="601133" y="254000"/>
                </a:lnTo>
                <a:lnTo>
                  <a:pt x="618066" y="262467"/>
                </a:lnTo>
                <a:lnTo>
                  <a:pt x="634999" y="270934"/>
                </a:lnTo>
                <a:lnTo>
                  <a:pt x="651933" y="279400"/>
                </a:lnTo>
                <a:lnTo>
                  <a:pt x="668866" y="287867"/>
                </a:lnTo>
                <a:lnTo>
                  <a:pt x="685800" y="296334"/>
                </a:lnTo>
                <a:lnTo>
                  <a:pt x="702733" y="304800"/>
                </a:lnTo>
                <a:lnTo>
                  <a:pt x="719667" y="313267"/>
                </a:lnTo>
                <a:lnTo>
                  <a:pt x="745066" y="321734"/>
                </a:lnTo>
                <a:lnTo>
                  <a:pt x="762000" y="321734"/>
                </a:lnTo>
                <a:lnTo>
                  <a:pt x="778933" y="330200"/>
                </a:lnTo>
                <a:lnTo>
                  <a:pt x="795867" y="338667"/>
                </a:lnTo>
                <a:lnTo>
                  <a:pt x="821266" y="347134"/>
                </a:lnTo>
                <a:lnTo>
                  <a:pt x="829733" y="355600"/>
                </a:lnTo>
                <a:lnTo>
                  <a:pt x="846666" y="364067"/>
                </a:lnTo>
                <a:lnTo>
                  <a:pt x="863599" y="364067"/>
                </a:lnTo>
                <a:lnTo>
                  <a:pt x="880533" y="372534"/>
                </a:lnTo>
                <a:lnTo>
                  <a:pt x="905933" y="381000"/>
                </a:lnTo>
                <a:lnTo>
                  <a:pt x="922866" y="389467"/>
                </a:lnTo>
                <a:lnTo>
                  <a:pt x="939799" y="397934"/>
                </a:lnTo>
                <a:lnTo>
                  <a:pt x="948267" y="406400"/>
                </a:lnTo>
                <a:lnTo>
                  <a:pt x="973666" y="414867"/>
                </a:lnTo>
                <a:lnTo>
                  <a:pt x="990600" y="414867"/>
                </a:lnTo>
                <a:lnTo>
                  <a:pt x="999066" y="423334"/>
                </a:lnTo>
                <a:lnTo>
                  <a:pt x="1015999" y="431800"/>
                </a:lnTo>
                <a:lnTo>
                  <a:pt x="1032933" y="440267"/>
                </a:lnTo>
                <a:lnTo>
                  <a:pt x="1049866" y="448734"/>
                </a:lnTo>
                <a:lnTo>
                  <a:pt x="1066800" y="448734"/>
                </a:lnTo>
                <a:lnTo>
                  <a:pt x="1083733" y="457200"/>
                </a:lnTo>
                <a:lnTo>
                  <a:pt x="1100667" y="465667"/>
                </a:lnTo>
                <a:lnTo>
                  <a:pt x="1109133" y="474134"/>
                </a:lnTo>
                <a:lnTo>
                  <a:pt x="1126066" y="482600"/>
                </a:lnTo>
                <a:lnTo>
                  <a:pt x="1134533" y="491067"/>
                </a:lnTo>
                <a:lnTo>
                  <a:pt x="1151466" y="491067"/>
                </a:lnTo>
                <a:lnTo>
                  <a:pt x="1168399" y="499534"/>
                </a:lnTo>
                <a:lnTo>
                  <a:pt x="1176867" y="508000"/>
                </a:lnTo>
                <a:lnTo>
                  <a:pt x="1193800" y="508000"/>
                </a:lnTo>
                <a:lnTo>
                  <a:pt x="1210733" y="516467"/>
                </a:lnTo>
                <a:lnTo>
                  <a:pt x="1219200" y="524934"/>
                </a:lnTo>
                <a:lnTo>
                  <a:pt x="1227666" y="524934"/>
                </a:lnTo>
                <a:lnTo>
                  <a:pt x="1244599" y="533400"/>
                </a:lnTo>
                <a:lnTo>
                  <a:pt x="1253067" y="533400"/>
                </a:lnTo>
                <a:lnTo>
                  <a:pt x="1261533" y="541867"/>
                </a:lnTo>
                <a:lnTo>
                  <a:pt x="1270000" y="550334"/>
                </a:lnTo>
                <a:lnTo>
                  <a:pt x="1286933" y="550334"/>
                </a:lnTo>
                <a:lnTo>
                  <a:pt x="1295400" y="558800"/>
                </a:lnTo>
                <a:lnTo>
                  <a:pt x="1303866" y="558800"/>
                </a:lnTo>
                <a:lnTo>
                  <a:pt x="1312333" y="567267"/>
                </a:lnTo>
                <a:lnTo>
                  <a:pt x="1320799" y="567267"/>
                </a:lnTo>
                <a:lnTo>
                  <a:pt x="1329267" y="567267"/>
                </a:lnTo>
                <a:lnTo>
                  <a:pt x="1337733" y="575734"/>
                </a:lnTo>
                <a:lnTo>
                  <a:pt x="1346200" y="584200"/>
                </a:lnTo>
                <a:lnTo>
                  <a:pt x="1354666" y="584200"/>
                </a:lnTo>
                <a:lnTo>
                  <a:pt x="1363133" y="584200"/>
                </a:lnTo>
                <a:lnTo>
                  <a:pt x="1371600" y="584200"/>
                </a:lnTo>
                <a:lnTo>
                  <a:pt x="1380066" y="592667"/>
                </a:lnTo>
                <a:lnTo>
                  <a:pt x="1380066" y="592667"/>
                </a:lnTo>
                <a:lnTo>
                  <a:pt x="1388533" y="592667"/>
                </a:lnTo>
                <a:lnTo>
                  <a:pt x="1396999" y="601134"/>
                </a:lnTo>
                <a:lnTo>
                  <a:pt x="1396999" y="601134"/>
                </a:lnTo>
                <a:lnTo>
                  <a:pt x="1405467" y="601134"/>
                </a:lnTo>
                <a:lnTo>
                  <a:pt x="1413933" y="609600"/>
                </a:lnTo>
                <a:lnTo>
                  <a:pt x="1422400" y="609600"/>
                </a:lnTo>
                <a:lnTo>
                  <a:pt x="1430866" y="609600"/>
                </a:lnTo>
                <a:lnTo>
                  <a:pt x="1439333" y="618067"/>
                </a:lnTo>
                <a:lnTo>
                  <a:pt x="1439333" y="618067"/>
                </a:lnTo>
                <a:lnTo>
                  <a:pt x="1447800" y="626534"/>
                </a:lnTo>
                <a:lnTo>
                  <a:pt x="1447800" y="626534"/>
                </a:lnTo>
                <a:lnTo>
                  <a:pt x="1456266" y="626534"/>
                </a:lnTo>
                <a:lnTo>
                  <a:pt x="1456266" y="626534"/>
                </a:lnTo>
                <a:lnTo>
                  <a:pt x="1464733" y="626534"/>
                </a:lnTo>
                <a:lnTo>
                  <a:pt x="1464733" y="626534"/>
                </a:lnTo>
                <a:lnTo>
                  <a:pt x="1473199" y="635000"/>
                </a:lnTo>
                <a:lnTo>
                  <a:pt x="1473199" y="635000"/>
                </a:lnTo>
                <a:lnTo>
                  <a:pt x="1473199" y="635000"/>
                </a:lnTo>
                <a:lnTo>
                  <a:pt x="1481667" y="635000"/>
                </a:lnTo>
                <a:lnTo>
                  <a:pt x="1481667" y="635000"/>
                </a:lnTo>
                <a:lnTo>
                  <a:pt x="1481667" y="643467"/>
                </a:lnTo>
                <a:lnTo>
                  <a:pt x="1481667" y="643467"/>
                </a:lnTo>
                <a:lnTo>
                  <a:pt x="1490133" y="643467"/>
                </a:lnTo>
                <a:lnTo>
                  <a:pt x="1490133" y="643467"/>
                </a:lnTo>
                <a:lnTo>
                  <a:pt x="1490133" y="643467"/>
                </a:lnTo>
                <a:lnTo>
                  <a:pt x="1490133" y="643467"/>
                </a:lnTo>
                <a:lnTo>
                  <a:pt x="1490133" y="643467"/>
                </a:lnTo>
                <a:lnTo>
                  <a:pt x="1490133" y="643467"/>
                </a:lnTo>
                <a:lnTo>
                  <a:pt x="1490133" y="643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9" name="Freeform 2058"/>
          <p:cNvSpPr/>
          <p:nvPr/>
        </p:nvSpPr>
        <p:spPr>
          <a:xfrm>
            <a:off x="6942667" y="3259667"/>
            <a:ext cx="1168400" cy="550334"/>
          </a:xfrm>
          <a:custGeom>
            <a:avLst/>
            <a:gdLst/>
            <a:ahLst/>
            <a:cxnLst/>
            <a:rect l="0" t="0" r="0" b="0"/>
            <a:pathLst>
              <a:path w="1168400" h="550334">
                <a:moveTo>
                  <a:pt x="1159933" y="550333"/>
                </a:moveTo>
                <a:lnTo>
                  <a:pt x="1159933" y="550333"/>
                </a:lnTo>
                <a:lnTo>
                  <a:pt x="1159933" y="550333"/>
                </a:lnTo>
                <a:lnTo>
                  <a:pt x="1159933" y="550333"/>
                </a:lnTo>
                <a:lnTo>
                  <a:pt x="1159933" y="550333"/>
                </a:lnTo>
                <a:lnTo>
                  <a:pt x="1168399" y="550333"/>
                </a:lnTo>
                <a:lnTo>
                  <a:pt x="1168399" y="550333"/>
                </a:lnTo>
                <a:lnTo>
                  <a:pt x="1168399" y="550333"/>
                </a:lnTo>
                <a:lnTo>
                  <a:pt x="1168399" y="550333"/>
                </a:lnTo>
                <a:lnTo>
                  <a:pt x="1168399" y="550333"/>
                </a:lnTo>
                <a:lnTo>
                  <a:pt x="1168399" y="550333"/>
                </a:lnTo>
                <a:lnTo>
                  <a:pt x="1168399" y="550333"/>
                </a:lnTo>
                <a:lnTo>
                  <a:pt x="1168399" y="550333"/>
                </a:lnTo>
                <a:lnTo>
                  <a:pt x="1168399" y="550333"/>
                </a:lnTo>
                <a:lnTo>
                  <a:pt x="1168399" y="550333"/>
                </a:lnTo>
                <a:lnTo>
                  <a:pt x="1168399" y="550333"/>
                </a:lnTo>
                <a:lnTo>
                  <a:pt x="1168399" y="550333"/>
                </a:lnTo>
                <a:lnTo>
                  <a:pt x="1168399" y="550333"/>
                </a:lnTo>
                <a:lnTo>
                  <a:pt x="1168399" y="550333"/>
                </a:lnTo>
                <a:lnTo>
                  <a:pt x="1168399" y="550333"/>
                </a:lnTo>
                <a:lnTo>
                  <a:pt x="1159933" y="550333"/>
                </a:lnTo>
                <a:lnTo>
                  <a:pt x="1159933" y="550333"/>
                </a:lnTo>
                <a:lnTo>
                  <a:pt x="1159933" y="550333"/>
                </a:lnTo>
                <a:lnTo>
                  <a:pt x="1159933" y="550333"/>
                </a:lnTo>
                <a:lnTo>
                  <a:pt x="1159933" y="550333"/>
                </a:lnTo>
                <a:lnTo>
                  <a:pt x="1159933" y="550333"/>
                </a:lnTo>
                <a:lnTo>
                  <a:pt x="1159933" y="550333"/>
                </a:lnTo>
                <a:lnTo>
                  <a:pt x="1159933" y="550333"/>
                </a:lnTo>
                <a:lnTo>
                  <a:pt x="1159933" y="550333"/>
                </a:lnTo>
                <a:lnTo>
                  <a:pt x="1159933" y="550333"/>
                </a:lnTo>
                <a:lnTo>
                  <a:pt x="1159933" y="550333"/>
                </a:lnTo>
                <a:lnTo>
                  <a:pt x="1159933" y="550333"/>
                </a:lnTo>
                <a:lnTo>
                  <a:pt x="1159933" y="550333"/>
                </a:lnTo>
                <a:lnTo>
                  <a:pt x="1159933" y="550333"/>
                </a:lnTo>
                <a:lnTo>
                  <a:pt x="1159933" y="550333"/>
                </a:lnTo>
                <a:lnTo>
                  <a:pt x="1159933" y="550333"/>
                </a:lnTo>
                <a:lnTo>
                  <a:pt x="1159933" y="550333"/>
                </a:lnTo>
                <a:lnTo>
                  <a:pt x="1159933" y="550333"/>
                </a:lnTo>
                <a:lnTo>
                  <a:pt x="1159933" y="550333"/>
                </a:lnTo>
                <a:lnTo>
                  <a:pt x="1159933" y="550333"/>
                </a:lnTo>
                <a:lnTo>
                  <a:pt x="1159933" y="550333"/>
                </a:lnTo>
                <a:lnTo>
                  <a:pt x="1159933" y="550333"/>
                </a:lnTo>
                <a:lnTo>
                  <a:pt x="1159933" y="550333"/>
                </a:lnTo>
                <a:lnTo>
                  <a:pt x="1159933" y="550333"/>
                </a:lnTo>
                <a:lnTo>
                  <a:pt x="1159933" y="550333"/>
                </a:lnTo>
                <a:lnTo>
                  <a:pt x="1159933" y="550333"/>
                </a:lnTo>
                <a:lnTo>
                  <a:pt x="1159933" y="550333"/>
                </a:lnTo>
                <a:lnTo>
                  <a:pt x="1159933" y="550333"/>
                </a:lnTo>
                <a:lnTo>
                  <a:pt x="1168399" y="550333"/>
                </a:lnTo>
                <a:lnTo>
                  <a:pt x="1168399" y="550333"/>
                </a:lnTo>
                <a:lnTo>
                  <a:pt x="1159933" y="550333"/>
                </a:lnTo>
                <a:lnTo>
                  <a:pt x="1159933" y="550333"/>
                </a:lnTo>
                <a:lnTo>
                  <a:pt x="1159933" y="550333"/>
                </a:lnTo>
                <a:lnTo>
                  <a:pt x="1159933" y="550333"/>
                </a:lnTo>
                <a:lnTo>
                  <a:pt x="1159933" y="550333"/>
                </a:lnTo>
                <a:lnTo>
                  <a:pt x="1159933" y="550333"/>
                </a:lnTo>
                <a:lnTo>
                  <a:pt x="1151466" y="550333"/>
                </a:lnTo>
                <a:lnTo>
                  <a:pt x="1151466" y="550333"/>
                </a:lnTo>
                <a:lnTo>
                  <a:pt x="1151466" y="550333"/>
                </a:lnTo>
                <a:lnTo>
                  <a:pt x="1151466" y="541866"/>
                </a:lnTo>
                <a:lnTo>
                  <a:pt x="1143000" y="541866"/>
                </a:lnTo>
                <a:lnTo>
                  <a:pt x="1143000" y="541866"/>
                </a:lnTo>
                <a:lnTo>
                  <a:pt x="1143000" y="541866"/>
                </a:lnTo>
                <a:lnTo>
                  <a:pt x="1134533" y="533400"/>
                </a:lnTo>
                <a:lnTo>
                  <a:pt x="1134533" y="533400"/>
                </a:lnTo>
                <a:lnTo>
                  <a:pt x="1134533" y="533400"/>
                </a:lnTo>
                <a:lnTo>
                  <a:pt x="1126066" y="533400"/>
                </a:lnTo>
                <a:lnTo>
                  <a:pt x="1126066" y="524933"/>
                </a:lnTo>
                <a:lnTo>
                  <a:pt x="1117600" y="524933"/>
                </a:lnTo>
                <a:lnTo>
                  <a:pt x="1109133" y="516466"/>
                </a:lnTo>
                <a:lnTo>
                  <a:pt x="1100667" y="516466"/>
                </a:lnTo>
                <a:lnTo>
                  <a:pt x="1100667" y="516466"/>
                </a:lnTo>
                <a:lnTo>
                  <a:pt x="1092199" y="508000"/>
                </a:lnTo>
                <a:lnTo>
                  <a:pt x="1092199" y="508000"/>
                </a:lnTo>
                <a:lnTo>
                  <a:pt x="1083733" y="508000"/>
                </a:lnTo>
                <a:lnTo>
                  <a:pt x="1075266" y="499533"/>
                </a:lnTo>
                <a:lnTo>
                  <a:pt x="1066800" y="499533"/>
                </a:lnTo>
                <a:lnTo>
                  <a:pt x="1066800" y="499533"/>
                </a:lnTo>
                <a:lnTo>
                  <a:pt x="1058333" y="491066"/>
                </a:lnTo>
                <a:lnTo>
                  <a:pt x="1049866" y="491066"/>
                </a:lnTo>
                <a:lnTo>
                  <a:pt x="1041400" y="482600"/>
                </a:lnTo>
                <a:lnTo>
                  <a:pt x="1032933" y="482600"/>
                </a:lnTo>
                <a:lnTo>
                  <a:pt x="1032933" y="482600"/>
                </a:lnTo>
                <a:lnTo>
                  <a:pt x="1024467" y="474133"/>
                </a:lnTo>
                <a:lnTo>
                  <a:pt x="1015999" y="474133"/>
                </a:lnTo>
                <a:lnTo>
                  <a:pt x="1007533" y="465666"/>
                </a:lnTo>
                <a:lnTo>
                  <a:pt x="999066" y="465666"/>
                </a:lnTo>
                <a:lnTo>
                  <a:pt x="990600" y="457200"/>
                </a:lnTo>
                <a:lnTo>
                  <a:pt x="982133" y="448733"/>
                </a:lnTo>
                <a:lnTo>
                  <a:pt x="973666" y="448733"/>
                </a:lnTo>
                <a:lnTo>
                  <a:pt x="965200" y="440266"/>
                </a:lnTo>
                <a:lnTo>
                  <a:pt x="965200" y="440266"/>
                </a:lnTo>
                <a:lnTo>
                  <a:pt x="956733" y="431800"/>
                </a:lnTo>
                <a:lnTo>
                  <a:pt x="939799" y="423333"/>
                </a:lnTo>
                <a:lnTo>
                  <a:pt x="931333" y="423333"/>
                </a:lnTo>
                <a:lnTo>
                  <a:pt x="922866" y="414866"/>
                </a:lnTo>
                <a:lnTo>
                  <a:pt x="914400" y="414866"/>
                </a:lnTo>
                <a:lnTo>
                  <a:pt x="905933" y="406400"/>
                </a:lnTo>
                <a:lnTo>
                  <a:pt x="897466" y="397933"/>
                </a:lnTo>
                <a:lnTo>
                  <a:pt x="880533" y="397933"/>
                </a:lnTo>
                <a:lnTo>
                  <a:pt x="872067" y="389466"/>
                </a:lnTo>
                <a:lnTo>
                  <a:pt x="863599" y="381000"/>
                </a:lnTo>
                <a:lnTo>
                  <a:pt x="855133" y="381000"/>
                </a:lnTo>
                <a:lnTo>
                  <a:pt x="846666" y="372533"/>
                </a:lnTo>
                <a:lnTo>
                  <a:pt x="838200" y="364066"/>
                </a:lnTo>
                <a:lnTo>
                  <a:pt x="821266" y="364066"/>
                </a:lnTo>
                <a:lnTo>
                  <a:pt x="812800" y="355600"/>
                </a:lnTo>
                <a:lnTo>
                  <a:pt x="804333" y="347133"/>
                </a:lnTo>
                <a:lnTo>
                  <a:pt x="787399" y="347133"/>
                </a:lnTo>
                <a:lnTo>
                  <a:pt x="778933" y="338666"/>
                </a:lnTo>
                <a:lnTo>
                  <a:pt x="762000" y="330200"/>
                </a:lnTo>
                <a:lnTo>
                  <a:pt x="753533" y="330200"/>
                </a:lnTo>
                <a:lnTo>
                  <a:pt x="736600" y="321733"/>
                </a:lnTo>
                <a:lnTo>
                  <a:pt x="728133" y="313266"/>
                </a:lnTo>
                <a:lnTo>
                  <a:pt x="711199" y="304800"/>
                </a:lnTo>
                <a:lnTo>
                  <a:pt x="702733" y="304800"/>
                </a:lnTo>
                <a:lnTo>
                  <a:pt x="694266" y="296333"/>
                </a:lnTo>
                <a:lnTo>
                  <a:pt x="677333" y="287866"/>
                </a:lnTo>
                <a:lnTo>
                  <a:pt x="668866" y="287866"/>
                </a:lnTo>
                <a:lnTo>
                  <a:pt x="651933" y="279400"/>
                </a:lnTo>
                <a:lnTo>
                  <a:pt x="643467" y="270933"/>
                </a:lnTo>
                <a:lnTo>
                  <a:pt x="626533" y="262466"/>
                </a:lnTo>
                <a:lnTo>
                  <a:pt x="618066" y="262466"/>
                </a:lnTo>
                <a:lnTo>
                  <a:pt x="601133" y="254000"/>
                </a:lnTo>
                <a:lnTo>
                  <a:pt x="592666" y="245533"/>
                </a:lnTo>
                <a:lnTo>
                  <a:pt x="575733" y="245533"/>
                </a:lnTo>
                <a:lnTo>
                  <a:pt x="558799" y="228600"/>
                </a:lnTo>
                <a:lnTo>
                  <a:pt x="550333" y="228600"/>
                </a:lnTo>
                <a:lnTo>
                  <a:pt x="541866" y="220133"/>
                </a:lnTo>
                <a:lnTo>
                  <a:pt x="524933" y="211666"/>
                </a:lnTo>
                <a:lnTo>
                  <a:pt x="516466" y="211666"/>
                </a:lnTo>
                <a:lnTo>
                  <a:pt x="499533" y="203200"/>
                </a:lnTo>
                <a:lnTo>
                  <a:pt x="482599" y="194733"/>
                </a:lnTo>
                <a:lnTo>
                  <a:pt x="474133" y="194733"/>
                </a:lnTo>
                <a:lnTo>
                  <a:pt x="457200" y="186266"/>
                </a:lnTo>
                <a:lnTo>
                  <a:pt x="448733" y="177800"/>
                </a:lnTo>
                <a:lnTo>
                  <a:pt x="431800" y="177800"/>
                </a:lnTo>
                <a:lnTo>
                  <a:pt x="423333" y="169333"/>
                </a:lnTo>
                <a:lnTo>
                  <a:pt x="406399" y="169333"/>
                </a:lnTo>
                <a:lnTo>
                  <a:pt x="397933" y="160866"/>
                </a:lnTo>
                <a:lnTo>
                  <a:pt x="381000" y="152400"/>
                </a:lnTo>
                <a:lnTo>
                  <a:pt x="364066" y="152400"/>
                </a:lnTo>
                <a:lnTo>
                  <a:pt x="355600" y="143933"/>
                </a:lnTo>
                <a:lnTo>
                  <a:pt x="338667" y="135466"/>
                </a:lnTo>
                <a:lnTo>
                  <a:pt x="330199" y="135466"/>
                </a:lnTo>
                <a:lnTo>
                  <a:pt x="321733" y="127000"/>
                </a:lnTo>
                <a:lnTo>
                  <a:pt x="304800" y="127000"/>
                </a:lnTo>
                <a:lnTo>
                  <a:pt x="296333" y="118533"/>
                </a:lnTo>
                <a:lnTo>
                  <a:pt x="279400" y="118533"/>
                </a:lnTo>
                <a:lnTo>
                  <a:pt x="270933" y="110066"/>
                </a:lnTo>
                <a:lnTo>
                  <a:pt x="253999" y="101600"/>
                </a:lnTo>
                <a:lnTo>
                  <a:pt x="245533" y="101600"/>
                </a:lnTo>
                <a:lnTo>
                  <a:pt x="228600" y="101600"/>
                </a:lnTo>
                <a:lnTo>
                  <a:pt x="220133" y="93133"/>
                </a:lnTo>
                <a:lnTo>
                  <a:pt x="211666" y="93133"/>
                </a:lnTo>
                <a:lnTo>
                  <a:pt x="203200" y="84666"/>
                </a:lnTo>
                <a:lnTo>
                  <a:pt x="186267" y="84666"/>
                </a:lnTo>
                <a:lnTo>
                  <a:pt x="177799" y="76200"/>
                </a:lnTo>
                <a:lnTo>
                  <a:pt x="169333" y="76200"/>
                </a:lnTo>
                <a:lnTo>
                  <a:pt x="152400" y="76200"/>
                </a:lnTo>
                <a:lnTo>
                  <a:pt x="143933" y="67733"/>
                </a:lnTo>
                <a:lnTo>
                  <a:pt x="135466" y="67733"/>
                </a:lnTo>
                <a:lnTo>
                  <a:pt x="127000" y="59266"/>
                </a:lnTo>
                <a:lnTo>
                  <a:pt x="110067" y="59266"/>
                </a:lnTo>
                <a:lnTo>
                  <a:pt x="101599" y="59266"/>
                </a:lnTo>
                <a:lnTo>
                  <a:pt x="93133" y="50800"/>
                </a:lnTo>
                <a:lnTo>
                  <a:pt x="84666" y="50800"/>
                </a:lnTo>
                <a:lnTo>
                  <a:pt x="84666" y="42333"/>
                </a:lnTo>
                <a:lnTo>
                  <a:pt x="67733" y="42333"/>
                </a:lnTo>
                <a:lnTo>
                  <a:pt x="67733" y="33866"/>
                </a:lnTo>
                <a:lnTo>
                  <a:pt x="59266" y="33866"/>
                </a:lnTo>
                <a:lnTo>
                  <a:pt x="50800" y="33866"/>
                </a:lnTo>
                <a:lnTo>
                  <a:pt x="50800" y="25400"/>
                </a:lnTo>
                <a:lnTo>
                  <a:pt x="42333" y="25400"/>
                </a:lnTo>
                <a:lnTo>
                  <a:pt x="33867" y="25400"/>
                </a:lnTo>
                <a:lnTo>
                  <a:pt x="33867" y="16933"/>
                </a:lnTo>
                <a:lnTo>
                  <a:pt x="25399" y="16933"/>
                </a:lnTo>
                <a:lnTo>
                  <a:pt x="25399" y="8466"/>
                </a:lnTo>
                <a:lnTo>
                  <a:pt x="16933" y="8466"/>
                </a:ln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0" name="Freeform 2059"/>
          <p:cNvSpPr/>
          <p:nvPr/>
        </p:nvSpPr>
        <p:spPr>
          <a:xfrm>
            <a:off x="6866467" y="3234267"/>
            <a:ext cx="2768600" cy="1202267"/>
          </a:xfrm>
          <a:custGeom>
            <a:avLst/>
            <a:gdLst/>
            <a:ahLst/>
            <a:cxnLst/>
            <a:rect l="0" t="0" r="0" b="0"/>
            <a:pathLst>
              <a:path w="2768600" h="1202267">
                <a:moveTo>
                  <a:pt x="8466" y="0"/>
                </a:moveTo>
                <a:lnTo>
                  <a:pt x="8466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25399" y="25400"/>
                </a:lnTo>
                <a:lnTo>
                  <a:pt x="25399" y="25400"/>
                </a:lnTo>
                <a:lnTo>
                  <a:pt x="33867" y="25400"/>
                </a:lnTo>
                <a:lnTo>
                  <a:pt x="42333" y="25400"/>
                </a:lnTo>
                <a:lnTo>
                  <a:pt x="50800" y="33866"/>
                </a:lnTo>
                <a:lnTo>
                  <a:pt x="50800" y="33866"/>
                </a:lnTo>
                <a:lnTo>
                  <a:pt x="59266" y="33866"/>
                </a:lnTo>
                <a:lnTo>
                  <a:pt x="67733" y="33866"/>
                </a:lnTo>
                <a:lnTo>
                  <a:pt x="67733" y="33866"/>
                </a:lnTo>
                <a:lnTo>
                  <a:pt x="76200" y="42333"/>
                </a:lnTo>
                <a:lnTo>
                  <a:pt x="84666" y="42333"/>
                </a:lnTo>
                <a:lnTo>
                  <a:pt x="93133" y="42333"/>
                </a:lnTo>
                <a:lnTo>
                  <a:pt x="101599" y="50800"/>
                </a:lnTo>
                <a:lnTo>
                  <a:pt x="110067" y="50800"/>
                </a:lnTo>
                <a:lnTo>
                  <a:pt x="118533" y="50800"/>
                </a:lnTo>
                <a:lnTo>
                  <a:pt x="127000" y="59266"/>
                </a:lnTo>
                <a:lnTo>
                  <a:pt x="135466" y="59266"/>
                </a:lnTo>
                <a:lnTo>
                  <a:pt x="143933" y="67733"/>
                </a:lnTo>
                <a:lnTo>
                  <a:pt x="160866" y="76200"/>
                </a:lnTo>
                <a:lnTo>
                  <a:pt x="169333" y="76200"/>
                </a:lnTo>
                <a:lnTo>
                  <a:pt x="177799" y="84666"/>
                </a:lnTo>
                <a:lnTo>
                  <a:pt x="186267" y="84666"/>
                </a:lnTo>
                <a:lnTo>
                  <a:pt x="194733" y="93133"/>
                </a:lnTo>
                <a:lnTo>
                  <a:pt x="211666" y="101600"/>
                </a:lnTo>
                <a:lnTo>
                  <a:pt x="220133" y="101600"/>
                </a:lnTo>
                <a:lnTo>
                  <a:pt x="237066" y="110066"/>
                </a:lnTo>
                <a:lnTo>
                  <a:pt x="245533" y="118533"/>
                </a:lnTo>
                <a:lnTo>
                  <a:pt x="253999" y="127000"/>
                </a:lnTo>
                <a:lnTo>
                  <a:pt x="270933" y="127000"/>
                </a:lnTo>
                <a:lnTo>
                  <a:pt x="279400" y="135466"/>
                </a:lnTo>
                <a:lnTo>
                  <a:pt x="296333" y="143933"/>
                </a:lnTo>
                <a:lnTo>
                  <a:pt x="304800" y="152400"/>
                </a:lnTo>
                <a:lnTo>
                  <a:pt x="321733" y="160866"/>
                </a:lnTo>
                <a:lnTo>
                  <a:pt x="330199" y="160866"/>
                </a:lnTo>
                <a:lnTo>
                  <a:pt x="347133" y="169333"/>
                </a:lnTo>
                <a:lnTo>
                  <a:pt x="364066" y="177800"/>
                </a:lnTo>
                <a:lnTo>
                  <a:pt x="372533" y="177800"/>
                </a:lnTo>
                <a:lnTo>
                  <a:pt x="389466" y="194733"/>
                </a:lnTo>
                <a:lnTo>
                  <a:pt x="397933" y="194733"/>
                </a:lnTo>
                <a:lnTo>
                  <a:pt x="414867" y="203200"/>
                </a:lnTo>
                <a:lnTo>
                  <a:pt x="431800" y="211666"/>
                </a:lnTo>
                <a:lnTo>
                  <a:pt x="440266" y="211666"/>
                </a:lnTo>
                <a:lnTo>
                  <a:pt x="457200" y="220133"/>
                </a:lnTo>
                <a:lnTo>
                  <a:pt x="474133" y="228600"/>
                </a:lnTo>
                <a:lnTo>
                  <a:pt x="482599" y="237066"/>
                </a:lnTo>
                <a:lnTo>
                  <a:pt x="499533" y="237066"/>
                </a:lnTo>
                <a:lnTo>
                  <a:pt x="508000" y="245533"/>
                </a:lnTo>
                <a:lnTo>
                  <a:pt x="524933" y="254000"/>
                </a:lnTo>
                <a:lnTo>
                  <a:pt x="541866" y="262466"/>
                </a:lnTo>
                <a:lnTo>
                  <a:pt x="550333" y="270933"/>
                </a:lnTo>
                <a:lnTo>
                  <a:pt x="567267" y="270933"/>
                </a:lnTo>
                <a:lnTo>
                  <a:pt x="575733" y="279400"/>
                </a:lnTo>
                <a:lnTo>
                  <a:pt x="592666" y="279400"/>
                </a:lnTo>
                <a:lnTo>
                  <a:pt x="601133" y="287866"/>
                </a:lnTo>
                <a:lnTo>
                  <a:pt x="618066" y="296333"/>
                </a:lnTo>
                <a:lnTo>
                  <a:pt x="626533" y="304800"/>
                </a:lnTo>
                <a:lnTo>
                  <a:pt x="643467" y="304800"/>
                </a:lnTo>
                <a:lnTo>
                  <a:pt x="651933" y="313266"/>
                </a:lnTo>
                <a:lnTo>
                  <a:pt x="668866" y="321733"/>
                </a:lnTo>
                <a:lnTo>
                  <a:pt x="677333" y="321733"/>
                </a:lnTo>
                <a:lnTo>
                  <a:pt x="694266" y="330200"/>
                </a:lnTo>
                <a:lnTo>
                  <a:pt x="711199" y="330200"/>
                </a:lnTo>
                <a:lnTo>
                  <a:pt x="719667" y="338666"/>
                </a:lnTo>
                <a:lnTo>
                  <a:pt x="728133" y="347133"/>
                </a:lnTo>
                <a:lnTo>
                  <a:pt x="745066" y="355600"/>
                </a:lnTo>
                <a:lnTo>
                  <a:pt x="762000" y="355600"/>
                </a:lnTo>
                <a:lnTo>
                  <a:pt x="778933" y="364066"/>
                </a:lnTo>
                <a:lnTo>
                  <a:pt x="787399" y="364066"/>
                </a:lnTo>
                <a:lnTo>
                  <a:pt x="795867" y="372533"/>
                </a:lnTo>
                <a:lnTo>
                  <a:pt x="812800" y="381000"/>
                </a:lnTo>
                <a:lnTo>
                  <a:pt x="829733" y="381000"/>
                </a:lnTo>
                <a:lnTo>
                  <a:pt x="838200" y="389466"/>
                </a:lnTo>
                <a:lnTo>
                  <a:pt x="846666" y="389466"/>
                </a:lnTo>
                <a:lnTo>
                  <a:pt x="863599" y="397933"/>
                </a:lnTo>
                <a:lnTo>
                  <a:pt x="880533" y="406400"/>
                </a:lnTo>
                <a:lnTo>
                  <a:pt x="889000" y="406400"/>
                </a:lnTo>
                <a:lnTo>
                  <a:pt x="905933" y="414866"/>
                </a:lnTo>
                <a:lnTo>
                  <a:pt x="914400" y="414866"/>
                </a:lnTo>
                <a:lnTo>
                  <a:pt x="931333" y="423333"/>
                </a:lnTo>
                <a:lnTo>
                  <a:pt x="939799" y="423333"/>
                </a:lnTo>
                <a:lnTo>
                  <a:pt x="948267" y="431800"/>
                </a:lnTo>
                <a:lnTo>
                  <a:pt x="965200" y="431800"/>
                </a:lnTo>
                <a:lnTo>
                  <a:pt x="973666" y="440266"/>
                </a:lnTo>
                <a:lnTo>
                  <a:pt x="990600" y="440266"/>
                </a:lnTo>
                <a:lnTo>
                  <a:pt x="999066" y="448733"/>
                </a:lnTo>
                <a:lnTo>
                  <a:pt x="1007533" y="448733"/>
                </a:lnTo>
                <a:lnTo>
                  <a:pt x="1015999" y="457200"/>
                </a:lnTo>
                <a:lnTo>
                  <a:pt x="1032933" y="457200"/>
                </a:lnTo>
                <a:lnTo>
                  <a:pt x="1041400" y="465666"/>
                </a:lnTo>
                <a:lnTo>
                  <a:pt x="1049866" y="465666"/>
                </a:lnTo>
                <a:lnTo>
                  <a:pt x="1066800" y="474133"/>
                </a:lnTo>
                <a:lnTo>
                  <a:pt x="1075266" y="474133"/>
                </a:lnTo>
                <a:lnTo>
                  <a:pt x="1083733" y="482600"/>
                </a:lnTo>
                <a:lnTo>
                  <a:pt x="1092199" y="482600"/>
                </a:lnTo>
                <a:lnTo>
                  <a:pt x="1109133" y="491066"/>
                </a:lnTo>
                <a:lnTo>
                  <a:pt x="1117600" y="491066"/>
                </a:lnTo>
                <a:lnTo>
                  <a:pt x="1126066" y="499533"/>
                </a:lnTo>
                <a:lnTo>
                  <a:pt x="1134533" y="499533"/>
                </a:lnTo>
                <a:lnTo>
                  <a:pt x="1143000" y="499533"/>
                </a:lnTo>
                <a:lnTo>
                  <a:pt x="1151466" y="508000"/>
                </a:lnTo>
                <a:lnTo>
                  <a:pt x="1168399" y="508000"/>
                </a:lnTo>
                <a:lnTo>
                  <a:pt x="1176867" y="516466"/>
                </a:lnTo>
                <a:lnTo>
                  <a:pt x="1193800" y="516466"/>
                </a:lnTo>
                <a:lnTo>
                  <a:pt x="1202266" y="524933"/>
                </a:lnTo>
                <a:lnTo>
                  <a:pt x="1210733" y="524933"/>
                </a:lnTo>
                <a:lnTo>
                  <a:pt x="1219200" y="533400"/>
                </a:lnTo>
                <a:lnTo>
                  <a:pt x="1236133" y="533400"/>
                </a:lnTo>
                <a:lnTo>
                  <a:pt x="1244599" y="541866"/>
                </a:lnTo>
                <a:lnTo>
                  <a:pt x="1261533" y="541866"/>
                </a:lnTo>
                <a:lnTo>
                  <a:pt x="1270000" y="550333"/>
                </a:lnTo>
                <a:lnTo>
                  <a:pt x="1286933" y="550333"/>
                </a:lnTo>
                <a:lnTo>
                  <a:pt x="1295400" y="558800"/>
                </a:lnTo>
                <a:lnTo>
                  <a:pt x="1312333" y="558800"/>
                </a:lnTo>
                <a:lnTo>
                  <a:pt x="1320799" y="567266"/>
                </a:lnTo>
                <a:lnTo>
                  <a:pt x="1329267" y="575733"/>
                </a:lnTo>
                <a:lnTo>
                  <a:pt x="1337733" y="575733"/>
                </a:lnTo>
                <a:lnTo>
                  <a:pt x="1354666" y="584200"/>
                </a:lnTo>
                <a:lnTo>
                  <a:pt x="1371600" y="592666"/>
                </a:lnTo>
                <a:lnTo>
                  <a:pt x="1380066" y="592666"/>
                </a:lnTo>
                <a:lnTo>
                  <a:pt x="1388533" y="601133"/>
                </a:lnTo>
                <a:lnTo>
                  <a:pt x="1405467" y="601133"/>
                </a:lnTo>
                <a:lnTo>
                  <a:pt x="1413933" y="609600"/>
                </a:lnTo>
                <a:lnTo>
                  <a:pt x="1430866" y="618066"/>
                </a:lnTo>
                <a:lnTo>
                  <a:pt x="1439333" y="618066"/>
                </a:lnTo>
                <a:lnTo>
                  <a:pt x="1456266" y="626533"/>
                </a:lnTo>
                <a:lnTo>
                  <a:pt x="1464733" y="635000"/>
                </a:lnTo>
                <a:lnTo>
                  <a:pt x="1481667" y="643466"/>
                </a:lnTo>
                <a:lnTo>
                  <a:pt x="1490133" y="643466"/>
                </a:lnTo>
                <a:lnTo>
                  <a:pt x="1507066" y="651933"/>
                </a:lnTo>
                <a:lnTo>
                  <a:pt x="1515533" y="660400"/>
                </a:lnTo>
                <a:lnTo>
                  <a:pt x="1532466" y="668866"/>
                </a:lnTo>
                <a:lnTo>
                  <a:pt x="1540933" y="677333"/>
                </a:lnTo>
                <a:lnTo>
                  <a:pt x="1557867" y="677333"/>
                </a:lnTo>
                <a:lnTo>
                  <a:pt x="1574800" y="685800"/>
                </a:lnTo>
                <a:lnTo>
                  <a:pt x="1583266" y="694266"/>
                </a:lnTo>
                <a:lnTo>
                  <a:pt x="1591733" y="702733"/>
                </a:lnTo>
                <a:lnTo>
                  <a:pt x="1608666" y="711200"/>
                </a:lnTo>
                <a:lnTo>
                  <a:pt x="1625599" y="711200"/>
                </a:lnTo>
                <a:lnTo>
                  <a:pt x="1634067" y="728133"/>
                </a:lnTo>
                <a:lnTo>
                  <a:pt x="1642533" y="728133"/>
                </a:lnTo>
                <a:lnTo>
                  <a:pt x="1659466" y="736600"/>
                </a:lnTo>
                <a:lnTo>
                  <a:pt x="1667933" y="745066"/>
                </a:lnTo>
                <a:lnTo>
                  <a:pt x="1684866" y="753533"/>
                </a:lnTo>
                <a:lnTo>
                  <a:pt x="1701799" y="762000"/>
                </a:lnTo>
                <a:lnTo>
                  <a:pt x="1718733" y="770466"/>
                </a:lnTo>
                <a:lnTo>
                  <a:pt x="1735666" y="770466"/>
                </a:lnTo>
                <a:lnTo>
                  <a:pt x="1744133" y="778933"/>
                </a:lnTo>
                <a:lnTo>
                  <a:pt x="1761066" y="787400"/>
                </a:lnTo>
                <a:lnTo>
                  <a:pt x="1769533" y="795866"/>
                </a:lnTo>
                <a:lnTo>
                  <a:pt x="1786467" y="804333"/>
                </a:lnTo>
                <a:lnTo>
                  <a:pt x="1803400" y="804333"/>
                </a:lnTo>
                <a:lnTo>
                  <a:pt x="1820333" y="812800"/>
                </a:lnTo>
                <a:lnTo>
                  <a:pt x="1828800" y="821266"/>
                </a:lnTo>
                <a:lnTo>
                  <a:pt x="1845733" y="829733"/>
                </a:lnTo>
                <a:lnTo>
                  <a:pt x="1862667" y="829733"/>
                </a:lnTo>
                <a:lnTo>
                  <a:pt x="1879600" y="838200"/>
                </a:lnTo>
                <a:lnTo>
                  <a:pt x="1896533" y="846666"/>
                </a:lnTo>
                <a:lnTo>
                  <a:pt x="1905000" y="846666"/>
                </a:lnTo>
                <a:lnTo>
                  <a:pt x="1921933" y="855133"/>
                </a:lnTo>
                <a:lnTo>
                  <a:pt x="1938867" y="863600"/>
                </a:lnTo>
                <a:lnTo>
                  <a:pt x="1955800" y="863600"/>
                </a:lnTo>
                <a:lnTo>
                  <a:pt x="1964266" y="872066"/>
                </a:lnTo>
                <a:lnTo>
                  <a:pt x="1981200" y="880533"/>
                </a:lnTo>
                <a:lnTo>
                  <a:pt x="1998133" y="880533"/>
                </a:lnTo>
                <a:lnTo>
                  <a:pt x="2015067" y="889000"/>
                </a:lnTo>
                <a:lnTo>
                  <a:pt x="2032000" y="897466"/>
                </a:lnTo>
                <a:lnTo>
                  <a:pt x="2048933" y="905933"/>
                </a:lnTo>
                <a:lnTo>
                  <a:pt x="2065866" y="914400"/>
                </a:lnTo>
                <a:lnTo>
                  <a:pt x="2074333" y="914400"/>
                </a:lnTo>
                <a:lnTo>
                  <a:pt x="2091267" y="931333"/>
                </a:lnTo>
                <a:lnTo>
                  <a:pt x="2108200" y="931333"/>
                </a:lnTo>
                <a:lnTo>
                  <a:pt x="2125133" y="939800"/>
                </a:lnTo>
                <a:lnTo>
                  <a:pt x="2142066" y="948266"/>
                </a:lnTo>
                <a:lnTo>
                  <a:pt x="2150533" y="956733"/>
                </a:lnTo>
                <a:lnTo>
                  <a:pt x="2167467" y="965200"/>
                </a:lnTo>
                <a:lnTo>
                  <a:pt x="2184400" y="973666"/>
                </a:lnTo>
                <a:lnTo>
                  <a:pt x="2201333" y="973666"/>
                </a:lnTo>
                <a:lnTo>
                  <a:pt x="2218266" y="982133"/>
                </a:lnTo>
                <a:lnTo>
                  <a:pt x="2226733" y="990600"/>
                </a:lnTo>
                <a:lnTo>
                  <a:pt x="2243667" y="999066"/>
                </a:lnTo>
                <a:lnTo>
                  <a:pt x="2260600" y="1007533"/>
                </a:lnTo>
                <a:lnTo>
                  <a:pt x="2277533" y="1007533"/>
                </a:lnTo>
                <a:lnTo>
                  <a:pt x="2286000" y="1016000"/>
                </a:lnTo>
                <a:lnTo>
                  <a:pt x="2302933" y="1024466"/>
                </a:lnTo>
                <a:lnTo>
                  <a:pt x="2311399" y="1032933"/>
                </a:lnTo>
                <a:lnTo>
                  <a:pt x="2328333" y="1041400"/>
                </a:lnTo>
                <a:lnTo>
                  <a:pt x="2345266" y="1041400"/>
                </a:lnTo>
                <a:lnTo>
                  <a:pt x="2362200" y="1049866"/>
                </a:lnTo>
                <a:lnTo>
                  <a:pt x="2370666" y="1058333"/>
                </a:lnTo>
                <a:lnTo>
                  <a:pt x="2387599" y="1066800"/>
                </a:lnTo>
                <a:lnTo>
                  <a:pt x="2396067" y="1066800"/>
                </a:lnTo>
                <a:lnTo>
                  <a:pt x="2413000" y="1075266"/>
                </a:lnTo>
                <a:lnTo>
                  <a:pt x="2429933" y="1075266"/>
                </a:lnTo>
                <a:lnTo>
                  <a:pt x="2438400" y="1083733"/>
                </a:lnTo>
                <a:lnTo>
                  <a:pt x="2455333" y="1083733"/>
                </a:lnTo>
                <a:lnTo>
                  <a:pt x="2463799" y="1092200"/>
                </a:lnTo>
                <a:lnTo>
                  <a:pt x="2472267" y="1100666"/>
                </a:lnTo>
                <a:lnTo>
                  <a:pt x="2489200" y="1100666"/>
                </a:lnTo>
                <a:lnTo>
                  <a:pt x="2506133" y="1100666"/>
                </a:lnTo>
                <a:lnTo>
                  <a:pt x="2514600" y="1109133"/>
                </a:lnTo>
                <a:lnTo>
                  <a:pt x="2523066" y="1109133"/>
                </a:lnTo>
                <a:lnTo>
                  <a:pt x="2531533" y="1117600"/>
                </a:lnTo>
                <a:lnTo>
                  <a:pt x="2548467" y="1117600"/>
                </a:lnTo>
                <a:lnTo>
                  <a:pt x="2556933" y="1126066"/>
                </a:lnTo>
                <a:lnTo>
                  <a:pt x="2565400" y="1126066"/>
                </a:lnTo>
                <a:lnTo>
                  <a:pt x="2582333" y="1126066"/>
                </a:lnTo>
                <a:lnTo>
                  <a:pt x="2590800" y="1134533"/>
                </a:lnTo>
                <a:lnTo>
                  <a:pt x="2599266" y="1143000"/>
                </a:lnTo>
                <a:lnTo>
                  <a:pt x="2607733" y="1143000"/>
                </a:lnTo>
                <a:lnTo>
                  <a:pt x="2616199" y="1143000"/>
                </a:lnTo>
                <a:lnTo>
                  <a:pt x="2624667" y="1143000"/>
                </a:lnTo>
                <a:lnTo>
                  <a:pt x="2633133" y="1151466"/>
                </a:lnTo>
                <a:lnTo>
                  <a:pt x="2641600" y="1151466"/>
                </a:lnTo>
                <a:lnTo>
                  <a:pt x="2658533" y="1151466"/>
                </a:lnTo>
                <a:lnTo>
                  <a:pt x="2667000" y="1159933"/>
                </a:lnTo>
                <a:lnTo>
                  <a:pt x="2667000" y="1159933"/>
                </a:lnTo>
                <a:lnTo>
                  <a:pt x="2675466" y="1159933"/>
                </a:lnTo>
                <a:lnTo>
                  <a:pt x="2683933" y="1159933"/>
                </a:lnTo>
                <a:lnTo>
                  <a:pt x="2692399" y="1168400"/>
                </a:lnTo>
                <a:lnTo>
                  <a:pt x="2692399" y="1168400"/>
                </a:lnTo>
                <a:lnTo>
                  <a:pt x="2700867" y="1176866"/>
                </a:lnTo>
                <a:lnTo>
                  <a:pt x="2709333" y="1176866"/>
                </a:lnTo>
                <a:lnTo>
                  <a:pt x="2717800" y="1176866"/>
                </a:lnTo>
                <a:lnTo>
                  <a:pt x="2717800" y="1176866"/>
                </a:lnTo>
                <a:lnTo>
                  <a:pt x="2726266" y="1185333"/>
                </a:lnTo>
                <a:lnTo>
                  <a:pt x="2734733" y="1185333"/>
                </a:lnTo>
                <a:lnTo>
                  <a:pt x="2743200" y="1185333"/>
                </a:lnTo>
                <a:lnTo>
                  <a:pt x="2743200" y="1185333"/>
                </a:lnTo>
                <a:lnTo>
                  <a:pt x="2751666" y="1193800"/>
                </a:lnTo>
                <a:lnTo>
                  <a:pt x="2751666" y="1193800"/>
                </a:lnTo>
                <a:lnTo>
                  <a:pt x="2751666" y="1193800"/>
                </a:lnTo>
                <a:lnTo>
                  <a:pt x="2760133" y="1193800"/>
                </a:lnTo>
                <a:lnTo>
                  <a:pt x="2760133" y="1202266"/>
                </a:lnTo>
                <a:lnTo>
                  <a:pt x="2768599" y="1202266"/>
                </a:lnTo>
                <a:lnTo>
                  <a:pt x="2768599" y="1202266"/>
                </a:lnTo>
                <a:lnTo>
                  <a:pt x="2768599" y="1202266"/>
                </a:lnTo>
                <a:lnTo>
                  <a:pt x="2768599" y="1202266"/>
                </a:lnTo>
                <a:lnTo>
                  <a:pt x="2768599" y="1202266"/>
                </a:lnTo>
                <a:lnTo>
                  <a:pt x="2768599" y="1202266"/>
                </a:lnTo>
                <a:lnTo>
                  <a:pt x="2768599" y="1193800"/>
                </a:lnTo>
                <a:lnTo>
                  <a:pt x="2768599" y="1193800"/>
                </a:lnTo>
                <a:lnTo>
                  <a:pt x="2768599" y="1193800"/>
                </a:lnTo>
                <a:lnTo>
                  <a:pt x="2768599" y="1193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1" name="Freeform 2060"/>
          <p:cNvSpPr/>
          <p:nvPr/>
        </p:nvSpPr>
        <p:spPr>
          <a:xfrm>
            <a:off x="9584267" y="4377267"/>
            <a:ext cx="118534" cy="143934"/>
          </a:xfrm>
          <a:custGeom>
            <a:avLst/>
            <a:gdLst/>
            <a:ahLst/>
            <a:cxnLst/>
            <a:rect l="0" t="0" r="0" b="0"/>
            <a:pathLst>
              <a:path w="118534" h="143934">
                <a:moveTo>
                  <a:pt x="67733" y="59266"/>
                </a:moveTo>
                <a:lnTo>
                  <a:pt x="67733" y="59266"/>
                </a:lnTo>
                <a:lnTo>
                  <a:pt x="67733" y="59266"/>
                </a:lnTo>
                <a:lnTo>
                  <a:pt x="59267" y="59266"/>
                </a:lnTo>
                <a:lnTo>
                  <a:pt x="59267" y="59266"/>
                </a:lnTo>
                <a:lnTo>
                  <a:pt x="59267" y="59266"/>
                </a:lnTo>
                <a:lnTo>
                  <a:pt x="59267" y="59266"/>
                </a:lnTo>
                <a:lnTo>
                  <a:pt x="59267" y="59266"/>
                </a:lnTo>
                <a:lnTo>
                  <a:pt x="59267" y="59266"/>
                </a:lnTo>
                <a:lnTo>
                  <a:pt x="59267" y="59266"/>
                </a:lnTo>
                <a:lnTo>
                  <a:pt x="59267" y="59266"/>
                </a:lnTo>
                <a:lnTo>
                  <a:pt x="50799" y="59266"/>
                </a:lnTo>
                <a:lnTo>
                  <a:pt x="50799" y="59266"/>
                </a:lnTo>
                <a:lnTo>
                  <a:pt x="50799" y="59266"/>
                </a:lnTo>
                <a:lnTo>
                  <a:pt x="42333" y="59266"/>
                </a:lnTo>
                <a:lnTo>
                  <a:pt x="42333" y="59266"/>
                </a:lnTo>
                <a:lnTo>
                  <a:pt x="33866" y="59266"/>
                </a:lnTo>
                <a:lnTo>
                  <a:pt x="33866" y="67733"/>
                </a:lnTo>
                <a:lnTo>
                  <a:pt x="25400" y="67733"/>
                </a:lnTo>
                <a:lnTo>
                  <a:pt x="25400" y="76200"/>
                </a:lnTo>
                <a:lnTo>
                  <a:pt x="25400" y="76200"/>
                </a:lnTo>
                <a:lnTo>
                  <a:pt x="16933" y="84666"/>
                </a:lnTo>
                <a:lnTo>
                  <a:pt x="16933" y="93133"/>
                </a:lnTo>
                <a:lnTo>
                  <a:pt x="25400" y="101600"/>
                </a:lnTo>
                <a:lnTo>
                  <a:pt x="25400" y="110066"/>
                </a:lnTo>
                <a:lnTo>
                  <a:pt x="25400" y="110066"/>
                </a:lnTo>
                <a:lnTo>
                  <a:pt x="33866" y="118533"/>
                </a:lnTo>
                <a:lnTo>
                  <a:pt x="33866" y="127000"/>
                </a:lnTo>
                <a:lnTo>
                  <a:pt x="42333" y="127000"/>
                </a:lnTo>
                <a:lnTo>
                  <a:pt x="50799" y="135466"/>
                </a:lnTo>
                <a:lnTo>
                  <a:pt x="59267" y="135466"/>
                </a:lnTo>
                <a:lnTo>
                  <a:pt x="67733" y="135466"/>
                </a:lnTo>
                <a:lnTo>
                  <a:pt x="76200" y="135466"/>
                </a:lnTo>
                <a:lnTo>
                  <a:pt x="84666" y="135466"/>
                </a:lnTo>
                <a:lnTo>
                  <a:pt x="93133" y="135466"/>
                </a:lnTo>
                <a:lnTo>
                  <a:pt x="101600" y="127000"/>
                </a:lnTo>
                <a:lnTo>
                  <a:pt x="110066" y="127000"/>
                </a:lnTo>
                <a:lnTo>
                  <a:pt x="110066" y="118533"/>
                </a:lnTo>
                <a:lnTo>
                  <a:pt x="118533" y="110066"/>
                </a:lnTo>
                <a:lnTo>
                  <a:pt x="118533" y="110066"/>
                </a:lnTo>
                <a:lnTo>
                  <a:pt x="118533" y="101600"/>
                </a:lnTo>
                <a:lnTo>
                  <a:pt x="118533" y="93133"/>
                </a:lnTo>
                <a:lnTo>
                  <a:pt x="118533" y="84666"/>
                </a:lnTo>
                <a:lnTo>
                  <a:pt x="118533" y="76200"/>
                </a:lnTo>
                <a:lnTo>
                  <a:pt x="118533" y="67733"/>
                </a:lnTo>
                <a:lnTo>
                  <a:pt x="118533" y="59266"/>
                </a:lnTo>
                <a:lnTo>
                  <a:pt x="110066" y="50800"/>
                </a:lnTo>
                <a:lnTo>
                  <a:pt x="110066" y="42333"/>
                </a:lnTo>
                <a:lnTo>
                  <a:pt x="101600" y="33866"/>
                </a:lnTo>
                <a:lnTo>
                  <a:pt x="93133" y="25400"/>
                </a:lnTo>
                <a:lnTo>
                  <a:pt x="84666" y="16933"/>
                </a:lnTo>
                <a:lnTo>
                  <a:pt x="84666" y="16933"/>
                </a:lnTo>
                <a:lnTo>
                  <a:pt x="76200" y="8466"/>
                </a:lnTo>
                <a:lnTo>
                  <a:pt x="67733" y="8466"/>
                </a:lnTo>
                <a:lnTo>
                  <a:pt x="67733" y="0"/>
                </a:lnTo>
                <a:lnTo>
                  <a:pt x="59267" y="0"/>
                </a:lnTo>
                <a:lnTo>
                  <a:pt x="50799" y="0"/>
                </a:lnTo>
                <a:lnTo>
                  <a:pt x="50799" y="8466"/>
                </a:lnTo>
                <a:lnTo>
                  <a:pt x="33866" y="8466"/>
                </a:lnTo>
                <a:lnTo>
                  <a:pt x="33866" y="16933"/>
                </a:lnTo>
                <a:lnTo>
                  <a:pt x="25400" y="16933"/>
                </a:lnTo>
                <a:lnTo>
                  <a:pt x="16933" y="25400"/>
                </a:lnTo>
                <a:lnTo>
                  <a:pt x="8466" y="33866"/>
                </a:lnTo>
                <a:lnTo>
                  <a:pt x="8466" y="42333"/>
                </a:lnTo>
                <a:lnTo>
                  <a:pt x="0" y="50800"/>
                </a:lnTo>
                <a:lnTo>
                  <a:pt x="0" y="59266"/>
                </a:lnTo>
                <a:lnTo>
                  <a:pt x="0" y="76200"/>
                </a:lnTo>
                <a:lnTo>
                  <a:pt x="8466" y="76200"/>
                </a:lnTo>
                <a:lnTo>
                  <a:pt x="8466" y="93133"/>
                </a:lnTo>
                <a:lnTo>
                  <a:pt x="8466" y="93133"/>
                </a:lnTo>
                <a:lnTo>
                  <a:pt x="16933" y="101600"/>
                </a:lnTo>
                <a:lnTo>
                  <a:pt x="25400" y="110066"/>
                </a:lnTo>
                <a:lnTo>
                  <a:pt x="33866" y="110066"/>
                </a:lnTo>
                <a:lnTo>
                  <a:pt x="33866" y="118533"/>
                </a:lnTo>
                <a:lnTo>
                  <a:pt x="50799" y="118533"/>
                </a:lnTo>
                <a:lnTo>
                  <a:pt x="59267" y="118533"/>
                </a:lnTo>
                <a:lnTo>
                  <a:pt x="59267" y="118533"/>
                </a:lnTo>
                <a:lnTo>
                  <a:pt x="76200" y="110066"/>
                </a:lnTo>
                <a:lnTo>
                  <a:pt x="76200" y="110066"/>
                </a:lnTo>
                <a:lnTo>
                  <a:pt x="84666" y="110066"/>
                </a:lnTo>
                <a:lnTo>
                  <a:pt x="93133" y="101600"/>
                </a:lnTo>
                <a:lnTo>
                  <a:pt x="93133" y="93133"/>
                </a:lnTo>
                <a:lnTo>
                  <a:pt x="101600" y="93133"/>
                </a:lnTo>
                <a:lnTo>
                  <a:pt x="101600" y="84666"/>
                </a:lnTo>
                <a:lnTo>
                  <a:pt x="110066" y="76200"/>
                </a:lnTo>
                <a:lnTo>
                  <a:pt x="110066" y="67733"/>
                </a:lnTo>
                <a:lnTo>
                  <a:pt x="110066" y="59266"/>
                </a:lnTo>
                <a:lnTo>
                  <a:pt x="110066" y="50800"/>
                </a:lnTo>
                <a:lnTo>
                  <a:pt x="110066" y="42333"/>
                </a:lnTo>
                <a:lnTo>
                  <a:pt x="101600" y="42333"/>
                </a:lnTo>
                <a:lnTo>
                  <a:pt x="101600" y="33866"/>
                </a:lnTo>
                <a:lnTo>
                  <a:pt x="93133" y="33866"/>
                </a:lnTo>
                <a:lnTo>
                  <a:pt x="84666" y="25400"/>
                </a:lnTo>
                <a:lnTo>
                  <a:pt x="84666" y="25400"/>
                </a:lnTo>
                <a:lnTo>
                  <a:pt x="76200" y="25400"/>
                </a:lnTo>
                <a:lnTo>
                  <a:pt x="67733" y="25400"/>
                </a:lnTo>
                <a:lnTo>
                  <a:pt x="59267" y="25400"/>
                </a:lnTo>
                <a:lnTo>
                  <a:pt x="59267" y="33866"/>
                </a:lnTo>
                <a:lnTo>
                  <a:pt x="50799" y="33866"/>
                </a:lnTo>
                <a:lnTo>
                  <a:pt x="33866" y="42333"/>
                </a:lnTo>
                <a:lnTo>
                  <a:pt x="33866" y="50800"/>
                </a:lnTo>
                <a:lnTo>
                  <a:pt x="25400" y="59266"/>
                </a:lnTo>
                <a:lnTo>
                  <a:pt x="25400" y="67733"/>
                </a:lnTo>
                <a:lnTo>
                  <a:pt x="16933" y="76200"/>
                </a:lnTo>
                <a:lnTo>
                  <a:pt x="16933" y="84666"/>
                </a:lnTo>
                <a:lnTo>
                  <a:pt x="16933" y="101600"/>
                </a:lnTo>
                <a:lnTo>
                  <a:pt x="16933" y="110066"/>
                </a:lnTo>
                <a:lnTo>
                  <a:pt x="16933" y="118533"/>
                </a:lnTo>
                <a:lnTo>
                  <a:pt x="25400" y="127000"/>
                </a:lnTo>
                <a:lnTo>
                  <a:pt x="25400" y="135466"/>
                </a:lnTo>
                <a:lnTo>
                  <a:pt x="33866" y="135466"/>
                </a:lnTo>
                <a:lnTo>
                  <a:pt x="42333" y="143933"/>
                </a:lnTo>
                <a:lnTo>
                  <a:pt x="50799" y="143933"/>
                </a:lnTo>
                <a:lnTo>
                  <a:pt x="67733" y="143933"/>
                </a:lnTo>
                <a:lnTo>
                  <a:pt x="76200" y="143933"/>
                </a:lnTo>
                <a:lnTo>
                  <a:pt x="84666" y="135466"/>
                </a:lnTo>
                <a:lnTo>
                  <a:pt x="93133" y="127000"/>
                </a:lnTo>
                <a:lnTo>
                  <a:pt x="101600" y="127000"/>
                </a:lnTo>
                <a:lnTo>
                  <a:pt x="110066" y="110066"/>
                </a:lnTo>
                <a:lnTo>
                  <a:pt x="110066" y="101600"/>
                </a:lnTo>
                <a:lnTo>
                  <a:pt x="110066" y="93133"/>
                </a:lnTo>
                <a:lnTo>
                  <a:pt x="110066" y="76200"/>
                </a:lnTo>
                <a:lnTo>
                  <a:pt x="110066" y="67733"/>
                </a:lnTo>
                <a:lnTo>
                  <a:pt x="101600" y="50800"/>
                </a:lnTo>
                <a:lnTo>
                  <a:pt x="93133" y="42333"/>
                </a:lnTo>
                <a:lnTo>
                  <a:pt x="84666" y="25400"/>
                </a:lnTo>
                <a:lnTo>
                  <a:pt x="76200" y="16933"/>
                </a:lnTo>
                <a:lnTo>
                  <a:pt x="67733" y="8466"/>
                </a:lnTo>
                <a:lnTo>
                  <a:pt x="59267" y="0"/>
                </a:lnTo>
                <a:lnTo>
                  <a:pt x="50799" y="0"/>
                </a:lnTo>
                <a:lnTo>
                  <a:pt x="50799" y="0"/>
                </a:lnTo>
                <a:lnTo>
                  <a:pt x="33866" y="0"/>
                </a:lnTo>
                <a:lnTo>
                  <a:pt x="25400" y="0"/>
                </a:lnTo>
                <a:lnTo>
                  <a:pt x="25400" y="8466"/>
                </a:lnTo>
                <a:lnTo>
                  <a:pt x="16933" y="16933"/>
                </a:lnTo>
                <a:lnTo>
                  <a:pt x="8466" y="25400"/>
                </a:lnTo>
                <a:lnTo>
                  <a:pt x="8466" y="42333"/>
                </a:lnTo>
                <a:lnTo>
                  <a:pt x="8466" y="50800"/>
                </a:lnTo>
                <a:lnTo>
                  <a:pt x="8466" y="59266"/>
                </a:lnTo>
                <a:lnTo>
                  <a:pt x="8466" y="67733"/>
                </a:lnTo>
                <a:lnTo>
                  <a:pt x="8466" y="76200"/>
                </a:lnTo>
                <a:lnTo>
                  <a:pt x="8466" y="84666"/>
                </a:lnTo>
                <a:lnTo>
                  <a:pt x="16933" y="93133"/>
                </a:lnTo>
                <a:lnTo>
                  <a:pt x="16933" y="101600"/>
                </a:lnTo>
                <a:lnTo>
                  <a:pt x="16933" y="110066"/>
                </a:lnTo>
                <a:lnTo>
                  <a:pt x="25400" y="110066"/>
                </a:lnTo>
                <a:lnTo>
                  <a:pt x="25400" y="110066"/>
                </a:lnTo>
                <a:lnTo>
                  <a:pt x="33866" y="110066"/>
                </a:lnTo>
                <a:lnTo>
                  <a:pt x="33866" y="110066"/>
                </a:lnTo>
                <a:lnTo>
                  <a:pt x="42333" y="110066"/>
                </a:lnTo>
                <a:lnTo>
                  <a:pt x="50799" y="101600"/>
                </a:lnTo>
                <a:lnTo>
                  <a:pt x="50799" y="93133"/>
                </a:lnTo>
                <a:lnTo>
                  <a:pt x="59267" y="93133"/>
                </a:lnTo>
                <a:lnTo>
                  <a:pt x="59267" y="84666"/>
                </a:lnTo>
                <a:lnTo>
                  <a:pt x="67733" y="76200"/>
                </a:lnTo>
                <a:lnTo>
                  <a:pt x="67733" y="67733"/>
                </a:lnTo>
                <a:lnTo>
                  <a:pt x="76200" y="59266"/>
                </a:lnTo>
                <a:lnTo>
                  <a:pt x="76200" y="59266"/>
                </a:lnTo>
                <a:lnTo>
                  <a:pt x="76200" y="50800"/>
                </a:lnTo>
                <a:lnTo>
                  <a:pt x="76200" y="50800"/>
                </a:lnTo>
                <a:lnTo>
                  <a:pt x="67733" y="42333"/>
                </a:lnTo>
                <a:lnTo>
                  <a:pt x="67733" y="42333"/>
                </a:lnTo>
                <a:lnTo>
                  <a:pt x="67733" y="42333"/>
                </a:lnTo>
                <a:lnTo>
                  <a:pt x="59267" y="42333"/>
                </a:lnTo>
                <a:lnTo>
                  <a:pt x="50799" y="42333"/>
                </a:lnTo>
                <a:lnTo>
                  <a:pt x="42333" y="42333"/>
                </a:lnTo>
                <a:lnTo>
                  <a:pt x="33866" y="50800"/>
                </a:lnTo>
                <a:lnTo>
                  <a:pt x="25400" y="50800"/>
                </a:lnTo>
                <a:lnTo>
                  <a:pt x="25400" y="59266"/>
                </a:lnTo>
                <a:lnTo>
                  <a:pt x="16933" y="67733"/>
                </a:lnTo>
                <a:lnTo>
                  <a:pt x="16933" y="76200"/>
                </a:lnTo>
                <a:lnTo>
                  <a:pt x="16933" y="84666"/>
                </a:lnTo>
                <a:lnTo>
                  <a:pt x="16933" y="101600"/>
                </a:lnTo>
                <a:lnTo>
                  <a:pt x="16933" y="110066"/>
                </a:lnTo>
                <a:lnTo>
                  <a:pt x="16933" y="118533"/>
                </a:lnTo>
                <a:lnTo>
                  <a:pt x="16933" y="127000"/>
                </a:lnTo>
                <a:lnTo>
                  <a:pt x="25400" y="127000"/>
                </a:lnTo>
                <a:lnTo>
                  <a:pt x="33866" y="135466"/>
                </a:lnTo>
                <a:lnTo>
                  <a:pt x="33866" y="135466"/>
                </a:lnTo>
                <a:lnTo>
                  <a:pt x="42333" y="143933"/>
                </a:lnTo>
                <a:lnTo>
                  <a:pt x="50799" y="143933"/>
                </a:lnTo>
                <a:lnTo>
                  <a:pt x="67733" y="135466"/>
                </a:lnTo>
                <a:lnTo>
                  <a:pt x="67733" y="135466"/>
                </a:lnTo>
                <a:lnTo>
                  <a:pt x="76200" y="135466"/>
                </a:lnTo>
                <a:lnTo>
                  <a:pt x="84666" y="127000"/>
                </a:lnTo>
                <a:lnTo>
                  <a:pt x="93133" y="118533"/>
                </a:lnTo>
                <a:lnTo>
                  <a:pt x="93133" y="110066"/>
                </a:lnTo>
                <a:lnTo>
                  <a:pt x="93133" y="101600"/>
                </a:lnTo>
                <a:lnTo>
                  <a:pt x="101600" y="93133"/>
                </a:lnTo>
                <a:lnTo>
                  <a:pt x="101600" y="84666"/>
                </a:lnTo>
                <a:lnTo>
                  <a:pt x="93133" y="76200"/>
                </a:lnTo>
                <a:lnTo>
                  <a:pt x="93133" y="67733"/>
                </a:lnTo>
                <a:lnTo>
                  <a:pt x="93133" y="59266"/>
                </a:lnTo>
                <a:lnTo>
                  <a:pt x="84666" y="42333"/>
                </a:lnTo>
                <a:lnTo>
                  <a:pt x="76200" y="42333"/>
                </a:lnTo>
                <a:lnTo>
                  <a:pt x="67733" y="33866"/>
                </a:lnTo>
                <a:lnTo>
                  <a:pt x="59267" y="33866"/>
                </a:lnTo>
                <a:lnTo>
                  <a:pt x="50799" y="33866"/>
                </a:lnTo>
                <a:lnTo>
                  <a:pt x="33866" y="33866"/>
                </a:lnTo>
                <a:lnTo>
                  <a:pt x="25400" y="33866"/>
                </a:lnTo>
                <a:lnTo>
                  <a:pt x="16933" y="42333"/>
                </a:lnTo>
                <a:lnTo>
                  <a:pt x="8466" y="50800"/>
                </a:lnTo>
                <a:lnTo>
                  <a:pt x="0" y="59266"/>
                </a:lnTo>
                <a:lnTo>
                  <a:pt x="0" y="67733"/>
                </a:lnTo>
                <a:lnTo>
                  <a:pt x="0" y="76200"/>
                </a:lnTo>
                <a:lnTo>
                  <a:pt x="0" y="84666"/>
                </a:lnTo>
                <a:lnTo>
                  <a:pt x="0" y="101600"/>
                </a:lnTo>
                <a:lnTo>
                  <a:pt x="8466" y="110066"/>
                </a:lnTo>
                <a:lnTo>
                  <a:pt x="16933" y="127000"/>
                </a:lnTo>
                <a:lnTo>
                  <a:pt x="25400" y="127000"/>
                </a:lnTo>
                <a:lnTo>
                  <a:pt x="33866" y="135466"/>
                </a:lnTo>
                <a:lnTo>
                  <a:pt x="33866" y="135466"/>
                </a:lnTo>
                <a:lnTo>
                  <a:pt x="42333" y="135466"/>
                </a:lnTo>
                <a:lnTo>
                  <a:pt x="42333" y="135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2" name="Freeform 2061"/>
          <p:cNvSpPr/>
          <p:nvPr/>
        </p:nvSpPr>
        <p:spPr>
          <a:xfrm>
            <a:off x="6773333" y="3183467"/>
            <a:ext cx="177801" cy="135467"/>
          </a:xfrm>
          <a:custGeom>
            <a:avLst/>
            <a:gdLst/>
            <a:ahLst/>
            <a:cxnLst/>
            <a:rect l="0" t="0" r="0" b="0"/>
            <a:pathLst>
              <a:path w="177801" h="135467">
                <a:moveTo>
                  <a:pt x="110067" y="59266"/>
                </a:moveTo>
                <a:lnTo>
                  <a:pt x="110067" y="59266"/>
                </a:lnTo>
                <a:lnTo>
                  <a:pt x="110067" y="59266"/>
                </a:lnTo>
                <a:lnTo>
                  <a:pt x="110067" y="50800"/>
                </a:lnTo>
                <a:lnTo>
                  <a:pt x="110067" y="50800"/>
                </a:lnTo>
                <a:lnTo>
                  <a:pt x="110067" y="50800"/>
                </a:lnTo>
                <a:lnTo>
                  <a:pt x="110067" y="50800"/>
                </a:lnTo>
                <a:lnTo>
                  <a:pt x="110067" y="42333"/>
                </a:lnTo>
                <a:lnTo>
                  <a:pt x="110067" y="42333"/>
                </a:lnTo>
                <a:lnTo>
                  <a:pt x="101600" y="42333"/>
                </a:lnTo>
                <a:lnTo>
                  <a:pt x="101600" y="42333"/>
                </a:lnTo>
                <a:lnTo>
                  <a:pt x="93134" y="42333"/>
                </a:lnTo>
                <a:lnTo>
                  <a:pt x="93134" y="42333"/>
                </a:lnTo>
                <a:lnTo>
                  <a:pt x="93134" y="42333"/>
                </a:lnTo>
                <a:lnTo>
                  <a:pt x="93134" y="50800"/>
                </a:lnTo>
                <a:lnTo>
                  <a:pt x="84667" y="50800"/>
                </a:lnTo>
                <a:lnTo>
                  <a:pt x="84667" y="59266"/>
                </a:lnTo>
                <a:lnTo>
                  <a:pt x="76200" y="59266"/>
                </a:lnTo>
                <a:lnTo>
                  <a:pt x="67734" y="67733"/>
                </a:lnTo>
                <a:lnTo>
                  <a:pt x="67734" y="76200"/>
                </a:lnTo>
                <a:lnTo>
                  <a:pt x="67734" y="84666"/>
                </a:lnTo>
                <a:lnTo>
                  <a:pt x="59267" y="93133"/>
                </a:lnTo>
                <a:lnTo>
                  <a:pt x="59267" y="101600"/>
                </a:lnTo>
                <a:lnTo>
                  <a:pt x="59267" y="101600"/>
                </a:lnTo>
                <a:lnTo>
                  <a:pt x="59267" y="110066"/>
                </a:lnTo>
                <a:lnTo>
                  <a:pt x="59267" y="118533"/>
                </a:lnTo>
                <a:lnTo>
                  <a:pt x="67734" y="118533"/>
                </a:lnTo>
                <a:lnTo>
                  <a:pt x="67734" y="127000"/>
                </a:lnTo>
                <a:lnTo>
                  <a:pt x="76200" y="127000"/>
                </a:lnTo>
                <a:lnTo>
                  <a:pt x="84667" y="127000"/>
                </a:lnTo>
                <a:lnTo>
                  <a:pt x="84667" y="127000"/>
                </a:lnTo>
                <a:lnTo>
                  <a:pt x="93134" y="127000"/>
                </a:lnTo>
                <a:lnTo>
                  <a:pt x="101600" y="118533"/>
                </a:lnTo>
                <a:lnTo>
                  <a:pt x="101600" y="118533"/>
                </a:lnTo>
                <a:lnTo>
                  <a:pt x="110067" y="110066"/>
                </a:lnTo>
                <a:lnTo>
                  <a:pt x="110067" y="101600"/>
                </a:lnTo>
                <a:lnTo>
                  <a:pt x="118533" y="101600"/>
                </a:lnTo>
                <a:lnTo>
                  <a:pt x="118533" y="93133"/>
                </a:lnTo>
                <a:lnTo>
                  <a:pt x="118533" y="93133"/>
                </a:lnTo>
                <a:lnTo>
                  <a:pt x="127001" y="84666"/>
                </a:lnTo>
                <a:lnTo>
                  <a:pt x="127001" y="84666"/>
                </a:lnTo>
                <a:lnTo>
                  <a:pt x="127001" y="76200"/>
                </a:lnTo>
                <a:lnTo>
                  <a:pt x="127001" y="67733"/>
                </a:lnTo>
                <a:lnTo>
                  <a:pt x="118533" y="67733"/>
                </a:lnTo>
                <a:lnTo>
                  <a:pt x="118533" y="59266"/>
                </a:lnTo>
                <a:lnTo>
                  <a:pt x="118533" y="50800"/>
                </a:lnTo>
                <a:lnTo>
                  <a:pt x="110067" y="50800"/>
                </a:lnTo>
                <a:lnTo>
                  <a:pt x="110067" y="42333"/>
                </a:lnTo>
                <a:lnTo>
                  <a:pt x="101600" y="42333"/>
                </a:lnTo>
                <a:lnTo>
                  <a:pt x="93134" y="33866"/>
                </a:lnTo>
                <a:lnTo>
                  <a:pt x="84667" y="33866"/>
                </a:lnTo>
                <a:lnTo>
                  <a:pt x="76200" y="33866"/>
                </a:lnTo>
                <a:lnTo>
                  <a:pt x="67734" y="33866"/>
                </a:lnTo>
                <a:lnTo>
                  <a:pt x="59267" y="33866"/>
                </a:lnTo>
                <a:lnTo>
                  <a:pt x="59267" y="42333"/>
                </a:lnTo>
                <a:lnTo>
                  <a:pt x="50801" y="42333"/>
                </a:lnTo>
                <a:lnTo>
                  <a:pt x="42333" y="50800"/>
                </a:lnTo>
                <a:lnTo>
                  <a:pt x="33867" y="59266"/>
                </a:lnTo>
                <a:lnTo>
                  <a:pt x="33867" y="59266"/>
                </a:lnTo>
                <a:lnTo>
                  <a:pt x="25400" y="67733"/>
                </a:lnTo>
                <a:lnTo>
                  <a:pt x="25400" y="76200"/>
                </a:lnTo>
                <a:lnTo>
                  <a:pt x="25400" y="84666"/>
                </a:lnTo>
                <a:lnTo>
                  <a:pt x="25400" y="93133"/>
                </a:lnTo>
                <a:lnTo>
                  <a:pt x="33867" y="101600"/>
                </a:lnTo>
                <a:lnTo>
                  <a:pt x="33867" y="110066"/>
                </a:lnTo>
                <a:lnTo>
                  <a:pt x="42333" y="118533"/>
                </a:lnTo>
                <a:lnTo>
                  <a:pt x="50801" y="127000"/>
                </a:lnTo>
                <a:lnTo>
                  <a:pt x="67734" y="135466"/>
                </a:lnTo>
                <a:lnTo>
                  <a:pt x="84667" y="135466"/>
                </a:lnTo>
                <a:lnTo>
                  <a:pt x="93134" y="135466"/>
                </a:lnTo>
                <a:lnTo>
                  <a:pt x="101600" y="135466"/>
                </a:lnTo>
                <a:lnTo>
                  <a:pt x="118533" y="127000"/>
                </a:lnTo>
                <a:lnTo>
                  <a:pt x="127001" y="118533"/>
                </a:lnTo>
                <a:lnTo>
                  <a:pt x="143934" y="118533"/>
                </a:lnTo>
                <a:lnTo>
                  <a:pt x="152400" y="110066"/>
                </a:lnTo>
                <a:lnTo>
                  <a:pt x="160867" y="101600"/>
                </a:lnTo>
                <a:lnTo>
                  <a:pt x="169334" y="93133"/>
                </a:lnTo>
                <a:lnTo>
                  <a:pt x="169334" y="84666"/>
                </a:lnTo>
                <a:lnTo>
                  <a:pt x="177800" y="76200"/>
                </a:lnTo>
                <a:lnTo>
                  <a:pt x="177800" y="67733"/>
                </a:lnTo>
                <a:lnTo>
                  <a:pt x="177800" y="59266"/>
                </a:lnTo>
                <a:lnTo>
                  <a:pt x="177800" y="50800"/>
                </a:lnTo>
                <a:lnTo>
                  <a:pt x="169334" y="42333"/>
                </a:lnTo>
                <a:lnTo>
                  <a:pt x="169334" y="33866"/>
                </a:lnTo>
                <a:lnTo>
                  <a:pt x="160867" y="25400"/>
                </a:lnTo>
                <a:lnTo>
                  <a:pt x="152400" y="16933"/>
                </a:lnTo>
                <a:lnTo>
                  <a:pt x="143934" y="16933"/>
                </a:lnTo>
                <a:lnTo>
                  <a:pt x="135467" y="8466"/>
                </a:lnTo>
                <a:lnTo>
                  <a:pt x="118533" y="8466"/>
                </a:lnTo>
                <a:lnTo>
                  <a:pt x="110067" y="8466"/>
                </a:lnTo>
                <a:lnTo>
                  <a:pt x="101600" y="8466"/>
                </a:lnTo>
                <a:lnTo>
                  <a:pt x="84667" y="8466"/>
                </a:lnTo>
                <a:lnTo>
                  <a:pt x="76200" y="16933"/>
                </a:lnTo>
                <a:lnTo>
                  <a:pt x="67734" y="25400"/>
                </a:lnTo>
                <a:lnTo>
                  <a:pt x="59267" y="25400"/>
                </a:lnTo>
                <a:lnTo>
                  <a:pt x="50801" y="33866"/>
                </a:lnTo>
                <a:lnTo>
                  <a:pt x="50801" y="42333"/>
                </a:lnTo>
                <a:lnTo>
                  <a:pt x="42333" y="59266"/>
                </a:lnTo>
                <a:lnTo>
                  <a:pt x="42333" y="67733"/>
                </a:lnTo>
                <a:lnTo>
                  <a:pt x="42333" y="76200"/>
                </a:lnTo>
                <a:lnTo>
                  <a:pt x="42333" y="84666"/>
                </a:lnTo>
                <a:lnTo>
                  <a:pt x="50801" y="101600"/>
                </a:lnTo>
                <a:lnTo>
                  <a:pt x="59267" y="101600"/>
                </a:lnTo>
                <a:lnTo>
                  <a:pt x="59267" y="110066"/>
                </a:lnTo>
                <a:lnTo>
                  <a:pt x="76200" y="118533"/>
                </a:lnTo>
                <a:lnTo>
                  <a:pt x="84667" y="118533"/>
                </a:lnTo>
                <a:lnTo>
                  <a:pt x="93134" y="118533"/>
                </a:lnTo>
                <a:lnTo>
                  <a:pt x="101600" y="118533"/>
                </a:lnTo>
                <a:lnTo>
                  <a:pt x="110067" y="118533"/>
                </a:lnTo>
                <a:lnTo>
                  <a:pt x="118533" y="118533"/>
                </a:lnTo>
                <a:lnTo>
                  <a:pt x="127001" y="110066"/>
                </a:lnTo>
                <a:lnTo>
                  <a:pt x="135467" y="101600"/>
                </a:lnTo>
                <a:lnTo>
                  <a:pt x="143934" y="101600"/>
                </a:lnTo>
                <a:lnTo>
                  <a:pt x="143934" y="93133"/>
                </a:lnTo>
                <a:lnTo>
                  <a:pt x="143934" y="84666"/>
                </a:lnTo>
                <a:lnTo>
                  <a:pt x="143934" y="76200"/>
                </a:lnTo>
                <a:lnTo>
                  <a:pt x="143934" y="67733"/>
                </a:lnTo>
                <a:lnTo>
                  <a:pt x="143934" y="59266"/>
                </a:lnTo>
                <a:lnTo>
                  <a:pt x="135467" y="50800"/>
                </a:lnTo>
                <a:lnTo>
                  <a:pt x="127001" y="42333"/>
                </a:lnTo>
                <a:lnTo>
                  <a:pt x="127001" y="33866"/>
                </a:lnTo>
                <a:lnTo>
                  <a:pt x="118533" y="25400"/>
                </a:lnTo>
                <a:lnTo>
                  <a:pt x="101600" y="16933"/>
                </a:lnTo>
                <a:lnTo>
                  <a:pt x="93134" y="16933"/>
                </a:lnTo>
                <a:lnTo>
                  <a:pt x="84667" y="16933"/>
                </a:lnTo>
                <a:lnTo>
                  <a:pt x="67734" y="16933"/>
                </a:lnTo>
                <a:lnTo>
                  <a:pt x="59267" y="16933"/>
                </a:lnTo>
                <a:lnTo>
                  <a:pt x="50801" y="16933"/>
                </a:lnTo>
                <a:lnTo>
                  <a:pt x="42333" y="25400"/>
                </a:lnTo>
                <a:lnTo>
                  <a:pt x="33867" y="25400"/>
                </a:lnTo>
                <a:lnTo>
                  <a:pt x="25400" y="33866"/>
                </a:lnTo>
                <a:lnTo>
                  <a:pt x="16934" y="42333"/>
                </a:lnTo>
                <a:lnTo>
                  <a:pt x="16934" y="50800"/>
                </a:lnTo>
                <a:lnTo>
                  <a:pt x="8467" y="59266"/>
                </a:lnTo>
                <a:lnTo>
                  <a:pt x="8467" y="76200"/>
                </a:lnTo>
                <a:lnTo>
                  <a:pt x="16934" y="84666"/>
                </a:lnTo>
                <a:lnTo>
                  <a:pt x="16934" y="93133"/>
                </a:lnTo>
                <a:lnTo>
                  <a:pt x="25400" y="101600"/>
                </a:lnTo>
                <a:lnTo>
                  <a:pt x="33867" y="110066"/>
                </a:lnTo>
                <a:lnTo>
                  <a:pt x="50801" y="118533"/>
                </a:lnTo>
                <a:lnTo>
                  <a:pt x="59267" y="118533"/>
                </a:lnTo>
                <a:lnTo>
                  <a:pt x="67734" y="127000"/>
                </a:lnTo>
                <a:lnTo>
                  <a:pt x="84667" y="127000"/>
                </a:lnTo>
                <a:lnTo>
                  <a:pt x="93134" y="127000"/>
                </a:lnTo>
                <a:lnTo>
                  <a:pt x="101600" y="118533"/>
                </a:lnTo>
                <a:lnTo>
                  <a:pt x="110067" y="118533"/>
                </a:lnTo>
                <a:lnTo>
                  <a:pt x="118533" y="110066"/>
                </a:lnTo>
                <a:lnTo>
                  <a:pt x="127001" y="101600"/>
                </a:lnTo>
                <a:lnTo>
                  <a:pt x="127001" y="101600"/>
                </a:lnTo>
                <a:lnTo>
                  <a:pt x="135467" y="93133"/>
                </a:lnTo>
                <a:lnTo>
                  <a:pt x="135467" y="84666"/>
                </a:lnTo>
                <a:lnTo>
                  <a:pt x="135467" y="76200"/>
                </a:lnTo>
                <a:lnTo>
                  <a:pt x="135467" y="59266"/>
                </a:lnTo>
                <a:lnTo>
                  <a:pt x="127001" y="50800"/>
                </a:lnTo>
                <a:lnTo>
                  <a:pt x="127001" y="42333"/>
                </a:lnTo>
                <a:lnTo>
                  <a:pt x="118533" y="33866"/>
                </a:lnTo>
                <a:lnTo>
                  <a:pt x="110067" y="25400"/>
                </a:lnTo>
                <a:lnTo>
                  <a:pt x="101600" y="16933"/>
                </a:lnTo>
                <a:lnTo>
                  <a:pt x="93134" y="8466"/>
                </a:lnTo>
                <a:lnTo>
                  <a:pt x="84667" y="8466"/>
                </a:lnTo>
                <a:lnTo>
                  <a:pt x="67734" y="0"/>
                </a:lnTo>
                <a:lnTo>
                  <a:pt x="59267" y="0"/>
                </a:lnTo>
                <a:lnTo>
                  <a:pt x="50801" y="0"/>
                </a:lnTo>
                <a:lnTo>
                  <a:pt x="42333" y="0"/>
                </a:lnTo>
                <a:lnTo>
                  <a:pt x="33867" y="0"/>
                </a:lnTo>
                <a:lnTo>
                  <a:pt x="25400" y="8466"/>
                </a:lnTo>
                <a:lnTo>
                  <a:pt x="16934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0" y="42333"/>
                </a:lnTo>
                <a:lnTo>
                  <a:pt x="0" y="50800"/>
                </a:lnTo>
                <a:lnTo>
                  <a:pt x="0" y="67733"/>
                </a:lnTo>
                <a:lnTo>
                  <a:pt x="8467" y="76200"/>
                </a:lnTo>
                <a:lnTo>
                  <a:pt x="8467" y="84666"/>
                </a:lnTo>
                <a:lnTo>
                  <a:pt x="8467" y="84666"/>
                </a:lnTo>
                <a:lnTo>
                  <a:pt x="16934" y="101600"/>
                </a:lnTo>
                <a:lnTo>
                  <a:pt x="16934" y="101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3" name="Freeform 2062"/>
          <p:cNvSpPr/>
          <p:nvPr/>
        </p:nvSpPr>
        <p:spPr>
          <a:xfrm>
            <a:off x="2209800" y="2878667"/>
            <a:ext cx="414868" cy="270934"/>
          </a:xfrm>
          <a:custGeom>
            <a:avLst/>
            <a:gdLst/>
            <a:ahLst/>
            <a:cxnLst/>
            <a:rect l="0" t="0" r="0" b="0"/>
            <a:pathLst>
              <a:path w="414868" h="270934">
                <a:moveTo>
                  <a:pt x="101600" y="25400"/>
                </a:moveTo>
                <a:lnTo>
                  <a:pt x="101600" y="25400"/>
                </a:lnTo>
                <a:lnTo>
                  <a:pt x="101600" y="25400"/>
                </a:lnTo>
                <a:lnTo>
                  <a:pt x="101600" y="33866"/>
                </a:lnTo>
                <a:lnTo>
                  <a:pt x="101600" y="33866"/>
                </a:lnTo>
                <a:lnTo>
                  <a:pt x="101600" y="33866"/>
                </a:lnTo>
                <a:lnTo>
                  <a:pt x="101600" y="42333"/>
                </a:lnTo>
                <a:lnTo>
                  <a:pt x="110067" y="50800"/>
                </a:lnTo>
                <a:lnTo>
                  <a:pt x="110067" y="50800"/>
                </a:lnTo>
                <a:lnTo>
                  <a:pt x="110067" y="59266"/>
                </a:lnTo>
                <a:lnTo>
                  <a:pt x="110067" y="67733"/>
                </a:lnTo>
                <a:lnTo>
                  <a:pt x="110067" y="67733"/>
                </a:lnTo>
                <a:lnTo>
                  <a:pt x="110067" y="67733"/>
                </a:lnTo>
                <a:lnTo>
                  <a:pt x="110067" y="67733"/>
                </a:lnTo>
                <a:lnTo>
                  <a:pt x="110067" y="67733"/>
                </a:lnTo>
                <a:lnTo>
                  <a:pt x="110067" y="67733"/>
                </a:lnTo>
                <a:lnTo>
                  <a:pt x="110067" y="59266"/>
                </a:lnTo>
                <a:lnTo>
                  <a:pt x="101600" y="59266"/>
                </a:lnTo>
                <a:lnTo>
                  <a:pt x="101600" y="50800"/>
                </a:lnTo>
                <a:lnTo>
                  <a:pt x="101600" y="42333"/>
                </a:lnTo>
                <a:lnTo>
                  <a:pt x="93133" y="33866"/>
                </a:lnTo>
                <a:lnTo>
                  <a:pt x="93133" y="25400"/>
                </a:lnTo>
                <a:lnTo>
                  <a:pt x="84667" y="16933"/>
                </a:lnTo>
                <a:lnTo>
                  <a:pt x="84667" y="8466"/>
                </a:lnTo>
                <a:lnTo>
                  <a:pt x="76200" y="8466"/>
                </a:lnTo>
                <a:lnTo>
                  <a:pt x="76200" y="0"/>
                </a:lnTo>
                <a:lnTo>
                  <a:pt x="67733" y="8466"/>
                </a:lnTo>
                <a:lnTo>
                  <a:pt x="59267" y="16933"/>
                </a:lnTo>
                <a:lnTo>
                  <a:pt x="50800" y="25400"/>
                </a:lnTo>
                <a:lnTo>
                  <a:pt x="42333" y="33866"/>
                </a:lnTo>
                <a:lnTo>
                  <a:pt x="33867" y="50800"/>
                </a:lnTo>
                <a:lnTo>
                  <a:pt x="25400" y="67733"/>
                </a:lnTo>
                <a:lnTo>
                  <a:pt x="16933" y="84666"/>
                </a:lnTo>
                <a:lnTo>
                  <a:pt x="8467" y="110066"/>
                </a:lnTo>
                <a:lnTo>
                  <a:pt x="8467" y="127000"/>
                </a:lnTo>
                <a:lnTo>
                  <a:pt x="0" y="143933"/>
                </a:lnTo>
                <a:lnTo>
                  <a:pt x="0" y="169333"/>
                </a:lnTo>
                <a:lnTo>
                  <a:pt x="0" y="186266"/>
                </a:lnTo>
                <a:lnTo>
                  <a:pt x="8467" y="203200"/>
                </a:lnTo>
                <a:lnTo>
                  <a:pt x="16933" y="220133"/>
                </a:lnTo>
                <a:lnTo>
                  <a:pt x="25400" y="228600"/>
                </a:lnTo>
                <a:lnTo>
                  <a:pt x="33867" y="237066"/>
                </a:lnTo>
                <a:lnTo>
                  <a:pt x="50800" y="254000"/>
                </a:lnTo>
                <a:lnTo>
                  <a:pt x="59267" y="254000"/>
                </a:lnTo>
                <a:lnTo>
                  <a:pt x="76200" y="262466"/>
                </a:lnTo>
                <a:lnTo>
                  <a:pt x="93133" y="262466"/>
                </a:lnTo>
                <a:lnTo>
                  <a:pt x="110067" y="270933"/>
                </a:lnTo>
                <a:lnTo>
                  <a:pt x="118533" y="262466"/>
                </a:lnTo>
                <a:lnTo>
                  <a:pt x="143933" y="262466"/>
                </a:lnTo>
                <a:lnTo>
                  <a:pt x="152400" y="254000"/>
                </a:lnTo>
                <a:lnTo>
                  <a:pt x="169333" y="237066"/>
                </a:lnTo>
                <a:lnTo>
                  <a:pt x="177800" y="228600"/>
                </a:lnTo>
                <a:lnTo>
                  <a:pt x="186267" y="211666"/>
                </a:lnTo>
                <a:lnTo>
                  <a:pt x="194733" y="194733"/>
                </a:lnTo>
                <a:lnTo>
                  <a:pt x="203200" y="177800"/>
                </a:lnTo>
                <a:lnTo>
                  <a:pt x="211667" y="160866"/>
                </a:lnTo>
                <a:lnTo>
                  <a:pt x="211667" y="135466"/>
                </a:lnTo>
                <a:lnTo>
                  <a:pt x="220133" y="118533"/>
                </a:lnTo>
                <a:lnTo>
                  <a:pt x="220133" y="93133"/>
                </a:lnTo>
                <a:lnTo>
                  <a:pt x="220133" y="76200"/>
                </a:lnTo>
                <a:lnTo>
                  <a:pt x="220133" y="59266"/>
                </a:lnTo>
                <a:lnTo>
                  <a:pt x="220133" y="50800"/>
                </a:lnTo>
                <a:lnTo>
                  <a:pt x="220133" y="42333"/>
                </a:lnTo>
                <a:lnTo>
                  <a:pt x="220133" y="33866"/>
                </a:lnTo>
                <a:lnTo>
                  <a:pt x="220133" y="25400"/>
                </a:lnTo>
                <a:lnTo>
                  <a:pt x="220133" y="25400"/>
                </a:lnTo>
                <a:lnTo>
                  <a:pt x="220133" y="25400"/>
                </a:lnTo>
                <a:lnTo>
                  <a:pt x="220133" y="25400"/>
                </a:lnTo>
                <a:lnTo>
                  <a:pt x="220133" y="25400"/>
                </a:lnTo>
                <a:lnTo>
                  <a:pt x="228600" y="25400"/>
                </a:lnTo>
                <a:lnTo>
                  <a:pt x="228600" y="33866"/>
                </a:lnTo>
                <a:lnTo>
                  <a:pt x="228600" y="42333"/>
                </a:lnTo>
                <a:lnTo>
                  <a:pt x="237067" y="59266"/>
                </a:lnTo>
                <a:lnTo>
                  <a:pt x="237067" y="76200"/>
                </a:lnTo>
                <a:lnTo>
                  <a:pt x="245533" y="93133"/>
                </a:lnTo>
                <a:lnTo>
                  <a:pt x="245533" y="118533"/>
                </a:lnTo>
                <a:lnTo>
                  <a:pt x="245533" y="135466"/>
                </a:lnTo>
                <a:lnTo>
                  <a:pt x="245533" y="152400"/>
                </a:lnTo>
                <a:lnTo>
                  <a:pt x="245533" y="177800"/>
                </a:lnTo>
                <a:lnTo>
                  <a:pt x="245533" y="194733"/>
                </a:lnTo>
                <a:lnTo>
                  <a:pt x="245533" y="211666"/>
                </a:lnTo>
                <a:lnTo>
                  <a:pt x="245533" y="228600"/>
                </a:lnTo>
                <a:lnTo>
                  <a:pt x="245533" y="237066"/>
                </a:lnTo>
                <a:lnTo>
                  <a:pt x="245533" y="254000"/>
                </a:lnTo>
                <a:lnTo>
                  <a:pt x="245533" y="254000"/>
                </a:lnTo>
                <a:lnTo>
                  <a:pt x="254000" y="262466"/>
                </a:lnTo>
                <a:lnTo>
                  <a:pt x="254000" y="262466"/>
                </a:lnTo>
                <a:lnTo>
                  <a:pt x="254000" y="262466"/>
                </a:lnTo>
                <a:lnTo>
                  <a:pt x="254000" y="262466"/>
                </a:lnTo>
                <a:lnTo>
                  <a:pt x="254000" y="254000"/>
                </a:lnTo>
                <a:lnTo>
                  <a:pt x="254000" y="254000"/>
                </a:lnTo>
                <a:lnTo>
                  <a:pt x="254000" y="237066"/>
                </a:lnTo>
                <a:lnTo>
                  <a:pt x="254000" y="220133"/>
                </a:lnTo>
                <a:lnTo>
                  <a:pt x="254000" y="203200"/>
                </a:lnTo>
                <a:lnTo>
                  <a:pt x="254000" y="186266"/>
                </a:lnTo>
                <a:lnTo>
                  <a:pt x="262467" y="169333"/>
                </a:lnTo>
                <a:lnTo>
                  <a:pt x="270933" y="152400"/>
                </a:lnTo>
                <a:lnTo>
                  <a:pt x="270933" y="135466"/>
                </a:lnTo>
                <a:lnTo>
                  <a:pt x="279400" y="127000"/>
                </a:lnTo>
                <a:lnTo>
                  <a:pt x="287867" y="110066"/>
                </a:lnTo>
                <a:lnTo>
                  <a:pt x="304800" y="101600"/>
                </a:lnTo>
                <a:lnTo>
                  <a:pt x="313267" y="101600"/>
                </a:lnTo>
                <a:lnTo>
                  <a:pt x="321733" y="93133"/>
                </a:lnTo>
                <a:lnTo>
                  <a:pt x="338667" y="93133"/>
                </a:lnTo>
                <a:lnTo>
                  <a:pt x="355600" y="93133"/>
                </a:lnTo>
                <a:lnTo>
                  <a:pt x="364067" y="101600"/>
                </a:lnTo>
                <a:lnTo>
                  <a:pt x="372533" y="101600"/>
                </a:lnTo>
                <a:lnTo>
                  <a:pt x="381000" y="110066"/>
                </a:lnTo>
                <a:lnTo>
                  <a:pt x="381000" y="118533"/>
                </a:lnTo>
                <a:lnTo>
                  <a:pt x="381000" y="135466"/>
                </a:lnTo>
                <a:lnTo>
                  <a:pt x="389467" y="143933"/>
                </a:lnTo>
                <a:lnTo>
                  <a:pt x="381000" y="160866"/>
                </a:lnTo>
                <a:lnTo>
                  <a:pt x="381000" y="177800"/>
                </a:lnTo>
                <a:lnTo>
                  <a:pt x="381000" y="194733"/>
                </a:lnTo>
                <a:lnTo>
                  <a:pt x="381000" y="203200"/>
                </a:lnTo>
                <a:lnTo>
                  <a:pt x="381000" y="211666"/>
                </a:lnTo>
                <a:lnTo>
                  <a:pt x="381000" y="228600"/>
                </a:lnTo>
                <a:lnTo>
                  <a:pt x="381000" y="237066"/>
                </a:lnTo>
                <a:lnTo>
                  <a:pt x="389467" y="245533"/>
                </a:lnTo>
                <a:lnTo>
                  <a:pt x="389467" y="245533"/>
                </a:lnTo>
                <a:lnTo>
                  <a:pt x="397933" y="245533"/>
                </a:lnTo>
                <a:lnTo>
                  <a:pt x="406400" y="245533"/>
                </a:lnTo>
                <a:lnTo>
                  <a:pt x="406400" y="245533"/>
                </a:lnTo>
                <a:lnTo>
                  <a:pt x="414867" y="245533"/>
                </a:lnTo>
                <a:lnTo>
                  <a:pt x="414867" y="245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4" name="Freeform 2063"/>
          <p:cNvSpPr/>
          <p:nvPr/>
        </p:nvSpPr>
        <p:spPr>
          <a:xfrm>
            <a:off x="2675467" y="2954867"/>
            <a:ext cx="76201" cy="169334"/>
          </a:xfrm>
          <a:custGeom>
            <a:avLst/>
            <a:gdLst/>
            <a:ahLst/>
            <a:cxnLst/>
            <a:rect l="0" t="0" r="0" b="0"/>
            <a:pathLst>
              <a:path w="76201" h="169334">
                <a:moveTo>
                  <a:pt x="33866" y="0"/>
                </a:moveTo>
                <a:lnTo>
                  <a:pt x="33866" y="0"/>
                </a:lnTo>
                <a:lnTo>
                  <a:pt x="33866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8466" y="25400"/>
                </a:lnTo>
                <a:lnTo>
                  <a:pt x="8466" y="42333"/>
                </a:lnTo>
                <a:lnTo>
                  <a:pt x="8466" y="50800"/>
                </a:lnTo>
                <a:lnTo>
                  <a:pt x="8466" y="67733"/>
                </a:lnTo>
                <a:lnTo>
                  <a:pt x="0" y="84666"/>
                </a:lnTo>
                <a:lnTo>
                  <a:pt x="0" y="101600"/>
                </a:lnTo>
                <a:lnTo>
                  <a:pt x="0" y="118533"/>
                </a:lnTo>
                <a:lnTo>
                  <a:pt x="8466" y="135466"/>
                </a:lnTo>
                <a:lnTo>
                  <a:pt x="8466" y="143933"/>
                </a:lnTo>
                <a:lnTo>
                  <a:pt x="16933" y="152400"/>
                </a:lnTo>
                <a:lnTo>
                  <a:pt x="25400" y="160866"/>
                </a:lnTo>
                <a:lnTo>
                  <a:pt x="33866" y="169333"/>
                </a:lnTo>
                <a:lnTo>
                  <a:pt x="42333" y="169333"/>
                </a:lnTo>
                <a:lnTo>
                  <a:pt x="50800" y="169333"/>
                </a:lnTo>
                <a:lnTo>
                  <a:pt x="59266" y="160866"/>
                </a:lnTo>
                <a:lnTo>
                  <a:pt x="67733" y="160866"/>
                </a:lnTo>
                <a:lnTo>
                  <a:pt x="67733" y="143933"/>
                </a:lnTo>
                <a:lnTo>
                  <a:pt x="76200" y="135466"/>
                </a:lnTo>
                <a:lnTo>
                  <a:pt x="76200" y="118533"/>
                </a:lnTo>
                <a:lnTo>
                  <a:pt x="76200" y="101600"/>
                </a:lnTo>
                <a:lnTo>
                  <a:pt x="76200" y="84666"/>
                </a:lnTo>
                <a:lnTo>
                  <a:pt x="76200" y="67733"/>
                </a:lnTo>
                <a:lnTo>
                  <a:pt x="67733" y="59266"/>
                </a:lnTo>
                <a:lnTo>
                  <a:pt x="67733" y="42333"/>
                </a:lnTo>
                <a:lnTo>
                  <a:pt x="59266" y="33866"/>
                </a:lnTo>
                <a:lnTo>
                  <a:pt x="50800" y="25400"/>
                </a:lnTo>
                <a:lnTo>
                  <a:pt x="42333" y="16933"/>
                </a:lnTo>
                <a:lnTo>
                  <a:pt x="33866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5" name="Freeform 2064"/>
          <p:cNvSpPr/>
          <p:nvPr/>
        </p:nvSpPr>
        <p:spPr>
          <a:xfrm>
            <a:off x="2794000" y="2954867"/>
            <a:ext cx="118534" cy="143934"/>
          </a:xfrm>
          <a:custGeom>
            <a:avLst/>
            <a:gdLst/>
            <a:ahLst/>
            <a:cxnLst/>
            <a:rect l="0" t="0" r="0" b="0"/>
            <a:pathLst>
              <a:path w="118534" h="143934">
                <a:moveTo>
                  <a:pt x="0" y="16933"/>
                </a:moveTo>
                <a:lnTo>
                  <a:pt x="0" y="25400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0800"/>
                </a:lnTo>
                <a:lnTo>
                  <a:pt x="8467" y="67733"/>
                </a:lnTo>
                <a:lnTo>
                  <a:pt x="8467" y="76200"/>
                </a:lnTo>
                <a:lnTo>
                  <a:pt x="16933" y="93133"/>
                </a:lnTo>
                <a:lnTo>
                  <a:pt x="16933" y="101600"/>
                </a:lnTo>
                <a:lnTo>
                  <a:pt x="16933" y="118533"/>
                </a:lnTo>
                <a:lnTo>
                  <a:pt x="25400" y="127000"/>
                </a:lnTo>
                <a:lnTo>
                  <a:pt x="25400" y="127000"/>
                </a:lnTo>
                <a:lnTo>
                  <a:pt x="25400" y="135466"/>
                </a:lnTo>
                <a:lnTo>
                  <a:pt x="25400" y="135466"/>
                </a:lnTo>
                <a:lnTo>
                  <a:pt x="25400" y="143933"/>
                </a:lnTo>
                <a:lnTo>
                  <a:pt x="25400" y="143933"/>
                </a:lnTo>
                <a:lnTo>
                  <a:pt x="25400" y="143933"/>
                </a:lnTo>
                <a:lnTo>
                  <a:pt x="25400" y="135466"/>
                </a:lnTo>
                <a:lnTo>
                  <a:pt x="25400" y="135466"/>
                </a:lnTo>
                <a:lnTo>
                  <a:pt x="25400" y="127000"/>
                </a:lnTo>
                <a:lnTo>
                  <a:pt x="16933" y="118533"/>
                </a:lnTo>
                <a:lnTo>
                  <a:pt x="16933" y="101600"/>
                </a:lnTo>
                <a:lnTo>
                  <a:pt x="16933" y="84666"/>
                </a:lnTo>
                <a:lnTo>
                  <a:pt x="16933" y="67733"/>
                </a:lnTo>
                <a:lnTo>
                  <a:pt x="16933" y="50800"/>
                </a:lnTo>
                <a:lnTo>
                  <a:pt x="16933" y="42333"/>
                </a:lnTo>
                <a:lnTo>
                  <a:pt x="25400" y="25400"/>
                </a:lnTo>
                <a:lnTo>
                  <a:pt x="33867" y="16933"/>
                </a:lnTo>
                <a:lnTo>
                  <a:pt x="42333" y="8466"/>
                </a:lnTo>
                <a:lnTo>
                  <a:pt x="50800" y="8466"/>
                </a:lnTo>
                <a:lnTo>
                  <a:pt x="67733" y="0"/>
                </a:lnTo>
                <a:lnTo>
                  <a:pt x="76200" y="0"/>
                </a:lnTo>
                <a:lnTo>
                  <a:pt x="93133" y="0"/>
                </a:lnTo>
                <a:lnTo>
                  <a:pt x="101600" y="8466"/>
                </a:lnTo>
                <a:lnTo>
                  <a:pt x="110067" y="8466"/>
                </a:lnTo>
                <a:lnTo>
                  <a:pt x="110067" y="8466"/>
                </a:lnTo>
                <a:lnTo>
                  <a:pt x="118533" y="16933"/>
                </a:lnTo>
                <a:lnTo>
                  <a:pt x="118533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6" name="Freeform 2065"/>
          <p:cNvSpPr/>
          <p:nvPr/>
        </p:nvSpPr>
        <p:spPr>
          <a:xfrm>
            <a:off x="2921000" y="2827867"/>
            <a:ext cx="262468" cy="287867"/>
          </a:xfrm>
          <a:custGeom>
            <a:avLst/>
            <a:gdLst/>
            <a:ahLst/>
            <a:cxnLst/>
            <a:rect l="0" t="0" r="0" b="0"/>
            <a:pathLst>
              <a:path w="262468" h="287867">
                <a:moveTo>
                  <a:pt x="143933" y="135466"/>
                </a:moveTo>
                <a:lnTo>
                  <a:pt x="143933" y="135466"/>
                </a:lnTo>
                <a:lnTo>
                  <a:pt x="143933" y="127000"/>
                </a:lnTo>
                <a:lnTo>
                  <a:pt x="143933" y="127000"/>
                </a:lnTo>
                <a:lnTo>
                  <a:pt x="135467" y="118533"/>
                </a:lnTo>
                <a:lnTo>
                  <a:pt x="135467" y="118533"/>
                </a:lnTo>
                <a:lnTo>
                  <a:pt x="127000" y="110066"/>
                </a:lnTo>
                <a:lnTo>
                  <a:pt x="118533" y="110066"/>
                </a:lnTo>
                <a:lnTo>
                  <a:pt x="110067" y="110066"/>
                </a:lnTo>
                <a:lnTo>
                  <a:pt x="93133" y="110066"/>
                </a:lnTo>
                <a:lnTo>
                  <a:pt x="84667" y="118533"/>
                </a:lnTo>
                <a:lnTo>
                  <a:pt x="76200" y="118533"/>
                </a:lnTo>
                <a:lnTo>
                  <a:pt x="59267" y="127000"/>
                </a:lnTo>
                <a:lnTo>
                  <a:pt x="42333" y="135466"/>
                </a:lnTo>
                <a:lnTo>
                  <a:pt x="33867" y="152400"/>
                </a:lnTo>
                <a:lnTo>
                  <a:pt x="25400" y="169333"/>
                </a:lnTo>
                <a:lnTo>
                  <a:pt x="8467" y="177800"/>
                </a:lnTo>
                <a:lnTo>
                  <a:pt x="8467" y="194733"/>
                </a:lnTo>
                <a:lnTo>
                  <a:pt x="0" y="203200"/>
                </a:lnTo>
                <a:lnTo>
                  <a:pt x="0" y="220133"/>
                </a:lnTo>
                <a:lnTo>
                  <a:pt x="8467" y="228600"/>
                </a:lnTo>
                <a:lnTo>
                  <a:pt x="16933" y="237066"/>
                </a:lnTo>
                <a:lnTo>
                  <a:pt x="25400" y="245533"/>
                </a:lnTo>
                <a:lnTo>
                  <a:pt x="42333" y="254000"/>
                </a:lnTo>
                <a:lnTo>
                  <a:pt x="50800" y="262466"/>
                </a:lnTo>
                <a:lnTo>
                  <a:pt x="67733" y="262466"/>
                </a:lnTo>
                <a:lnTo>
                  <a:pt x="76200" y="262466"/>
                </a:lnTo>
                <a:lnTo>
                  <a:pt x="93133" y="262466"/>
                </a:lnTo>
                <a:lnTo>
                  <a:pt x="101600" y="254000"/>
                </a:lnTo>
                <a:lnTo>
                  <a:pt x="110067" y="245533"/>
                </a:lnTo>
                <a:lnTo>
                  <a:pt x="118533" y="228600"/>
                </a:lnTo>
                <a:lnTo>
                  <a:pt x="127000" y="220133"/>
                </a:lnTo>
                <a:lnTo>
                  <a:pt x="135467" y="203200"/>
                </a:lnTo>
                <a:lnTo>
                  <a:pt x="143933" y="186266"/>
                </a:lnTo>
                <a:lnTo>
                  <a:pt x="143933" y="169333"/>
                </a:lnTo>
                <a:lnTo>
                  <a:pt x="143933" y="152400"/>
                </a:lnTo>
                <a:lnTo>
                  <a:pt x="143933" y="135466"/>
                </a:lnTo>
                <a:lnTo>
                  <a:pt x="143933" y="118533"/>
                </a:lnTo>
                <a:lnTo>
                  <a:pt x="143933" y="101600"/>
                </a:lnTo>
                <a:lnTo>
                  <a:pt x="143933" y="84666"/>
                </a:lnTo>
                <a:lnTo>
                  <a:pt x="135467" y="67733"/>
                </a:lnTo>
                <a:lnTo>
                  <a:pt x="135467" y="50800"/>
                </a:lnTo>
                <a:lnTo>
                  <a:pt x="135467" y="33866"/>
                </a:lnTo>
                <a:lnTo>
                  <a:pt x="135467" y="25400"/>
                </a:lnTo>
                <a:lnTo>
                  <a:pt x="135467" y="16933"/>
                </a:lnTo>
                <a:lnTo>
                  <a:pt x="135467" y="8466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8466"/>
                </a:lnTo>
                <a:lnTo>
                  <a:pt x="135467" y="8466"/>
                </a:lnTo>
                <a:lnTo>
                  <a:pt x="135467" y="16933"/>
                </a:lnTo>
                <a:lnTo>
                  <a:pt x="135467" y="25400"/>
                </a:lnTo>
                <a:lnTo>
                  <a:pt x="135467" y="42333"/>
                </a:lnTo>
                <a:lnTo>
                  <a:pt x="135467" y="59266"/>
                </a:lnTo>
                <a:lnTo>
                  <a:pt x="135467" y="84666"/>
                </a:lnTo>
                <a:lnTo>
                  <a:pt x="135467" y="101600"/>
                </a:lnTo>
                <a:lnTo>
                  <a:pt x="135467" y="118533"/>
                </a:lnTo>
                <a:lnTo>
                  <a:pt x="135467" y="143933"/>
                </a:lnTo>
                <a:lnTo>
                  <a:pt x="135467" y="160866"/>
                </a:lnTo>
                <a:lnTo>
                  <a:pt x="143933" y="186266"/>
                </a:lnTo>
                <a:lnTo>
                  <a:pt x="143933" y="203200"/>
                </a:lnTo>
                <a:lnTo>
                  <a:pt x="152400" y="220133"/>
                </a:lnTo>
                <a:lnTo>
                  <a:pt x="160867" y="237066"/>
                </a:lnTo>
                <a:lnTo>
                  <a:pt x="169333" y="254000"/>
                </a:lnTo>
                <a:lnTo>
                  <a:pt x="186267" y="270933"/>
                </a:lnTo>
                <a:lnTo>
                  <a:pt x="203200" y="279400"/>
                </a:lnTo>
                <a:lnTo>
                  <a:pt x="211667" y="287866"/>
                </a:lnTo>
                <a:lnTo>
                  <a:pt x="237067" y="287866"/>
                </a:lnTo>
                <a:lnTo>
                  <a:pt x="245533" y="287866"/>
                </a:lnTo>
                <a:lnTo>
                  <a:pt x="245533" y="287866"/>
                </a:lnTo>
                <a:lnTo>
                  <a:pt x="262467" y="279400"/>
                </a:lnTo>
                <a:lnTo>
                  <a:pt x="262467" y="279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7" name="Freeform 2066"/>
          <p:cNvSpPr/>
          <p:nvPr/>
        </p:nvSpPr>
        <p:spPr>
          <a:xfrm>
            <a:off x="3403600" y="2810933"/>
            <a:ext cx="8468" cy="270935"/>
          </a:xfrm>
          <a:custGeom>
            <a:avLst/>
            <a:gdLst/>
            <a:ahLst/>
            <a:cxnLst/>
            <a:rect l="0" t="0" r="0" b="0"/>
            <a:pathLst>
              <a:path w="8468" h="270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8467" y="25400"/>
                </a:lnTo>
                <a:lnTo>
                  <a:pt x="8467" y="42334"/>
                </a:lnTo>
                <a:lnTo>
                  <a:pt x="0" y="67734"/>
                </a:lnTo>
                <a:lnTo>
                  <a:pt x="0" y="93134"/>
                </a:lnTo>
                <a:lnTo>
                  <a:pt x="0" y="118534"/>
                </a:lnTo>
                <a:lnTo>
                  <a:pt x="0" y="152400"/>
                </a:lnTo>
                <a:lnTo>
                  <a:pt x="0" y="186267"/>
                </a:lnTo>
                <a:lnTo>
                  <a:pt x="0" y="203200"/>
                </a:lnTo>
                <a:lnTo>
                  <a:pt x="0" y="228600"/>
                </a:lnTo>
                <a:lnTo>
                  <a:pt x="0" y="245534"/>
                </a:lnTo>
                <a:lnTo>
                  <a:pt x="0" y="254000"/>
                </a:lnTo>
                <a:lnTo>
                  <a:pt x="0" y="262467"/>
                </a:lnTo>
                <a:lnTo>
                  <a:pt x="0" y="270934"/>
                </a:lnTo>
                <a:lnTo>
                  <a:pt x="0" y="270934"/>
                </a:lnTo>
                <a:lnTo>
                  <a:pt x="0" y="270934"/>
                </a:lnTo>
                <a:lnTo>
                  <a:pt x="0" y="270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8" name="Freeform 2067"/>
          <p:cNvSpPr/>
          <p:nvPr/>
        </p:nvSpPr>
        <p:spPr>
          <a:xfrm>
            <a:off x="3293533" y="2827867"/>
            <a:ext cx="338668" cy="228601"/>
          </a:xfrm>
          <a:custGeom>
            <a:avLst/>
            <a:gdLst/>
            <a:ahLst/>
            <a:cxnLst/>
            <a:rect l="0" t="0" r="0" b="0"/>
            <a:pathLst>
              <a:path w="338668" h="228601">
                <a:moveTo>
                  <a:pt x="0" y="93133"/>
                </a:moveTo>
                <a:lnTo>
                  <a:pt x="0" y="93133"/>
                </a:lnTo>
                <a:lnTo>
                  <a:pt x="8467" y="93133"/>
                </a:lnTo>
                <a:lnTo>
                  <a:pt x="8467" y="93133"/>
                </a:lnTo>
                <a:lnTo>
                  <a:pt x="25400" y="101600"/>
                </a:lnTo>
                <a:lnTo>
                  <a:pt x="42334" y="101600"/>
                </a:lnTo>
                <a:lnTo>
                  <a:pt x="59267" y="101600"/>
                </a:lnTo>
                <a:lnTo>
                  <a:pt x="84667" y="101600"/>
                </a:lnTo>
                <a:lnTo>
                  <a:pt x="101600" y="93133"/>
                </a:lnTo>
                <a:lnTo>
                  <a:pt x="118534" y="84666"/>
                </a:lnTo>
                <a:lnTo>
                  <a:pt x="143934" y="76200"/>
                </a:lnTo>
                <a:lnTo>
                  <a:pt x="160867" y="59266"/>
                </a:lnTo>
                <a:lnTo>
                  <a:pt x="169334" y="42333"/>
                </a:lnTo>
                <a:lnTo>
                  <a:pt x="186267" y="25400"/>
                </a:lnTo>
                <a:lnTo>
                  <a:pt x="194734" y="16933"/>
                </a:lnTo>
                <a:lnTo>
                  <a:pt x="203200" y="8466"/>
                </a:lnTo>
                <a:lnTo>
                  <a:pt x="203200" y="0"/>
                </a:lnTo>
                <a:lnTo>
                  <a:pt x="203200" y="0"/>
                </a:lnTo>
                <a:lnTo>
                  <a:pt x="203200" y="0"/>
                </a:lnTo>
                <a:lnTo>
                  <a:pt x="203200" y="8466"/>
                </a:lnTo>
                <a:lnTo>
                  <a:pt x="203200" y="16933"/>
                </a:lnTo>
                <a:lnTo>
                  <a:pt x="203200" y="25400"/>
                </a:lnTo>
                <a:lnTo>
                  <a:pt x="194734" y="42333"/>
                </a:lnTo>
                <a:lnTo>
                  <a:pt x="194734" y="67733"/>
                </a:lnTo>
                <a:lnTo>
                  <a:pt x="186267" y="93133"/>
                </a:lnTo>
                <a:lnTo>
                  <a:pt x="177800" y="127000"/>
                </a:lnTo>
                <a:lnTo>
                  <a:pt x="177800" y="152400"/>
                </a:lnTo>
                <a:lnTo>
                  <a:pt x="177800" y="169333"/>
                </a:lnTo>
                <a:lnTo>
                  <a:pt x="169334" y="186266"/>
                </a:lnTo>
                <a:lnTo>
                  <a:pt x="169334" y="203200"/>
                </a:lnTo>
                <a:lnTo>
                  <a:pt x="169334" y="211666"/>
                </a:lnTo>
                <a:lnTo>
                  <a:pt x="169334" y="220133"/>
                </a:lnTo>
                <a:lnTo>
                  <a:pt x="169334" y="220133"/>
                </a:lnTo>
                <a:lnTo>
                  <a:pt x="169334" y="228600"/>
                </a:lnTo>
                <a:lnTo>
                  <a:pt x="169334" y="220133"/>
                </a:lnTo>
                <a:lnTo>
                  <a:pt x="169334" y="220133"/>
                </a:lnTo>
                <a:lnTo>
                  <a:pt x="177800" y="203200"/>
                </a:lnTo>
                <a:lnTo>
                  <a:pt x="177800" y="194733"/>
                </a:lnTo>
                <a:lnTo>
                  <a:pt x="177800" y="169333"/>
                </a:lnTo>
                <a:lnTo>
                  <a:pt x="194734" y="152400"/>
                </a:lnTo>
                <a:lnTo>
                  <a:pt x="203200" y="135466"/>
                </a:lnTo>
                <a:lnTo>
                  <a:pt x="211667" y="118533"/>
                </a:lnTo>
                <a:lnTo>
                  <a:pt x="220134" y="110066"/>
                </a:lnTo>
                <a:lnTo>
                  <a:pt x="237067" y="101600"/>
                </a:lnTo>
                <a:lnTo>
                  <a:pt x="254000" y="101600"/>
                </a:lnTo>
                <a:lnTo>
                  <a:pt x="262467" y="101600"/>
                </a:lnTo>
                <a:lnTo>
                  <a:pt x="279400" y="101600"/>
                </a:lnTo>
                <a:lnTo>
                  <a:pt x="287867" y="110066"/>
                </a:lnTo>
                <a:lnTo>
                  <a:pt x="304800" y="118533"/>
                </a:lnTo>
                <a:lnTo>
                  <a:pt x="313267" y="127000"/>
                </a:lnTo>
                <a:lnTo>
                  <a:pt x="321734" y="143933"/>
                </a:lnTo>
                <a:lnTo>
                  <a:pt x="321734" y="160866"/>
                </a:lnTo>
                <a:lnTo>
                  <a:pt x="321734" y="177800"/>
                </a:lnTo>
                <a:lnTo>
                  <a:pt x="321734" y="186266"/>
                </a:lnTo>
                <a:lnTo>
                  <a:pt x="321734" y="203200"/>
                </a:lnTo>
                <a:lnTo>
                  <a:pt x="321734" y="211666"/>
                </a:lnTo>
                <a:lnTo>
                  <a:pt x="321734" y="220133"/>
                </a:lnTo>
                <a:lnTo>
                  <a:pt x="330200" y="228600"/>
                </a:lnTo>
                <a:lnTo>
                  <a:pt x="330200" y="228600"/>
                </a:lnTo>
                <a:lnTo>
                  <a:pt x="338667" y="228600"/>
                </a:lnTo>
                <a:lnTo>
                  <a:pt x="338667" y="228600"/>
                </a:lnTo>
                <a:lnTo>
                  <a:pt x="338667" y="228600"/>
                </a:lnTo>
                <a:lnTo>
                  <a:pt x="338667" y="220133"/>
                </a:lnTo>
                <a:lnTo>
                  <a:pt x="338667" y="220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9" name="Freeform 2068"/>
          <p:cNvSpPr/>
          <p:nvPr/>
        </p:nvSpPr>
        <p:spPr>
          <a:xfrm>
            <a:off x="3691467" y="2802467"/>
            <a:ext cx="228601" cy="254001"/>
          </a:xfrm>
          <a:custGeom>
            <a:avLst/>
            <a:gdLst/>
            <a:ahLst/>
            <a:cxnLst/>
            <a:rect l="0" t="0" r="0" b="0"/>
            <a:pathLst>
              <a:path w="228601" h="254001">
                <a:moveTo>
                  <a:pt x="59266" y="118533"/>
                </a:moveTo>
                <a:lnTo>
                  <a:pt x="59266" y="118533"/>
                </a:lnTo>
                <a:lnTo>
                  <a:pt x="59266" y="118533"/>
                </a:lnTo>
                <a:lnTo>
                  <a:pt x="59266" y="118533"/>
                </a:lnTo>
                <a:lnTo>
                  <a:pt x="59266" y="118533"/>
                </a:lnTo>
                <a:lnTo>
                  <a:pt x="59266" y="110066"/>
                </a:lnTo>
                <a:lnTo>
                  <a:pt x="59266" y="110066"/>
                </a:lnTo>
                <a:lnTo>
                  <a:pt x="59266" y="110066"/>
                </a:lnTo>
                <a:lnTo>
                  <a:pt x="50800" y="110066"/>
                </a:lnTo>
                <a:lnTo>
                  <a:pt x="50800" y="110066"/>
                </a:lnTo>
                <a:lnTo>
                  <a:pt x="42333" y="110066"/>
                </a:lnTo>
                <a:lnTo>
                  <a:pt x="42333" y="118533"/>
                </a:lnTo>
                <a:lnTo>
                  <a:pt x="33866" y="127000"/>
                </a:lnTo>
                <a:lnTo>
                  <a:pt x="25400" y="143933"/>
                </a:lnTo>
                <a:lnTo>
                  <a:pt x="16933" y="152400"/>
                </a:lnTo>
                <a:lnTo>
                  <a:pt x="0" y="169333"/>
                </a:lnTo>
                <a:lnTo>
                  <a:pt x="0" y="186266"/>
                </a:lnTo>
                <a:lnTo>
                  <a:pt x="0" y="194733"/>
                </a:lnTo>
                <a:lnTo>
                  <a:pt x="0" y="211666"/>
                </a:lnTo>
                <a:lnTo>
                  <a:pt x="0" y="211666"/>
                </a:lnTo>
                <a:lnTo>
                  <a:pt x="8466" y="220133"/>
                </a:lnTo>
                <a:lnTo>
                  <a:pt x="16933" y="228600"/>
                </a:lnTo>
                <a:lnTo>
                  <a:pt x="25400" y="228600"/>
                </a:lnTo>
                <a:lnTo>
                  <a:pt x="33866" y="228600"/>
                </a:lnTo>
                <a:lnTo>
                  <a:pt x="42333" y="220133"/>
                </a:lnTo>
                <a:lnTo>
                  <a:pt x="50800" y="211666"/>
                </a:lnTo>
                <a:lnTo>
                  <a:pt x="59266" y="203200"/>
                </a:lnTo>
                <a:lnTo>
                  <a:pt x="67733" y="194733"/>
                </a:lnTo>
                <a:lnTo>
                  <a:pt x="67733" y="177800"/>
                </a:lnTo>
                <a:lnTo>
                  <a:pt x="76200" y="160866"/>
                </a:lnTo>
                <a:lnTo>
                  <a:pt x="76200" y="143933"/>
                </a:lnTo>
                <a:lnTo>
                  <a:pt x="76200" y="135466"/>
                </a:lnTo>
                <a:lnTo>
                  <a:pt x="76200" y="127000"/>
                </a:lnTo>
                <a:lnTo>
                  <a:pt x="67733" y="118533"/>
                </a:lnTo>
                <a:lnTo>
                  <a:pt x="67733" y="110066"/>
                </a:lnTo>
                <a:lnTo>
                  <a:pt x="67733" y="110066"/>
                </a:lnTo>
                <a:lnTo>
                  <a:pt x="59266" y="110066"/>
                </a:lnTo>
                <a:lnTo>
                  <a:pt x="59266" y="110066"/>
                </a:lnTo>
                <a:lnTo>
                  <a:pt x="50800" y="118533"/>
                </a:lnTo>
                <a:lnTo>
                  <a:pt x="50800" y="127000"/>
                </a:lnTo>
                <a:lnTo>
                  <a:pt x="50800" y="143933"/>
                </a:lnTo>
                <a:lnTo>
                  <a:pt x="59266" y="152400"/>
                </a:lnTo>
                <a:lnTo>
                  <a:pt x="59266" y="169333"/>
                </a:lnTo>
                <a:lnTo>
                  <a:pt x="67733" y="177800"/>
                </a:lnTo>
                <a:lnTo>
                  <a:pt x="76200" y="194733"/>
                </a:lnTo>
                <a:lnTo>
                  <a:pt x="84666" y="203200"/>
                </a:lnTo>
                <a:lnTo>
                  <a:pt x="93133" y="211666"/>
                </a:lnTo>
                <a:lnTo>
                  <a:pt x="110066" y="220133"/>
                </a:lnTo>
                <a:lnTo>
                  <a:pt x="118533" y="228600"/>
                </a:lnTo>
                <a:lnTo>
                  <a:pt x="127000" y="237066"/>
                </a:lnTo>
                <a:lnTo>
                  <a:pt x="143933" y="237066"/>
                </a:lnTo>
                <a:lnTo>
                  <a:pt x="152400" y="237066"/>
                </a:lnTo>
                <a:lnTo>
                  <a:pt x="160866" y="237066"/>
                </a:lnTo>
                <a:lnTo>
                  <a:pt x="177800" y="237066"/>
                </a:lnTo>
                <a:lnTo>
                  <a:pt x="186266" y="228600"/>
                </a:lnTo>
                <a:lnTo>
                  <a:pt x="203200" y="220133"/>
                </a:lnTo>
                <a:lnTo>
                  <a:pt x="211666" y="203200"/>
                </a:lnTo>
                <a:lnTo>
                  <a:pt x="211666" y="177800"/>
                </a:lnTo>
                <a:lnTo>
                  <a:pt x="220133" y="160866"/>
                </a:lnTo>
                <a:lnTo>
                  <a:pt x="228600" y="135466"/>
                </a:lnTo>
                <a:lnTo>
                  <a:pt x="228600" y="110066"/>
                </a:lnTo>
                <a:lnTo>
                  <a:pt x="228600" y="93133"/>
                </a:lnTo>
                <a:lnTo>
                  <a:pt x="228600" y="76200"/>
                </a:lnTo>
                <a:lnTo>
                  <a:pt x="228600" y="50800"/>
                </a:lnTo>
                <a:lnTo>
                  <a:pt x="228600" y="42333"/>
                </a:lnTo>
                <a:lnTo>
                  <a:pt x="220133" y="25400"/>
                </a:lnTo>
                <a:lnTo>
                  <a:pt x="220133" y="16933"/>
                </a:lnTo>
                <a:lnTo>
                  <a:pt x="211666" y="8466"/>
                </a:lnTo>
                <a:lnTo>
                  <a:pt x="211666" y="8466"/>
                </a:lnTo>
                <a:lnTo>
                  <a:pt x="211666" y="0"/>
                </a:lnTo>
                <a:lnTo>
                  <a:pt x="211666" y="8466"/>
                </a:lnTo>
                <a:lnTo>
                  <a:pt x="203200" y="8466"/>
                </a:lnTo>
                <a:lnTo>
                  <a:pt x="203200" y="16933"/>
                </a:lnTo>
                <a:lnTo>
                  <a:pt x="203200" y="25400"/>
                </a:lnTo>
                <a:lnTo>
                  <a:pt x="203200" y="42333"/>
                </a:lnTo>
                <a:lnTo>
                  <a:pt x="203200" y="59266"/>
                </a:lnTo>
                <a:lnTo>
                  <a:pt x="203200" y="84666"/>
                </a:lnTo>
                <a:lnTo>
                  <a:pt x="203200" y="101600"/>
                </a:lnTo>
                <a:lnTo>
                  <a:pt x="203200" y="127000"/>
                </a:lnTo>
                <a:lnTo>
                  <a:pt x="203200" y="143933"/>
                </a:lnTo>
                <a:lnTo>
                  <a:pt x="203200" y="160866"/>
                </a:lnTo>
                <a:lnTo>
                  <a:pt x="211666" y="186266"/>
                </a:lnTo>
                <a:lnTo>
                  <a:pt x="211666" y="203200"/>
                </a:lnTo>
                <a:lnTo>
                  <a:pt x="211666" y="220133"/>
                </a:lnTo>
                <a:lnTo>
                  <a:pt x="211666" y="228600"/>
                </a:lnTo>
                <a:lnTo>
                  <a:pt x="220133" y="245533"/>
                </a:lnTo>
                <a:lnTo>
                  <a:pt x="220133" y="254000"/>
                </a:lnTo>
                <a:lnTo>
                  <a:pt x="220133" y="254000"/>
                </a:lnTo>
                <a:lnTo>
                  <a:pt x="220133" y="254000"/>
                </a:lnTo>
                <a:lnTo>
                  <a:pt x="220133" y="254000"/>
                </a:lnTo>
                <a:lnTo>
                  <a:pt x="220133" y="245533"/>
                </a:lnTo>
                <a:lnTo>
                  <a:pt x="220133" y="237066"/>
                </a:lnTo>
                <a:lnTo>
                  <a:pt x="220133" y="237066"/>
                </a:lnTo>
                <a:lnTo>
                  <a:pt x="211666" y="228600"/>
                </a:lnTo>
                <a:lnTo>
                  <a:pt x="211666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0" name="Freeform 2069"/>
          <p:cNvSpPr/>
          <p:nvPr/>
        </p:nvSpPr>
        <p:spPr>
          <a:xfrm>
            <a:off x="3835400" y="2912533"/>
            <a:ext cx="262468" cy="1"/>
          </a:xfrm>
          <a:custGeom>
            <a:avLst/>
            <a:gdLst/>
            <a:ahLst/>
            <a:cxnLst/>
            <a:rect l="0" t="0" r="0" b="0"/>
            <a:pathLst>
              <a:path w="262468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25400" y="0"/>
                </a:lnTo>
                <a:lnTo>
                  <a:pt x="42333" y="0"/>
                </a:lnTo>
                <a:lnTo>
                  <a:pt x="59267" y="0"/>
                </a:lnTo>
                <a:lnTo>
                  <a:pt x="84667" y="0"/>
                </a:lnTo>
                <a:lnTo>
                  <a:pt x="110067" y="0"/>
                </a:lnTo>
                <a:lnTo>
                  <a:pt x="135467" y="0"/>
                </a:lnTo>
                <a:lnTo>
                  <a:pt x="160867" y="0"/>
                </a:lnTo>
                <a:lnTo>
                  <a:pt x="186267" y="0"/>
                </a:lnTo>
                <a:lnTo>
                  <a:pt x="211667" y="0"/>
                </a:lnTo>
                <a:lnTo>
                  <a:pt x="228600" y="0"/>
                </a:lnTo>
                <a:lnTo>
                  <a:pt x="245533" y="0"/>
                </a:lnTo>
                <a:lnTo>
                  <a:pt x="245533" y="0"/>
                </a:lnTo>
                <a:lnTo>
                  <a:pt x="262467" y="0"/>
                </a:lnTo>
                <a:lnTo>
                  <a:pt x="2624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1" name="Freeform 2070"/>
          <p:cNvSpPr/>
          <p:nvPr/>
        </p:nvSpPr>
        <p:spPr>
          <a:xfrm>
            <a:off x="4224867" y="2870200"/>
            <a:ext cx="135467" cy="330201"/>
          </a:xfrm>
          <a:custGeom>
            <a:avLst/>
            <a:gdLst/>
            <a:ahLst/>
            <a:cxnLst/>
            <a:rect l="0" t="0" r="0" b="0"/>
            <a:pathLst>
              <a:path w="135467" h="330201">
                <a:moveTo>
                  <a:pt x="135466" y="0"/>
                </a:moveTo>
                <a:lnTo>
                  <a:pt x="135466" y="0"/>
                </a:lnTo>
                <a:lnTo>
                  <a:pt x="127000" y="0"/>
                </a:lnTo>
                <a:lnTo>
                  <a:pt x="118533" y="0"/>
                </a:lnTo>
                <a:lnTo>
                  <a:pt x="110066" y="0"/>
                </a:lnTo>
                <a:lnTo>
                  <a:pt x="101600" y="0"/>
                </a:lnTo>
                <a:lnTo>
                  <a:pt x="84666" y="0"/>
                </a:lnTo>
                <a:lnTo>
                  <a:pt x="76200" y="8467"/>
                </a:lnTo>
                <a:lnTo>
                  <a:pt x="59266" y="16933"/>
                </a:lnTo>
                <a:lnTo>
                  <a:pt x="42333" y="25400"/>
                </a:lnTo>
                <a:lnTo>
                  <a:pt x="33866" y="42333"/>
                </a:lnTo>
                <a:lnTo>
                  <a:pt x="16933" y="59267"/>
                </a:lnTo>
                <a:lnTo>
                  <a:pt x="8466" y="76200"/>
                </a:lnTo>
                <a:lnTo>
                  <a:pt x="0" y="93133"/>
                </a:lnTo>
                <a:lnTo>
                  <a:pt x="0" y="110067"/>
                </a:lnTo>
                <a:lnTo>
                  <a:pt x="0" y="127000"/>
                </a:lnTo>
                <a:lnTo>
                  <a:pt x="0" y="143933"/>
                </a:lnTo>
                <a:lnTo>
                  <a:pt x="8466" y="152400"/>
                </a:lnTo>
                <a:lnTo>
                  <a:pt x="16933" y="160867"/>
                </a:lnTo>
                <a:lnTo>
                  <a:pt x="33866" y="169333"/>
                </a:lnTo>
                <a:lnTo>
                  <a:pt x="42333" y="169333"/>
                </a:lnTo>
                <a:lnTo>
                  <a:pt x="50800" y="169333"/>
                </a:lnTo>
                <a:lnTo>
                  <a:pt x="67733" y="160867"/>
                </a:lnTo>
                <a:lnTo>
                  <a:pt x="76200" y="143933"/>
                </a:lnTo>
                <a:lnTo>
                  <a:pt x="84666" y="135467"/>
                </a:lnTo>
                <a:lnTo>
                  <a:pt x="93133" y="118533"/>
                </a:lnTo>
                <a:lnTo>
                  <a:pt x="101600" y="101600"/>
                </a:lnTo>
                <a:lnTo>
                  <a:pt x="101600" y="84667"/>
                </a:lnTo>
                <a:lnTo>
                  <a:pt x="110066" y="67733"/>
                </a:lnTo>
                <a:lnTo>
                  <a:pt x="110066" y="50800"/>
                </a:lnTo>
                <a:lnTo>
                  <a:pt x="110066" y="42333"/>
                </a:lnTo>
                <a:lnTo>
                  <a:pt x="110066" y="33867"/>
                </a:lnTo>
                <a:lnTo>
                  <a:pt x="110066" y="25400"/>
                </a:lnTo>
                <a:lnTo>
                  <a:pt x="110066" y="16933"/>
                </a:lnTo>
                <a:lnTo>
                  <a:pt x="110066" y="16933"/>
                </a:lnTo>
                <a:lnTo>
                  <a:pt x="110066" y="16933"/>
                </a:lnTo>
                <a:lnTo>
                  <a:pt x="110066" y="25400"/>
                </a:lnTo>
                <a:lnTo>
                  <a:pt x="110066" y="33867"/>
                </a:lnTo>
                <a:lnTo>
                  <a:pt x="110066" y="42333"/>
                </a:lnTo>
                <a:lnTo>
                  <a:pt x="110066" y="59267"/>
                </a:lnTo>
                <a:lnTo>
                  <a:pt x="110066" y="76200"/>
                </a:lnTo>
                <a:lnTo>
                  <a:pt x="118533" y="93133"/>
                </a:lnTo>
                <a:lnTo>
                  <a:pt x="118533" y="118533"/>
                </a:lnTo>
                <a:lnTo>
                  <a:pt x="118533" y="135467"/>
                </a:lnTo>
                <a:lnTo>
                  <a:pt x="118533" y="160867"/>
                </a:lnTo>
                <a:lnTo>
                  <a:pt x="127000" y="186267"/>
                </a:lnTo>
                <a:lnTo>
                  <a:pt x="127000" y="211667"/>
                </a:lnTo>
                <a:lnTo>
                  <a:pt x="118533" y="228600"/>
                </a:lnTo>
                <a:lnTo>
                  <a:pt x="118533" y="254000"/>
                </a:lnTo>
                <a:lnTo>
                  <a:pt x="110066" y="270933"/>
                </a:lnTo>
                <a:lnTo>
                  <a:pt x="110066" y="287867"/>
                </a:lnTo>
                <a:lnTo>
                  <a:pt x="110066" y="304800"/>
                </a:lnTo>
                <a:lnTo>
                  <a:pt x="101600" y="313267"/>
                </a:lnTo>
                <a:lnTo>
                  <a:pt x="101600" y="321733"/>
                </a:lnTo>
                <a:lnTo>
                  <a:pt x="101600" y="330200"/>
                </a:lnTo>
                <a:lnTo>
                  <a:pt x="101600" y="321733"/>
                </a:lnTo>
                <a:lnTo>
                  <a:pt x="101600" y="321733"/>
                </a:lnTo>
                <a:lnTo>
                  <a:pt x="101600" y="313267"/>
                </a:lnTo>
                <a:lnTo>
                  <a:pt x="101600" y="313267"/>
                </a:lnTo>
                <a:lnTo>
                  <a:pt x="101600" y="296333"/>
                </a:lnTo>
                <a:lnTo>
                  <a:pt x="101600" y="296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2" name="Freeform 2071"/>
          <p:cNvSpPr/>
          <p:nvPr/>
        </p:nvSpPr>
        <p:spPr>
          <a:xfrm>
            <a:off x="4402667" y="2878667"/>
            <a:ext cx="101601" cy="169334"/>
          </a:xfrm>
          <a:custGeom>
            <a:avLst/>
            <a:gdLst/>
            <a:ahLst/>
            <a:cxnLst/>
            <a:rect l="0" t="0" r="0" b="0"/>
            <a:pathLst>
              <a:path w="101601" h="169334">
                <a:moveTo>
                  <a:pt x="33866" y="33866"/>
                </a:moveTo>
                <a:lnTo>
                  <a:pt x="33866" y="25400"/>
                </a:lnTo>
                <a:lnTo>
                  <a:pt x="33866" y="16933"/>
                </a:lnTo>
                <a:lnTo>
                  <a:pt x="42333" y="8466"/>
                </a:lnTo>
                <a:lnTo>
                  <a:pt x="42333" y="8466"/>
                </a:lnTo>
                <a:lnTo>
                  <a:pt x="42333" y="0"/>
                </a:lnTo>
                <a:lnTo>
                  <a:pt x="42333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  <a:lnTo>
                  <a:pt x="25400" y="8466"/>
                </a:lnTo>
                <a:lnTo>
                  <a:pt x="25400" y="16933"/>
                </a:lnTo>
                <a:lnTo>
                  <a:pt x="16933" y="33866"/>
                </a:lnTo>
                <a:lnTo>
                  <a:pt x="8466" y="50800"/>
                </a:lnTo>
                <a:lnTo>
                  <a:pt x="8466" y="67733"/>
                </a:lnTo>
                <a:lnTo>
                  <a:pt x="0" y="93133"/>
                </a:lnTo>
                <a:lnTo>
                  <a:pt x="0" y="110066"/>
                </a:lnTo>
                <a:lnTo>
                  <a:pt x="8466" y="127000"/>
                </a:lnTo>
                <a:lnTo>
                  <a:pt x="16933" y="143933"/>
                </a:lnTo>
                <a:lnTo>
                  <a:pt x="25400" y="152400"/>
                </a:lnTo>
                <a:lnTo>
                  <a:pt x="33866" y="160866"/>
                </a:lnTo>
                <a:lnTo>
                  <a:pt x="42333" y="169333"/>
                </a:lnTo>
                <a:lnTo>
                  <a:pt x="59266" y="169333"/>
                </a:lnTo>
                <a:lnTo>
                  <a:pt x="67733" y="169333"/>
                </a:lnTo>
                <a:lnTo>
                  <a:pt x="76200" y="160866"/>
                </a:lnTo>
                <a:lnTo>
                  <a:pt x="84666" y="152400"/>
                </a:lnTo>
                <a:lnTo>
                  <a:pt x="93133" y="143933"/>
                </a:lnTo>
                <a:lnTo>
                  <a:pt x="101600" y="127000"/>
                </a:lnTo>
                <a:lnTo>
                  <a:pt x="101600" y="101600"/>
                </a:lnTo>
                <a:lnTo>
                  <a:pt x="101600" y="84666"/>
                </a:lnTo>
                <a:lnTo>
                  <a:pt x="93133" y="67733"/>
                </a:lnTo>
                <a:lnTo>
                  <a:pt x="93133" y="50800"/>
                </a:lnTo>
                <a:lnTo>
                  <a:pt x="84666" y="42333"/>
                </a:lnTo>
                <a:lnTo>
                  <a:pt x="84666" y="33866"/>
                </a:lnTo>
                <a:lnTo>
                  <a:pt x="76200" y="25400"/>
                </a:lnTo>
                <a:lnTo>
                  <a:pt x="67733" y="25400"/>
                </a:lnTo>
                <a:lnTo>
                  <a:pt x="67733" y="25400"/>
                </a:lnTo>
                <a:lnTo>
                  <a:pt x="67733" y="25400"/>
                </a:lnTo>
                <a:lnTo>
                  <a:pt x="67733" y="33866"/>
                </a:lnTo>
                <a:lnTo>
                  <a:pt x="67733" y="33866"/>
                </a:lnTo>
                <a:lnTo>
                  <a:pt x="67733" y="33866"/>
                </a:lnTo>
                <a:lnTo>
                  <a:pt x="67733" y="33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3" name="Freeform 2072"/>
          <p:cNvSpPr/>
          <p:nvPr/>
        </p:nvSpPr>
        <p:spPr>
          <a:xfrm>
            <a:off x="4512733" y="2887133"/>
            <a:ext cx="127001" cy="160868"/>
          </a:xfrm>
          <a:custGeom>
            <a:avLst/>
            <a:gdLst/>
            <a:ahLst/>
            <a:cxnLst/>
            <a:rect l="0" t="0" r="0" b="0"/>
            <a:pathLst>
              <a:path w="127001" h="160868">
                <a:moveTo>
                  <a:pt x="25400" y="93134"/>
                </a:moveTo>
                <a:lnTo>
                  <a:pt x="33867" y="93134"/>
                </a:lnTo>
                <a:lnTo>
                  <a:pt x="33867" y="101600"/>
                </a:lnTo>
                <a:lnTo>
                  <a:pt x="42334" y="110067"/>
                </a:lnTo>
                <a:lnTo>
                  <a:pt x="42334" y="110067"/>
                </a:lnTo>
                <a:lnTo>
                  <a:pt x="50800" y="110067"/>
                </a:lnTo>
                <a:lnTo>
                  <a:pt x="59267" y="110067"/>
                </a:lnTo>
                <a:lnTo>
                  <a:pt x="67734" y="110067"/>
                </a:lnTo>
                <a:lnTo>
                  <a:pt x="76200" y="101600"/>
                </a:lnTo>
                <a:lnTo>
                  <a:pt x="84667" y="93134"/>
                </a:lnTo>
                <a:lnTo>
                  <a:pt x="93134" y="76200"/>
                </a:lnTo>
                <a:lnTo>
                  <a:pt x="101600" y="59267"/>
                </a:lnTo>
                <a:lnTo>
                  <a:pt x="101600" y="42334"/>
                </a:lnTo>
                <a:lnTo>
                  <a:pt x="101600" y="25400"/>
                </a:lnTo>
                <a:lnTo>
                  <a:pt x="101600" y="16934"/>
                </a:lnTo>
                <a:lnTo>
                  <a:pt x="93134" y="8467"/>
                </a:lnTo>
                <a:lnTo>
                  <a:pt x="93134" y="8467"/>
                </a:lnTo>
                <a:lnTo>
                  <a:pt x="84667" y="0"/>
                </a:lnTo>
                <a:lnTo>
                  <a:pt x="67734" y="0"/>
                </a:lnTo>
                <a:lnTo>
                  <a:pt x="59267" y="8467"/>
                </a:lnTo>
                <a:lnTo>
                  <a:pt x="42334" y="16934"/>
                </a:lnTo>
                <a:lnTo>
                  <a:pt x="33867" y="25400"/>
                </a:lnTo>
                <a:lnTo>
                  <a:pt x="25400" y="33867"/>
                </a:lnTo>
                <a:lnTo>
                  <a:pt x="8467" y="50800"/>
                </a:lnTo>
                <a:lnTo>
                  <a:pt x="8467" y="76200"/>
                </a:lnTo>
                <a:lnTo>
                  <a:pt x="0" y="93134"/>
                </a:lnTo>
                <a:lnTo>
                  <a:pt x="0" y="110067"/>
                </a:lnTo>
                <a:lnTo>
                  <a:pt x="8467" y="127000"/>
                </a:lnTo>
                <a:lnTo>
                  <a:pt x="16934" y="135467"/>
                </a:lnTo>
                <a:lnTo>
                  <a:pt x="25400" y="152400"/>
                </a:lnTo>
                <a:lnTo>
                  <a:pt x="42334" y="160867"/>
                </a:lnTo>
                <a:lnTo>
                  <a:pt x="67734" y="160867"/>
                </a:lnTo>
                <a:lnTo>
                  <a:pt x="84667" y="160867"/>
                </a:lnTo>
                <a:lnTo>
                  <a:pt x="110067" y="160867"/>
                </a:lnTo>
                <a:lnTo>
                  <a:pt x="110067" y="160867"/>
                </a:lnTo>
                <a:lnTo>
                  <a:pt x="127000" y="152400"/>
                </a:lnTo>
                <a:lnTo>
                  <a:pt x="127000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4" name="Freeform 2073"/>
          <p:cNvSpPr/>
          <p:nvPr/>
        </p:nvSpPr>
        <p:spPr>
          <a:xfrm>
            <a:off x="4648200" y="2878667"/>
            <a:ext cx="135468" cy="177801"/>
          </a:xfrm>
          <a:custGeom>
            <a:avLst/>
            <a:gdLst/>
            <a:ahLst/>
            <a:cxnLst/>
            <a:rect l="0" t="0" r="0" b="0"/>
            <a:pathLst>
              <a:path w="135468" h="177801">
                <a:moveTo>
                  <a:pt x="84667" y="8466"/>
                </a:moveTo>
                <a:lnTo>
                  <a:pt x="84667" y="0"/>
                </a:lnTo>
                <a:lnTo>
                  <a:pt x="76200" y="0"/>
                </a:lnTo>
                <a:lnTo>
                  <a:pt x="67733" y="0"/>
                </a:lnTo>
                <a:lnTo>
                  <a:pt x="50800" y="0"/>
                </a:lnTo>
                <a:lnTo>
                  <a:pt x="42333" y="0"/>
                </a:lnTo>
                <a:lnTo>
                  <a:pt x="25400" y="0"/>
                </a:lnTo>
                <a:lnTo>
                  <a:pt x="16933" y="8466"/>
                </a:lnTo>
                <a:lnTo>
                  <a:pt x="8467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16933" y="50800"/>
                </a:lnTo>
                <a:lnTo>
                  <a:pt x="33867" y="67733"/>
                </a:lnTo>
                <a:lnTo>
                  <a:pt x="50800" y="76200"/>
                </a:lnTo>
                <a:lnTo>
                  <a:pt x="67733" y="84666"/>
                </a:lnTo>
                <a:lnTo>
                  <a:pt x="84667" y="93133"/>
                </a:lnTo>
                <a:lnTo>
                  <a:pt x="101600" y="101600"/>
                </a:lnTo>
                <a:lnTo>
                  <a:pt x="118533" y="118533"/>
                </a:lnTo>
                <a:lnTo>
                  <a:pt x="127000" y="127000"/>
                </a:lnTo>
                <a:lnTo>
                  <a:pt x="135467" y="135466"/>
                </a:lnTo>
                <a:lnTo>
                  <a:pt x="135467" y="143933"/>
                </a:lnTo>
                <a:lnTo>
                  <a:pt x="135467" y="143933"/>
                </a:lnTo>
                <a:lnTo>
                  <a:pt x="135467" y="152400"/>
                </a:lnTo>
                <a:lnTo>
                  <a:pt x="127000" y="160866"/>
                </a:lnTo>
                <a:lnTo>
                  <a:pt x="118533" y="169333"/>
                </a:lnTo>
                <a:lnTo>
                  <a:pt x="110067" y="169333"/>
                </a:lnTo>
                <a:lnTo>
                  <a:pt x="93133" y="177800"/>
                </a:lnTo>
                <a:lnTo>
                  <a:pt x="76200" y="177800"/>
                </a:lnTo>
                <a:lnTo>
                  <a:pt x="67733" y="177800"/>
                </a:lnTo>
                <a:lnTo>
                  <a:pt x="50800" y="177800"/>
                </a:lnTo>
                <a:lnTo>
                  <a:pt x="42333" y="177800"/>
                </a:lnTo>
                <a:lnTo>
                  <a:pt x="33867" y="169333"/>
                </a:lnTo>
                <a:lnTo>
                  <a:pt x="33867" y="160866"/>
                </a:lnTo>
                <a:lnTo>
                  <a:pt x="25400" y="143933"/>
                </a:lnTo>
                <a:lnTo>
                  <a:pt x="25400" y="143933"/>
                </a:lnTo>
                <a:lnTo>
                  <a:pt x="33867" y="143933"/>
                </a:lnTo>
                <a:lnTo>
                  <a:pt x="33867" y="143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5" name="Freeform 2074"/>
          <p:cNvSpPr/>
          <p:nvPr/>
        </p:nvSpPr>
        <p:spPr>
          <a:xfrm>
            <a:off x="5046133" y="2785533"/>
            <a:ext cx="16935" cy="262468"/>
          </a:xfrm>
          <a:custGeom>
            <a:avLst/>
            <a:gdLst/>
            <a:ahLst/>
            <a:cxnLst/>
            <a:rect l="0" t="0" r="0" b="0"/>
            <a:pathLst>
              <a:path w="16935" h="262468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4"/>
                </a:lnTo>
                <a:lnTo>
                  <a:pt x="16934" y="25400"/>
                </a:lnTo>
                <a:lnTo>
                  <a:pt x="16934" y="50800"/>
                </a:lnTo>
                <a:lnTo>
                  <a:pt x="8467" y="67734"/>
                </a:lnTo>
                <a:lnTo>
                  <a:pt x="8467" y="101600"/>
                </a:lnTo>
                <a:lnTo>
                  <a:pt x="0" y="127000"/>
                </a:lnTo>
                <a:lnTo>
                  <a:pt x="0" y="160867"/>
                </a:lnTo>
                <a:lnTo>
                  <a:pt x="0" y="186267"/>
                </a:lnTo>
                <a:lnTo>
                  <a:pt x="0" y="211667"/>
                </a:lnTo>
                <a:lnTo>
                  <a:pt x="0" y="228600"/>
                </a:lnTo>
                <a:lnTo>
                  <a:pt x="0" y="245534"/>
                </a:lnTo>
                <a:lnTo>
                  <a:pt x="0" y="254000"/>
                </a:lnTo>
                <a:lnTo>
                  <a:pt x="0" y="254000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54000"/>
                </a:lnTo>
                <a:lnTo>
                  <a:pt x="0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6" name="Freeform 2075"/>
          <p:cNvSpPr/>
          <p:nvPr/>
        </p:nvSpPr>
        <p:spPr>
          <a:xfrm>
            <a:off x="4936067" y="2887133"/>
            <a:ext cx="237067" cy="42335"/>
          </a:xfrm>
          <a:custGeom>
            <a:avLst/>
            <a:gdLst/>
            <a:ahLst/>
            <a:cxnLst/>
            <a:rect l="0" t="0" r="0" b="0"/>
            <a:pathLst>
              <a:path w="237067" h="42335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8466" y="16934"/>
                </a:lnTo>
                <a:lnTo>
                  <a:pt x="16933" y="16934"/>
                </a:lnTo>
                <a:lnTo>
                  <a:pt x="25400" y="25400"/>
                </a:lnTo>
                <a:lnTo>
                  <a:pt x="42333" y="33867"/>
                </a:lnTo>
                <a:lnTo>
                  <a:pt x="67733" y="42334"/>
                </a:lnTo>
                <a:lnTo>
                  <a:pt x="93133" y="42334"/>
                </a:lnTo>
                <a:lnTo>
                  <a:pt x="118533" y="42334"/>
                </a:lnTo>
                <a:lnTo>
                  <a:pt x="143933" y="42334"/>
                </a:lnTo>
                <a:lnTo>
                  <a:pt x="169333" y="42334"/>
                </a:lnTo>
                <a:lnTo>
                  <a:pt x="194733" y="33867"/>
                </a:lnTo>
                <a:lnTo>
                  <a:pt x="211666" y="25400"/>
                </a:lnTo>
                <a:lnTo>
                  <a:pt x="220133" y="8467"/>
                </a:lnTo>
                <a:lnTo>
                  <a:pt x="220133" y="8467"/>
                </a:lnTo>
                <a:lnTo>
                  <a:pt x="237066" y="0"/>
                </a:lnTo>
                <a:lnTo>
                  <a:pt x="2370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7" name="Freeform 2076"/>
          <p:cNvSpPr/>
          <p:nvPr/>
        </p:nvSpPr>
        <p:spPr>
          <a:xfrm>
            <a:off x="5173133" y="2794000"/>
            <a:ext cx="313268" cy="287868"/>
          </a:xfrm>
          <a:custGeom>
            <a:avLst/>
            <a:gdLst/>
            <a:ahLst/>
            <a:cxnLst/>
            <a:rect l="0" t="0" r="0" b="0"/>
            <a:pathLst>
              <a:path w="313268" h="287868">
                <a:moveTo>
                  <a:pt x="16934" y="0"/>
                </a:moveTo>
                <a:lnTo>
                  <a:pt x="16934" y="0"/>
                </a:lnTo>
                <a:lnTo>
                  <a:pt x="16934" y="8467"/>
                </a:lnTo>
                <a:lnTo>
                  <a:pt x="8467" y="16933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84667"/>
                </a:lnTo>
                <a:lnTo>
                  <a:pt x="8467" y="110067"/>
                </a:lnTo>
                <a:lnTo>
                  <a:pt x="8467" y="135467"/>
                </a:lnTo>
                <a:lnTo>
                  <a:pt x="8467" y="160867"/>
                </a:lnTo>
                <a:lnTo>
                  <a:pt x="8467" y="186267"/>
                </a:lnTo>
                <a:lnTo>
                  <a:pt x="0" y="211667"/>
                </a:lnTo>
                <a:lnTo>
                  <a:pt x="0" y="228600"/>
                </a:lnTo>
                <a:lnTo>
                  <a:pt x="0" y="245533"/>
                </a:lnTo>
                <a:lnTo>
                  <a:pt x="0" y="262467"/>
                </a:lnTo>
                <a:lnTo>
                  <a:pt x="0" y="270933"/>
                </a:lnTo>
                <a:lnTo>
                  <a:pt x="0" y="279400"/>
                </a:lnTo>
                <a:lnTo>
                  <a:pt x="0" y="279400"/>
                </a:lnTo>
                <a:lnTo>
                  <a:pt x="0" y="287867"/>
                </a:lnTo>
                <a:lnTo>
                  <a:pt x="0" y="287867"/>
                </a:lnTo>
                <a:lnTo>
                  <a:pt x="0" y="279400"/>
                </a:lnTo>
                <a:lnTo>
                  <a:pt x="0" y="270933"/>
                </a:lnTo>
                <a:lnTo>
                  <a:pt x="0" y="262467"/>
                </a:lnTo>
                <a:lnTo>
                  <a:pt x="0" y="245533"/>
                </a:lnTo>
                <a:lnTo>
                  <a:pt x="0" y="228600"/>
                </a:lnTo>
                <a:lnTo>
                  <a:pt x="0" y="203200"/>
                </a:lnTo>
                <a:lnTo>
                  <a:pt x="8467" y="186267"/>
                </a:lnTo>
                <a:lnTo>
                  <a:pt x="8467" y="160867"/>
                </a:lnTo>
                <a:lnTo>
                  <a:pt x="16934" y="143933"/>
                </a:lnTo>
                <a:lnTo>
                  <a:pt x="25400" y="127000"/>
                </a:lnTo>
                <a:lnTo>
                  <a:pt x="33867" y="118533"/>
                </a:lnTo>
                <a:lnTo>
                  <a:pt x="42334" y="118533"/>
                </a:lnTo>
                <a:lnTo>
                  <a:pt x="59267" y="110067"/>
                </a:lnTo>
                <a:lnTo>
                  <a:pt x="67734" y="110067"/>
                </a:lnTo>
                <a:lnTo>
                  <a:pt x="76200" y="110067"/>
                </a:lnTo>
                <a:lnTo>
                  <a:pt x="84667" y="118533"/>
                </a:lnTo>
                <a:lnTo>
                  <a:pt x="93134" y="118533"/>
                </a:lnTo>
                <a:lnTo>
                  <a:pt x="101600" y="127000"/>
                </a:lnTo>
                <a:lnTo>
                  <a:pt x="110067" y="135467"/>
                </a:lnTo>
                <a:lnTo>
                  <a:pt x="110067" y="143933"/>
                </a:lnTo>
                <a:lnTo>
                  <a:pt x="110067" y="160867"/>
                </a:lnTo>
                <a:lnTo>
                  <a:pt x="110067" y="169333"/>
                </a:lnTo>
                <a:lnTo>
                  <a:pt x="110067" y="186267"/>
                </a:lnTo>
                <a:lnTo>
                  <a:pt x="110067" y="203200"/>
                </a:lnTo>
                <a:lnTo>
                  <a:pt x="110067" y="220133"/>
                </a:lnTo>
                <a:lnTo>
                  <a:pt x="110067" y="228600"/>
                </a:lnTo>
                <a:lnTo>
                  <a:pt x="110067" y="237067"/>
                </a:lnTo>
                <a:lnTo>
                  <a:pt x="118534" y="245533"/>
                </a:lnTo>
                <a:lnTo>
                  <a:pt x="118534" y="245533"/>
                </a:lnTo>
                <a:lnTo>
                  <a:pt x="118534" y="245533"/>
                </a:lnTo>
                <a:lnTo>
                  <a:pt x="127000" y="237067"/>
                </a:lnTo>
                <a:lnTo>
                  <a:pt x="127000" y="228600"/>
                </a:lnTo>
                <a:lnTo>
                  <a:pt x="135467" y="220133"/>
                </a:lnTo>
                <a:lnTo>
                  <a:pt x="135467" y="203200"/>
                </a:lnTo>
                <a:lnTo>
                  <a:pt x="135467" y="186267"/>
                </a:lnTo>
                <a:lnTo>
                  <a:pt x="143934" y="169333"/>
                </a:lnTo>
                <a:lnTo>
                  <a:pt x="152400" y="152400"/>
                </a:lnTo>
                <a:lnTo>
                  <a:pt x="160867" y="135467"/>
                </a:lnTo>
                <a:lnTo>
                  <a:pt x="160867" y="118533"/>
                </a:lnTo>
                <a:lnTo>
                  <a:pt x="169334" y="110067"/>
                </a:lnTo>
                <a:lnTo>
                  <a:pt x="177800" y="101600"/>
                </a:lnTo>
                <a:lnTo>
                  <a:pt x="177800" y="101600"/>
                </a:lnTo>
                <a:lnTo>
                  <a:pt x="186267" y="93133"/>
                </a:lnTo>
                <a:lnTo>
                  <a:pt x="186267" y="101600"/>
                </a:lnTo>
                <a:lnTo>
                  <a:pt x="186267" y="101600"/>
                </a:lnTo>
                <a:lnTo>
                  <a:pt x="194734" y="110067"/>
                </a:lnTo>
                <a:lnTo>
                  <a:pt x="194734" y="118533"/>
                </a:lnTo>
                <a:lnTo>
                  <a:pt x="194734" y="127000"/>
                </a:lnTo>
                <a:lnTo>
                  <a:pt x="194734" y="143933"/>
                </a:lnTo>
                <a:lnTo>
                  <a:pt x="194734" y="160867"/>
                </a:lnTo>
                <a:lnTo>
                  <a:pt x="194734" y="177800"/>
                </a:lnTo>
                <a:lnTo>
                  <a:pt x="203200" y="194733"/>
                </a:lnTo>
                <a:lnTo>
                  <a:pt x="203200" y="211667"/>
                </a:lnTo>
                <a:lnTo>
                  <a:pt x="203200" y="220133"/>
                </a:lnTo>
                <a:lnTo>
                  <a:pt x="203200" y="237067"/>
                </a:lnTo>
                <a:lnTo>
                  <a:pt x="203200" y="237067"/>
                </a:lnTo>
                <a:lnTo>
                  <a:pt x="203200" y="245533"/>
                </a:lnTo>
                <a:lnTo>
                  <a:pt x="203200" y="245533"/>
                </a:lnTo>
                <a:lnTo>
                  <a:pt x="203200" y="245533"/>
                </a:lnTo>
                <a:lnTo>
                  <a:pt x="194734" y="245533"/>
                </a:lnTo>
                <a:lnTo>
                  <a:pt x="194734" y="237067"/>
                </a:lnTo>
                <a:lnTo>
                  <a:pt x="194734" y="228600"/>
                </a:lnTo>
                <a:lnTo>
                  <a:pt x="194734" y="220133"/>
                </a:lnTo>
                <a:lnTo>
                  <a:pt x="186267" y="203200"/>
                </a:lnTo>
                <a:lnTo>
                  <a:pt x="186267" y="194733"/>
                </a:lnTo>
                <a:lnTo>
                  <a:pt x="186267" y="177800"/>
                </a:lnTo>
                <a:lnTo>
                  <a:pt x="194734" y="169333"/>
                </a:lnTo>
                <a:lnTo>
                  <a:pt x="203200" y="152400"/>
                </a:lnTo>
                <a:lnTo>
                  <a:pt x="211667" y="143933"/>
                </a:lnTo>
                <a:lnTo>
                  <a:pt x="220134" y="135467"/>
                </a:lnTo>
                <a:lnTo>
                  <a:pt x="237067" y="135467"/>
                </a:lnTo>
                <a:lnTo>
                  <a:pt x="245534" y="127000"/>
                </a:lnTo>
                <a:lnTo>
                  <a:pt x="262467" y="127000"/>
                </a:lnTo>
                <a:lnTo>
                  <a:pt x="279400" y="127000"/>
                </a:lnTo>
                <a:lnTo>
                  <a:pt x="287867" y="118533"/>
                </a:lnTo>
                <a:lnTo>
                  <a:pt x="296334" y="118533"/>
                </a:lnTo>
                <a:lnTo>
                  <a:pt x="304800" y="118533"/>
                </a:lnTo>
                <a:lnTo>
                  <a:pt x="304800" y="127000"/>
                </a:lnTo>
                <a:lnTo>
                  <a:pt x="313267" y="127000"/>
                </a:lnTo>
                <a:lnTo>
                  <a:pt x="313267" y="127000"/>
                </a:lnTo>
                <a:lnTo>
                  <a:pt x="313267" y="127000"/>
                </a:lnTo>
                <a:lnTo>
                  <a:pt x="313267" y="127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8" name="Freeform 2077"/>
          <p:cNvSpPr/>
          <p:nvPr/>
        </p:nvSpPr>
        <p:spPr>
          <a:xfrm>
            <a:off x="5545667" y="2887133"/>
            <a:ext cx="110067" cy="169335"/>
          </a:xfrm>
          <a:custGeom>
            <a:avLst/>
            <a:gdLst/>
            <a:ahLst/>
            <a:cxnLst/>
            <a:rect l="0" t="0" r="0" b="0"/>
            <a:pathLst>
              <a:path w="110067" h="169335">
                <a:moveTo>
                  <a:pt x="0" y="50800"/>
                </a:move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8466" y="59267"/>
                </a:lnTo>
                <a:lnTo>
                  <a:pt x="8466" y="59267"/>
                </a:lnTo>
                <a:lnTo>
                  <a:pt x="8466" y="67734"/>
                </a:lnTo>
                <a:lnTo>
                  <a:pt x="8466" y="76200"/>
                </a:lnTo>
                <a:lnTo>
                  <a:pt x="8466" y="84667"/>
                </a:lnTo>
                <a:lnTo>
                  <a:pt x="8466" y="93134"/>
                </a:lnTo>
                <a:lnTo>
                  <a:pt x="16933" y="110067"/>
                </a:lnTo>
                <a:lnTo>
                  <a:pt x="16933" y="127000"/>
                </a:lnTo>
                <a:lnTo>
                  <a:pt x="16933" y="135467"/>
                </a:lnTo>
                <a:lnTo>
                  <a:pt x="25400" y="152400"/>
                </a:lnTo>
                <a:lnTo>
                  <a:pt x="33866" y="160867"/>
                </a:lnTo>
                <a:lnTo>
                  <a:pt x="42333" y="169334"/>
                </a:lnTo>
                <a:lnTo>
                  <a:pt x="42333" y="169334"/>
                </a:lnTo>
                <a:lnTo>
                  <a:pt x="50800" y="169334"/>
                </a:lnTo>
                <a:lnTo>
                  <a:pt x="59266" y="169334"/>
                </a:lnTo>
                <a:lnTo>
                  <a:pt x="67733" y="160867"/>
                </a:lnTo>
                <a:lnTo>
                  <a:pt x="76200" y="152400"/>
                </a:lnTo>
                <a:lnTo>
                  <a:pt x="84666" y="143934"/>
                </a:lnTo>
                <a:lnTo>
                  <a:pt x="93133" y="127000"/>
                </a:lnTo>
                <a:lnTo>
                  <a:pt x="93133" y="110067"/>
                </a:lnTo>
                <a:lnTo>
                  <a:pt x="101600" y="93134"/>
                </a:lnTo>
                <a:lnTo>
                  <a:pt x="110066" y="67734"/>
                </a:lnTo>
                <a:lnTo>
                  <a:pt x="110066" y="50800"/>
                </a:lnTo>
                <a:lnTo>
                  <a:pt x="110066" y="33867"/>
                </a:lnTo>
                <a:lnTo>
                  <a:pt x="110066" y="25400"/>
                </a:lnTo>
                <a:lnTo>
                  <a:pt x="101600" y="16934"/>
                </a:lnTo>
                <a:lnTo>
                  <a:pt x="101600" y="8467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9" name="Freeform 2078"/>
          <p:cNvSpPr/>
          <p:nvPr/>
        </p:nvSpPr>
        <p:spPr>
          <a:xfrm>
            <a:off x="5799667" y="2887133"/>
            <a:ext cx="135467" cy="194735"/>
          </a:xfrm>
          <a:custGeom>
            <a:avLst/>
            <a:gdLst/>
            <a:ahLst/>
            <a:cxnLst/>
            <a:rect l="0" t="0" r="0" b="0"/>
            <a:pathLst>
              <a:path w="135467" h="194735">
                <a:moveTo>
                  <a:pt x="127000" y="0"/>
                </a:moveTo>
                <a:lnTo>
                  <a:pt x="118533" y="0"/>
                </a:lnTo>
                <a:lnTo>
                  <a:pt x="118533" y="0"/>
                </a:lnTo>
                <a:lnTo>
                  <a:pt x="110066" y="0"/>
                </a:lnTo>
                <a:lnTo>
                  <a:pt x="101600" y="0"/>
                </a:lnTo>
                <a:lnTo>
                  <a:pt x="84666" y="0"/>
                </a:lnTo>
                <a:lnTo>
                  <a:pt x="76200" y="0"/>
                </a:lnTo>
                <a:lnTo>
                  <a:pt x="59266" y="0"/>
                </a:lnTo>
                <a:lnTo>
                  <a:pt x="50800" y="8467"/>
                </a:lnTo>
                <a:lnTo>
                  <a:pt x="33866" y="16934"/>
                </a:lnTo>
                <a:lnTo>
                  <a:pt x="25400" y="33867"/>
                </a:lnTo>
                <a:lnTo>
                  <a:pt x="8466" y="50800"/>
                </a:lnTo>
                <a:lnTo>
                  <a:pt x="8466" y="76200"/>
                </a:lnTo>
                <a:lnTo>
                  <a:pt x="0" y="93134"/>
                </a:lnTo>
                <a:lnTo>
                  <a:pt x="0" y="110067"/>
                </a:lnTo>
                <a:lnTo>
                  <a:pt x="8466" y="127000"/>
                </a:lnTo>
                <a:lnTo>
                  <a:pt x="16933" y="143934"/>
                </a:lnTo>
                <a:lnTo>
                  <a:pt x="33866" y="160867"/>
                </a:lnTo>
                <a:lnTo>
                  <a:pt x="42333" y="177800"/>
                </a:lnTo>
                <a:lnTo>
                  <a:pt x="59266" y="186267"/>
                </a:lnTo>
                <a:lnTo>
                  <a:pt x="76200" y="194734"/>
                </a:lnTo>
                <a:lnTo>
                  <a:pt x="93133" y="194734"/>
                </a:lnTo>
                <a:lnTo>
                  <a:pt x="110066" y="194734"/>
                </a:lnTo>
                <a:lnTo>
                  <a:pt x="118533" y="186267"/>
                </a:lnTo>
                <a:lnTo>
                  <a:pt x="127000" y="177800"/>
                </a:lnTo>
                <a:lnTo>
                  <a:pt x="127000" y="177800"/>
                </a:lnTo>
                <a:lnTo>
                  <a:pt x="135466" y="160867"/>
                </a:lnTo>
                <a:lnTo>
                  <a:pt x="135466" y="160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0" name="Freeform 2079"/>
          <p:cNvSpPr/>
          <p:nvPr/>
        </p:nvSpPr>
        <p:spPr>
          <a:xfrm>
            <a:off x="5943600" y="2904067"/>
            <a:ext cx="313268" cy="177801"/>
          </a:xfrm>
          <a:custGeom>
            <a:avLst/>
            <a:gdLst/>
            <a:ahLst/>
            <a:cxnLst/>
            <a:rect l="0" t="0" r="0" b="0"/>
            <a:pathLst>
              <a:path w="313268" h="177801">
                <a:moveTo>
                  <a:pt x="8467" y="76200"/>
                </a:moveTo>
                <a:lnTo>
                  <a:pt x="8467" y="76200"/>
                </a:lnTo>
                <a:lnTo>
                  <a:pt x="8467" y="76200"/>
                </a:lnTo>
                <a:lnTo>
                  <a:pt x="8467" y="76200"/>
                </a:lnTo>
                <a:lnTo>
                  <a:pt x="8467" y="84666"/>
                </a:lnTo>
                <a:lnTo>
                  <a:pt x="16933" y="84666"/>
                </a:lnTo>
                <a:lnTo>
                  <a:pt x="25400" y="84666"/>
                </a:lnTo>
                <a:lnTo>
                  <a:pt x="33867" y="84666"/>
                </a:lnTo>
                <a:lnTo>
                  <a:pt x="42333" y="84666"/>
                </a:lnTo>
                <a:lnTo>
                  <a:pt x="50800" y="76200"/>
                </a:lnTo>
                <a:lnTo>
                  <a:pt x="59267" y="76200"/>
                </a:lnTo>
                <a:lnTo>
                  <a:pt x="67733" y="67733"/>
                </a:lnTo>
                <a:lnTo>
                  <a:pt x="76200" y="50800"/>
                </a:lnTo>
                <a:lnTo>
                  <a:pt x="84667" y="42333"/>
                </a:lnTo>
                <a:lnTo>
                  <a:pt x="84667" y="25400"/>
                </a:lnTo>
                <a:lnTo>
                  <a:pt x="84667" y="16933"/>
                </a:lnTo>
                <a:lnTo>
                  <a:pt x="84667" y="8466"/>
                </a:lnTo>
                <a:lnTo>
                  <a:pt x="76200" y="0"/>
                </a:lnTo>
                <a:lnTo>
                  <a:pt x="67733" y="0"/>
                </a:lnTo>
                <a:lnTo>
                  <a:pt x="59267" y="0"/>
                </a:lnTo>
                <a:lnTo>
                  <a:pt x="50800" y="0"/>
                </a:lnTo>
                <a:lnTo>
                  <a:pt x="33867" y="8466"/>
                </a:lnTo>
                <a:lnTo>
                  <a:pt x="16933" y="16933"/>
                </a:lnTo>
                <a:lnTo>
                  <a:pt x="8467" y="33866"/>
                </a:lnTo>
                <a:lnTo>
                  <a:pt x="0" y="50800"/>
                </a:lnTo>
                <a:lnTo>
                  <a:pt x="0" y="67733"/>
                </a:lnTo>
                <a:lnTo>
                  <a:pt x="0" y="93133"/>
                </a:lnTo>
                <a:lnTo>
                  <a:pt x="0" y="110066"/>
                </a:lnTo>
                <a:lnTo>
                  <a:pt x="8467" y="127000"/>
                </a:lnTo>
                <a:lnTo>
                  <a:pt x="25400" y="143933"/>
                </a:lnTo>
                <a:lnTo>
                  <a:pt x="42333" y="152400"/>
                </a:lnTo>
                <a:lnTo>
                  <a:pt x="59267" y="169333"/>
                </a:lnTo>
                <a:lnTo>
                  <a:pt x="76200" y="169333"/>
                </a:lnTo>
                <a:lnTo>
                  <a:pt x="84667" y="169333"/>
                </a:lnTo>
                <a:lnTo>
                  <a:pt x="101600" y="160866"/>
                </a:lnTo>
                <a:lnTo>
                  <a:pt x="118533" y="152400"/>
                </a:lnTo>
                <a:lnTo>
                  <a:pt x="127000" y="135466"/>
                </a:lnTo>
                <a:lnTo>
                  <a:pt x="135467" y="118533"/>
                </a:lnTo>
                <a:lnTo>
                  <a:pt x="152400" y="101600"/>
                </a:lnTo>
                <a:lnTo>
                  <a:pt x="160867" y="84666"/>
                </a:lnTo>
                <a:lnTo>
                  <a:pt x="169333" y="67733"/>
                </a:lnTo>
                <a:lnTo>
                  <a:pt x="169333" y="50800"/>
                </a:lnTo>
                <a:lnTo>
                  <a:pt x="177800" y="42333"/>
                </a:lnTo>
                <a:lnTo>
                  <a:pt x="177800" y="42333"/>
                </a:lnTo>
                <a:lnTo>
                  <a:pt x="169333" y="42333"/>
                </a:lnTo>
                <a:lnTo>
                  <a:pt x="169333" y="42333"/>
                </a:lnTo>
                <a:lnTo>
                  <a:pt x="169333" y="42333"/>
                </a:lnTo>
                <a:lnTo>
                  <a:pt x="169333" y="42333"/>
                </a:lnTo>
                <a:lnTo>
                  <a:pt x="169333" y="50800"/>
                </a:lnTo>
                <a:lnTo>
                  <a:pt x="169333" y="59266"/>
                </a:lnTo>
                <a:lnTo>
                  <a:pt x="169333" y="67733"/>
                </a:lnTo>
                <a:lnTo>
                  <a:pt x="160867" y="84666"/>
                </a:lnTo>
                <a:lnTo>
                  <a:pt x="160867" y="101600"/>
                </a:lnTo>
                <a:lnTo>
                  <a:pt x="160867" y="118533"/>
                </a:lnTo>
                <a:lnTo>
                  <a:pt x="160867" y="127000"/>
                </a:lnTo>
                <a:lnTo>
                  <a:pt x="160867" y="135466"/>
                </a:lnTo>
                <a:lnTo>
                  <a:pt x="160867" y="143933"/>
                </a:lnTo>
                <a:lnTo>
                  <a:pt x="160867" y="143933"/>
                </a:lnTo>
                <a:lnTo>
                  <a:pt x="152400" y="143933"/>
                </a:lnTo>
                <a:lnTo>
                  <a:pt x="152400" y="143933"/>
                </a:lnTo>
                <a:lnTo>
                  <a:pt x="160867" y="143933"/>
                </a:lnTo>
                <a:lnTo>
                  <a:pt x="160867" y="135466"/>
                </a:lnTo>
                <a:lnTo>
                  <a:pt x="160867" y="127000"/>
                </a:lnTo>
                <a:lnTo>
                  <a:pt x="160867" y="118533"/>
                </a:lnTo>
                <a:lnTo>
                  <a:pt x="169333" y="101600"/>
                </a:lnTo>
                <a:lnTo>
                  <a:pt x="177800" y="84666"/>
                </a:lnTo>
                <a:lnTo>
                  <a:pt x="186267" y="67733"/>
                </a:lnTo>
                <a:lnTo>
                  <a:pt x="194733" y="50800"/>
                </a:lnTo>
                <a:lnTo>
                  <a:pt x="211667" y="33866"/>
                </a:lnTo>
                <a:lnTo>
                  <a:pt x="220133" y="25400"/>
                </a:lnTo>
                <a:lnTo>
                  <a:pt x="228600" y="25400"/>
                </a:lnTo>
                <a:lnTo>
                  <a:pt x="237067" y="25400"/>
                </a:lnTo>
                <a:lnTo>
                  <a:pt x="245533" y="25400"/>
                </a:lnTo>
                <a:lnTo>
                  <a:pt x="262467" y="33866"/>
                </a:lnTo>
                <a:lnTo>
                  <a:pt x="262467" y="33866"/>
                </a:lnTo>
                <a:lnTo>
                  <a:pt x="270933" y="42333"/>
                </a:lnTo>
                <a:lnTo>
                  <a:pt x="270933" y="50800"/>
                </a:lnTo>
                <a:lnTo>
                  <a:pt x="279400" y="67733"/>
                </a:lnTo>
                <a:lnTo>
                  <a:pt x="279400" y="84666"/>
                </a:lnTo>
                <a:lnTo>
                  <a:pt x="270933" y="101600"/>
                </a:lnTo>
                <a:lnTo>
                  <a:pt x="270933" y="118533"/>
                </a:lnTo>
                <a:lnTo>
                  <a:pt x="270933" y="135466"/>
                </a:lnTo>
                <a:lnTo>
                  <a:pt x="270933" y="152400"/>
                </a:lnTo>
                <a:lnTo>
                  <a:pt x="270933" y="169333"/>
                </a:lnTo>
                <a:lnTo>
                  <a:pt x="270933" y="177800"/>
                </a:lnTo>
                <a:lnTo>
                  <a:pt x="279400" y="177800"/>
                </a:lnTo>
                <a:lnTo>
                  <a:pt x="287867" y="177800"/>
                </a:lnTo>
                <a:lnTo>
                  <a:pt x="296333" y="169333"/>
                </a:lnTo>
                <a:lnTo>
                  <a:pt x="304800" y="160866"/>
                </a:lnTo>
                <a:lnTo>
                  <a:pt x="304800" y="152400"/>
                </a:lnTo>
                <a:lnTo>
                  <a:pt x="304800" y="152400"/>
                </a:lnTo>
                <a:lnTo>
                  <a:pt x="313267" y="135466"/>
                </a:lnTo>
                <a:lnTo>
                  <a:pt x="313267" y="135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1" name="Freeform 2080"/>
          <p:cNvSpPr/>
          <p:nvPr/>
        </p:nvSpPr>
        <p:spPr>
          <a:xfrm>
            <a:off x="6282267" y="2794000"/>
            <a:ext cx="16934" cy="237068"/>
          </a:xfrm>
          <a:custGeom>
            <a:avLst/>
            <a:gdLst/>
            <a:ahLst/>
            <a:cxnLst/>
            <a:rect l="0" t="0" r="0" b="0"/>
            <a:pathLst>
              <a:path w="16934" h="2370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6" y="16933"/>
                </a:lnTo>
                <a:lnTo>
                  <a:pt x="8466" y="33867"/>
                </a:lnTo>
                <a:lnTo>
                  <a:pt x="8466" y="42333"/>
                </a:lnTo>
                <a:lnTo>
                  <a:pt x="16933" y="67733"/>
                </a:lnTo>
                <a:lnTo>
                  <a:pt x="16933" y="93133"/>
                </a:lnTo>
                <a:lnTo>
                  <a:pt x="16933" y="127000"/>
                </a:lnTo>
                <a:lnTo>
                  <a:pt x="16933" y="152400"/>
                </a:lnTo>
                <a:lnTo>
                  <a:pt x="16933" y="177800"/>
                </a:lnTo>
                <a:lnTo>
                  <a:pt x="16933" y="203200"/>
                </a:lnTo>
                <a:lnTo>
                  <a:pt x="16933" y="220133"/>
                </a:lnTo>
                <a:lnTo>
                  <a:pt x="16933" y="228600"/>
                </a:lnTo>
                <a:lnTo>
                  <a:pt x="16933" y="237067"/>
                </a:lnTo>
                <a:lnTo>
                  <a:pt x="16933" y="237067"/>
                </a:lnTo>
                <a:lnTo>
                  <a:pt x="16933" y="237067"/>
                </a:lnTo>
                <a:lnTo>
                  <a:pt x="16933" y="237067"/>
                </a:lnTo>
                <a:lnTo>
                  <a:pt x="16933" y="237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2" name="Freeform 2081"/>
          <p:cNvSpPr/>
          <p:nvPr/>
        </p:nvSpPr>
        <p:spPr>
          <a:xfrm>
            <a:off x="6231467" y="2853267"/>
            <a:ext cx="186267" cy="169334"/>
          </a:xfrm>
          <a:custGeom>
            <a:avLst/>
            <a:gdLst/>
            <a:ahLst/>
            <a:cxnLst/>
            <a:rect l="0" t="0" r="0" b="0"/>
            <a:pathLst>
              <a:path w="186267" h="169334">
                <a:moveTo>
                  <a:pt x="0" y="93133"/>
                </a:moveTo>
                <a:lnTo>
                  <a:pt x="0" y="93133"/>
                </a:lnTo>
                <a:lnTo>
                  <a:pt x="0" y="93133"/>
                </a:lnTo>
                <a:lnTo>
                  <a:pt x="0" y="93133"/>
                </a:lnTo>
                <a:lnTo>
                  <a:pt x="0" y="93133"/>
                </a:lnTo>
                <a:lnTo>
                  <a:pt x="8466" y="93133"/>
                </a:lnTo>
                <a:lnTo>
                  <a:pt x="25400" y="84666"/>
                </a:lnTo>
                <a:lnTo>
                  <a:pt x="42333" y="84666"/>
                </a:lnTo>
                <a:lnTo>
                  <a:pt x="59266" y="84666"/>
                </a:lnTo>
                <a:lnTo>
                  <a:pt x="84666" y="76200"/>
                </a:lnTo>
                <a:lnTo>
                  <a:pt x="110066" y="67733"/>
                </a:lnTo>
                <a:lnTo>
                  <a:pt x="127000" y="59266"/>
                </a:lnTo>
                <a:lnTo>
                  <a:pt x="143933" y="42333"/>
                </a:lnTo>
                <a:lnTo>
                  <a:pt x="160866" y="33866"/>
                </a:lnTo>
                <a:lnTo>
                  <a:pt x="169333" y="25400"/>
                </a:lnTo>
                <a:lnTo>
                  <a:pt x="177800" y="16933"/>
                </a:lnTo>
                <a:lnTo>
                  <a:pt x="186266" y="8466"/>
                </a:lnTo>
                <a:lnTo>
                  <a:pt x="186266" y="0"/>
                </a:lnTo>
                <a:lnTo>
                  <a:pt x="186266" y="0"/>
                </a:lnTo>
                <a:lnTo>
                  <a:pt x="186266" y="0"/>
                </a:lnTo>
                <a:lnTo>
                  <a:pt x="177800" y="0"/>
                </a:lnTo>
                <a:lnTo>
                  <a:pt x="169333" y="0"/>
                </a:lnTo>
                <a:lnTo>
                  <a:pt x="160866" y="8466"/>
                </a:lnTo>
                <a:lnTo>
                  <a:pt x="152400" y="8466"/>
                </a:lnTo>
                <a:lnTo>
                  <a:pt x="135466" y="16933"/>
                </a:lnTo>
                <a:lnTo>
                  <a:pt x="118533" y="33866"/>
                </a:lnTo>
                <a:lnTo>
                  <a:pt x="110066" y="50800"/>
                </a:lnTo>
                <a:lnTo>
                  <a:pt x="93133" y="67733"/>
                </a:lnTo>
                <a:lnTo>
                  <a:pt x="84666" y="84666"/>
                </a:lnTo>
                <a:lnTo>
                  <a:pt x="84666" y="101600"/>
                </a:lnTo>
                <a:lnTo>
                  <a:pt x="84666" y="118533"/>
                </a:lnTo>
                <a:lnTo>
                  <a:pt x="84666" y="135466"/>
                </a:lnTo>
                <a:lnTo>
                  <a:pt x="93133" y="152400"/>
                </a:lnTo>
                <a:lnTo>
                  <a:pt x="101600" y="160866"/>
                </a:lnTo>
                <a:lnTo>
                  <a:pt x="118533" y="169333"/>
                </a:lnTo>
                <a:lnTo>
                  <a:pt x="135466" y="169333"/>
                </a:lnTo>
                <a:lnTo>
                  <a:pt x="152400" y="169333"/>
                </a:lnTo>
                <a:lnTo>
                  <a:pt x="160866" y="169333"/>
                </a:lnTo>
                <a:lnTo>
                  <a:pt x="177800" y="160866"/>
                </a:lnTo>
                <a:lnTo>
                  <a:pt x="177800" y="160866"/>
                </a:lnTo>
                <a:lnTo>
                  <a:pt x="186266" y="152400"/>
                </a:lnTo>
                <a:lnTo>
                  <a:pt x="186266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3" name="Freeform 2082"/>
          <p:cNvSpPr/>
          <p:nvPr/>
        </p:nvSpPr>
        <p:spPr>
          <a:xfrm>
            <a:off x="6443133" y="2887133"/>
            <a:ext cx="186268" cy="143935"/>
          </a:xfrm>
          <a:custGeom>
            <a:avLst/>
            <a:gdLst/>
            <a:ahLst/>
            <a:cxnLst/>
            <a:rect l="0" t="0" r="0" b="0"/>
            <a:pathLst>
              <a:path w="186268" h="143935">
                <a:moveTo>
                  <a:pt x="25400" y="16934"/>
                </a:moveTo>
                <a:lnTo>
                  <a:pt x="16934" y="25400"/>
                </a:lnTo>
                <a:lnTo>
                  <a:pt x="16934" y="33867"/>
                </a:lnTo>
                <a:lnTo>
                  <a:pt x="16934" y="42334"/>
                </a:lnTo>
                <a:lnTo>
                  <a:pt x="8467" y="59267"/>
                </a:lnTo>
                <a:lnTo>
                  <a:pt x="8467" y="67734"/>
                </a:lnTo>
                <a:lnTo>
                  <a:pt x="8467" y="84667"/>
                </a:lnTo>
                <a:lnTo>
                  <a:pt x="0" y="110067"/>
                </a:lnTo>
                <a:lnTo>
                  <a:pt x="0" y="127000"/>
                </a:lnTo>
                <a:lnTo>
                  <a:pt x="0" y="135467"/>
                </a:lnTo>
                <a:lnTo>
                  <a:pt x="0" y="135467"/>
                </a:lnTo>
                <a:lnTo>
                  <a:pt x="0" y="143934"/>
                </a:lnTo>
                <a:lnTo>
                  <a:pt x="0" y="143934"/>
                </a:lnTo>
                <a:lnTo>
                  <a:pt x="0" y="135467"/>
                </a:lnTo>
                <a:lnTo>
                  <a:pt x="0" y="135467"/>
                </a:lnTo>
                <a:lnTo>
                  <a:pt x="8467" y="127000"/>
                </a:lnTo>
                <a:lnTo>
                  <a:pt x="16934" y="110067"/>
                </a:lnTo>
                <a:lnTo>
                  <a:pt x="25400" y="93134"/>
                </a:lnTo>
                <a:lnTo>
                  <a:pt x="42334" y="67734"/>
                </a:lnTo>
                <a:lnTo>
                  <a:pt x="59267" y="42334"/>
                </a:lnTo>
                <a:lnTo>
                  <a:pt x="76201" y="25400"/>
                </a:lnTo>
                <a:lnTo>
                  <a:pt x="93134" y="8467"/>
                </a:lnTo>
                <a:lnTo>
                  <a:pt x="110067" y="0"/>
                </a:lnTo>
                <a:lnTo>
                  <a:pt x="127000" y="0"/>
                </a:lnTo>
                <a:lnTo>
                  <a:pt x="143933" y="0"/>
                </a:lnTo>
                <a:lnTo>
                  <a:pt x="160867" y="8467"/>
                </a:lnTo>
                <a:lnTo>
                  <a:pt x="169334" y="8467"/>
                </a:lnTo>
                <a:lnTo>
                  <a:pt x="169334" y="8467"/>
                </a:lnTo>
                <a:lnTo>
                  <a:pt x="186267" y="16934"/>
                </a:lnTo>
                <a:lnTo>
                  <a:pt x="186267" y="16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4" name="Freeform 2083"/>
          <p:cNvSpPr/>
          <p:nvPr/>
        </p:nvSpPr>
        <p:spPr>
          <a:xfrm>
            <a:off x="8221133" y="3623733"/>
            <a:ext cx="203202" cy="101601"/>
          </a:xfrm>
          <a:custGeom>
            <a:avLst/>
            <a:gdLst/>
            <a:ahLst/>
            <a:cxnLst/>
            <a:rect l="0" t="0" r="0" b="0"/>
            <a:pathLst>
              <a:path w="203202" h="101601">
                <a:moveTo>
                  <a:pt x="0" y="101600"/>
                </a:moveTo>
                <a:lnTo>
                  <a:pt x="0" y="101600"/>
                </a:lnTo>
                <a:lnTo>
                  <a:pt x="0" y="101600"/>
                </a:lnTo>
                <a:lnTo>
                  <a:pt x="0" y="101600"/>
                </a:lnTo>
                <a:lnTo>
                  <a:pt x="0" y="101600"/>
                </a:lnTo>
                <a:lnTo>
                  <a:pt x="0" y="101600"/>
                </a:lnTo>
                <a:lnTo>
                  <a:pt x="0" y="101600"/>
                </a:lnTo>
                <a:lnTo>
                  <a:pt x="0" y="101600"/>
                </a:lnTo>
                <a:lnTo>
                  <a:pt x="8467" y="93134"/>
                </a:lnTo>
                <a:lnTo>
                  <a:pt x="8467" y="93134"/>
                </a:lnTo>
                <a:lnTo>
                  <a:pt x="16934" y="84667"/>
                </a:lnTo>
                <a:lnTo>
                  <a:pt x="16934" y="76200"/>
                </a:lnTo>
                <a:lnTo>
                  <a:pt x="25400" y="67734"/>
                </a:lnTo>
                <a:lnTo>
                  <a:pt x="42333" y="59267"/>
                </a:lnTo>
                <a:lnTo>
                  <a:pt x="50801" y="59267"/>
                </a:lnTo>
                <a:lnTo>
                  <a:pt x="59267" y="42334"/>
                </a:lnTo>
                <a:lnTo>
                  <a:pt x="67734" y="33867"/>
                </a:lnTo>
                <a:lnTo>
                  <a:pt x="84667" y="25400"/>
                </a:lnTo>
                <a:lnTo>
                  <a:pt x="93134" y="16934"/>
                </a:lnTo>
                <a:lnTo>
                  <a:pt x="101600" y="8467"/>
                </a:lnTo>
                <a:lnTo>
                  <a:pt x="118533" y="0"/>
                </a:lnTo>
                <a:lnTo>
                  <a:pt x="127001" y="0"/>
                </a:lnTo>
                <a:lnTo>
                  <a:pt x="135467" y="0"/>
                </a:lnTo>
                <a:lnTo>
                  <a:pt x="152400" y="0"/>
                </a:lnTo>
                <a:lnTo>
                  <a:pt x="160867" y="0"/>
                </a:lnTo>
                <a:lnTo>
                  <a:pt x="177800" y="0"/>
                </a:lnTo>
                <a:lnTo>
                  <a:pt x="186267" y="0"/>
                </a:lnTo>
                <a:lnTo>
                  <a:pt x="194733" y="0"/>
                </a:lnTo>
                <a:lnTo>
                  <a:pt x="194733" y="8467"/>
                </a:lnTo>
                <a:lnTo>
                  <a:pt x="194733" y="8467"/>
                </a:lnTo>
                <a:lnTo>
                  <a:pt x="203201" y="8467"/>
                </a:lnTo>
                <a:lnTo>
                  <a:pt x="203201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5" name="Freeform 2084"/>
          <p:cNvSpPr/>
          <p:nvPr/>
        </p:nvSpPr>
        <p:spPr>
          <a:xfrm>
            <a:off x="8509000" y="3564467"/>
            <a:ext cx="84668" cy="169334"/>
          </a:xfrm>
          <a:custGeom>
            <a:avLst/>
            <a:gdLst/>
            <a:ahLst/>
            <a:cxnLst/>
            <a:rect l="0" t="0" r="0" b="0"/>
            <a:pathLst>
              <a:path w="84668" h="169334">
                <a:moveTo>
                  <a:pt x="84667" y="25400"/>
                </a:moveTo>
                <a:lnTo>
                  <a:pt x="84667" y="25400"/>
                </a:lnTo>
                <a:lnTo>
                  <a:pt x="84667" y="25400"/>
                </a:lnTo>
                <a:lnTo>
                  <a:pt x="84667" y="16933"/>
                </a:lnTo>
                <a:lnTo>
                  <a:pt x="76200" y="16933"/>
                </a:lnTo>
                <a:lnTo>
                  <a:pt x="76200" y="8466"/>
                </a:lnTo>
                <a:lnTo>
                  <a:pt x="76200" y="8466"/>
                </a:lnTo>
                <a:lnTo>
                  <a:pt x="67734" y="0"/>
                </a:lnTo>
                <a:lnTo>
                  <a:pt x="67734" y="0"/>
                </a:lnTo>
                <a:lnTo>
                  <a:pt x="59266" y="0"/>
                </a:lnTo>
                <a:lnTo>
                  <a:pt x="50800" y="0"/>
                </a:lnTo>
                <a:lnTo>
                  <a:pt x="50800" y="8466"/>
                </a:lnTo>
                <a:lnTo>
                  <a:pt x="42333" y="16933"/>
                </a:lnTo>
                <a:lnTo>
                  <a:pt x="33867" y="25400"/>
                </a:lnTo>
                <a:lnTo>
                  <a:pt x="25400" y="33866"/>
                </a:lnTo>
                <a:lnTo>
                  <a:pt x="16933" y="42333"/>
                </a:lnTo>
                <a:lnTo>
                  <a:pt x="8467" y="59266"/>
                </a:lnTo>
                <a:lnTo>
                  <a:pt x="0" y="67733"/>
                </a:lnTo>
                <a:lnTo>
                  <a:pt x="0" y="84666"/>
                </a:lnTo>
                <a:lnTo>
                  <a:pt x="0" y="93133"/>
                </a:lnTo>
                <a:lnTo>
                  <a:pt x="0" y="110066"/>
                </a:lnTo>
                <a:lnTo>
                  <a:pt x="0" y="118533"/>
                </a:lnTo>
                <a:lnTo>
                  <a:pt x="0" y="135466"/>
                </a:lnTo>
                <a:lnTo>
                  <a:pt x="8467" y="143933"/>
                </a:lnTo>
                <a:lnTo>
                  <a:pt x="16933" y="152400"/>
                </a:lnTo>
                <a:lnTo>
                  <a:pt x="25400" y="160866"/>
                </a:lnTo>
                <a:lnTo>
                  <a:pt x="33867" y="160866"/>
                </a:lnTo>
                <a:lnTo>
                  <a:pt x="50800" y="169333"/>
                </a:lnTo>
                <a:lnTo>
                  <a:pt x="59266" y="160866"/>
                </a:lnTo>
                <a:lnTo>
                  <a:pt x="59266" y="160866"/>
                </a:lnTo>
                <a:lnTo>
                  <a:pt x="67734" y="160866"/>
                </a:lnTo>
                <a:lnTo>
                  <a:pt x="67734" y="160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6" name="Freeform 2085"/>
          <p:cNvSpPr/>
          <p:nvPr/>
        </p:nvSpPr>
        <p:spPr>
          <a:xfrm>
            <a:off x="8636000" y="3572933"/>
            <a:ext cx="93135" cy="127001"/>
          </a:xfrm>
          <a:custGeom>
            <a:avLst/>
            <a:gdLst/>
            <a:ahLst/>
            <a:cxnLst/>
            <a:rect l="0" t="0" r="0" b="0"/>
            <a:pathLst>
              <a:path w="93135" h="127001">
                <a:moveTo>
                  <a:pt x="0" y="76200"/>
                </a:moveTo>
                <a:lnTo>
                  <a:pt x="0" y="76200"/>
                </a:lnTo>
                <a:lnTo>
                  <a:pt x="0" y="76200"/>
                </a:lnTo>
                <a:lnTo>
                  <a:pt x="8466" y="76200"/>
                </a:lnTo>
                <a:lnTo>
                  <a:pt x="16934" y="67734"/>
                </a:lnTo>
                <a:lnTo>
                  <a:pt x="25400" y="67734"/>
                </a:lnTo>
                <a:lnTo>
                  <a:pt x="33867" y="59267"/>
                </a:lnTo>
                <a:lnTo>
                  <a:pt x="42333" y="50800"/>
                </a:lnTo>
                <a:lnTo>
                  <a:pt x="50800" y="50800"/>
                </a:lnTo>
                <a:lnTo>
                  <a:pt x="59267" y="42334"/>
                </a:lnTo>
                <a:lnTo>
                  <a:pt x="59267" y="33867"/>
                </a:lnTo>
                <a:lnTo>
                  <a:pt x="67733" y="25400"/>
                </a:lnTo>
                <a:lnTo>
                  <a:pt x="67733" y="16934"/>
                </a:lnTo>
                <a:lnTo>
                  <a:pt x="67733" y="8467"/>
                </a:lnTo>
                <a:lnTo>
                  <a:pt x="59267" y="8467"/>
                </a:lnTo>
                <a:lnTo>
                  <a:pt x="50800" y="0"/>
                </a:lnTo>
                <a:lnTo>
                  <a:pt x="50800" y="0"/>
                </a:lnTo>
                <a:lnTo>
                  <a:pt x="42333" y="0"/>
                </a:lnTo>
                <a:lnTo>
                  <a:pt x="33867" y="8467"/>
                </a:lnTo>
                <a:lnTo>
                  <a:pt x="25400" y="8467"/>
                </a:lnTo>
                <a:lnTo>
                  <a:pt x="16934" y="16934"/>
                </a:lnTo>
                <a:lnTo>
                  <a:pt x="8466" y="16934"/>
                </a:lnTo>
                <a:lnTo>
                  <a:pt x="8466" y="33867"/>
                </a:lnTo>
                <a:lnTo>
                  <a:pt x="0" y="42334"/>
                </a:lnTo>
                <a:lnTo>
                  <a:pt x="0" y="50800"/>
                </a:lnTo>
                <a:lnTo>
                  <a:pt x="0" y="67734"/>
                </a:lnTo>
                <a:lnTo>
                  <a:pt x="0" y="76200"/>
                </a:lnTo>
                <a:lnTo>
                  <a:pt x="0" y="84667"/>
                </a:lnTo>
                <a:lnTo>
                  <a:pt x="8466" y="101600"/>
                </a:lnTo>
                <a:lnTo>
                  <a:pt x="8466" y="110067"/>
                </a:lnTo>
                <a:lnTo>
                  <a:pt x="25400" y="110067"/>
                </a:lnTo>
                <a:lnTo>
                  <a:pt x="33867" y="118534"/>
                </a:lnTo>
                <a:lnTo>
                  <a:pt x="50800" y="127000"/>
                </a:lnTo>
                <a:lnTo>
                  <a:pt x="59267" y="127000"/>
                </a:lnTo>
                <a:lnTo>
                  <a:pt x="67733" y="127000"/>
                </a:lnTo>
                <a:lnTo>
                  <a:pt x="84666" y="118534"/>
                </a:lnTo>
                <a:lnTo>
                  <a:pt x="93134" y="118534"/>
                </a:lnTo>
                <a:lnTo>
                  <a:pt x="93134" y="118534"/>
                </a:lnTo>
                <a:lnTo>
                  <a:pt x="93134" y="110067"/>
                </a:lnTo>
                <a:lnTo>
                  <a:pt x="93134" y="110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7" name="Freeform 2086"/>
          <p:cNvSpPr/>
          <p:nvPr/>
        </p:nvSpPr>
        <p:spPr>
          <a:xfrm>
            <a:off x="8763000" y="3581400"/>
            <a:ext cx="143934" cy="110068"/>
          </a:xfrm>
          <a:custGeom>
            <a:avLst/>
            <a:gdLst/>
            <a:ahLst/>
            <a:cxnLst/>
            <a:rect l="0" t="0" r="0" b="0"/>
            <a:pathLst>
              <a:path w="143934" h="110068">
                <a:moveTo>
                  <a:pt x="0" y="8467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42333"/>
                </a:lnTo>
                <a:lnTo>
                  <a:pt x="8467" y="59267"/>
                </a:lnTo>
                <a:lnTo>
                  <a:pt x="16933" y="67733"/>
                </a:lnTo>
                <a:lnTo>
                  <a:pt x="16933" y="76200"/>
                </a:lnTo>
                <a:lnTo>
                  <a:pt x="16933" y="93133"/>
                </a:lnTo>
                <a:lnTo>
                  <a:pt x="16933" y="101600"/>
                </a:lnTo>
                <a:lnTo>
                  <a:pt x="16933" y="101600"/>
                </a:lnTo>
                <a:lnTo>
                  <a:pt x="16933" y="110067"/>
                </a:lnTo>
                <a:lnTo>
                  <a:pt x="16933" y="110067"/>
                </a:lnTo>
                <a:lnTo>
                  <a:pt x="16933" y="110067"/>
                </a:lnTo>
                <a:lnTo>
                  <a:pt x="16933" y="110067"/>
                </a:lnTo>
                <a:lnTo>
                  <a:pt x="16933" y="110067"/>
                </a:lnTo>
                <a:lnTo>
                  <a:pt x="16933" y="101600"/>
                </a:lnTo>
                <a:lnTo>
                  <a:pt x="16933" y="93133"/>
                </a:lnTo>
                <a:lnTo>
                  <a:pt x="25400" y="84667"/>
                </a:lnTo>
                <a:lnTo>
                  <a:pt x="25400" y="67733"/>
                </a:lnTo>
                <a:lnTo>
                  <a:pt x="33866" y="50800"/>
                </a:lnTo>
                <a:lnTo>
                  <a:pt x="33866" y="33867"/>
                </a:lnTo>
                <a:lnTo>
                  <a:pt x="42334" y="25400"/>
                </a:lnTo>
                <a:lnTo>
                  <a:pt x="50800" y="8467"/>
                </a:lnTo>
                <a:lnTo>
                  <a:pt x="59267" y="8467"/>
                </a:lnTo>
                <a:lnTo>
                  <a:pt x="67733" y="0"/>
                </a:lnTo>
                <a:lnTo>
                  <a:pt x="76200" y="0"/>
                </a:lnTo>
                <a:lnTo>
                  <a:pt x="76200" y="0"/>
                </a:lnTo>
                <a:lnTo>
                  <a:pt x="84667" y="0"/>
                </a:lnTo>
                <a:lnTo>
                  <a:pt x="93133" y="0"/>
                </a:lnTo>
                <a:lnTo>
                  <a:pt x="93133" y="8467"/>
                </a:lnTo>
                <a:lnTo>
                  <a:pt x="101600" y="8467"/>
                </a:lnTo>
                <a:lnTo>
                  <a:pt x="101600" y="25400"/>
                </a:lnTo>
                <a:lnTo>
                  <a:pt x="110066" y="33867"/>
                </a:lnTo>
                <a:lnTo>
                  <a:pt x="110066" y="50800"/>
                </a:lnTo>
                <a:lnTo>
                  <a:pt x="118534" y="67733"/>
                </a:lnTo>
                <a:lnTo>
                  <a:pt x="118534" y="76200"/>
                </a:lnTo>
                <a:lnTo>
                  <a:pt x="127000" y="93133"/>
                </a:lnTo>
                <a:lnTo>
                  <a:pt x="127000" y="101600"/>
                </a:lnTo>
                <a:lnTo>
                  <a:pt x="127000" y="101600"/>
                </a:lnTo>
                <a:lnTo>
                  <a:pt x="135467" y="110067"/>
                </a:lnTo>
                <a:lnTo>
                  <a:pt x="135467" y="110067"/>
                </a:lnTo>
                <a:lnTo>
                  <a:pt x="143933" y="110067"/>
                </a:lnTo>
                <a:lnTo>
                  <a:pt x="143933" y="110067"/>
                </a:lnTo>
                <a:lnTo>
                  <a:pt x="143933" y="110067"/>
                </a:lnTo>
                <a:lnTo>
                  <a:pt x="143933" y="101600"/>
                </a:lnTo>
                <a:lnTo>
                  <a:pt x="143933" y="101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8" name="Freeform 2087"/>
          <p:cNvSpPr/>
          <p:nvPr/>
        </p:nvSpPr>
        <p:spPr>
          <a:xfrm>
            <a:off x="8949266" y="3488267"/>
            <a:ext cx="16935" cy="194734"/>
          </a:xfrm>
          <a:custGeom>
            <a:avLst/>
            <a:gdLst/>
            <a:ahLst/>
            <a:cxnLst/>
            <a:rect l="0" t="0" r="0" b="0"/>
            <a:pathLst>
              <a:path w="16935" h="1947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8468" y="25400"/>
                </a:lnTo>
                <a:lnTo>
                  <a:pt x="8468" y="33866"/>
                </a:lnTo>
                <a:lnTo>
                  <a:pt x="8468" y="50800"/>
                </a:lnTo>
                <a:lnTo>
                  <a:pt x="8468" y="76200"/>
                </a:lnTo>
                <a:lnTo>
                  <a:pt x="8468" y="93133"/>
                </a:lnTo>
                <a:lnTo>
                  <a:pt x="8468" y="110066"/>
                </a:lnTo>
                <a:lnTo>
                  <a:pt x="8468" y="135466"/>
                </a:lnTo>
                <a:lnTo>
                  <a:pt x="8468" y="152400"/>
                </a:lnTo>
                <a:lnTo>
                  <a:pt x="16934" y="160866"/>
                </a:lnTo>
                <a:lnTo>
                  <a:pt x="16934" y="177800"/>
                </a:lnTo>
                <a:lnTo>
                  <a:pt x="16934" y="186266"/>
                </a:lnTo>
                <a:lnTo>
                  <a:pt x="16934" y="186266"/>
                </a:lnTo>
                <a:lnTo>
                  <a:pt x="16934" y="194733"/>
                </a:lnTo>
                <a:lnTo>
                  <a:pt x="16934" y="194733"/>
                </a:lnTo>
                <a:lnTo>
                  <a:pt x="16934" y="186266"/>
                </a:lnTo>
                <a:lnTo>
                  <a:pt x="16934" y="1862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9" name="Freeform 2088"/>
          <p:cNvSpPr/>
          <p:nvPr/>
        </p:nvSpPr>
        <p:spPr>
          <a:xfrm>
            <a:off x="8873066" y="3505200"/>
            <a:ext cx="524935" cy="160868"/>
          </a:xfrm>
          <a:custGeom>
            <a:avLst/>
            <a:gdLst/>
            <a:ahLst/>
            <a:cxnLst/>
            <a:rect l="0" t="0" r="0" b="0"/>
            <a:pathLst>
              <a:path w="524935" h="160868">
                <a:moveTo>
                  <a:pt x="0" y="59267"/>
                </a:moveTo>
                <a:lnTo>
                  <a:pt x="8468" y="59267"/>
                </a:lnTo>
                <a:lnTo>
                  <a:pt x="8468" y="67733"/>
                </a:lnTo>
                <a:lnTo>
                  <a:pt x="8468" y="67733"/>
                </a:lnTo>
                <a:lnTo>
                  <a:pt x="8468" y="59267"/>
                </a:lnTo>
                <a:lnTo>
                  <a:pt x="16934" y="59267"/>
                </a:lnTo>
                <a:lnTo>
                  <a:pt x="33867" y="59267"/>
                </a:lnTo>
                <a:lnTo>
                  <a:pt x="42334" y="59267"/>
                </a:lnTo>
                <a:lnTo>
                  <a:pt x="59267" y="59267"/>
                </a:lnTo>
                <a:lnTo>
                  <a:pt x="76200" y="59267"/>
                </a:lnTo>
                <a:lnTo>
                  <a:pt x="93134" y="59267"/>
                </a:lnTo>
                <a:lnTo>
                  <a:pt x="118534" y="59267"/>
                </a:lnTo>
                <a:lnTo>
                  <a:pt x="135467" y="59267"/>
                </a:lnTo>
                <a:lnTo>
                  <a:pt x="152400" y="59267"/>
                </a:lnTo>
                <a:lnTo>
                  <a:pt x="169334" y="59267"/>
                </a:lnTo>
                <a:lnTo>
                  <a:pt x="186267" y="59267"/>
                </a:lnTo>
                <a:lnTo>
                  <a:pt x="203201" y="59267"/>
                </a:lnTo>
                <a:lnTo>
                  <a:pt x="220134" y="59267"/>
                </a:lnTo>
                <a:lnTo>
                  <a:pt x="228600" y="59267"/>
                </a:lnTo>
                <a:lnTo>
                  <a:pt x="237068" y="59267"/>
                </a:lnTo>
                <a:lnTo>
                  <a:pt x="245534" y="59267"/>
                </a:lnTo>
                <a:lnTo>
                  <a:pt x="254001" y="50800"/>
                </a:lnTo>
                <a:lnTo>
                  <a:pt x="262467" y="50800"/>
                </a:lnTo>
                <a:lnTo>
                  <a:pt x="262467" y="42333"/>
                </a:lnTo>
                <a:lnTo>
                  <a:pt x="270934" y="42333"/>
                </a:lnTo>
                <a:lnTo>
                  <a:pt x="262467" y="33867"/>
                </a:lnTo>
                <a:lnTo>
                  <a:pt x="262467" y="25400"/>
                </a:lnTo>
                <a:lnTo>
                  <a:pt x="254001" y="25400"/>
                </a:lnTo>
                <a:lnTo>
                  <a:pt x="245534" y="16933"/>
                </a:lnTo>
                <a:lnTo>
                  <a:pt x="237068" y="8467"/>
                </a:lnTo>
                <a:lnTo>
                  <a:pt x="220134" y="8467"/>
                </a:lnTo>
                <a:lnTo>
                  <a:pt x="211667" y="0"/>
                </a:lnTo>
                <a:lnTo>
                  <a:pt x="194734" y="0"/>
                </a:lnTo>
                <a:lnTo>
                  <a:pt x="186267" y="0"/>
                </a:lnTo>
                <a:lnTo>
                  <a:pt x="177801" y="8467"/>
                </a:lnTo>
                <a:lnTo>
                  <a:pt x="169334" y="8467"/>
                </a:lnTo>
                <a:lnTo>
                  <a:pt x="160868" y="16933"/>
                </a:lnTo>
                <a:lnTo>
                  <a:pt x="152400" y="25400"/>
                </a:lnTo>
                <a:lnTo>
                  <a:pt x="152400" y="42333"/>
                </a:lnTo>
                <a:lnTo>
                  <a:pt x="152400" y="59267"/>
                </a:lnTo>
                <a:lnTo>
                  <a:pt x="152400" y="76200"/>
                </a:lnTo>
                <a:lnTo>
                  <a:pt x="160868" y="84667"/>
                </a:lnTo>
                <a:lnTo>
                  <a:pt x="169334" y="101600"/>
                </a:lnTo>
                <a:lnTo>
                  <a:pt x="177801" y="110067"/>
                </a:lnTo>
                <a:lnTo>
                  <a:pt x="194734" y="127000"/>
                </a:lnTo>
                <a:lnTo>
                  <a:pt x="203201" y="135467"/>
                </a:lnTo>
                <a:lnTo>
                  <a:pt x="220134" y="143933"/>
                </a:lnTo>
                <a:lnTo>
                  <a:pt x="228600" y="152400"/>
                </a:lnTo>
                <a:lnTo>
                  <a:pt x="237068" y="152400"/>
                </a:lnTo>
                <a:lnTo>
                  <a:pt x="245534" y="152400"/>
                </a:lnTo>
                <a:lnTo>
                  <a:pt x="254001" y="143933"/>
                </a:lnTo>
                <a:lnTo>
                  <a:pt x="254001" y="135467"/>
                </a:lnTo>
                <a:lnTo>
                  <a:pt x="262467" y="127000"/>
                </a:lnTo>
                <a:lnTo>
                  <a:pt x="262467" y="110067"/>
                </a:lnTo>
                <a:lnTo>
                  <a:pt x="270934" y="101600"/>
                </a:lnTo>
                <a:lnTo>
                  <a:pt x="270934" y="84667"/>
                </a:lnTo>
                <a:lnTo>
                  <a:pt x="270934" y="76200"/>
                </a:lnTo>
                <a:lnTo>
                  <a:pt x="279401" y="59267"/>
                </a:lnTo>
                <a:lnTo>
                  <a:pt x="279401" y="50800"/>
                </a:lnTo>
                <a:lnTo>
                  <a:pt x="279401" y="42333"/>
                </a:lnTo>
                <a:lnTo>
                  <a:pt x="287867" y="25400"/>
                </a:lnTo>
                <a:lnTo>
                  <a:pt x="287867" y="25400"/>
                </a:lnTo>
                <a:lnTo>
                  <a:pt x="287867" y="25400"/>
                </a:lnTo>
                <a:lnTo>
                  <a:pt x="296334" y="16933"/>
                </a:lnTo>
                <a:lnTo>
                  <a:pt x="296334" y="16933"/>
                </a:lnTo>
                <a:lnTo>
                  <a:pt x="296334" y="16933"/>
                </a:lnTo>
                <a:lnTo>
                  <a:pt x="304800" y="25400"/>
                </a:lnTo>
                <a:lnTo>
                  <a:pt x="304800" y="25400"/>
                </a:lnTo>
                <a:lnTo>
                  <a:pt x="313268" y="33867"/>
                </a:lnTo>
                <a:lnTo>
                  <a:pt x="313268" y="50800"/>
                </a:lnTo>
                <a:lnTo>
                  <a:pt x="321734" y="67733"/>
                </a:lnTo>
                <a:lnTo>
                  <a:pt x="321734" y="84667"/>
                </a:lnTo>
                <a:lnTo>
                  <a:pt x="321734" y="101600"/>
                </a:lnTo>
                <a:lnTo>
                  <a:pt x="330201" y="118533"/>
                </a:lnTo>
                <a:lnTo>
                  <a:pt x="330201" y="127000"/>
                </a:lnTo>
                <a:lnTo>
                  <a:pt x="330201" y="143933"/>
                </a:lnTo>
                <a:lnTo>
                  <a:pt x="330201" y="152400"/>
                </a:lnTo>
                <a:lnTo>
                  <a:pt x="330201" y="152400"/>
                </a:lnTo>
                <a:lnTo>
                  <a:pt x="330201" y="152400"/>
                </a:lnTo>
                <a:lnTo>
                  <a:pt x="330201" y="160867"/>
                </a:lnTo>
                <a:lnTo>
                  <a:pt x="330201" y="152400"/>
                </a:lnTo>
                <a:lnTo>
                  <a:pt x="330201" y="152400"/>
                </a:lnTo>
                <a:lnTo>
                  <a:pt x="330201" y="143933"/>
                </a:lnTo>
                <a:lnTo>
                  <a:pt x="330201" y="135467"/>
                </a:lnTo>
                <a:lnTo>
                  <a:pt x="330201" y="127000"/>
                </a:lnTo>
                <a:lnTo>
                  <a:pt x="330201" y="110067"/>
                </a:lnTo>
                <a:lnTo>
                  <a:pt x="338667" y="93133"/>
                </a:lnTo>
                <a:lnTo>
                  <a:pt x="338667" y="76200"/>
                </a:lnTo>
                <a:lnTo>
                  <a:pt x="347134" y="59267"/>
                </a:lnTo>
                <a:lnTo>
                  <a:pt x="355601" y="50800"/>
                </a:lnTo>
                <a:lnTo>
                  <a:pt x="364067" y="42333"/>
                </a:lnTo>
                <a:lnTo>
                  <a:pt x="381000" y="25400"/>
                </a:lnTo>
                <a:lnTo>
                  <a:pt x="389468" y="25400"/>
                </a:lnTo>
                <a:lnTo>
                  <a:pt x="406401" y="16933"/>
                </a:lnTo>
                <a:lnTo>
                  <a:pt x="423334" y="16933"/>
                </a:lnTo>
                <a:lnTo>
                  <a:pt x="440267" y="16933"/>
                </a:lnTo>
                <a:lnTo>
                  <a:pt x="457200" y="16933"/>
                </a:lnTo>
                <a:lnTo>
                  <a:pt x="474134" y="16933"/>
                </a:lnTo>
                <a:lnTo>
                  <a:pt x="491067" y="16933"/>
                </a:lnTo>
                <a:lnTo>
                  <a:pt x="508001" y="16933"/>
                </a:lnTo>
                <a:lnTo>
                  <a:pt x="516467" y="25400"/>
                </a:lnTo>
                <a:lnTo>
                  <a:pt x="516467" y="25400"/>
                </a:lnTo>
                <a:lnTo>
                  <a:pt x="524934" y="25400"/>
                </a:lnTo>
                <a:lnTo>
                  <a:pt x="524934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0" name="Freeform 2089"/>
          <p:cNvSpPr/>
          <p:nvPr/>
        </p:nvSpPr>
        <p:spPr>
          <a:xfrm>
            <a:off x="7120466" y="3810000"/>
            <a:ext cx="1066801" cy="660401"/>
          </a:xfrm>
          <a:custGeom>
            <a:avLst/>
            <a:gdLst/>
            <a:ahLst/>
            <a:cxnLst/>
            <a:rect l="0" t="0" r="0" b="0"/>
            <a:pathLst>
              <a:path w="1066801" h="660401">
                <a:moveTo>
                  <a:pt x="1066800" y="16933"/>
                </a:moveTo>
                <a:lnTo>
                  <a:pt x="1066800" y="16933"/>
                </a:lnTo>
                <a:lnTo>
                  <a:pt x="1058334" y="8467"/>
                </a:lnTo>
                <a:lnTo>
                  <a:pt x="1058334" y="8467"/>
                </a:lnTo>
                <a:lnTo>
                  <a:pt x="1058334" y="8467"/>
                </a:lnTo>
                <a:lnTo>
                  <a:pt x="1058334" y="8467"/>
                </a:lnTo>
                <a:lnTo>
                  <a:pt x="1058334" y="8467"/>
                </a:lnTo>
                <a:lnTo>
                  <a:pt x="1058334" y="8467"/>
                </a:lnTo>
                <a:lnTo>
                  <a:pt x="1058334" y="8467"/>
                </a:lnTo>
                <a:lnTo>
                  <a:pt x="1058334" y="8467"/>
                </a:lnTo>
                <a:lnTo>
                  <a:pt x="1058334" y="8467"/>
                </a:lnTo>
                <a:lnTo>
                  <a:pt x="1058334" y="8467"/>
                </a:lnTo>
                <a:lnTo>
                  <a:pt x="1058334" y="8467"/>
                </a:lnTo>
                <a:lnTo>
                  <a:pt x="1058334" y="8467"/>
                </a:lnTo>
                <a:lnTo>
                  <a:pt x="1058334" y="8467"/>
                </a:lnTo>
                <a:lnTo>
                  <a:pt x="1058334" y="0"/>
                </a:lnTo>
                <a:lnTo>
                  <a:pt x="1058334" y="0"/>
                </a:lnTo>
                <a:lnTo>
                  <a:pt x="1058334" y="0"/>
                </a:lnTo>
                <a:lnTo>
                  <a:pt x="1058334" y="0"/>
                </a:lnTo>
                <a:lnTo>
                  <a:pt x="1058334" y="0"/>
                </a:lnTo>
                <a:lnTo>
                  <a:pt x="1058334" y="0"/>
                </a:lnTo>
                <a:lnTo>
                  <a:pt x="1058334" y="0"/>
                </a:lnTo>
                <a:lnTo>
                  <a:pt x="1058334" y="0"/>
                </a:lnTo>
                <a:lnTo>
                  <a:pt x="1058334" y="0"/>
                </a:lnTo>
                <a:lnTo>
                  <a:pt x="1058334" y="0"/>
                </a:lnTo>
                <a:lnTo>
                  <a:pt x="1058334" y="8467"/>
                </a:lnTo>
                <a:lnTo>
                  <a:pt x="1058334" y="8467"/>
                </a:lnTo>
                <a:lnTo>
                  <a:pt x="1058334" y="8467"/>
                </a:lnTo>
                <a:lnTo>
                  <a:pt x="1058334" y="8467"/>
                </a:lnTo>
                <a:lnTo>
                  <a:pt x="1058334" y="8467"/>
                </a:lnTo>
                <a:lnTo>
                  <a:pt x="1058334" y="8467"/>
                </a:lnTo>
                <a:lnTo>
                  <a:pt x="1058334" y="8467"/>
                </a:lnTo>
                <a:lnTo>
                  <a:pt x="1058334" y="8467"/>
                </a:lnTo>
                <a:lnTo>
                  <a:pt x="1058334" y="8467"/>
                </a:lnTo>
                <a:lnTo>
                  <a:pt x="1058334" y="8467"/>
                </a:lnTo>
                <a:lnTo>
                  <a:pt x="1058334" y="8467"/>
                </a:lnTo>
                <a:lnTo>
                  <a:pt x="1058334" y="8467"/>
                </a:lnTo>
                <a:lnTo>
                  <a:pt x="1058334" y="8467"/>
                </a:lnTo>
                <a:lnTo>
                  <a:pt x="1058334" y="8467"/>
                </a:lnTo>
                <a:lnTo>
                  <a:pt x="1058334" y="8467"/>
                </a:lnTo>
                <a:lnTo>
                  <a:pt x="1058334" y="8467"/>
                </a:lnTo>
                <a:lnTo>
                  <a:pt x="1058334" y="8467"/>
                </a:lnTo>
                <a:lnTo>
                  <a:pt x="1058334" y="8467"/>
                </a:lnTo>
                <a:lnTo>
                  <a:pt x="1058334" y="8467"/>
                </a:lnTo>
                <a:lnTo>
                  <a:pt x="1058334" y="8467"/>
                </a:lnTo>
                <a:lnTo>
                  <a:pt x="1058334" y="8467"/>
                </a:lnTo>
                <a:lnTo>
                  <a:pt x="1058334" y="8467"/>
                </a:lnTo>
                <a:lnTo>
                  <a:pt x="1049867" y="8467"/>
                </a:lnTo>
                <a:lnTo>
                  <a:pt x="1049867" y="8467"/>
                </a:lnTo>
                <a:lnTo>
                  <a:pt x="1049867" y="16933"/>
                </a:lnTo>
                <a:lnTo>
                  <a:pt x="1041401" y="16933"/>
                </a:lnTo>
                <a:lnTo>
                  <a:pt x="1041401" y="16933"/>
                </a:lnTo>
                <a:lnTo>
                  <a:pt x="1032934" y="16933"/>
                </a:lnTo>
                <a:lnTo>
                  <a:pt x="1032934" y="25400"/>
                </a:lnTo>
                <a:lnTo>
                  <a:pt x="1032934" y="25400"/>
                </a:lnTo>
                <a:lnTo>
                  <a:pt x="1024467" y="25400"/>
                </a:lnTo>
                <a:lnTo>
                  <a:pt x="1024467" y="25400"/>
                </a:lnTo>
                <a:lnTo>
                  <a:pt x="1016001" y="33867"/>
                </a:lnTo>
                <a:lnTo>
                  <a:pt x="1016001" y="33867"/>
                </a:lnTo>
                <a:lnTo>
                  <a:pt x="1007534" y="42333"/>
                </a:lnTo>
                <a:lnTo>
                  <a:pt x="1007534" y="42333"/>
                </a:lnTo>
                <a:lnTo>
                  <a:pt x="999068" y="42333"/>
                </a:lnTo>
                <a:lnTo>
                  <a:pt x="999068" y="50800"/>
                </a:lnTo>
                <a:lnTo>
                  <a:pt x="999068" y="50800"/>
                </a:lnTo>
                <a:lnTo>
                  <a:pt x="990600" y="59267"/>
                </a:lnTo>
                <a:lnTo>
                  <a:pt x="982134" y="59267"/>
                </a:lnTo>
                <a:lnTo>
                  <a:pt x="973667" y="59267"/>
                </a:lnTo>
                <a:lnTo>
                  <a:pt x="973667" y="67733"/>
                </a:lnTo>
                <a:lnTo>
                  <a:pt x="965201" y="67733"/>
                </a:lnTo>
                <a:lnTo>
                  <a:pt x="965201" y="76200"/>
                </a:lnTo>
                <a:lnTo>
                  <a:pt x="956734" y="76200"/>
                </a:lnTo>
                <a:lnTo>
                  <a:pt x="948267" y="76200"/>
                </a:lnTo>
                <a:lnTo>
                  <a:pt x="939801" y="84667"/>
                </a:lnTo>
                <a:lnTo>
                  <a:pt x="931334" y="93133"/>
                </a:lnTo>
                <a:lnTo>
                  <a:pt x="922868" y="93133"/>
                </a:lnTo>
                <a:lnTo>
                  <a:pt x="914400" y="101600"/>
                </a:lnTo>
                <a:lnTo>
                  <a:pt x="914400" y="101600"/>
                </a:lnTo>
                <a:lnTo>
                  <a:pt x="905934" y="110067"/>
                </a:lnTo>
                <a:lnTo>
                  <a:pt x="897467" y="110067"/>
                </a:lnTo>
                <a:lnTo>
                  <a:pt x="889001" y="118533"/>
                </a:lnTo>
                <a:lnTo>
                  <a:pt x="880534" y="118533"/>
                </a:lnTo>
                <a:lnTo>
                  <a:pt x="872067" y="127000"/>
                </a:lnTo>
                <a:lnTo>
                  <a:pt x="863601" y="127000"/>
                </a:lnTo>
                <a:lnTo>
                  <a:pt x="855134" y="135467"/>
                </a:lnTo>
                <a:lnTo>
                  <a:pt x="846668" y="135467"/>
                </a:lnTo>
                <a:lnTo>
                  <a:pt x="838200" y="143933"/>
                </a:lnTo>
                <a:lnTo>
                  <a:pt x="838200" y="143933"/>
                </a:lnTo>
                <a:lnTo>
                  <a:pt x="829734" y="152400"/>
                </a:lnTo>
                <a:lnTo>
                  <a:pt x="812801" y="160867"/>
                </a:lnTo>
                <a:lnTo>
                  <a:pt x="804334" y="160867"/>
                </a:lnTo>
                <a:lnTo>
                  <a:pt x="795867" y="169333"/>
                </a:lnTo>
                <a:lnTo>
                  <a:pt x="787401" y="177800"/>
                </a:lnTo>
                <a:lnTo>
                  <a:pt x="778934" y="177800"/>
                </a:lnTo>
                <a:lnTo>
                  <a:pt x="770468" y="186267"/>
                </a:lnTo>
                <a:lnTo>
                  <a:pt x="762000" y="194733"/>
                </a:lnTo>
                <a:lnTo>
                  <a:pt x="753534" y="194733"/>
                </a:lnTo>
                <a:lnTo>
                  <a:pt x="745067" y="203200"/>
                </a:lnTo>
                <a:lnTo>
                  <a:pt x="736601" y="211667"/>
                </a:lnTo>
                <a:lnTo>
                  <a:pt x="728134" y="220133"/>
                </a:lnTo>
                <a:lnTo>
                  <a:pt x="719667" y="220133"/>
                </a:lnTo>
                <a:lnTo>
                  <a:pt x="711201" y="228600"/>
                </a:lnTo>
                <a:lnTo>
                  <a:pt x="694268" y="237067"/>
                </a:lnTo>
                <a:lnTo>
                  <a:pt x="685800" y="245533"/>
                </a:lnTo>
                <a:lnTo>
                  <a:pt x="677334" y="245533"/>
                </a:lnTo>
                <a:lnTo>
                  <a:pt x="668867" y="254000"/>
                </a:lnTo>
                <a:lnTo>
                  <a:pt x="651934" y="262467"/>
                </a:lnTo>
                <a:lnTo>
                  <a:pt x="643467" y="270933"/>
                </a:lnTo>
                <a:lnTo>
                  <a:pt x="635001" y="279400"/>
                </a:lnTo>
                <a:lnTo>
                  <a:pt x="626534" y="287867"/>
                </a:lnTo>
                <a:lnTo>
                  <a:pt x="618068" y="287867"/>
                </a:lnTo>
                <a:lnTo>
                  <a:pt x="601134" y="296333"/>
                </a:lnTo>
                <a:lnTo>
                  <a:pt x="592667" y="304800"/>
                </a:lnTo>
                <a:lnTo>
                  <a:pt x="575734" y="313267"/>
                </a:lnTo>
                <a:lnTo>
                  <a:pt x="567267" y="321733"/>
                </a:lnTo>
                <a:lnTo>
                  <a:pt x="558801" y="330200"/>
                </a:lnTo>
                <a:lnTo>
                  <a:pt x="541868" y="338667"/>
                </a:lnTo>
                <a:lnTo>
                  <a:pt x="533400" y="347133"/>
                </a:lnTo>
                <a:lnTo>
                  <a:pt x="524934" y="355600"/>
                </a:lnTo>
                <a:lnTo>
                  <a:pt x="508001" y="364067"/>
                </a:lnTo>
                <a:lnTo>
                  <a:pt x="499534" y="364067"/>
                </a:lnTo>
                <a:lnTo>
                  <a:pt x="482601" y="372533"/>
                </a:lnTo>
                <a:lnTo>
                  <a:pt x="474134" y="381000"/>
                </a:lnTo>
                <a:lnTo>
                  <a:pt x="457200" y="389467"/>
                </a:lnTo>
                <a:lnTo>
                  <a:pt x="448734" y="397933"/>
                </a:lnTo>
                <a:lnTo>
                  <a:pt x="431801" y="406400"/>
                </a:lnTo>
                <a:lnTo>
                  <a:pt x="414867" y="414867"/>
                </a:lnTo>
                <a:lnTo>
                  <a:pt x="406401" y="423333"/>
                </a:lnTo>
                <a:lnTo>
                  <a:pt x="389468" y="431800"/>
                </a:lnTo>
                <a:lnTo>
                  <a:pt x="372534" y="440267"/>
                </a:lnTo>
                <a:lnTo>
                  <a:pt x="364067" y="448733"/>
                </a:lnTo>
                <a:lnTo>
                  <a:pt x="355601" y="448733"/>
                </a:lnTo>
                <a:lnTo>
                  <a:pt x="338667" y="465667"/>
                </a:lnTo>
                <a:lnTo>
                  <a:pt x="321734" y="474133"/>
                </a:lnTo>
                <a:lnTo>
                  <a:pt x="304800" y="474133"/>
                </a:lnTo>
                <a:lnTo>
                  <a:pt x="296334" y="482600"/>
                </a:lnTo>
                <a:lnTo>
                  <a:pt x="279401" y="491067"/>
                </a:lnTo>
                <a:lnTo>
                  <a:pt x="262467" y="499533"/>
                </a:lnTo>
                <a:lnTo>
                  <a:pt x="254001" y="508000"/>
                </a:lnTo>
                <a:lnTo>
                  <a:pt x="237068" y="516467"/>
                </a:lnTo>
                <a:lnTo>
                  <a:pt x="228600" y="524933"/>
                </a:lnTo>
                <a:lnTo>
                  <a:pt x="211667" y="533400"/>
                </a:lnTo>
                <a:lnTo>
                  <a:pt x="203201" y="533400"/>
                </a:lnTo>
                <a:lnTo>
                  <a:pt x="186267" y="550333"/>
                </a:lnTo>
                <a:lnTo>
                  <a:pt x="177801" y="550333"/>
                </a:lnTo>
                <a:lnTo>
                  <a:pt x="160868" y="558800"/>
                </a:lnTo>
                <a:lnTo>
                  <a:pt x="143934" y="567267"/>
                </a:lnTo>
                <a:lnTo>
                  <a:pt x="135467" y="575733"/>
                </a:lnTo>
                <a:lnTo>
                  <a:pt x="118534" y="584200"/>
                </a:lnTo>
                <a:lnTo>
                  <a:pt x="101601" y="592667"/>
                </a:lnTo>
                <a:lnTo>
                  <a:pt x="93134" y="601133"/>
                </a:lnTo>
                <a:lnTo>
                  <a:pt x="84668" y="609600"/>
                </a:lnTo>
                <a:lnTo>
                  <a:pt x="67734" y="609600"/>
                </a:lnTo>
                <a:lnTo>
                  <a:pt x="59267" y="618067"/>
                </a:lnTo>
                <a:lnTo>
                  <a:pt x="50801" y="626533"/>
                </a:lnTo>
                <a:lnTo>
                  <a:pt x="33867" y="635000"/>
                </a:lnTo>
                <a:lnTo>
                  <a:pt x="25401" y="643467"/>
                </a:lnTo>
                <a:lnTo>
                  <a:pt x="16934" y="643467"/>
                </a:lnTo>
                <a:lnTo>
                  <a:pt x="8468" y="651933"/>
                </a:lnTo>
                <a:lnTo>
                  <a:pt x="8468" y="651933"/>
                </a:lnTo>
                <a:lnTo>
                  <a:pt x="0" y="660400"/>
                </a:lnTo>
                <a:lnTo>
                  <a:pt x="0" y="660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1" name="Freeform 2090"/>
          <p:cNvSpPr/>
          <p:nvPr/>
        </p:nvSpPr>
        <p:spPr>
          <a:xfrm>
            <a:off x="7086600" y="448733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2" name="Freeform 2091"/>
          <p:cNvSpPr/>
          <p:nvPr/>
        </p:nvSpPr>
        <p:spPr>
          <a:xfrm>
            <a:off x="7001933" y="4495800"/>
            <a:ext cx="59268" cy="42334"/>
          </a:xfrm>
          <a:custGeom>
            <a:avLst/>
            <a:gdLst/>
            <a:ahLst/>
            <a:cxnLst/>
            <a:rect l="0" t="0" r="0" b="0"/>
            <a:pathLst>
              <a:path w="59268" h="42334">
                <a:moveTo>
                  <a:pt x="59267" y="0"/>
                </a:moveTo>
                <a:lnTo>
                  <a:pt x="59267" y="8467"/>
                </a:lnTo>
                <a:lnTo>
                  <a:pt x="50801" y="8467"/>
                </a:lnTo>
                <a:lnTo>
                  <a:pt x="42333" y="8467"/>
                </a:lnTo>
                <a:lnTo>
                  <a:pt x="42333" y="16933"/>
                </a:lnTo>
                <a:lnTo>
                  <a:pt x="33867" y="16933"/>
                </a:lnTo>
                <a:lnTo>
                  <a:pt x="25400" y="25400"/>
                </a:lnTo>
                <a:lnTo>
                  <a:pt x="16934" y="25400"/>
                </a:lnTo>
                <a:lnTo>
                  <a:pt x="16934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0" y="33867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3" name="Freeform 2092"/>
          <p:cNvSpPr/>
          <p:nvPr/>
        </p:nvSpPr>
        <p:spPr>
          <a:xfrm>
            <a:off x="6993467" y="453813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4" name="Freeform 2093"/>
          <p:cNvSpPr/>
          <p:nvPr/>
        </p:nvSpPr>
        <p:spPr>
          <a:xfrm>
            <a:off x="6993467" y="4529667"/>
            <a:ext cx="1" cy="8467"/>
          </a:xfrm>
          <a:custGeom>
            <a:avLst/>
            <a:gdLst/>
            <a:ahLst/>
            <a:cxnLst/>
            <a:rect l="0" t="0" r="0" b="0"/>
            <a:pathLst>
              <a:path w="1" h="84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5" name="Freeform 2094"/>
          <p:cNvSpPr/>
          <p:nvPr/>
        </p:nvSpPr>
        <p:spPr>
          <a:xfrm>
            <a:off x="6968066" y="4521200"/>
            <a:ext cx="25402" cy="8468"/>
          </a:xfrm>
          <a:custGeom>
            <a:avLst/>
            <a:gdLst/>
            <a:ahLst/>
            <a:cxnLst/>
            <a:rect l="0" t="0" r="0" b="0"/>
            <a:pathLst>
              <a:path w="25402" h="8468">
                <a:moveTo>
                  <a:pt x="25401" y="8467"/>
                </a:moveTo>
                <a:lnTo>
                  <a:pt x="25401" y="8467"/>
                </a:lnTo>
                <a:lnTo>
                  <a:pt x="25401" y="8467"/>
                </a:lnTo>
                <a:lnTo>
                  <a:pt x="25401" y="8467"/>
                </a:lnTo>
                <a:lnTo>
                  <a:pt x="25401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8468" y="0"/>
                </a:lnTo>
                <a:lnTo>
                  <a:pt x="8468" y="0"/>
                </a:lnTo>
                <a:lnTo>
                  <a:pt x="8468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6" name="Freeform 2095"/>
          <p:cNvSpPr/>
          <p:nvPr/>
        </p:nvSpPr>
        <p:spPr>
          <a:xfrm>
            <a:off x="6917267" y="4529667"/>
            <a:ext cx="33867" cy="59267"/>
          </a:xfrm>
          <a:custGeom>
            <a:avLst/>
            <a:gdLst/>
            <a:ahLst/>
            <a:cxnLst/>
            <a:rect l="0" t="0" r="0" b="0"/>
            <a:pathLst>
              <a:path w="33867" h="59267">
                <a:moveTo>
                  <a:pt x="33866" y="0"/>
                </a:moveTo>
                <a:lnTo>
                  <a:pt x="25400" y="0"/>
                </a:lnTo>
                <a:lnTo>
                  <a:pt x="25400" y="0"/>
                </a:lnTo>
                <a:lnTo>
                  <a:pt x="16933" y="0"/>
                </a:lnTo>
                <a:lnTo>
                  <a:pt x="16933" y="0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33866"/>
                </a:lnTo>
                <a:lnTo>
                  <a:pt x="8466" y="42333"/>
                </a:lnTo>
                <a:lnTo>
                  <a:pt x="8466" y="50800"/>
                </a:lnTo>
                <a:lnTo>
                  <a:pt x="16933" y="59266"/>
                </a:lnTo>
                <a:lnTo>
                  <a:pt x="16933" y="59266"/>
                </a:lnTo>
                <a:lnTo>
                  <a:pt x="16933" y="59266"/>
                </a:lnTo>
                <a:lnTo>
                  <a:pt x="16933" y="59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7" name="Freeform 2096"/>
          <p:cNvSpPr/>
          <p:nvPr/>
        </p:nvSpPr>
        <p:spPr>
          <a:xfrm>
            <a:off x="6959600" y="4605867"/>
            <a:ext cx="8467" cy="1"/>
          </a:xfrm>
          <a:custGeom>
            <a:avLst/>
            <a:gdLst/>
            <a:ahLst/>
            <a:cxnLst/>
            <a:rect l="0" t="0" r="0" b="0"/>
            <a:pathLst>
              <a:path w="8467" h="1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8" name="Freeform 2097"/>
          <p:cNvSpPr/>
          <p:nvPr/>
        </p:nvSpPr>
        <p:spPr>
          <a:xfrm>
            <a:off x="6891866" y="4495800"/>
            <a:ext cx="135468" cy="110068"/>
          </a:xfrm>
          <a:custGeom>
            <a:avLst/>
            <a:gdLst/>
            <a:ahLst/>
            <a:cxnLst/>
            <a:rect l="0" t="0" r="0" b="0"/>
            <a:pathLst>
              <a:path w="135468" h="110068">
                <a:moveTo>
                  <a:pt x="110067" y="110067"/>
                </a:moveTo>
                <a:lnTo>
                  <a:pt x="110067" y="110067"/>
                </a:lnTo>
                <a:lnTo>
                  <a:pt x="110067" y="110067"/>
                </a:lnTo>
                <a:lnTo>
                  <a:pt x="118534" y="101600"/>
                </a:lnTo>
                <a:lnTo>
                  <a:pt x="127001" y="93133"/>
                </a:lnTo>
                <a:lnTo>
                  <a:pt x="135467" y="84667"/>
                </a:lnTo>
                <a:lnTo>
                  <a:pt x="135467" y="84667"/>
                </a:lnTo>
                <a:lnTo>
                  <a:pt x="135467" y="76200"/>
                </a:lnTo>
                <a:lnTo>
                  <a:pt x="135467" y="67733"/>
                </a:lnTo>
                <a:lnTo>
                  <a:pt x="135467" y="59267"/>
                </a:lnTo>
                <a:lnTo>
                  <a:pt x="135467" y="50800"/>
                </a:lnTo>
                <a:lnTo>
                  <a:pt x="127001" y="42333"/>
                </a:lnTo>
                <a:lnTo>
                  <a:pt x="118534" y="33867"/>
                </a:lnTo>
                <a:lnTo>
                  <a:pt x="110067" y="25400"/>
                </a:lnTo>
                <a:lnTo>
                  <a:pt x="101601" y="16933"/>
                </a:lnTo>
                <a:lnTo>
                  <a:pt x="93134" y="8467"/>
                </a:lnTo>
                <a:lnTo>
                  <a:pt x="84668" y="8467"/>
                </a:lnTo>
                <a:lnTo>
                  <a:pt x="76200" y="8467"/>
                </a:lnTo>
                <a:lnTo>
                  <a:pt x="59267" y="0"/>
                </a:lnTo>
                <a:lnTo>
                  <a:pt x="50801" y="0"/>
                </a:lnTo>
                <a:lnTo>
                  <a:pt x="42334" y="0"/>
                </a:lnTo>
                <a:lnTo>
                  <a:pt x="33867" y="8467"/>
                </a:lnTo>
                <a:lnTo>
                  <a:pt x="33867" y="8467"/>
                </a:lnTo>
                <a:lnTo>
                  <a:pt x="25401" y="8467"/>
                </a:lnTo>
                <a:lnTo>
                  <a:pt x="16934" y="16933"/>
                </a:lnTo>
                <a:lnTo>
                  <a:pt x="8468" y="16933"/>
                </a:lnTo>
                <a:lnTo>
                  <a:pt x="8468" y="25400"/>
                </a:lnTo>
                <a:lnTo>
                  <a:pt x="8468" y="33867"/>
                </a:lnTo>
                <a:lnTo>
                  <a:pt x="0" y="42333"/>
                </a:lnTo>
                <a:lnTo>
                  <a:pt x="8468" y="50800"/>
                </a:lnTo>
                <a:lnTo>
                  <a:pt x="8468" y="59267"/>
                </a:lnTo>
                <a:lnTo>
                  <a:pt x="16934" y="67733"/>
                </a:lnTo>
                <a:lnTo>
                  <a:pt x="25401" y="76200"/>
                </a:lnTo>
                <a:lnTo>
                  <a:pt x="33867" y="76200"/>
                </a:lnTo>
                <a:lnTo>
                  <a:pt x="42334" y="84667"/>
                </a:lnTo>
                <a:lnTo>
                  <a:pt x="50801" y="84667"/>
                </a:lnTo>
                <a:lnTo>
                  <a:pt x="50801" y="84667"/>
                </a:lnTo>
                <a:lnTo>
                  <a:pt x="59267" y="84667"/>
                </a:lnTo>
                <a:lnTo>
                  <a:pt x="59267" y="84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9" name="Freeform 2098"/>
          <p:cNvSpPr/>
          <p:nvPr/>
        </p:nvSpPr>
        <p:spPr>
          <a:xfrm>
            <a:off x="6985000" y="4580467"/>
            <a:ext cx="16934" cy="1"/>
          </a:xfrm>
          <a:custGeom>
            <a:avLst/>
            <a:gdLst/>
            <a:ahLst/>
            <a:cxnLst/>
            <a:rect l="0" t="0" r="0" b="0"/>
            <a:pathLst>
              <a:path w="16934" h="1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0" name="Freeform 2099"/>
          <p:cNvSpPr/>
          <p:nvPr/>
        </p:nvSpPr>
        <p:spPr>
          <a:xfrm>
            <a:off x="6900334" y="4487333"/>
            <a:ext cx="110067" cy="67735"/>
          </a:xfrm>
          <a:custGeom>
            <a:avLst/>
            <a:gdLst/>
            <a:ahLst/>
            <a:cxnLst/>
            <a:rect l="0" t="0" r="0" b="0"/>
            <a:pathLst>
              <a:path w="110067" h="67735">
                <a:moveTo>
                  <a:pt x="110066" y="67734"/>
                </a:moveTo>
                <a:lnTo>
                  <a:pt x="110066" y="67734"/>
                </a:lnTo>
                <a:lnTo>
                  <a:pt x="110066" y="59267"/>
                </a:lnTo>
                <a:lnTo>
                  <a:pt x="110066" y="50800"/>
                </a:lnTo>
                <a:lnTo>
                  <a:pt x="110066" y="42334"/>
                </a:lnTo>
                <a:lnTo>
                  <a:pt x="101599" y="33867"/>
                </a:lnTo>
                <a:lnTo>
                  <a:pt x="101599" y="25400"/>
                </a:lnTo>
                <a:lnTo>
                  <a:pt x="93133" y="16934"/>
                </a:lnTo>
                <a:lnTo>
                  <a:pt x="84666" y="16934"/>
                </a:lnTo>
                <a:lnTo>
                  <a:pt x="76200" y="8467"/>
                </a:lnTo>
                <a:lnTo>
                  <a:pt x="67732" y="0"/>
                </a:lnTo>
                <a:lnTo>
                  <a:pt x="59266" y="0"/>
                </a:lnTo>
                <a:lnTo>
                  <a:pt x="50799" y="0"/>
                </a:lnTo>
                <a:lnTo>
                  <a:pt x="42333" y="0"/>
                </a:lnTo>
                <a:lnTo>
                  <a:pt x="33866" y="0"/>
                </a:lnTo>
                <a:lnTo>
                  <a:pt x="25399" y="8467"/>
                </a:lnTo>
                <a:lnTo>
                  <a:pt x="16933" y="16934"/>
                </a:lnTo>
                <a:lnTo>
                  <a:pt x="8466" y="25400"/>
                </a:lnTo>
                <a:lnTo>
                  <a:pt x="8466" y="25400"/>
                </a:lnTo>
                <a:lnTo>
                  <a:pt x="0" y="33867"/>
                </a:lnTo>
                <a:lnTo>
                  <a:pt x="0" y="33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1" name="Freeform 2100"/>
          <p:cNvSpPr/>
          <p:nvPr/>
        </p:nvSpPr>
        <p:spPr>
          <a:xfrm>
            <a:off x="6900334" y="456353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2" name="Freeform 2101"/>
          <p:cNvSpPr/>
          <p:nvPr/>
        </p:nvSpPr>
        <p:spPr>
          <a:xfrm>
            <a:off x="6925733" y="4588933"/>
            <a:ext cx="50802" cy="8468"/>
          </a:xfrm>
          <a:custGeom>
            <a:avLst/>
            <a:gdLst/>
            <a:ahLst/>
            <a:cxnLst/>
            <a:rect l="0" t="0" r="0" b="0"/>
            <a:pathLst>
              <a:path w="50802" h="8468">
                <a:moveTo>
                  <a:pt x="0" y="0"/>
                </a:moveTo>
                <a:lnTo>
                  <a:pt x="8467" y="0"/>
                </a:lnTo>
                <a:lnTo>
                  <a:pt x="8467" y="8467"/>
                </a:lnTo>
                <a:lnTo>
                  <a:pt x="16934" y="8467"/>
                </a:lnTo>
                <a:lnTo>
                  <a:pt x="33867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50801" y="8467"/>
                </a:lnTo>
                <a:lnTo>
                  <a:pt x="50801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3" name="Freeform 2102"/>
          <p:cNvSpPr/>
          <p:nvPr/>
        </p:nvSpPr>
        <p:spPr>
          <a:xfrm>
            <a:off x="6900334" y="4487333"/>
            <a:ext cx="101600" cy="84668"/>
          </a:xfrm>
          <a:custGeom>
            <a:avLst/>
            <a:gdLst/>
            <a:ahLst/>
            <a:cxnLst/>
            <a:rect l="0" t="0" r="0" b="0"/>
            <a:pathLst>
              <a:path w="101600" h="84668">
                <a:moveTo>
                  <a:pt x="101599" y="84667"/>
                </a:moveTo>
                <a:lnTo>
                  <a:pt x="101599" y="84667"/>
                </a:lnTo>
                <a:lnTo>
                  <a:pt x="101599" y="76200"/>
                </a:lnTo>
                <a:lnTo>
                  <a:pt x="101599" y="59267"/>
                </a:lnTo>
                <a:lnTo>
                  <a:pt x="101599" y="50800"/>
                </a:lnTo>
                <a:lnTo>
                  <a:pt x="93133" y="42334"/>
                </a:lnTo>
                <a:lnTo>
                  <a:pt x="93133" y="33867"/>
                </a:lnTo>
                <a:lnTo>
                  <a:pt x="84666" y="16934"/>
                </a:lnTo>
                <a:lnTo>
                  <a:pt x="76200" y="16934"/>
                </a:lnTo>
                <a:lnTo>
                  <a:pt x="67732" y="8467"/>
                </a:lnTo>
                <a:lnTo>
                  <a:pt x="59266" y="0"/>
                </a:lnTo>
                <a:lnTo>
                  <a:pt x="50799" y="0"/>
                </a:lnTo>
                <a:lnTo>
                  <a:pt x="33866" y="0"/>
                </a:lnTo>
                <a:lnTo>
                  <a:pt x="25399" y="8467"/>
                </a:lnTo>
                <a:lnTo>
                  <a:pt x="16933" y="16934"/>
                </a:lnTo>
                <a:lnTo>
                  <a:pt x="16933" y="16934"/>
                </a:lnTo>
                <a:lnTo>
                  <a:pt x="8466" y="25400"/>
                </a:lnTo>
                <a:lnTo>
                  <a:pt x="0" y="42334"/>
                </a:lnTo>
                <a:lnTo>
                  <a:pt x="0" y="50800"/>
                </a:lnTo>
                <a:lnTo>
                  <a:pt x="8466" y="59267"/>
                </a:lnTo>
                <a:lnTo>
                  <a:pt x="16933" y="76200"/>
                </a:lnTo>
                <a:lnTo>
                  <a:pt x="25399" y="76200"/>
                </a:lnTo>
                <a:lnTo>
                  <a:pt x="33866" y="84667"/>
                </a:lnTo>
                <a:lnTo>
                  <a:pt x="50799" y="84667"/>
                </a:lnTo>
                <a:lnTo>
                  <a:pt x="59266" y="84667"/>
                </a:lnTo>
                <a:lnTo>
                  <a:pt x="76200" y="76200"/>
                </a:lnTo>
                <a:lnTo>
                  <a:pt x="76200" y="76200"/>
                </a:lnTo>
                <a:lnTo>
                  <a:pt x="84666" y="76200"/>
                </a:lnTo>
                <a:lnTo>
                  <a:pt x="84666" y="76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4" name="Freeform 2103"/>
          <p:cNvSpPr/>
          <p:nvPr/>
        </p:nvSpPr>
        <p:spPr>
          <a:xfrm>
            <a:off x="6968066" y="4394200"/>
            <a:ext cx="186268" cy="169334"/>
          </a:xfrm>
          <a:custGeom>
            <a:avLst/>
            <a:gdLst/>
            <a:ahLst/>
            <a:cxnLst/>
            <a:rect l="0" t="0" r="0" b="0"/>
            <a:pathLst>
              <a:path w="186268" h="169334">
                <a:moveTo>
                  <a:pt x="177801" y="0"/>
                </a:moveTo>
                <a:lnTo>
                  <a:pt x="177801" y="8467"/>
                </a:lnTo>
                <a:lnTo>
                  <a:pt x="177801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86267" y="16933"/>
                </a:lnTo>
                <a:lnTo>
                  <a:pt x="177801" y="16933"/>
                </a:lnTo>
                <a:lnTo>
                  <a:pt x="177801" y="16933"/>
                </a:lnTo>
                <a:lnTo>
                  <a:pt x="169334" y="25400"/>
                </a:lnTo>
                <a:lnTo>
                  <a:pt x="160868" y="25400"/>
                </a:lnTo>
                <a:lnTo>
                  <a:pt x="152400" y="33867"/>
                </a:lnTo>
                <a:lnTo>
                  <a:pt x="152400" y="42333"/>
                </a:lnTo>
                <a:lnTo>
                  <a:pt x="143934" y="50800"/>
                </a:lnTo>
                <a:lnTo>
                  <a:pt x="135467" y="50800"/>
                </a:lnTo>
                <a:lnTo>
                  <a:pt x="127001" y="59267"/>
                </a:lnTo>
                <a:lnTo>
                  <a:pt x="127001" y="67733"/>
                </a:lnTo>
                <a:lnTo>
                  <a:pt x="118534" y="76200"/>
                </a:lnTo>
                <a:lnTo>
                  <a:pt x="110067" y="84667"/>
                </a:lnTo>
                <a:lnTo>
                  <a:pt x="101601" y="84667"/>
                </a:lnTo>
                <a:lnTo>
                  <a:pt x="93134" y="93133"/>
                </a:lnTo>
                <a:lnTo>
                  <a:pt x="84668" y="101600"/>
                </a:lnTo>
                <a:lnTo>
                  <a:pt x="76200" y="110067"/>
                </a:lnTo>
                <a:lnTo>
                  <a:pt x="76200" y="110067"/>
                </a:lnTo>
                <a:lnTo>
                  <a:pt x="67734" y="118533"/>
                </a:lnTo>
                <a:lnTo>
                  <a:pt x="59267" y="127000"/>
                </a:lnTo>
                <a:lnTo>
                  <a:pt x="50801" y="127000"/>
                </a:lnTo>
                <a:lnTo>
                  <a:pt x="42334" y="135467"/>
                </a:lnTo>
                <a:lnTo>
                  <a:pt x="42334" y="143933"/>
                </a:lnTo>
                <a:lnTo>
                  <a:pt x="33867" y="143933"/>
                </a:lnTo>
                <a:lnTo>
                  <a:pt x="25401" y="152400"/>
                </a:lnTo>
                <a:lnTo>
                  <a:pt x="25401" y="152400"/>
                </a:lnTo>
                <a:lnTo>
                  <a:pt x="16934" y="152400"/>
                </a:lnTo>
                <a:lnTo>
                  <a:pt x="8468" y="160867"/>
                </a:lnTo>
                <a:lnTo>
                  <a:pt x="8468" y="160867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5" name="Freeform 2104"/>
          <p:cNvSpPr/>
          <p:nvPr/>
        </p:nvSpPr>
        <p:spPr>
          <a:xfrm>
            <a:off x="6985000" y="4538133"/>
            <a:ext cx="25401" cy="16935"/>
          </a:xfrm>
          <a:custGeom>
            <a:avLst/>
            <a:gdLst/>
            <a:ahLst/>
            <a:cxnLst/>
            <a:rect l="0" t="0" r="0" b="0"/>
            <a:pathLst>
              <a:path w="25401" h="16935">
                <a:moveTo>
                  <a:pt x="0" y="16934"/>
                </a:moveTo>
                <a:lnTo>
                  <a:pt x="0" y="16934"/>
                </a:lnTo>
                <a:lnTo>
                  <a:pt x="8467" y="8467"/>
                </a:lnTo>
                <a:lnTo>
                  <a:pt x="16933" y="8467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6" name="Freeform 2105"/>
          <p:cNvSpPr/>
          <p:nvPr/>
        </p:nvSpPr>
        <p:spPr>
          <a:xfrm>
            <a:off x="7416800" y="4343400"/>
            <a:ext cx="101601" cy="211668"/>
          </a:xfrm>
          <a:custGeom>
            <a:avLst/>
            <a:gdLst/>
            <a:ahLst/>
            <a:cxnLst/>
            <a:rect l="0" t="0" r="0" b="0"/>
            <a:pathLst>
              <a:path w="101601" h="211668">
                <a:moveTo>
                  <a:pt x="0" y="59267"/>
                </a:moveTo>
                <a:lnTo>
                  <a:pt x="0" y="59267"/>
                </a:lnTo>
                <a:lnTo>
                  <a:pt x="0" y="59267"/>
                </a:lnTo>
                <a:lnTo>
                  <a:pt x="0" y="67733"/>
                </a:lnTo>
                <a:lnTo>
                  <a:pt x="0" y="67733"/>
                </a:lnTo>
                <a:lnTo>
                  <a:pt x="0" y="67733"/>
                </a:lnTo>
                <a:lnTo>
                  <a:pt x="0" y="67733"/>
                </a:lnTo>
                <a:lnTo>
                  <a:pt x="8466" y="76200"/>
                </a:lnTo>
                <a:lnTo>
                  <a:pt x="8466" y="76200"/>
                </a:lnTo>
                <a:lnTo>
                  <a:pt x="16934" y="84667"/>
                </a:lnTo>
                <a:lnTo>
                  <a:pt x="16934" y="93133"/>
                </a:lnTo>
                <a:lnTo>
                  <a:pt x="25400" y="110067"/>
                </a:lnTo>
                <a:lnTo>
                  <a:pt x="42333" y="127000"/>
                </a:lnTo>
                <a:lnTo>
                  <a:pt x="50800" y="143933"/>
                </a:lnTo>
                <a:lnTo>
                  <a:pt x="50800" y="160867"/>
                </a:lnTo>
                <a:lnTo>
                  <a:pt x="59267" y="169333"/>
                </a:lnTo>
                <a:lnTo>
                  <a:pt x="59267" y="186267"/>
                </a:lnTo>
                <a:lnTo>
                  <a:pt x="59267" y="194733"/>
                </a:lnTo>
                <a:lnTo>
                  <a:pt x="67733" y="203200"/>
                </a:lnTo>
                <a:lnTo>
                  <a:pt x="59267" y="203200"/>
                </a:lnTo>
                <a:lnTo>
                  <a:pt x="59267" y="211667"/>
                </a:lnTo>
                <a:lnTo>
                  <a:pt x="59267" y="203200"/>
                </a:lnTo>
                <a:lnTo>
                  <a:pt x="59267" y="203200"/>
                </a:lnTo>
                <a:lnTo>
                  <a:pt x="50800" y="203200"/>
                </a:lnTo>
                <a:lnTo>
                  <a:pt x="50800" y="186267"/>
                </a:lnTo>
                <a:lnTo>
                  <a:pt x="42333" y="177800"/>
                </a:lnTo>
                <a:lnTo>
                  <a:pt x="42333" y="160867"/>
                </a:lnTo>
                <a:lnTo>
                  <a:pt x="33867" y="143933"/>
                </a:lnTo>
                <a:lnTo>
                  <a:pt x="25400" y="127000"/>
                </a:lnTo>
                <a:lnTo>
                  <a:pt x="25400" y="110067"/>
                </a:lnTo>
                <a:lnTo>
                  <a:pt x="25400" y="93133"/>
                </a:lnTo>
                <a:lnTo>
                  <a:pt x="16934" y="76200"/>
                </a:lnTo>
                <a:lnTo>
                  <a:pt x="16934" y="67733"/>
                </a:lnTo>
                <a:lnTo>
                  <a:pt x="16934" y="50800"/>
                </a:lnTo>
                <a:lnTo>
                  <a:pt x="16934" y="42333"/>
                </a:lnTo>
                <a:lnTo>
                  <a:pt x="25400" y="33867"/>
                </a:lnTo>
                <a:lnTo>
                  <a:pt x="25400" y="25400"/>
                </a:lnTo>
                <a:lnTo>
                  <a:pt x="25400" y="16933"/>
                </a:lnTo>
                <a:lnTo>
                  <a:pt x="25400" y="16933"/>
                </a:lnTo>
                <a:lnTo>
                  <a:pt x="33867" y="8467"/>
                </a:lnTo>
                <a:lnTo>
                  <a:pt x="42333" y="8467"/>
                </a:lnTo>
                <a:lnTo>
                  <a:pt x="50800" y="0"/>
                </a:lnTo>
                <a:lnTo>
                  <a:pt x="59267" y="0"/>
                </a:lnTo>
                <a:lnTo>
                  <a:pt x="67733" y="0"/>
                </a:lnTo>
                <a:lnTo>
                  <a:pt x="76200" y="0"/>
                </a:lnTo>
                <a:lnTo>
                  <a:pt x="84666" y="0"/>
                </a:lnTo>
                <a:lnTo>
                  <a:pt x="93134" y="0"/>
                </a:lnTo>
                <a:lnTo>
                  <a:pt x="93134" y="0"/>
                </a:lnTo>
                <a:lnTo>
                  <a:pt x="101600" y="0"/>
                </a:lnTo>
                <a:lnTo>
                  <a:pt x="1016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7" name="Freeform 2106"/>
          <p:cNvSpPr/>
          <p:nvPr/>
        </p:nvSpPr>
        <p:spPr>
          <a:xfrm>
            <a:off x="7569200" y="4343400"/>
            <a:ext cx="127001" cy="160868"/>
          </a:xfrm>
          <a:custGeom>
            <a:avLst/>
            <a:gdLst/>
            <a:ahLst/>
            <a:cxnLst/>
            <a:rect l="0" t="0" r="0" b="0"/>
            <a:pathLst>
              <a:path w="127001" h="160868">
                <a:moveTo>
                  <a:pt x="33867" y="8467"/>
                </a:moveTo>
                <a:lnTo>
                  <a:pt x="33867" y="8467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16934" y="8467"/>
                </a:lnTo>
                <a:lnTo>
                  <a:pt x="16934" y="8467"/>
                </a:lnTo>
                <a:lnTo>
                  <a:pt x="8466" y="16933"/>
                </a:lnTo>
                <a:lnTo>
                  <a:pt x="8466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67733"/>
                </a:lnTo>
                <a:lnTo>
                  <a:pt x="0" y="84667"/>
                </a:lnTo>
                <a:lnTo>
                  <a:pt x="0" y="93133"/>
                </a:lnTo>
                <a:lnTo>
                  <a:pt x="8466" y="110067"/>
                </a:lnTo>
                <a:lnTo>
                  <a:pt x="8466" y="127000"/>
                </a:lnTo>
                <a:lnTo>
                  <a:pt x="16934" y="135467"/>
                </a:lnTo>
                <a:lnTo>
                  <a:pt x="25400" y="143933"/>
                </a:lnTo>
                <a:lnTo>
                  <a:pt x="25400" y="152400"/>
                </a:lnTo>
                <a:lnTo>
                  <a:pt x="42333" y="160867"/>
                </a:lnTo>
                <a:lnTo>
                  <a:pt x="50800" y="160867"/>
                </a:lnTo>
                <a:lnTo>
                  <a:pt x="59267" y="160867"/>
                </a:lnTo>
                <a:lnTo>
                  <a:pt x="59267" y="160867"/>
                </a:lnTo>
                <a:lnTo>
                  <a:pt x="67733" y="152400"/>
                </a:lnTo>
                <a:lnTo>
                  <a:pt x="67733" y="143933"/>
                </a:lnTo>
                <a:lnTo>
                  <a:pt x="67733" y="135467"/>
                </a:lnTo>
                <a:lnTo>
                  <a:pt x="67733" y="127000"/>
                </a:lnTo>
                <a:lnTo>
                  <a:pt x="67733" y="118533"/>
                </a:lnTo>
                <a:lnTo>
                  <a:pt x="59267" y="101600"/>
                </a:lnTo>
                <a:lnTo>
                  <a:pt x="50800" y="84667"/>
                </a:lnTo>
                <a:lnTo>
                  <a:pt x="50800" y="76200"/>
                </a:lnTo>
                <a:lnTo>
                  <a:pt x="42333" y="59267"/>
                </a:lnTo>
                <a:lnTo>
                  <a:pt x="33867" y="50800"/>
                </a:lnTo>
                <a:lnTo>
                  <a:pt x="25400" y="42333"/>
                </a:lnTo>
                <a:lnTo>
                  <a:pt x="25400" y="33867"/>
                </a:lnTo>
                <a:lnTo>
                  <a:pt x="25400" y="25400"/>
                </a:lnTo>
                <a:lnTo>
                  <a:pt x="25400" y="16933"/>
                </a:lnTo>
                <a:lnTo>
                  <a:pt x="16934" y="16933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16933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42333"/>
                </a:lnTo>
                <a:lnTo>
                  <a:pt x="33867" y="50800"/>
                </a:lnTo>
                <a:lnTo>
                  <a:pt x="42333" y="67733"/>
                </a:lnTo>
                <a:lnTo>
                  <a:pt x="50800" y="76200"/>
                </a:lnTo>
                <a:lnTo>
                  <a:pt x="59267" y="84667"/>
                </a:lnTo>
                <a:lnTo>
                  <a:pt x="67733" y="93133"/>
                </a:lnTo>
                <a:lnTo>
                  <a:pt x="76200" y="110067"/>
                </a:lnTo>
                <a:lnTo>
                  <a:pt x="84666" y="110067"/>
                </a:lnTo>
                <a:lnTo>
                  <a:pt x="93134" y="118533"/>
                </a:lnTo>
                <a:lnTo>
                  <a:pt x="93134" y="118533"/>
                </a:lnTo>
                <a:lnTo>
                  <a:pt x="110067" y="118533"/>
                </a:lnTo>
                <a:lnTo>
                  <a:pt x="118533" y="118533"/>
                </a:lnTo>
                <a:lnTo>
                  <a:pt x="118533" y="110067"/>
                </a:lnTo>
                <a:lnTo>
                  <a:pt x="118533" y="110067"/>
                </a:lnTo>
                <a:lnTo>
                  <a:pt x="127000" y="110067"/>
                </a:lnTo>
                <a:lnTo>
                  <a:pt x="127000" y="110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8" name="Freeform 2107"/>
          <p:cNvSpPr/>
          <p:nvPr/>
        </p:nvSpPr>
        <p:spPr>
          <a:xfrm>
            <a:off x="7679267" y="4199467"/>
            <a:ext cx="135468" cy="279401"/>
          </a:xfrm>
          <a:custGeom>
            <a:avLst/>
            <a:gdLst/>
            <a:ahLst/>
            <a:cxnLst/>
            <a:rect l="0" t="0" r="0" b="0"/>
            <a:pathLst>
              <a:path w="135468" h="279401">
                <a:moveTo>
                  <a:pt x="67733" y="160866"/>
                </a:moveTo>
                <a:lnTo>
                  <a:pt x="67733" y="160866"/>
                </a:lnTo>
                <a:lnTo>
                  <a:pt x="67733" y="160866"/>
                </a:lnTo>
                <a:lnTo>
                  <a:pt x="67733" y="152400"/>
                </a:lnTo>
                <a:lnTo>
                  <a:pt x="59267" y="152400"/>
                </a:lnTo>
                <a:lnTo>
                  <a:pt x="59267" y="152400"/>
                </a:lnTo>
                <a:lnTo>
                  <a:pt x="59267" y="152400"/>
                </a:lnTo>
                <a:lnTo>
                  <a:pt x="50799" y="143933"/>
                </a:lnTo>
                <a:lnTo>
                  <a:pt x="42333" y="143933"/>
                </a:lnTo>
                <a:lnTo>
                  <a:pt x="33866" y="143933"/>
                </a:lnTo>
                <a:lnTo>
                  <a:pt x="33866" y="152400"/>
                </a:lnTo>
                <a:lnTo>
                  <a:pt x="25400" y="152400"/>
                </a:lnTo>
                <a:lnTo>
                  <a:pt x="16933" y="160866"/>
                </a:lnTo>
                <a:lnTo>
                  <a:pt x="16933" y="160866"/>
                </a:lnTo>
                <a:lnTo>
                  <a:pt x="8466" y="169333"/>
                </a:lnTo>
                <a:lnTo>
                  <a:pt x="8466" y="177800"/>
                </a:lnTo>
                <a:lnTo>
                  <a:pt x="8466" y="194733"/>
                </a:lnTo>
                <a:lnTo>
                  <a:pt x="0" y="203200"/>
                </a:lnTo>
                <a:lnTo>
                  <a:pt x="0" y="220133"/>
                </a:lnTo>
                <a:lnTo>
                  <a:pt x="0" y="237066"/>
                </a:lnTo>
                <a:lnTo>
                  <a:pt x="8466" y="245533"/>
                </a:lnTo>
                <a:lnTo>
                  <a:pt x="8466" y="254000"/>
                </a:lnTo>
                <a:lnTo>
                  <a:pt x="16933" y="270933"/>
                </a:lnTo>
                <a:lnTo>
                  <a:pt x="25400" y="270933"/>
                </a:lnTo>
                <a:lnTo>
                  <a:pt x="33866" y="279400"/>
                </a:lnTo>
                <a:lnTo>
                  <a:pt x="50799" y="279400"/>
                </a:lnTo>
                <a:lnTo>
                  <a:pt x="59267" y="279400"/>
                </a:lnTo>
                <a:lnTo>
                  <a:pt x="67733" y="270933"/>
                </a:lnTo>
                <a:lnTo>
                  <a:pt x="76200" y="262466"/>
                </a:lnTo>
                <a:lnTo>
                  <a:pt x="84666" y="254000"/>
                </a:lnTo>
                <a:lnTo>
                  <a:pt x="84666" y="237066"/>
                </a:lnTo>
                <a:lnTo>
                  <a:pt x="84666" y="220133"/>
                </a:lnTo>
                <a:lnTo>
                  <a:pt x="84666" y="211666"/>
                </a:lnTo>
                <a:lnTo>
                  <a:pt x="84666" y="186266"/>
                </a:lnTo>
                <a:lnTo>
                  <a:pt x="76200" y="169333"/>
                </a:lnTo>
                <a:lnTo>
                  <a:pt x="76200" y="143933"/>
                </a:lnTo>
                <a:lnTo>
                  <a:pt x="67733" y="127000"/>
                </a:lnTo>
                <a:lnTo>
                  <a:pt x="59267" y="118533"/>
                </a:lnTo>
                <a:lnTo>
                  <a:pt x="59267" y="93133"/>
                </a:lnTo>
                <a:lnTo>
                  <a:pt x="50799" y="84666"/>
                </a:lnTo>
                <a:lnTo>
                  <a:pt x="50799" y="67733"/>
                </a:lnTo>
                <a:lnTo>
                  <a:pt x="42333" y="50800"/>
                </a:lnTo>
                <a:lnTo>
                  <a:pt x="33866" y="33866"/>
                </a:lnTo>
                <a:lnTo>
                  <a:pt x="25400" y="25400"/>
                </a:lnTo>
                <a:lnTo>
                  <a:pt x="25400" y="8466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8466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42333"/>
                </a:lnTo>
                <a:lnTo>
                  <a:pt x="25400" y="67733"/>
                </a:lnTo>
                <a:lnTo>
                  <a:pt x="25400" y="84666"/>
                </a:lnTo>
                <a:lnTo>
                  <a:pt x="25400" y="101600"/>
                </a:lnTo>
                <a:lnTo>
                  <a:pt x="33866" y="118533"/>
                </a:lnTo>
                <a:lnTo>
                  <a:pt x="33866" y="143933"/>
                </a:lnTo>
                <a:lnTo>
                  <a:pt x="42333" y="160866"/>
                </a:lnTo>
                <a:lnTo>
                  <a:pt x="50799" y="177800"/>
                </a:lnTo>
                <a:lnTo>
                  <a:pt x="50799" y="186266"/>
                </a:lnTo>
                <a:lnTo>
                  <a:pt x="59267" y="203200"/>
                </a:lnTo>
                <a:lnTo>
                  <a:pt x="67733" y="211666"/>
                </a:lnTo>
                <a:lnTo>
                  <a:pt x="84666" y="220133"/>
                </a:lnTo>
                <a:lnTo>
                  <a:pt x="93133" y="228600"/>
                </a:lnTo>
                <a:lnTo>
                  <a:pt x="110066" y="228600"/>
                </a:lnTo>
                <a:lnTo>
                  <a:pt x="118533" y="228600"/>
                </a:lnTo>
                <a:lnTo>
                  <a:pt x="126999" y="228600"/>
                </a:lnTo>
                <a:lnTo>
                  <a:pt x="126999" y="228600"/>
                </a:lnTo>
                <a:lnTo>
                  <a:pt x="135467" y="220133"/>
                </a:lnTo>
                <a:lnTo>
                  <a:pt x="135467" y="220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9" name="Freeform 2108"/>
          <p:cNvSpPr/>
          <p:nvPr/>
        </p:nvSpPr>
        <p:spPr>
          <a:xfrm>
            <a:off x="7814734" y="4284133"/>
            <a:ext cx="33867" cy="143935"/>
          </a:xfrm>
          <a:custGeom>
            <a:avLst/>
            <a:gdLst/>
            <a:ahLst/>
            <a:cxnLst/>
            <a:rect l="0" t="0" r="0" b="0"/>
            <a:pathLst>
              <a:path w="33867" h="143935">
                <a:moveTo>
                  <a:pt x="8466" y="0"/>
                </a:moveTo>
                <a:lnTo>
                  <a:pt x="8466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42334"/>
                </a:lnTo>
                <a:lnTo>
                  <a:pt x="16933" y="59267"/>
                </a:lnTo>
                <a:lnTo>
                  <a:pt x="16933" y="76200"/>
                </a:lnTo>
                <a:lnTo>
                  <a:pt x="25399" y="93134"/>
                </a:lnTo>
                <a:lnTo>
                  <a:pt x="25399" y="101600"/>
                </a:lnTo>
                <a:lnTo>
                  <a:pt x="33866" y="118534"/>
                </a:lnTo>
                <a:lnTo>
                  <a:pt x="33866" y="127000"/>
                </a:lnTo>
                <a:lnTo>
                  <a:pt x="33866" y="135467"/>
                </a:lnTo>
                <a:lnTo>
                  <a:pt x="33866" y="143934"/>
                </a:lnTo>
                <a:lnTo>
                  <a:pt x="33866" y="135467"/>
                </a:lnTo>
                <a:lnTo>
                  <a:pt x="33866" y="135467"/>
                </a:lnTo>
                <a:lnTo>
                  <a:pt x="33866" y="135467"/>
                </a:lnTo>
                <a:lnTo>
                  <a:pt x="33866" y="127000"/>
                </a:lnTo>
                <a:lnTo>
                  <a:pt x="33866" y="127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0" name="Freeform 2109"/>
          <p:cNvSpPr/>
          <p:nvPr/>
        </p:nvSpPr>
        <p:spPr>
          <a:xfrm>
            <a:off x="7797800" y="4207933"/>
            <a:ext cx="194734" cy="186268"/>
          </a:xfrm>
          <a:custGeom>
            <a:avLst/>
            <a:gdLst/>
            <a:ahLst/>
            <a:cxnLst/>
            <a:rect l="0" t="0" r="0" b="0"/>
            <a:pathLst>
              <a:path w="194734" h="1862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4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8467"/>
                </a:lnTo>
                <a:lnTo>
                  <a:pt x="50800" y="16934"/>
                </a:lnTo>
                <a:lnTo>
                  <a:pt x="50800" y="16934"/>
                </a:lnTo>
                <a:lnTo>
                  <a:pt x="50800" y="25400"/>
                </a:lnTo>
                <a:lnTo>
                  <a:pt x="50800" y="33867"/>
                </a:lnTo>
                <a:lnTo>
                  <a:pt x="50800" y="42334"/>
                </a:lnTo>
                <a:lnTo>
                  <a:pt x="59267" y="59267"/>
                </a:lnTo>
                <a:lnTo>
                  <a:pt x="59267" y="67734"/>
                </a:lnTo>
                <a:lnTo>
                  <a:pt x="59267" y="84667"/>
                </a:lnTo>
                <a:lnTo>
                  <a:pt x="59267" y="93134"/>
                </a:lnTo>
                <a:lnTo>
                  <a:pt x="67733" y="110067"/>
                </a:lnTo>
                <a:lnTo>
                  <a:pt x="67733" y="127000"/>
                </a:lnTo>
                <a:lnTo>
                  <a:pt x="76200" y="135467"/>
                </a:lnTo>
                <a:lnTo>
                  <a:pt x="76200" y="152400"/>
                </a:lnTo>
                <a:lnTo>
                  <a:pt x="84666" y="160867"/>
                </a:lnTo>
                <a:lnTo>
                  <a:pt x="93134" y="169334"/>
                </a:lnTo>
                <a:lnTo>
                  <a:pt x="101600" y="177800"/>
                </a:lnTo>
                <a:lnTo>
                  <a:pt x="101600" y="177800"/>
                </a:lnTo>
                <a:lnTo>
                  <a:pt x="110067" y="186267"/>
                </a:lnTo>
                <a:lnTo>
                  <a:pt x="118533" y="186267"/>
                </a:lnTo>
                <a:lnTo>
                  <a:pt x="118533" y="186267"/>
                </a:lnTo>
                <a:lnTo>
                  <a:pt x="127000" y="186267"/>
                </a:lnTo>
                <a:lnTo>
                  <a:pt x="127000" y="177800"/>
                </a:lnTo>
                <a:lnTo>
                  <a:pt x="135467" y="169334"/>
                </a:lnTo>
                <a:lnTo>
                  <a:pt x="135467" y="169334"/>
                </a:lnTo>
                <a:lnTo>
                  <a:pt x="135467" y="152400"/>
                </a:lnTo>
                <a:lnTo>
                  <a:pt x="143933" y="143934"/>
                </a:lnTo>
                <a:lnTo>
                  <a:pt x="143933" y="135467"/>
                </a:lnTo>
                <a:lnTo>
                  <a:pt x="143933" y="118534"/>
                </a:lnTo>
                <a:lnTo>
                  <a:pt x="143933" y="101600"/>
                </a:lnTo>
                <a:lnTo>
                  <a:pt x="143933" y="93134"/>
                </a:lnTo>
                <a:lnTo>
                  <a:pt x="143933" y="76200"/>
                </a:lnTo>
                <a:lnTo>
                  <a:pt x="143933" y="67734"/>
                </a:lnTo>
                <a:lnTo>
                  <a:pt x="143933" y="59267"/>
                </a:lnTo>
                <a:lnTo>
                  <a:pt x="135467" y="42334"/>
                </a:lnTo>
                <a:lnTo>
                  <a:pt x="135467" y="33867"/>
                </a:lnTo>
                <a:lnTo>
                  <a:pt x="135467" y="33867"/>
                </a:lnTo>
                <a:lnTo>
                  <a:pt x="135467" y="25400"/>
                </a:lnTo>
                <a:lnTo>
                  <a:pt x="135467" y="16934"/>
                </a:lnTo>
                <a:lnTo>
                  <a:pt x="135467" y="16934"/>
                </a:lnTo>
                <a:lnTo>
                  <a:pt x="135467" y="16934"/>
                </a:lnTo>
                <a:lnTo>
                  <a:pt x="135467" y="16934"/>
                </a:lnTo>
                <a:lnTo>
                  <a:pt x="135467" y="16934"/>
                </a:lnTo>
                <a:lnTo>
                  <a:pt x="135467" y="25400"/>
                </a:lnTo>
                <a:lnTo>
                  <a:pt x="127000" y="33867"/>
                </a:lnTo>
                <a:lnTo>
                  <a:pt x="127000" y="42334"/>
                </a:lnTo>
                <a:lnTo>
                  <a:pt x="127000" y="50800"/>
                </a:lnTo>
                <a:lnTo>
                  <a:pt x="135467" y="59267"/>
                </a:lnTo>
                <a:lnTo>
                  <a:pt x="135467" y="76200"/>
                </a:lnTo>
                <a:lnTo>
                  <a:pt x="143933" y="84667"/>
                </a:lnTo>
                <a:lnTo>
                  <a:pt x="143933" y="101600"/>
                </a:lnTo>
                <a:lnTo>
                  <a:pt x="152400" y="110067"/>
                </a:lnTo>
                <a:lnTo>
                  <a:pt x="160866" y="127000"/>
                </a:lnTo>
                <a:lnTo>
                  <a:pt x="160866" y="135467"/>
                </a:lnTo>
                <a:lnTo>
                  <a:pt x="169334" y="143934"/>
                </a:lnTo>
                <a:lnTo>
                  <a:pt x="177800" y="152400"/>
                </a:lnTo>
                <a:lnTo>
                  <a:pt x="186267" y="152400"/>
                </a:lnTo>
                <a:lnTo>
                  <a:pt x="186267" y="152400"/>
                </a:lnTo>
                <a:lnTo>
                  <a:pt x="186267" y="152400"/>
                </a:lnTo>
                <a:lnTo>
                  <a:pt x="194733" y="152400"/>
                </a:lnTo>
                <a:lnTo>
                  <a:pt x="194733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1" name="Freeform 2110"/>
          <p:cNvSpPr/>
          <p:nvPr/>
        </p:nvSpPr>
        <p:spPr>
          <a:xfrm>
            <a:off x="8009467" y="4165600"/>
            <a:ext cx="101600" cy="186268"/>
          </a:xfrm>
          <a:custGeom>
            <a:avLst/>
            <a:gdLst/>
            <a:ahLst/>
            <a:cxnLst/>
            <a:rect l="0" t="0" r="0" b="0"/>
            <a:pathLst>
              <a:path w="101600" h="186268">
                <a:moveTo>
                  <a:pt x="33867" y="0"/>
                </a:moveTo>
                <a:lnTo>
                  <a:pt x="33867" y="0"/>
                </a:lnTo>
                <a:lnTo>
                  <a:pt x="25399" y="0"/>
                </a:lnTo>
                <a:lnTo>
                  <a:pt x="25399" y="0"/>
                </a:lnTo>
                <a:lnTo>
                  <a:pt x="16933" y="0"/>
                </a:lnTo>
                <a:lnTo>
                  <a:pt x="16933" y="0"/>
                </a:lnTo>
                <a:lnTo>
                  <a:pt x="8466" y="8467"/>
                </a:lnTo>
                <a:lnTo>
                  <a:pt x="8466" y="8467"/>
                </a:lnTo>
                <a:lnTo>
                  <a:pt x="0" y="25400"/>
                </a:lnTo>
                <a:lnTo>
                  <a:pt x="0" y="33867"/>
                </a:lnTo>
                <a:lnTo>
                  <a:pt x="8466" y="42333"/>
                </a:lnTo>
                <a:lnTo>
                  <a:pt x="8466" y="50800"/>
                </a:lnTo>
                <a:lnTo>
                  <a:pt x="16933" y="59267"/>
                </a:lnTo>
                <a:lnTo>
                  <a:pt x="25399" y="67733"/>
                </a:lnTo>
                <a:lnTo>
                  <a:pt x="33867" y="76200"/>
                </a:lnTo>
                <a:lnTo>
                  <a:pt x="50800" y="84667"/>
                </a:lnTo>
                <a:lnTo>
                  <a:pt x="59266" y="101600"/>
                </a:lnTo>
                <a:lnTo>
                  <a:pt x="76200" y="110067"/>
                </a:lnTo>
                <a:lnTo>
                  <a:pt x="84666" y="118533"/>
                </a:lnTo>
                <a:lnTo>
                  <a:pt x="93133" y="127000"/>
                </a:lnTo>
                <a:lnTo>
                  <a:pt x="93133" y="135467"/>
                </a:lnTo>
                <a:lnTo>
                  <a:pt x="101599" y="152400"/>
                </a:lnTo>
                <a:lnTo>
                  <a:pt x="93133" y="160867"/>
                </a:lnTo>
                <a:lnTo>
                  <a:pt x="93133" y="169333"/>
                </a:lnTo>
                <a:lnTo>
                  <a:pt x="84666" y="169333"/>
                </a:lnTo>
                <a:lnTo>
                  <a:pt x="76200" y="177800"/>
                </a:lnTo>
                <a:lnTo>
                  <a:pt x="67733" y="177800"/>
                </a:lnTo>
                <a:lnTo>
                  <a:pt x="59266" y="186267"/>
                </a:lnTo>
                <a:lnTo>
                  <a:pt x="42333" y="186267"/>
                </a:lnTo>
                <a:lnTo>
                  <a:pt x="42333" y="186267"/>
                </a:lnTo>
                <a:lnTo>
                  <a:pt x="33867" y="177800"/>
                </a:lnTo>
                <a:lnTo>
                  <a:pt x="33867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2" name="Freeform 2111"/>
          <p:cNvSpPr/>
          <p:nvPr/>
        </p:nvSpPr>
        <p:spPr>
          <a:xfrm>
            <a:off x="1947333" y="3386667"/>
            <a:ext cx="143935" cy="177801"/>
          </a:xfrm>
          <a:custGeom>
            <a:avLst/>
            <a:gdLst/>
            <a:ahLst/>
            <a:cxnLst/>
            <a:rect l="0" t="0" r="0" b="0"/>
            <a:pathLst>
              <a:path w="143935" h="177801">
                <a:moveTo>
                  <a:pt x="135467" y="25400"/>
                </a:moveTo>
                <a:lnTo>
                  <a:pt x="135467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16933"/>
                </a:lnTo>
                <a:lnTo>
                  <a:pt x="127000" y="16933"/>
                </a:lnTo>
                <a:lnTo>
                  <a:pt x="127000" y="8466"/>
                </a:lnTo>
                <a:lnTo>
                  <a:pt x="118534" y="8466"/>
                </a:lnTo>
                <a:lnTo>
                  <a:pt x="110067" y="8466"/>
                </a:lnTo>
                <a:lnTo>
                  <a:pt x="101600" y="0"/>
                </a:lnTo>
                <a:lnTo>
                  <a:pt x="84667" y="0"/>
                </a:lnTo>
                <a:lnTo>
                  <a:pt x="76200" y="0"/>
                </a:lnTo>
                <a:lnTo>
                  <a:pt x="67734" y="8466"/>
                </a:lnTo>
                <a:lnTo>
                  <a:pt x="50800" y="8466"/>
                </a:lnTo>
                <a:lnTo>
                  <a:pt x="33867" y="16933"/>
                </a:lnTo>
                <a:lnTo>
                  <a:pt x="25400" y="25400"/>
                </a:lnTo>
                <a:lnTo>
                  <a:pt x="16934" y="25400"/>
                </a:lnTo>
                <a:lnTo>
                  <a:pt x="8467" y="33866"/>
                </a:lnTo>
                <a:lnTo>
                  <a:pt x="0" y="42333"/>
                </a:lnTo>
                <a:lnTo>
                  <a:pt x="0" y="50800"/>
                </a:lnTo>
                <a:lnTo>
                  <a:pt x="8467" y="50800"/>
                </a:lnTo>
                <a:lnTo>
                  <a:pt x="16934" y="59266"/>
                </a:lnTo>
                <a:lnTo>
                  <a:pt x="25400" y="59266"/>
                </a:lnTo>
                <a:lnTo>
                  <a:pt x="33867" y="67733"/>
                </a:lnTo>
                <a:lnTo>
                  <a:pt x="50800" y="67733"/>
                </a:lnTo>
                <a:lnTo>
                  <a:pt x="67734" y="76200"/>
                </a:lnTo>
                <a:lnTo>
                  <a:pt x="84667" y="84666"/>
                </a:lnTo>
                <a:lnTo>
                  <a:pt x="101600" y="84666"/>
                </a:lnTo>
                <a:lnTo>
                  <a:pt x="118534" y="93133"/>
                </a:lnTo>
                <a:lnTo>
                  <a:pt x="127000" y="101600"/>
                </a:lnTo>
                <a:lnTo>
                  <a:pt x="135467" y="110066"/>
                </a:lnTo>
                <a:lnTo>
                  <a:pt x="143934" y="127000"/>
                </a:lnTo>
                <a:lnTo>
                  <a:pt x="143934" y="135466"/>
                </a:lnTo>
                <a:lnTo>
                  <a:pt x="143934" y="143933"/>
                </a:lnTo>
                <a:lnTo>
                  <a:pt x="143934" y="152400"/>
                </a:lnTo>
                <a:lnTo>
                  <a:pt x="135467" y="160866"/>
                </a:lnTo>
                <a:lnTo>
                  <a:pt x="118534" y="169333"/>
                </a:lnTo>
                <a:lnTo>
                  <a:pt x="101600" y="177800"/>
                </a:lnTo>
                <a:lnTo>
                  <a:pt x="93134" y="177800"/>
                </a:lnTo>
                <a:lnTo>
                  <a:pt x="76200" y="177800"/>
                </a:lnTo>
                <a:lnTo>
                  <a:pt x="67734" y="177800"/>
                </a:lnTo>
                <a:lnTo>
                  <a:pt x="50800" y="177800"/>
                </a:lnTo>
                <a:lnTo>
                  <a:pt x="42334" y="169333"/>
                </a:lnTo>
                <a:lnTo>
                  <a:pt x="42334" y="160866"/>
                </a:lnTo>
                <a:lnTo>
                  <a:pt x="33867" y="152400"/>
                </a:lnTo>
                <a:lnTo>
                  <a:pt x="33867" y="143933"/>
                </a:lnTo>
                <a:lnTo>
                  <a:pt x="33867" y="143933"/>
                </a:lnTo>
                <a:lnTo>
                  <a:pt x="33867" y="135466"/>
                </a:lnTo>
                <a:lnTo>
                  <a:pt x="33867" y="135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3" name="Freeform 2112"/>
          <p:cNvSpPr/>
          <p:nvPr/>
        </p:nvSpPr>
        <p:spPr>
          <a:xfrm>
            <a:off x="2167467" y="3420533"/>
            <a:ext cx="118534" cy="127001"/>
          </a:xfrm>
          <a:custGeom>
            <a:avLst/>
            <a:gdLst/>
            <a:ahLst/>
            <a:cxnLst/>
            <a:rect l="0" t="0" r="0" b="0"/>
            <a:pathLst>
              <a:path w="118534" h="127001">
                <a:moveTo>
                  <a:pt x="25400" y="67734"/>
                </a:moveTo>
                <a:lnTo>
                  <a:pt x="25400" y="67734"/>
                </a:lnTo>
                <a:lnTo>
                  <a:pt x="33866" y="67734"/>
                </a:lnTo>
                <a:lnTo>
                  <a:pt x="42333" y="67734"/>
                </a:lnTo>
                <a:lnTo>
                  <a:pt x="50800" y="76200"/>
                </a:lnTo>
                <a:lnTo>
                  <a:pt x="50800" y="67734"/>
                </a:lnTo>
                <a:lnTo>
                  <a:pt x="59266" y="67734"/>
                </a:lnTo>
                <a:lnTo>
                  <a:pt x="67733" y="67734"/>
                </a:lnTo>
                <a:lnTo>
                  <a:pt x="76200" y="59267"/>
                </a:lnTo>
                <a:lnTo>
                  <a:pt x="76200" y="50800"/>
                </a:lnTo>
                <a:lnTo>
                  <a:pt x="84666" y="50800"/>
                </a:lnTo>
                <a:lnTo>
                  <a:pt x="84666" y="33867"/>
                </a:lnTo>
                <a:lnTo>
                  <a:pt x="84666" y="25400"/>
                </a:lnTo>
                <a:lnTo>
                  <a:pt x="84666" y="16934"/>
                </a:lnTo>
                <a:lnTo>
                  <a:pt x="76200" y="8467"/>
                </a:lnTo>
                <a:lnTo>
                  <a:pt x="76200" y="0"/>
                </a:lnTo>
                <a:lnTo>
                  <a:pt x="67733" y="0"/>
                </a:lnTo>
                <a:lnTo>
                  <a:pt x="67733" y="0"/>
                </a:lnTo>
                <a:lnTo>
                  <a:pt x="59266" y="0"/>
                </a:lnTo>
                <a:lnTo>
                  <a:pt x="50800" y="0"/>
                </a:lnTo>
                <a:lnTo>
                  <a:pt x="42333" y="8467"/>
                </a:lnTo>
                <a:lnTo>
                  <a:pt x="33866" y="16934"/>
                </a:lnTo>
                <a:lnTo>
                  <a:pt x="25400" y="25400"/>
                </a:lnTo>
                <a:lnTo>
                  <a:pt x="16933" y="33867"/>
                </a:lnTo>
                <a:lnTo>
                  <a:pt x="8466" y="50800"/>
                </a:lnTo>
                <a:lnTo>
                  <a:pt x="8466" y="67734"/>
                </a:lnTo>
                <a:lnTo>
                  <a:pt x="0" y="76200"/>
                </a:lnTo>
                <a:lnTo>
                  <a:pt x="8466" y="84667"/>
                </a:lnTo>
                <a:lnTo>
                  <a:pt x="8466" y="101600"/>
                </a:lnTo>
                <a:lnTo>
                  <a:pt x="16933" y="110067"/>
                </a:lnTo>
                <a:lnTo>
                  <a:pt x="25400" y="118534"/>
                </a:lnTo>
                <a:lnTo>
                  <a:pt x="42333" y="127000"/>
                </a:lnTo>
                <a:lnTo>
                  <a:pt x="50800" y="127000"/>
                </a:lnTo>
                <a:lnTo>
                  <a:pt x="67733" y="127000"/>
                </a:lnTo>
                <a:lnTo>
                  <a:pt x="84666" y="127000"/>
                </a:lnTo>
                <a:lnTo>
                  <a:pt x="101600" y="127000"/>
                </a:lnTo>
                <a:lnTo>
                  <a:pt x="101600" y="127000"/>
                </a:lnTo>
                <a:lnTo>
                  <a:pt x="118533" y="118534"/>
                </a:lnTo>
                <a:lnTo>
                  <a:pt x="118533" y="1185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4" name="Freeform 2113"/>
          <p:cNvSpPr/>
          <p:nvPr/>
        </p:nvSpPr>
        <p:spPr>
          <a:xfrm>
            <a:off x="2319867" y="3429000"/>
            <a:ext cx="110067" cy="296334"/>
          </a:xfrm>
          <a:custGeom>
            <a:avLst/>
            <a:gdLst/>
            <a:ahLst/>
            <a:cxnLst/>
            <a:rect l="0" t="0" r="0" b="0"/>
            <a:pathLst>
              <a:path w="110067" h="296334">
                <a:moveTo>
                  <a:pt x="84666" y="0"/>
                </a:moveTo>
                <a:lnTo>
                  <a:pt x="84666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67733" y="0"/>
                </a:lnTo>
                <a:lnTo>
                  <a:pt x="59266" y="0"/>
                </a:lnTo>
                <a:lnTo>
                  <a:pt x="50800" y="0"/>
                </a:lnTo>
                <a:lnTo>
                  <a:pt x="42333" y="8467"/>
                </a:lnTo>
                <a:lnTo>
                  <a:pt x="33866" y="8467"/>
                </a:lnTo>
                <a:lnTo>
                  <a:pt x="25400" y="16933"/>
                </a:lnTo>
                <a:lnTo>
                  <a:pt x="16933" y="25400"/>
                </a:lnTo>
                <a:lnTo>
                  <a:pt x="8466" y="33867"/>
                </a:lnTo>
                <a:lnTo>
                  <a:pt x="0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93133"/>
                </a:lnTo>
                <a:lnTo>
                  <a:pt x="0" y="110067"/>
                </a:lnTo>
                <a:lnTo>
                  <a:pt x="8466" y="118533"/>
                </a:lnTo>
                <a:lnTo>
                  <a:pt x="16933" y="127000"/>
                </a:lnTo>
                <a:lnTo>
                  <a:pt x="25400" y="135467"/>
                </a:lnTo>
                <a:lnTo>
                  <a:pt x="33866" y="135467"/>
                </a:lnTo>
                <a:lnTo>
                  <a:pt x="42333" y="135467"/>
                </a:lnTo>
                <a:lnTo>
                  <a:pt x="50800" y="135467"/>
                </a:lnTo>
                <a:lnTo>
                  <a:pt x="59266" y="135467"/>
                </a:lnTo>
                <a:lnTo>
                  <a:pt x="67733" y="127000"/>
                </a:lnTo>
                <a:lnTo>
                  <a:pt x="76200" y="118533"/>
                </a:lnTo>
                <a:lnTo>
                  <a:pt x="84666" y="110067"/>
                </a:lnTo>
                <a:lnTo>
                  <a:pt x="84666" y="93133"/>
                </a:lnTo>
                <a:lnTo>
                  <a:pt x="84666" y="76200"/>
                </a:lnTo>
                <a:lnTo>
                  <a:pt x="84666" y="67733"/>
                </a:lnTo>
                <a:lnTo>
                  <a:pt x="84666" y="50800"/>
                </a:lnTo>
                <a:lnTo>
                  <a:pt x="84666" y="33867"/>
                </a:lnTo>
                <a:lnTo>
                  <a:pt x="84666" y="25400"/>
                </a:lnTo>
                <a:lnTo>
                  <a:pt x="84666" y="16933"/>
                </a:lnTo>
                <a:lnTo>
                  <a:pt x="84666" y="16933"/>
                </a:lnTo>
                <a:lnTo>
                  <a:pt x="84666" y="16933"/>
                </a:lnTo>
                <a:lnTo>
                  <a:pt x="84666" y="16933"/>
                </a:lnTo>
                <a:lnTo>
                  <a:pt x="84666" y="16933"/>
                </a:lnTo>
                <a:lnTo>
                  <a:pt x="84666" y="25400"/>
                </a:lnTo>
                <a:lnTo>
                  <a:pt x="84666" y="33867"/>
                </a:lnTo>
                <a:lnTo>
                  <a:pt x="84666" y="42333"/>
                </a:lnTo>
                <a:lnTo>
                  <a:pt x="84666" y="59267"/>
                </a:lnTo>
                <a:lnTo>
                  <a:pt x="84666" y="67733"/>
                </a:lnTo>
                <a:lnTo>
                  <a:pt x="84666" y="84667"/>
                </a:lnTo>
                <a:lnTo>
                  <a:pt x="93133" y="101600"/>
                </a:lnTo>
                <a:lnTo>
                  <a:pt x="93133" y="127000"/>
                </a:lnTo>
                <a:lnTo>
                  <a:pt x="101600" y="143933"/>
                </a:lnTo>
                <a:lnTo>
                  <a:pt x="101600" y="160867"/>
                </a:lnTo>
                <a:lnTo>
                  <a:pt x="101600" y="177800"/>
                </a:lnTo>
                <a:lnTo>
                  <a:pt x="110066" y="203200"/>
                </a:lnTo>
                <a:lnTo>
                  <a:pt x="101600" y="220133"/>
                </a:lnTo>
                <a:lnTo>
                  <a:pt x="101600" y="237067"/>
                </a:lnTo>
                <a:lnTo>
                  <a:pt x="101600" y="254000"/>
                </a:lnTo>
                <a:lnTo>
                  <a:pt x="93133" y="262467"/>
                </a:lnTo>
                <a:lnTo>
                  <a:pt x="84666" y="270933"/>
                </a:lnTo>
                <a:lnTo>
                  <a:pt x="67733" y="279400"/>
                </a:lnTo>
                <a:lnTo>
                  <a:pt x="59266" y="287867"/>
                </a:lnTo>
                <a:lnTo>
                  <a:pt x="42333" y="296333"/>
                </a:lnTo>
                <a:lnTo>
                  <a:pt x="33866" y="296333"/>
                </a:lnTo>
                <a:lnTo>
                  <a:pt x="25400" y="287867"/>
                </a:lnTo>
                <a:lnTo>
                  <a:pt x="8466" y="287867"/>
                </a:lnTo>
                <a:lnTo>
                  <a:pt x="0" y="270933"/>
                </a:lnTo>
                <a:lnTo>
                  <a:pt x="0" y="262467"/>
                </a:lnTo>
                <a:lnTo>
                  <a:pt x="0" y="245533"/>
                </a:lnTo>
                <a:lnTo>
                  <a:pt x="0" y="228600"/>
                </a:lnTo>
                <a:lnTo>
                  <a:pt x="0" y="228600"/>
                </a:lnTo>
                <a:lnTo>
                  <a:pt x="0" y="211667"/>
                </a:lnTo>
                <a:lnTo>
                  <a:pt x="0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5" name="Freeform 2114"/>
          <p:cNvSpPr/>
          <p:nvPr/>
        </p:nvSpPr>
        <p:spPr>
          <a:xfrm>
            <a:off x="2531533" y="3429000"/>
            <a:ext cx="245535" cy="143934"/>
          </a:xfrm>
          <a:custGeom>
            <a:avLst/>
            <a:gdLst/>
            <a:ahLst/>
            <a:cxnLst/>
            <a:rect l="0" t="0" r="0" b="0"/>
            <a:pathLst>
              <a:path w="245535" h="143934">
                <a:moveTo>
                  <a:pt x="0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42333"/>
                </a:lnTo>
                <a:lnTo>
                  <a:pt x="16934" y="50800"/>
                </a:lnTo>
                <a:lnTo>
                  <a:pt x="16934" y="67733"/>
                </a:lnTo>
                <a:lnTo>
                  <a:pt x="16934" y="76200"/>
                </a:lnTo>
                <a:lnTo>
                  <a:pt x="16934" y="93133"/>
                </a:lnTo>
                <a:lnTo>
                  <a:pt x="16934" y="110067"/>
                </a:lnTo>
                <a:lnTo>
                  <a:pt x="25400" y="118533"/>
                </a:lnTo>
                <a:lnTo>
                  <a:pt x="25400" y="127000"/>
                </a:lnTo>
                <a:lnTo>
                  <a:pt x="25400" y="135467"/>
                </a:lnTo>
                <a:lnTo>
                  <a:pt x="25400" y="143933"/>
                </a:lnTo>
                <a:lnTo>
                  <a:pt x="25400" y="143933"/>
                </a:lnTo>
                <a:lnTo>
                  <a:pt x="25400" y="143933"/>
                </a:lnTo>
                <a:lnTo>
                  <a:pt x="25400" y="135467"/>
                </a:lnTo>
                <a:lnTo>
                  <a:pt x="25400" y="135467"/>
                </a:lnTo>
                <a:lnTo>
                  <a:pt x="16934" y="118533"/>
                </a:lnTo>
                <a:lnTo>
                  <a:pt x="16934" y="110067"/>
                </a:lnTo>
                <a:lnTo>
                  <a:pt x="16934" y="101600"/>
                </a:lnTo>
                <a:lnTo>
                  <a:pt x="16934" y="84667"/>
                </a:lnTo>
                <a:lnTo>
                  <a:pt x="16934" y="67733"/>
                </a:lnTo>
                <a:lnTo>
                  <a:pt x="16934" y="50800"/>
                </a:lnTo>
                <a:lnTo>
                  <a:pt x="16934" y="33867"/>
                </a:lnTo>
                <a:lnTo>
                  <a:pt x="25400" y="25400"/>
                </a:lnTo>
                <a:lnTo>
                  <a:pt x="33867" y="8467"/>
                </a:lnTo>
                <a:lnTo>
                  <a:pt x="42334" y="8467"/>
                </a:lnTo>
                <a:lnTo>
                  <a:pt x="42334" y="8467"/>
                </a:lnTo>
                <a:lnTo>
                  <a:pt x="50800" y="8467"/>
                </a:lnTo>
                <a:lnTo>
                  <a:pt x="67734" y="8467"/>
                </a:lnTo>
                <a:lnTo>
                  <a:pt x="76200" y="16933"/>
                </a:lnTo>
                <a:lnTo>
                  <a:pt x="84667" y="25400"/>
                </a:lnTo>
                <a:lnTo>
                  <a:pt x="93134" y="42333"/>
                </a:lnTo>
                <a:lnTo>
                  <a:pt x="93134" y="50800"/>
                </a:lnTo>
                <a:lnTo>
                  <a:pt x="101600" y="67733"/>
                </a:lnTo>
                <a:lnTo>
                  <a:pt x="101600" y="76200"/>
                </a:lnTo>
                <a:lnTo>
                  <a:pt x="110067" y="93133"/>
                </a:lnTo>
                <a:lnTo>
                  <a:pt x="110067" y="101600"/>
                </a:lnTo>
                <a:lnTo>
                  <a:pt x="110067" y="110067"/>
                </a:lnTo>
                <a:lnTo>
                  <a:pt x="110067" y="110067"/>
                </a:lnTo>
                <a:lnTo>
                  <a:pt x="110067" y="118533"/>
                </a:lnTo>
                <a:lnTo>
                  <a:pt x="101600" y="118533"/>
                </a:lnTo>
                <a:lnTo>
                  <a:pt x="101600" y="118533"/>
                </a:lnTo>
                <a:lnTo>
                  <a:pt x="101600" y="110067"/>
                </a:lnTo>
                <a:lnTo>
                  <a:pt x="101600" y="101600"/>
                </a:lnTo>
                <a:lnTo>
                  <a:pt x="101600" y="93133"/>
                </a:lnTo>
                <a:lnTo>
                  <a:pt x="101600" y="84667"/>
                </a:lnTo>
                <a:lnTo>
                  <a:pt x="101600" y="67733"/>
                </a:lnTo>
                <a:lnTo>
                  <a:pt x="101600" y="50800"/>
                </a:lnTo>
                <a:lnTo>
                  <a:pt x="110067" y="33867"/>
                </a:lnTo>
                <a:lnTo>
                  <a:pt x="118534" y="25400"/>
                </a:lnTo>
                <a:lnTo>
                  <a:pt x="118534" y="8467"/>
                </a:lnTo>
                <a:lnTo>
                  <a:pt x="135467" y="8467"/>
                </a:lnTo>
                <a:lnTo>
                  <a:pt x="143934" y="0"/>
                </a:lnTo>
                <a:lnTo>
                  <a:pt x="152400" y="0"/>
                </a:lnTo>
                <a:lnTo>
                  <a:pt x="169334" y="8467"/>
                </a:lnTo>
                <a:lnTo>
                  <a:pt x="177800" y="16933"/>
                </a:lnTo>
                <a:lnTo>
                  <a:pt x="194734" y="25400"/>
                </a:lnTo>
                <a:lnTo>
                  <a:pt x="203200" y="42333"/>
                </a:lnTo>
                <a:lnTo>
                  <a:pt x="211667" y="59267"/>
                </a:lnTo>
                <a:lnTo>
                  <a:pt x="211667" y="67733"/>
                </a:lnTo>
                <a:lnTo>
                  <a:pt x="220134" y="84667"/>
                </a:lnTo>
                <a:lnTo>
                  <a:pt x="220134" y="93133"/>
                </a:lnTo>
                <a:lnTo>
                  <a:pt x="220134" y="101600"/>
                </a:lnTo>
                <a:lnTo>
                  <a:pt x="220134" y="110067"/>
                </a:lnTo>
                <a:lnTo>
                  <a:pt x="228600" y="110067"/>
                </a:lnTo>
                <a:lnTo>
                  <a:pt x="228600" y="110067"/>
                </a:lnTo>
                <a:lnTo>
                  <a:pt x="237067" y="110067"/>
                </a:lnTo>
                <a:lnTo>
                  <a:pt x="237067" y="101600"/>
                </a:lnTo>
                <a:lnTo>
                  <a:pt x="237067" y="101600"/>
                </a:lnTo>
                <a:lnTo>
                  <a:pt x="245534" y="93133"/>
                </a:lnTo>
                <a:lnTo>
                  <a:pt x="245534" y="93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6" name="Freeform 2115"/>
          <p:cNvSpPr/>
          <p:nvPr/>
        </p:nvSpPr>
        <p:spPr>
          <a:xfrm>
            <a:off x="2827867" y="3412067"/>
            <a:ext cx="143934" cy="143934"/>
          </a:xfrm>
          <a:custGeom>
            <a:avLst/>
            <a:gdLst/>
            <a:ahLst/>
            <a:cxnLst/>
            <a:rect l="0" t="0" r="0" b="0"/>
            <a:pathLst>
              <a:path w="143934" h="143934">
                <a:moveTo>
                  <a:pt x="25400" y="76200"/>
                </a:moveTo>
                <a:lnTo>
                  <a:pt x="33866" y="84666"/>
                </a:lnTo>
                <a:lnTo>
                  <a:pt x="33866" y="84666"/>
                </a:lnTo>
                <a:lnTo>
                  <a:pt x="42333" y="84666"/>
                </a:lnTo>
                <a:lnTo>
                  <a:pt x="50800" y="84666"/>
                </a:lnTo>
                <a:lnTo>
                  <a:pt x="59266" y="76200"/>
                </a:lnTo>
                <a:lnTo>
                  <a:pt x="67733" y="76200"/>
                </a:lnTo>
                <a:lnTo>
                  <a:pt x="76200" y="67733"/>
                </a:lnTo>
                <a:lnTo>
                  <a:pt x="84666" y="59266"/>
                </a:lnTo>
                <a:lnTo>
                  <a:pt x="84666" y="50800"/>
                </a:lnTo>
                <a:lnTo>
                  <a:pt x="84666" y="33866"/>
                </a:lnTo>
                <a:lnTo>
                  <a:pt x="84666" y="25400"/>
                </a:lnTo>
                <a:lnTo>
                  <a:pt x="76200" y="16933"/>
                </a:lnTo>
                <a:lnTo>
                  <a:pt x="67733" y="8466"/>
                </a:lnTo>
                <a:lnTo>
                  <a:pt x="59266" y="0"/>
                </a:lnTo>
                <a:lnTo>
                  <a:pt x="50800" y="0"/>
                </a:lnTo>
                <a:lnTo>
                  <a:pt x="42333" y="0"/>
                </a:lnTo>
                <a:lnTo>
                  <a:pt x="25400" y="8466"/>
                </a:lnTo>
                <a:lnTo>
                  <a:pt x="16933" y="16933"/>
                </a:lnTo>
                <a:lnTo>
                  <a:pt x="8466" y="25400"/>
                </a:lnTo>
                <a:lnTo>
                  <a:pt x="8466" y="42333"/>
                </a:lnTo>
                <a:lnTo>
                  <a:pt x="0" y="59266"/>
                </a:lnTo>
                <a:lnTo>
                  <a:pt x="0" y="76200"/>
                </a:lnTo>
                <a:lnTo>
                  <a:pt x="8466" y="84666"/>
                </a:lnTo>
                <a:lnTo>
                  <a:pt x="8466" y="101600"/>
                </a:lnTo>
                <a:lnTo>
                  <a:pt x="25400" y="118533"/>
                </a:lnTo>
                <a:lnTo>
                  <a:pt x="33866" y="127000"/>
                </a:lnTo>
                <a:lnTo>
                  <a:pt x="50800" y="135466"/>
                </a:lnTo>
                <a:lnTo>
                  <a:pt x="67733" y="143933"/>
                </a:lnTo>
                <a:lnTo>
                  <a:pt x="84666" y="143933"/>
                </a:lnTo>
                <a:lnTo>
                  <a:pt x="101600" y="143933"/>
                </a:lnTo>
                <a:lnTo>
                  <a:pt x="118533" y="135466"/>
                </a:lnTo>
                <a:lnTo>
                  <a:pt x="135466" y="135466"/>
                </a:lnTo>
                <a:lnTo>
                  <a:pt x="135466" y="135466"/>
                </a:lnTo>
                <a:lnTo>
                  <a:pt x="143933" y="127000"/>
                </a:lnTo>
                <a:lnTo>
                  <a:pt x="143933" y="127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7" name="Freeform 2116"/>
          <p:cNvSpPr/>
          <p:nvPr/>
        </p:nvSpPr>
        <p:spPr>
          <a:xfrm>
            <a:off x="3005667" y="3437467"/>
            <a:ext cx="237067" cy="118534"/>
          </a:xfrm>
          <a:custGeom>
            <a:avLst/>
            <a:gdLst/>
            <a:ahLst/>
            <a:cxnLst/>
            <a:rect l="0" t="0" r="0" b="0"/>
            <a:pathLst>
              <a:path w="237067" h="118534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8466" y="50800"/>
                </a:lnTo>
                <a:lnTo>
                  <a:pt x="8466" y="67733"/>
                </a:lnTo>
                <a:lnTo>
                  <a:pt x="8466" y="76200"/>
                </a:lnTo>
                <a:lnTo>
                  <a:pt x="16933" y="84666"/>
                </a:lnTo>
                <a:lnTo>
                  <a:pt x="16933" y="93133"/>
                </a:lnTo>
                <a:lnTo>
                  <a:pt x="16933" y="101600"/>
                </a:lnTo>
                <a:lnTo>
                  <a:pt x="16933" y="110066"/>
                </a:lnTo>
                <a:lnTo>
                  <a:pt x="16933" y="110066"/>
                </a:lnTo>
                <a:lnTo>
                  <a:pt x="16933" y="110066"/>
                </a:lnTo>
                <a:lnTo>
                  <a:pt x="16933" y="110066"/>
                </a:lnTo>
                <a:lnTo>
                  <a:pt x="16933" y="110066"/>
                </a:lnTo>
                <a:lnTo>
                  <a:pt x="25400" y="110066"/>
                </a:lnTo>
                <a:lnTo>
                  <a:pt x="25400" y="101600"/>
                </a:lnTo>
                <a:lnTo>
                  <a:pt x="25400" y="93133"/>
                </a:lnTo>
                <a:lnTo>
                  <a:pt x="25400" y="84666"/>
                </a:lnTo>
                <a:lnTo>
                  <a:pt x="25400" y="67733"/>
                </a:lnTo>
                <a:lnTo>
                  <a:pt x="33866" y="50800"/>
                </a:lnTo>
                <a:lnTo>
                  <a:pt x="33866" y="42333"/>
                </a:lnTo>
                <a:lnTo>
                  <a:pt x="42333" y="33866"/>
                </a:lnTo>
                <a:lnTo>
                  <a:pt x="50800" y="16933"/>
                </a:lnTo>
                <a:lnTo>
                  <a:pt x="50800" y="8466"/>
                </a:lnTo>
                <a:lnTo>
                  <a:pt x="59266" y="0"/>
                </a:lnTo>
                <a:lnTo>
                  <a:pt x="67733" y="0"/>
                </a:lnTo>
                <a:lnTo>
                  <a:pt x="76200" y="0"/>
                </a:lnTo>
                <a:lnTo>
                  <a:pt x="84666" y="0"/>
                </a:lnTo>
                <a:lnTo>
                  <a:pt x="101600" y="0"/>
                </a:lnTo>
                <a:lnTo>
                  <a:pt x="110066" y="0"/>
                </a:lnTo>
                <a:lnTo>
                  <a:pt x="110066" y="8466"/>
                </a:lnTo>
                <a:lnTo>
                  <a:pt x="118533" y="16933"/>
                </a:lnTo>
                <a:lnTo>
                  <a:pt x="118533" y="33866"/>
                </a:lnTo>
                <a:lnTo>
                  <a:pt x="118533" y="42333"/>
                </a:lnTo>
                <a:lnTo>
                  <a:pt x="118533" y="50800"/>
                </a:lnTo>
                <a:lnTo>
                  <a:pt x="118533" y="67733"/>
                </a:lnTo>
                <a:lnTo>
                  <a:pt x="118533" y="76200"/>
                </a:lnTo>
                <a:lnTo>
                  <a:pt x="118533" y="93133"/>
                </a:lnTo>
                <a:lnTo>
                  <a:pt x="127000" y="101600"/>
                </a:lnTo>
                <a:lnTo>
                  <a:pt x="127000" y="110066"/>
                </a:lnTo>
                <a:lnTo>
                  <a:pt x="135466" y="118533"/>
                </a:lnTo>
                <a:lnTo>
                  <a:pt x="143933" y="118533"/>
                </a:lnTo>
                <a:lnTo>
                  <a:pt x="152400" y="118533"/>
                </a:lnTo>
                <a:lnTo>
                  <a:pt x="169333" y="118533"/>
                </a:lnTo>
                <a:lnTo>
                  <a:pt x="177800" y="118533"/>
                </a:lnTo>
                <a:lnTo>
                  <a:pt x="186266" y="110066"/>
                </a:lnTo>
                <a:lnTo>
                  <a:pt x="194733" y="110066"/>
                </a:lnTo>
                <a:lnTo>
                  <a:pt x="211666" y="93133"/>
                </a:lnTo>
                <a:lnTo>
                  <a:pt x="211666" y="84666"/>
                </a:lnTo>
                <a:lnTo>
                  <a:pt x="220133" y="67733"/>
                </a:lnTo>
                <a:lnTo>
                  <a:pt x="228600" y="50800"/>
                </a:lnTo>
                <a:lnTo>
                  <a:pt x="228600" y="33866"/>
                </a:lnTo>
                <a:lnTo>
                  <a:pt x="228600" y="33866"/>
                </a:lnTo>
                <a:lnTo>
                  <a:pt x="237066" y="16933"/>
                </a:lnTo>
                <a:lnTo>
                  <a:pt x="237066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8" name="Freeform 2117"/>
          <p:cNvSpPr/>
          <p:nvPr/>
        </p:nvSpPr>
        <p:spPr>
          <a:xfrm>
            <a:off x="3225800" y="3352800"/>
            <a:ext cx="42334" cy="211668"/>
          </a:xfrm>
          <a:custGeom>
            <a:avLst/>
            <a:gdLst/>
            <a:ahLst/>
            <a:cxnLst/>
            <a:rect l="0" t="0" r="0" b="0"/>
            <a:pathLst>
              <a:path w="42334" h="211668">
                <a:moveTo>
                  <a:pt x="8467" y="16933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25400"/>
                </a:lnTo>
                <a:lnTo>
                  <a:pt x="8467" y="33867"/>
                </a:lnTo>
                <a:lnTo>
                  <a:pt x="16933" y="42333"/>
                </a:lnTo>
                <a:lnTo>
                  <a:pt x="16933" y="59267"/>
                </a:lnTo>
                <a:lnTo>
                  <a:pt x="16933" y="76200"/>
                </a:lnTo>
                <a:lnTo>
                  <a:pt x="25400" y="93133"/>
                </a:lnTo>
                <a:lnTo>
                  <a:pt x="25400" y="110067"/>
                </a:lnTo>
                <a:lnTo>
                  <a:pt x="25400" y="127000"/>
                </a:lnTo>
                <a:lnTo>
                  <a:pt x="25400" y="143933"/>
                </a:lnTo>
                <a:lnTo>
                  <a:pt x="25400" y="160867"/>
                </a:lnTo>
                <a:lnTo>
                  <a:pt x="33867" y="177800"/>
                </a:lnTo>
                <a:lnTo>
                  <a:pt x="33867" y="186267"/>
                </a:lnTo>
                <a:lnTo>
                  <a:pt x="33867" y="194733"/>
                </a:lnTo>
                <a:lnTo>
                  <a:pt x="42333" y="203200"/>
                </a:lnTo>
                <a:lnTo>
                  <a:pt x="42333" y="211667"/>
                </a:lnTo>
                <a:lnTo>
                  <a:pt x="42333" y="211667"/>
                </a:lnTo>
                <a:lnTo>
                  <a:pt x="42333" y="211667"/>
                </a:lnTo>
                <a:lnTo>
                  <a:pt x="42333" y="211667"/>
                </a:lnTo>
                <a:lnTo>
                  <a:pt x="42333" y="203200"/>
                </a:lnTo>
                <a:lnTo>
                  <a:pt x="42333" y="203200"/>
                </a:lnTo>
                <a:lnTo>
                  <a:pt x="33867" y="194733"/>
                </a:lnTo>
                <a:lnTo>
                  <a:pt x="25400" y="177800"/>
                </a:lnTo>
                <a:lnTo>
                  <a:pt x="25400" y="177800"/>
                </a:lnTo>
                <a:lnTo>
                  <a:pt x="25400" y="169333"/>
                </a:lnTo>
                <a:lnTo>
                  <a:pt x="25400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9" name="Freeform 2118"/>
          <p:cNvSpPr/>
          <p:nvPr/>
        </p:nvSpPr>
        <p:spPr>
          <a:xfrm>
            <a:off x="3183467" y="3420533"/>
            <a:ext cx="194734" cy="8468"/>
          </a:xfrm>
          <a:custGeom>
            <a:avLst/>
            <a:gdLst/>
            <a:ahLst/>
            <a:cxnLst/>
            <a:rect l="0" t="0" r="0" b="0"/>
            <a:pathLst>
              <a:path w="194734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84666" y="8467"/>
                </a:lnTo>
                <a:lnTo>
                  <a:pt x="110066" y="8467"/>
                </a:lnTo>
                <a:lnTo>
                  <a:pt x="127000" y="8467"/>
                </a:lnTo>
                <a:lnTo>
                  <a:pt x="143933" y="8467"/>
                </a:lnTo>
                <a:lnTo>
                  <a:pt x="169333" y="8467"/>
                </a:lnTo>
                <a:lnTo>
                  <a:pt x="177800" y="0"/>
                </a:lnTo>
                <a:lnTo>
                  <a:pt x="177800" y="0"/>
                </a:lnTo>
                <a:lnTo>
                  <a:pt x="194733" y="0"/>
                </a:lnTo>
                <a:lnTo>
                  <a:pt x="1947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0" name="Freeform 2119"/>
          <p:cNvSpPr/>
          <p:nvPr/>
        </p:nvSpPr>
        <p:spPr>
          <a:xfrm>
            <a:off x="3716867" y="3412067"/>
            <a:ext cx="101601" cy="169334"/>
          </a:xfrm>
          <a:custGeom>
            <a:avLst/>
            <a:gdLst/>
            <a:ahLst/>
            <a:cxnLst/>
            <a:rect l="0" t="0" r="0" b="0"/>
            <a:pathLst>
              <a:path w="101601" h="169334">
                <a:moveTo>
                  <a:pt x="76200" y="0"/>
                </a:moveTo>
                <a:lnTo>
                  <a:pt x="67733" y="0"/>
                </a:lnTo>
                <a:lnTo>
                  <a:pt x="67733" y="0"/>
                </a:lnTo>
                <a:lnTo>
                  <a:pt x="59266" y="0"/>
                </a:lnTo>
                <a:lnTo>
                  <a:pt x="59266" y="0"/>
                </a:lnTo>
                <a:lnTo>
                  <a:pt x="50800" y="8466"/>
                </a:lnTo>
                <a:lnTo>
                  <a:pt x="42333" y="8466"/>
                </a:lnTo>
                <a:lnTo>
                  <a:pt x="33866" y="16933"/>
                </a:lnTo>
                <a:lnTo>
                  <a:pt x="25400" y="25400"/>
                </a:lnTo>
                <a:lnTo>
                  <a:pt x="16933" y="33866"/>
                </a:lnTo>
                <a:lnTo>
                  <a:pt x="8466" y="42333"/>
                </a:lnTo>
                <a:lnTo>
                  <a:pt x="0" y="59266"/>
                </a:lnTo>
                <a:lnTo>
                  <a:pt x="0" y="76200"/>
                </a:lnTo>
                <a:lnTo>
                  <a:pt x="0" y="93133"/>
                </a:lnTo>
                <a:lnTo>
                  <a:pt x="0" y="110066"/>
                </a:lnTo>
                <a:lnTo>
                  <a:pt x="0" y="127000"/>
                </a:lnTo>
                <a:lnTo>
                  <a:pt x="8466" y="135466"/>
                </a:lnTo>
                <a:lnTo>
                  <a:pt x="16933" y="152400"/>
                </a:lnTo>
                <a:lnTo>
                  <a:pt x="25400" y="160866"/>
                </a:lnTo>
                <a:lnTo>
                  <a:pt x="42333" y="169333"/>
                </a:lnTo>
                <a:lnTo>
                  <a:pt x="50800" y="169333"/>
                </a:lnTo>
                <a:lnTo>
                  <a:pt x="59266" y="169333"/>
                </a:lnTo>
                <a:lnTo>
                  <a:pt x="76200" y="160866"/>
                </a:lnTo>
                <a:lnTo>
                  <a:pt x="84666" y="152400"/>
                </a:lnTo>
                <a:lnTo>
                  <a:pt x="93133" y="143933"/>
                </a:lnTo>
                <a:lnTo>
                  <a:pt x="93133" y="135466"/>
                </a:lnTo>
                <a:lnTo>
                  <a:pt x="101600" y="118533"/>
                </a:lnTo>
                <a:lnTo>
                  <a:pt x="101600" y="101600"/>
                </a:lnTo>
                <a:lnTo>
                  <a:pt x="93133" y="84666"/>
                </a:lnTo>
                <a:lnTo>
                  <a:pt x="93133" y="67733"/>
                </a:lnTo>
                <a:lnTo>
                  <a:pt x="84666" y="42333"/>
                </a:lnTo>
                <a:lnTo>
                  <a:pt x="76200" y="33866"/>
                </a:lnTo>
                <a:lnTo>
                  <a:pt x="67733" y="16933"/>
                </a:lnTo>
                <a:lnTo>
                  <a:pt x="59266" y="8466"/>
                </a:lnTo>
                <a:lnTo>
                  <a:pt x="50800" y="0"/>
                </a:lnTo>
                <a:lnTo>
                  <a:pt x="42333" y="0"/>
                </a:lnTo>
                <a:lnTo>
                  <a:pt x="33866" y="0"/>
                </a:lnTo>
                <a:lnTo>
                  <a:pt x="25400" y="0"/>
                </a:lnTo>
                <a:lnTo>
                  <a:pt x="16933" y="0"/>
                </a:lnTo>
                <a:lnTo>
                  <a:pt x="16933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1" name="Freeform 2120"/>
          <p:cNvSpPr/>
          <p:nvPr/>
        </p:nvSpPr>
        <p:spPr>
          <a:xfrm>
            <a:off x="3826933" y="3420533"/>
            <a:ext cx="186268" cy="152401"/>
          </a:xfrm>
          <a:custGeom>
            <a:avLst/>
            <a:gdLst/>
            <a:ahLst/>
            <a:cxnLst/>
            <a:rect l="0" t="0" r="0" b="0"/>
            <a:pathLst>
              <a:path w="186268" h="152401">
                <a:moveTo>
                  <a:pt x="0" y="16934"/>
                </a:moveTo>
                <a:lnTo>
                  <a:pt x="8467" y="16934"/>
                </a:lnTo>
                <a:lnTo>
                  <a:pt x="8467" y="25400"/>
                </a:lnTo>
                <a:lnTo>
                  <a:pt x="16934" y="33867"/>
                </a:lnTo>
                <a:lnTo>
                  <a:pt x="25400" y="42334"/>
                </a:lnTo>
                <a:lnTo>
                  <a:pt x="25400" y="50800"/>
                </a:lnTo>
                <a:lnTo>
                  <a:pt x="25400" y="59267"/>
                </a:lnTo>
                <a:lnTo>
                  <a:pt x="33867" y="76200"/>
                </a:lnTo>
                <a:lnTo>
                  <a:pt x="33867" y="84667"/>
                </a:lnTo>
                <a:lnTo>
                  <a:pt x="33867" y="101600"/>
                </a:lnTo>
                <a:lnTo>
                  <a:pt x="42334" y="110067"/>
                </a:lnTo>
                <a:lnTo>
                  <a:pt x="42334" y="127000"/>
                </a:lnTo>
                <a:lnTo>
                  <a:pt x="42334" y="135467"/>
                </a:lnTo>
                <a:lnTo>
                  <a:pt x="42334" y="135467"/>
                </a:lnTo>
                <a:lnTo>
                  <a:pt x="42334" y="143934"/>
                </a:lnTo>
                <a:lnTo>
                  <a:pt x="42334" y="143934"/>
                </a:lnTo>
                <a:lnTo>
                  <a:pt x="42334" y="152400"/>
                </a:lnTo>
                <a:lnTo>
                  <a:pt x="42334" y="143934"/>
                </a:lnTo>
                <a:lnTo>
                  <a:pt x="33867" y="143934"/>
                </a:lnTo>
                <a:lnTo>
                  <a:pt x="33867" y="143934"/>
                </a:lnTo>
                <a:lnTo>
                  <a:pt x="33867" y="135467"/>
                </a:lnTo>
                <a:lnTo>
                  <a:pt x="42334" y="127000"/>
                </a:lnTo>
                <a:lnTo>
                  <a:pt x="42334" y="110067"/>
                </a:lnTo>
                <a:lnTo>
                  <a:pt x="42334" y="93134"/>
                </a:lnTo>
                <a:lnTo>
                  <a:pt x="42334" y="76200"/>
                </a:lnTo>
                <a:lnTo>
                  <a:pt x="42334" y="59267"/>
                </a:lnTo>
                <a:lnTo>
                  <a:pt x="42334" y="42334"/>
                </a:lnTo>
                <a:lnTo>
                  <a:pt x="50800" y="25400"/>
                </a:lnTo>
                <a:lnTo>
                  <a:pt x="50800" y="16934"/>
                </a:lnTo>
                <a:lnTo>
                  <a:pt x="59267" y="8467"/>
                </a:lnTo>
                <a:lnTo>
                  <a:pt x="67734" y="0"/>
                </a:lnTo>
                <a:lnTo>
                  <a:pt x="76200" y="0"/>
                </a:lnTo>
                <a:lnTo>
                  <a:pt x="93134" y="0"/>
                </a:lnTo>
                <a:lnTo>
                  <a:pt x="101600" y="0"/>
                </a:lnTo>
                <a:lnTo>
                  <a:pt x="110067" y="8467"/>
                </a:lnTo>
                <a:lnTo>
                  <a:pt x="118534" y="16934"/>
                </a:lnTo>
                <a:lnTo>
                  <a:pt x="127000" y="25400"/>
                </a:lnTo>
                <a:lnTo>
                  <a:pt x="135467" y="33867"/>
                </a:lnTo>
                <a:lnTo>
                  <a:pt x="143934" y="50800"/>
                </a:lnTo>
                <a:lnTo>
                  <a:pt x="152400" y="67734"/>
                </a:lnTo>
                <a:lnTo>
                  <a:pt x="152400" y="84667"/>
                </a:lnTo>
                <a:lnTo>
                  <a:pt x="160867" y="101600"/>
                </a:lnTo>
                <a:lnTo>
                  <a:pt x="160867" y="110067"/>
                </a:lnTo>
                <a:lnTo>
                  <a:pt x="160867" y="118534"/>
                </a:lnTo>
                <a:lnTo>
                  <a:pt x="160867" y="127000"/>
                </a:lnTo>
                <a:lnTo>
                  <a:pt x="169334" y="135467"/>
                </a:lnTo>
                <a:lnTo>
                  <a:pt x="177800" y="143934"/>
                </a:lnTo>
                <a:lnTo>
                  <a:pt x="177800" y="152400"/>
                </a:lnTo>
                <a:lnTo>
                  <a:pt x="177800" y="152400"/>
                </a:lnTo>
                <a:lnTo>
                  <a:pt x="186267" y="152400"/>
                </a:lnTo>
                <a:lnTo>
                  <a:pt x="186267" y="152400"/>
                </a:lnTo>
                <a:lnTo>
                  <a:pt x="186267" y="152400"/>
                </a:lnTo>
                <a:lnTo>
                  <a:pt x="186267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2" name="Freeform 2121"/>
          <p:cNvSpPr/>
          <p:nvPr/>
        </p:nvSpPr>
        <p:spPr>
          <a:xfrm>
            <a:off x="4013200" y="3429000"/>
            <a:ext cx="118534" cy="152401"/>
          </a:xfrm>
          <a:custGeom>
            <a:avLst/>
            <a:gdLst/>
            <a:ahLst/>
            <a:cxnLst/>
            <a:rect l="0" t="0" r="0" b="0"/>
            <a:pathLst>
              <a:path w="118534" h="152401">
                <a:moveTo>
                  <a:pt x="16933" y="84667"/>
                </a:moveTo>
                <a:lnTo>
                  <a:pt x="8467" y="84667"/>
                </a:lnTo>
                <a:lnTo>
                  <a:pt x="8467" y="84667"/>
                </a:lnTo>
                <a:lnTo>
                  <a:pt x="8467" y="93133"/>
                </a:lnTo>
                <a:lnTo>
                  <a:pt x="0" y="93133"/>
                </a:lnTo>
                <a:lnTo>
                  <a:pt x="0" y="101600"/>
                </a:lnTo>
                <a:lnTo>
                  <a:pt x="0" y="110067"/>
                </a:lnTo>
                <a:lnTo>
                  <a:pt x="8467" y="110067"/>
                </a:lnTo>
                <a:lnTo>
                  <a:pt x="16933" y="118533"/>
                </a:lnTo>
                <a:lnTo>
                  <a:pt x="16933" y="118533"/>
                </a:lnTo>
                <a:lnTo>
                  <a:pt x="25400" y="118533"/>
                </a:lnTo>
                <a:lnTo>
                  <a:pt x="33867" y="118533"/>
                </a:lnTo>
                <a:lnTo>
                  <a:pt x="42333" y="118533"/>
                </a:lnTo>
                <a:lnTo>
                  <a:pt x="42333" y="110067"/>
                </a:lnTo>
                <a:lnTo>
                  <a:pt x="50800" y="110067"/>
                </a:lnTo>
                <a:lnTo>
                  <a:pt x="59267" y="101600"/>
                </a:lnTo>
                <a:lnTo>
                  <a:pt x="67733" y="84667"/>
                </a:lnTo>
                <a:lnTo>
                  <a:pt x="67733" y="76200"/>
                </a:lnTo>
                <a:lnTo>
                  <a:pt x="76200" y="67733"/>
                </a:lnTo>
                <a:lnTo>
                  <a:pt x="76200" y="59267"/>
                </a:lnTo>
                <a:lnTo>
                  <a:pt x="76200" y="42333"/>
                </a:lnTo>
                <a:lnTo>
                  <a:pt x="76200" y="33867"/>
                </a:lnTo>
                <a:lnTo>
                  <a:pt x="67733" y="16933"/>
                </a:lnTo>
                <a:lnTo>
                  <a:pt x="59267" y="8467"/>
                </a:lnTo>
                <a:lnTo>
                  <a:pt x="59267" y="8467"/>
                </a:lnTo>
                <a:lnTo>
                  <a:pt x="50800" y="0"/>
                </a:lnTo>
                <a:lnTo>
                  <a:pt x="42333" y="0"/>
                </a:lnTo>
                <a:lnTo>
                  <a:pt x="42333" y="0"/>
                </a:lnTo>
                <a:lnTo>
                  <a:pt x="33867" y="0"/>
                </a:lnTo>
                <a:lnTo>
                  <a:pt x="25400" y="0"/>
                </a:lnTo>
                <a:lnTo>
                  <a:pt x="16933" y="8467"/>
                </a:lnTo>
                <a:lnTo>
                  <a:pt x="16933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67733"/>
                </a:lnTo>
                <a:lnTo>
                  <a:pt x="16933" y="76200"/>
                </a:lnTo>
                <a:lnTo>
                  <a:pt x="16933" y="93133"/>
                </a:lnTo>
                <a:lnTo>
                  <a:pt x="33867" y="101600"/>
                </a:lnTo>
                <a:lnTo>
                  <a:pt x="42333" y="118533"/>
                </a:lnTo>
                <a:lnTo>
                  <a:pt x="50800" y="127000"/>
                </a:lnTo>
                <a:lnTo>
                  <a:pt x="59267" y="135467"/>
                </a:lnTo>
                <a:lnTo>
                  <a:pt x="76200" y="143933"/>
                </a:lnTo>
                <a:lnTo>
                  <a:pt x="93133" y="143933"/>
                </a:lnTo>
                <a:lnTo>
                  <a:pt x="101600" y="152400"/>
                </a:lnTo>
                <a:lnTo>
                  <a:pt x="101600" y="152400"/>
                </a:lnTo>
                <a:lnTo>
                  <a:pt x="118533" y="143933"/>
                </a:lnTo>
                <a:lnTo>
                  <a:pt x="118533" y="143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3" name="Freeform 2122"/>
          <p:cNvSpPr/>
          <p:nvPr/>
        </p:nvSpPr>
        <p:spPr>
          <a:xfrm>
            <a:off x="4284133" y="3429000"/>
            <a:ext cx="143935" cy="160868"/>
          </a:xfrm>
          <a:custGeom>
            <a:avLst/>
            <a:gdLst/>
            <a:ahLst/>
            <a:cxnLst/>
            <a:rect l="0" t="0" r="0" b="0"/>
            <a:pathLst>
              <a:path w="143935" h="160868">
                <a:moveTo>
                  <a:pt x="0" y="84667"/>
                </a:moveTo>
                <a:lnTo>
                  <a:pt x="0" y="84667"/>
                </a:lnTo>
                <a:lnTo>
                  <a:pt x="0" y="84667"/>
                </a:lnTo>
                <a:lnTo>
                  <a:pt x="8467" y="84667"/>
                </a:lnTo>
                <a:lnTo>
                  <a:pt x="16934" y="84667"/>
                </a:lnTo>
                <a:lnTo>
                  <a:pt x="16934" y="84667"/>
                </a:lnTo>
                <a:lnTo>
                  <a:pt x="25400" y="84667"/>
                </a:lnTo>
                <a:lnTo>
                  <a:pt x="33867" y="84667"/>
                </a:lnTo>
                <a:lnTo>
                  <a:pt x="50800" y="84667"/>
                </a:lnTo>
                <a:lnTo>
                  <a:pt x="59267" y="76200"/>
                </a:lnTo>
                <a:lnTo>
                  <a:pt x="67734" y="76200"/>
                </a:lnTo>
                <a:lnTo>
                  <a:pt x="76200" y="67733"/>
                </a:lnTo>
                <a:lnTo>
                  <a:pt x="84667" y="59267"/>
                </a:lnTo>
                <a:lnTo>
                  <a:pt x="93134" y="42333"/>
                </a:lnTo>
                <a:lnTo>
                  <a:pt x="101600" y="33867"/>
                </a:lnTo>
                <a:lnTo>
                  <a:pt x="101600" y="25400"/>
                </a:lnTo>
                <a:lnTo>
                  <a:pt x="101600" y="8467"/>
                </a:lnTo>
                <a:lnTo>
                  <a:pt x="93134" y="8467"/>
                </a:lnTo>
                <a:lnTo>
                  <a:pt x="93134" y="0"/>
                </a:lnTo>
                <a:lnTo>
                  <a:pt x="84667" y="0"/>
                </a:lnTo>
                <a:lnTo>
                  <a:pt x="76200" y="0"/>
                </a:lnTo>
                <a:lnTo>
                  <a:pt x="76200" y="0"/>
                </a:lnTo>
                <a:lnTo>
                  <a:pt x="59267" y="0"/>
                </a:lnTo>
                <a:lnTo>
                  <a:pt x="50800" y="8467"/>
                </a:lnTo>
                <a:lnTo>
                  <a:pt x="42334" y="16933"/>
                </a:lnTo>
                <a:lnTo>
                  <a:pt x="33867" y="33867"/>
                </a:lnTo>
                <a:lnTo>
                  <a:pt x="33867" y="50800"/>
                </a:lnTo>
                <a:lnTo>
                  <a:pt x="25400" y="59267"/>
                </a:lnTo>
                <a:lnTo>
                  <a:pt x="25400" y="76200"/>
                </a:lnTo>
                <a:lnTo>
                  <a:pt x="25400" y="93133"/>
                </a:lnTo>
                <a:lnTo>
                  <a:pt x="25400" y="101600"/>
                </a:lnTo>
                <a:lnTo>
                  <a:pt x="33867" y="118533"/>
                </a:lnTo>
                <a:lnTo>
                  <a:pt x="42334" y="135467"/>
                </a:lnTo>
                <a:lnTo>
                  <a:pt x="50800" y="143933"/>
                </a:lnTo>
                <a:lnTo>
                  <a:pt x="59267" y="152400"/>
                </a:lnTo>
                <a:lnTo>
                  <a:pt x="76200" y="160867"/>
                </a:lnTo>
                <a:lnTo>
                  <a:pt x="93134" y="160867"/>
                </a:lnTo>
                <a:lnTo>
                  <a:pt x="101600" y="160867"/>
                </a:lnTo>
                <a:lnTo>
                  <a:pt x="118534" y="160867"/>
                </a:lnTo>
                <a:lnTo>
                  <a:pt x="135467" y="160867"/>
                </a:lnTo>
                <a:lnTo>
                  <a:pt x="135467" y="160867"/>
                </a:lnTo>
                <a:lnTo>
                  <a:pt x="143934" y="152400"/>
                </a:lnTo>
                <a:lnTo>
                  <a:pt x="143934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4" name="Freeform 2123"/>
          <p:cNvSpPr/>
          <p:nvPr/>
        </p:nvSpPr>
        <p:spPr>
          <a:xfrm>
            <a:off x="4478867" y="3454400"/>
            <a:ext cx="143934" cy="127001"/>
          </a:xfrm>
          <a:custGeom>
            <a:avLst/>
            <a:gdLst/>
            <a:ahLst/>
            <a:cxnLst/>
            <a:rect l="0" t="0" r="0" b="0"/>
            <a:pathLst>
              <a:path w="143934" h="127001">
                <a:moveTo>
                  <a:pt x="8466" y="8467"/>
                </a:move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0" y="16933"/>
                </a:lnTo>
                <a:lnTo>
                  <a:pt x="0" y="33867"/>
                </a:lnTo>
                <a:lnTo>
                  <a:pt x="0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84667"/>
                </a:lnTo>
                <a:lnTo>
                  <a:pt x="8466" y="93133"/>
                </a:lnTo>
                <a:lnTo>
                  <a:pt x="8466" y="101600"/>
                </a:lnTo>
                <a:lnTo>
                  <a:pt x="8466" y="110067"/>
                </a:lnTo>
                <a:lnTo>
                  <a:pt x="8466" y="118533"/>
                </a:lnTo>
                <a:lnTo>
                  <a:pt x="8466" y="118533"/>
                </a:lnTo>
                <a:lnTo>
                  <a:pt x="8466" y="127000"/>
                </a:lnTo>
                <a:lnTo>
                  <a:pt x="8466" y="118533"/>
                </a:lnTo>
                <a:lnTo>
                  <a:pt x="8466" y="118533"/>
                </a:lnTo>
                <a:lnTo>
                  <a:pt x="8466" y="118533"/>
                </a:lnTo>
                <a:lnTo>
                  <a:pt x="8466" y="110067"/>
                </a:lnTo>
                <a:lnTo>
                  <a:pt x="8466" y="93133"/>
                </a:lnTo>
                <a:lnTo>
                  <a:pt x="8466" y="76200"/>
                </a:lnTo>
                <a:lnTo>
                  <a:pt x="8466" y="59267"/>
                </a:lnTo>
                <a:lnTo>
                  <a:pt x="16933" y="50800"/>
                </a:lnTo>
                <a:lnTo>
                  <a:pt x="16933" y="33867"/>
                </a:lnTo>
                <a:lnTo>
                  <a:pt x="25400" y="16933"/>
                </a:lnTo>
                <a:lnTo>
                  <a:pt x="33866" y="8467"/>
                </a:lnTo>
                <a:lnTo>
                  <a:pt x="42333" y="0"/>
                </a:lnTo>
                <a:lnTo>
                  <a:pt x="50800" y="0"/>
                </a:lnTo>
                <a:lnTo>
                  <a:pt x="59266" y="0"/>
                </a:lnTo>
                <a:lnTo>
                  <a:pt x="76200" y="8467"/>
                </a:lnTo>
                <a:lnTo>
                  <a:pt x="84666" y="8467"/>
                </a:lnTo>
                <a:lnTo>
                  <a:pt x="93133" y="16933"/>
                </a:lnTo>
                <a:lnTo>
                  <a:pt x="101600" y="33867"/>
                </a:lnTo>
                <a:lnTo>
                  <a:pt x="110066" y="42333"/>
                </a:lnTo>
                <a:lnTo>
                  <a:pt x="118533" y="50800"/>
                </a:lnTo>
                <a:lnTo>
                  <a:pt x="118533" y="67733"/>
                </a:lnTo>
                <a:lnTo>
                  <a:pt x="118533" y="84667"/>
                </a:lnTo>
                <a:lnTo>
                  <a:pt x="127000" y="93133"/>
                </a:lnTo>
                <a:lnTo>
                  <a:pt x="127000" y="101600"/>
                </a:lnTo>
                <a:lnTo>
                  <a:pt x="127000" y="110067"/>
                </a:lnTo>
                <a:lnTo>
                  <a:pt x="135466" y="118533"/>
                </a:lnTo>
                <a:lnTo>
                  <a:pt x="135466" y="118533"/>
                </a:lnTo>
                <a:lnTo>
                  <a:pt x="135466" y="118533"/>
                </a:lnTo>
                <a:lnTo>
                  <a:pt x="143933" y="118533"/>
                </a:lnTo>
                <a:lnTo>
                  <a:pt x="143933" y="118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5" name="Freeform 2124"/>
          <p:cNvSpPr/>
          <p:nvPr/>
        </p:nvSpPr>
        <p:spPr>
          <a:xfrm>
            <a:off x="4656667" y="3352800"/>
            <a:ext cx="194734" cy="228601"/>
          </a:xfrm>
          <a:custGeom>
            <a:avLst/>
            <a:gdLst/>
            <a:ahLst/>
            <a:cxnLst/>
            <a:rect l="0" t="0" r="0" b="0"/>
            <a:pathLst>
              <a:path w="194734" h="228601">
                <a:moveTo>
                  <a:pt x="84666" y="118533"/>
                </a:moveTo>
                <a:lnTo>
                  <a:pt x="76200" y="118533"/>
                </a:lnTo>
                <a:lnTo>
                  <a:pt x="76200" y="110067"/>
                </a:lnTo>
                <a:lnTo>
                  <a:pt x="67733" y="110067"/>
                </a:lnTo>
                <a:lnTo>
                  <a:pt x="59266" y="110067"/>
                </a:lnTo>
                <a:lnTo>
                  <a:pt x="50800" y="110067"/>
                </a:lnTo>
                <a:lnTo>
                  <a:pt x="42333" y="110067"/>
                </a:lnTo>
                <a:lnTo>
                  <a:pt x="33866" y="110067"/>
                </a:lnTo>
                <a:lnTo>
                  <a:pt x="25400" y="118533"/>
                </a:lnTo>
                <a:lnTo>
                  <a:pt x="25400" y="127000"/>
                </a:lnTo>
                <a:lnTo>
                  <a:pt x="16933" y="135467"/>
                </a:lnTo>
                <a:lnTo>
                  <a:pt x="8466" y="143933"/>
                </a:lnTo>
                <a:lnTo>
                  <a:pt x="0" y="160867"/>
                </a:lnTo>
                <a:lnTo>
                  <a:pt x="0" y="169333"/>
                </a:lnTo>
                <a:lnTo>
                  <a:pt x="0" y="186267"/>
                </a:lnTo>
                <a:lnTo>
                  <a:pt x="0" y="194733"/>
                </a:lnTo>
                <a:lnTo>
                  <a:pt x="0" y="203200"/>
                </a:lnTo>
                <a:lnTo>
                  <a:pt x="8466" y="211667"/>
                </a:lnTo>
                <a:lnTo>
                  <a:pt x="8466" y="220133"/>
                </a:lnTo>
                <a:lnTo>
                  <a:pt x="25400" y="220133"/>
                </a:lnTo>
                <a:lnTo>
                  <a:pt x="33866" y="228600"/>
                </a:lnTo>
                <a:lnTo>
                  <a:pt x="42333" y="228600"/>
                </a:lnTo>
                <a:lnTo>
                  <a:pt x="59266" y="220133"/>
                </a:lnTo>
                <a:lnTo>
                  <a:pt x="67733" y="211667"/>
                </a:lnTo>
                <a:lnTo>
                  <a:pt x="76200" y="203200"/>
                </a:lnTo>
                <a:lnTo>
                  <a:pt x="84666" y="186267"/>
                </a:lnTo>
                <a:lnTo>
                  <a:pt x="93133" y="177800"/>
                </a:lnTo>
                <a:lnTo>
                  <a:pt x="101600" y="152400"/>
                </a:lnTo>
                <a:lnTo>
                  <a:pt x="101600" y="135467"/>
                </a:lnTo>
                <a:lnTo>
                  <a:pt x="101600" y="118533"/>
                </a:lnTo>
                <a:lnTo>
                  <a:pt x="101600" y="93133"/>
                </a:lnTo>
                <a:lnTo>
                  <a:pt x="101600" y="76200"/>
                </a:lnTo>
                <a:lnTo>
                  <a:pt x="101600" y="59267"/>
                </a:lnTo>
                <a:lnTo>
                  <a:pt x="101600" y="42333"/>
                </a:lnTo>
                <a:lnTo>
                  <a:pt x="93133" y="33867"/>
                </a:lnTo>
                <a:lnTo>
                  <a:pt x="93133" y="25400"/>
                </a:lnTo>
                <a:lnTo>
                  <a:pt x="84666" y="8467"/>
                </a:lnTo>
                <a:lnTo>
                  <a:pt x="84666" y="8467"/>
                </a:lnTo>
                <a:lnTo>
                  <a:pt x="84666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8467"/>
                </a:lnTo>
                <a:lnTo>
                  <a:pt x="76200" y="16933"/>
                </a:lnTo>
                <a:lnTo>
                  <a:pt x="76200" y="25400"/>
                </a:lnTo>
                <a:lnTo>
                  <a:pt x="76200" y="42333"/>
                </a:lnTo>
                <a:lnTo>
                  <a:pt x="76200" y="59267"/>
                </a:lnTo>
                <a:lnTo>
                  <a:pt x="84666" y="76200"/>
                </a:lnTo>
                <a:lnTo>
                  <a:pt x="84666" y="101600"/>
                </a:lnTo>
                <a:lnTo>
                  <a:pt x="84666" y="118533"/>
                </a:lnTo>
                <a:lnTo>
                  <a:pt x="84666" y="135467"/>
                </a:lnTo>
                <a:lnTo>
                  <a:pt x="93133" y="152400"/>
                </a:lnTo>
                <a:lnTo>
                  <a:pt x="101600" y="169333"/>
                </a:lnTo>
                <a:lnTo>
                  <a:pt x="110066" y="177800"/>
                </a:lnTo>
                <a:lnTo>
                  <a:pt x="118533" y="194733"/>
                </a:lnTo>
                <a:lnTo>
                  <a:pt x="127000" y="203200"/>
                </a:lnTo>
                <a:lnTo>
                  <a:pt x="143933" y="211667"/>
                </a:lnTo>
                <a:lnTo>
                  <a:pt x="152400" y="211667"/>
                </a:lnTo>
                <a:lnTo>
                  <a:pt x="169333" y="211667"/>
                </a:lnTo>
                <a:lnTo>
                  <a:pt x="177800" y="211667"/>
                </a:lnTo>
                <a:lnTo>
                  <a:pt x="186266" y="203200"/>
                </a:lnTo>
                <a:lnTo>
                  <a:pt x="186266" y="203200"/>
                </a:lnTo>
                <a:lnTo>
                  <a:pt x="194733" y="203200"/>
                </a:lnTo>
                <a:lnTo>
                  <a:pt x="194733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6" name="Freeform 2125"/>
          <p:cNvSpPr/>
          <p:nvPr/>
        </p:nvSpPr>
        <p:spPr>
          <a:xfrm>
            <a:off x="4885267" y="3471333"/>
            <a:ext cx="33867" cy="203201"/>
          </a:xfrm>
          <a:custGeom>
            <a:avLst/>
            <a:gdLst/>
            <a:ahLst/>
            <a:cxnLst/>
            <a:rect l="0" t="0" r="0" b="0"/>
            <a:pathLst>
              <a:path w="33867" h="2032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8466" y="67734"/>
                </a:lnTo>
                <a:lnTo>
                  <a:pt x="8466" y="93134"/>
                </a:lnTo>
                <a:lnTo>
                  <a:pt x="16933" y="110067"/>
                </a:lnTo>
                <a:lnTo>
                  <a:pt x="16933" y="127000"/>
                </a:lnTo>
                <a:lnTo>
                  <a:pt x="25400" y="143934"/>
                </a:lnTo>
                <a:lnTo>
                  <a:pt x="25400" y="160867"/>
                </a:lnTo>
                <a:lnTo>
                  <a:pt x="25400" y="169334"/>
                </a:lnTo>
                <a:lnTo>
                  <a:pt x="33866" y="186267"/>
                </a:lnTo>
                <a:lnTo>
                  <a:pt x="33866" y="194734"/>
                </a:lnTo>
                <a:lnTo>
                  <a:pt x="33866" y="203200"/>
                </a:lnTo>
                <a:lnTo>
                  <a:pt x="33866" y="203200"/>
                </a:lnTo>
                <a:lnTo>
                  <a:pt x="33866" y="194734"/>
                </a:lnTo>
                <a:lnTo>
                  <a:pt x="33866" y="194734"/>
                </a:lnTo>
                <a:lnTo>
                  <a:pt x="33866" y="194734"/>
                </a:lnTo>
                <a:lnTo>
                  <a:pt x="33866" y="186267"/>
                </a:lnTo>
                <a:lnTo>
                  <a:pt x="33866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7" name="Freeform 2126"/>
          <p:cNvSpPr/>
          <p:nvPr/>
        </p:nvSpPr>
        <p:spPr>
          <a:xfrm>
            <a:off x="4885267" y="3437467"/>
            <a:ext cx="84667" cy="135467"/>
          </a:xfrm>
          <a:custGeom>
            <a:avLst/>
            <a:gdLst/>
            <a:ahLst/>
            <a:cxnLst/>
            <a:rect l="0" t="0" r="0" b="0"/>
            <a:pathLst>
              <a:path w="84667" h="135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8466"/>
                </a:lnTo>
                <a:lnTo>
                  <a:pt x="33866" y="8466"/>
                </a:lnTo>
                <a:lnTo>
                  <a:pt x="50800" y="16933"/>
                </a:lnTo>
                <a:lnTo>
                  <a:pt x="59266" y="25400"/>
                </a:lnTo>
                <a:lnTo>
                  <a:pt x="76200" y="33866"/>
                </a:lnTo>
                <a:lnTo>
                  <a:pt x="76200" y="50800"/>
                </a:lnTo>
                <a:lnTo>
                  <a:pt x="84666" y="67733"/>
                </a:lnTo>
                <a:lnTo>
                  <a:pt x="84666" y="76200"/>
                </a:lnTo>
                <a:lnTo>
                  <a:pt x="84666" y="93133"/>
                </a:lnTo>
                <a:lnTo>
                  <a:pt x="84666" y="110066"/>
                </a:lnTo>
                <a:lnTo>
                  <a:pt x="76200" y="118533"/>
                </a:lnTo>
                <a:lnTo>
                  <a:pt x="67733" y="127000"/>
                </a:lnTo>
                <a:lnTo>
                  <a:pt x="67733" y="127000"/>
                </a:lnTo>
                <a:lnTo>
                  <a:pt x="50800" y="135466"/>
                </a:lnTo>
                <a:lnTo>
                  <a:pt x="50800" y="135466"/>
                </a:lnTo>
                <a:lnTo>
                  <a:pt x="42333" y="135466"/>
                </a:lnTo>
                <a:lnTo>
                  <a:pt x="33866" y="127000"/>
                </a:lnTo>
                <a:lnTo>
                  <a:pt x="33866" y="127000"/>
                </a:lnTo>
                <a:lnTo>
                  <a:pt x="25400" y="118533"/>
                </a:lnTo>
                <a:lnTo>
                  <a:pt x="25400" y="118533"/>
                </a:lnTo>
                <a:lnTo>
                  <a:pt x="25400" y="110066"/>
                </a:lnTo>
                <a:lnTo>
                  <a:pt x="25400" y="110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8" name="Freeform 2127"/>
          <p:cNvSpPr/>
          <p:nvPr/>
        </p:nvSpPr>
        <p:spPr>
          <a:xfrm>
            <a:off x="5046133" y="3479800"/>
            <a:ext cx="84668" cy="110068"/>
          </a:xfrm>
          <a:custGeom>
            <a:avLst/>
            <a:gdLst/>
            <a:ahLst/>
            <a:cxnLst/>
            <a:rect l="0" t="0" r="0" b="0"/>
            <a:pathLst>
              <a:path w="84668" h="110068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16934" y="8467"/>
                </a:lnTo>
                <a:lnTo>
                  <a:pt x="16934" y="16933"/>
                </a:lnTo>
                <a:lnTo>
                  <a:pt x="16934" y="25400"/>
                </a:lnTo>
                <a:lnTo>
                  <a:pt x="8467" y="33867"/>
                </a:lnTo>
                <a:lnTo>
                  <a:pt x="8467" y="42333"/>
                </a:lnTo>
                <a:lnTo>
                  <a:pt x="0" y="50800"/>
                </a:lnTo>
                <a:lnTo>
                  <a:pt x="0" y="59267"/>
                </a:lnTo>
                <a:lnTo>
                  <a:pt x="0" y="76200"/>
                </a:lnTo>
                <a:lnTo>
                  <a:pt x="8467" y="84667"/>
                </a:lnTo>
                <a:lnTo>
                  <a:pt x="16934" y="93133"/>
                </a:lnTo>
                <a:lnTo>
                  <a:pt x="25400" y="101600"/>
                </a:lnTo>
                <a:lnTo>
                  <a:pt x="33867" y="110067"/>
                </a:lnTo>
                <a:lnTo>
                  <a:pt x="42334" y="110067"/>
                </a:lnTo>
                <a:lnTo>
                  <a:pt x="50800" y="110067"/>
                </a:lnTo>
                <a:lnTo>
                  <a:pt x="59267" y="110067"/>
                </a:lnTo>
                <a:lnTo>
                  <a:pt x="67734" y="101600"/>
                </a:lnTo>
                <a:lnTo>
                  <a:pt x="76200" y="101600"/>
                </a:lnTo>
                <a:lnTo>
                  <a:pt x="76200" y="93133"/>
                </a:lnTo>
                <a:lnTo>
                  <a:pt x="84667" y="84667"/>
                </a:lnTo>
                <a:lnTo>
                  <a:pt x="84667" y="67733"/>
                </a:lnTo>
                <a:lnTo>
                  <a:pt x="84667" y="59267"/>
                </a:lnTo>
                <a:lnTo>
                  <a:pt x="76200" y="50800"/>
                </a:lnTo>
                <a:lnTo>
                  <a:pt x="76200" y="33867"/>
                </a:lnTo>
                <a:lnTo>
                  <a:pt x="67734" y="25400"/>
                </a:lnTo>
                <a:lnTo>
                  <a:pt x="59267" y="16933"/>
                </a:lnTo>
                <a:lnTo>
                  <a:pt x="50800" y="8467"/>
                </a:lnTo>
                <a:lnTo>
                  <a:pt x="42334" y="8467"/>
                </a:lnTo>
                <a:lnTo>
                  <a:pt x="33867" y="8467"/>
                </a:lnTo>
                <a:lnTo>
                  <a:pt x="25400" y="0"/>
                </a:lnTo>
                <a:lnTo>
                  <a:pt x="25400" y="0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9" name="Freeform 2128"/>
          <p:cNvSpPr/>
          <p:nvPr/>
        </p:nvSpPr>
        <p:spPr>
          <a:xfrm>
            <a:off x="5207000" y="3471333"/>
            <a:ext cx="84668" cy="135468"/>
          </a:xfrm>
          <a:custGeom>
            <a:avLst/>
            <a:gdLst/>
            <a:ahLst/>
            <a:cxnLst/>
            <a:rect l="0" t="0" r="0" b="0"/>
            <a:pathLst>
              <a:path w="84668" h="135468">
                <a:moveTo>
                  <a:pt x="0" y="0"/>
                </a:moveTo>
                <a:lnTo>
                  <a:pt x="0" y="0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42334"/>
                </a:lnTo>
                <a:lnTo>
                  <a:pt x="16933" y="59267"/>
                </a:lnTo>
                <a:lnTo>
                  <a:pt x="16933" y="67734"/>
                </a:lnTo>
                <a:lnTo>
                  <a:pt x="16933" y="84667"/>
                </a:lnTo>
                <a:lnTo>
                  <a:pt x="25400" y="93134"/>
                </a:lnTo>
                <a:lnTo>
                  <a:pt x="25400" y="110067"/>
                </a:lnTo>
                <a:lnTo>
                  <a:pt x="33867" y="118534"/>
                </a:lnTo>
                <a:lnTo>
                  <a:pt x="42333" y="127000"/>
                </a:lnTo>
                <a:lnTo>
                  <a:pt x="50800" y="127000"/>
                </a:lnTo>
                <a:lnTo>
                  <a:pt x="50800" y="135467"/>
                </a:lnTo>
                <a:lnTo>
                  <a:pt x="59267" y="135467"/>
                </a:lnTo>
                <a:lnTo>
                  <a:pt x="67733" y="135467"/>
                </a:lnTo>
                <a:lnTo>
                  <a:pt x="76200" y="127000"/>
                </a:lnTo>
                <a:lnTo>
                  <a:pt x="76200" y="118534"/>
                </a:lnTo>
                <a:lnTo>
                  <a:pt x="76200" y="110067"/>
                </a:lnTo>
                <a:lnTo>
                  <a:pt x="76200" y="110067"/>
                </a:lnTo>
                <a:lnTo>
                  <a:pt x="84667" y="101600"/>
                </a:lnTo>
                <a:lnTo>
                  <a:pt x="84667" y="101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0" name="Freeform 2129"/>
          <p:cNvSpPr/>
          <p:nvPr/>
        </p:nvSpPr>
        <p:spPr>
          <a:xfrm>
            <a:off x="5300133" y="3454400"/>
            <a:ext cx="169335" cy="143934"/>
          </a:xfrm>
          <a:custGeom>
            <a:avLst/>
            <a:gdLst/>
            <a:ahLst/>
            <a:cxnLst/>
            <a:rect l="0" t="0" r="0" b="0"/>
            <a:pathLst>
              <a:path w="169335" h="143934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8467" y="59267"/>
                </a:lnTo>
                <a:lnTo>
                  <a:pt x="8467" y="67733"/>
                </a:lnTo>
                <a:lnTo>
                  <a:pt x="8467" y="84667"/>
                </a:lnTo>
                <a:lnTo>
                  <a:pt x="8467" y="93133"/>
                </a:lnTo>
                <a:lnTo>
                  <a:pt x="8467" y="101600"/>
                </a:lnTo>
                <a:lnTo>
                  <a:pt x="8467" y="110067"/>
                </a:lnTo>
                <a:lnTo>
                  <a:pt x="8467" y="118533"/>
                </a:lnTo>
                <a:lnTo>
                  <a:pt x="8467" y="118533"/>
                </a:lnTo>
                <a:lnTo>
                  <a:pt x="8467" y="118533"/>
                </a:lnTo>
                <a:lnTo>
                  <a:pt x="8467" y="118533"/>
                </a:lnTo>
                <a:lnTo>
                  <a:pt x="8467" y="118533"/>
                </a:lnTo>
                <a:lnTo>
                  <a:pt x="8467" y="110067"/>
                </a:lnTo>
                <a:lnTo>
                  <a:pt x="8467" y="101600"/>
                </a:lnTo>
                <a:lnTo>
                  <a:pt x="8467" y="93133"/>
                </a:lnTo>
                <a:lnTo>
                  <a:pt x="8467" y="76200"/>
                </a:lnTo>
                <a:lnTo>
                  <a:pt x="8467" y="59267"/>
                </a:lnTo>
                <a:lnTo>
                  <a:pt x="16934" y="50800"/>
                </a:lnTo>
                <a:lnTo>
                  <a:pt x="16934" y="33867"/>
                </a:lnTo>
                <a:lnTo>
                  <a:pt x="25400" y="16933"/>
                </a:lnTo>
                <a:lnTo>
                  <a:pt x="33867" y="16933"/>
                </a:lnTo>
                <a:lnTo>
                  <a:pt x="42334" y="8467"/>
                </a:lnTo>
                <a:lnTo>
                  <a:pt x="50800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84667" y="16933"/>
                </a:lnTo>
                <a:lnTo>
                  <a:pt x="93134" y="16933"/>
                </a:lnTo>
                <a:lnTo>
                  <a:pt x="101600" y="33867"/>
                </a:lnTo>
                <a:lnTo>
                  <a:pt x="110067" y="50800"/>
                </a:lnTo>
                <a:lnTo>
                  <a:pt x="118534" y="59267"/>
                </a:lnTo>
                <a:lnTo>
                  <a:pt x="118534" y="76200"/>
                </a:lnTo>
                <a:lnTo>
                  <a:pt x="127000" y="93133"/>
                </a:lnTo>
                <a:lnTo>
                  <a:pt x="127000" y="101600"/>
                </a:lnTo>
                <a:lnTo>
                  <a:pt x="127000" y="118533"/>
                </a:lnTo>
                <a:lnTo>
                  <a:pt x="135467" y="127000"/>
                </a:lnTo>
                <a:lnTo>
                  <a:pt x="143934" y="135467"/>
                </a:lnTo>
                <a:lnTo>
                  <a:pt x="143934" y="135467"/>
                </a:lnTo>
                <a:lnTo>
                  <a:pt x="152400" y="143933"/>
                </a:lnTo>
                <a:lnTo>
                  <a:pt x="160867" y="143933"/>
                </a:lnTo>
                <a:lnTo>
                  <a:pt x="160867" y="135467"/>
                </a:lnTo>
                <a:lnTo>
                  <a:pt x="160867" y="135467"/>
                </a:lnTo>
                <a:lnTo>
                  <a:pt x="169334" y="135467"/>
                </a:lnTo>
                <a:lnTo>
                  <a:pt x="169334" y="135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1" name="Freeform 2130"/>
          <p:cNvSpPr/>
          <p:nvPr/>
        </p:nvSpPr>
        <p:spPr>
          <a:xfrm>
            <a:off x="5486400" y="3369733"/>
            <a:ext cx="33868" cy="203201"/>
          </a:xfrm>
          <a:custGeom>
            <a:avLst/>
            <a:gdLst/>
            <a:ahLst/>
            <a:cxnLst/>
            <a:rect l="0" t="0" r="0" b="0"/>
            <a:pathLst>
              <a:path w="33868" h="2032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7" y="25400"/>
                </a:lnTo>
                <a:lnTo>
                  <a:pt x="8467" y="42334"/>
                </a:lnTo>
                <a:lnTo>
                  <a:pt x="16933" y="59267"/>
                </a:lnTo>
                <a:lnTo>
                  <a:pt x="16933" y="76200"/>
                </a:lnTo>
                <a:lnTo>
                  <a:pt x="25400" y="101600"/>
                </a:lnTo>
                <a:lnTo>
                  <a:pt x="25400" y="118534"/>
                </a:lnTo>
                <a:lnTo>
                  <a:pt x="33867" y="135467"/>
                </a:lnTo>
                <a:lnTo>
                  <a:pt x="33867" y="152400"/>
                </a:lnTo>
                <a:lnTo>
                  <a:pt x="33867" y="169334"/>
                </a:lnTo>
                <a:lnTo>
                  <a:pt x="33867" y="177800"/>
                </a:lnTo>
                <a:lnTo>
                  <a:pt x="33867" y="186267"/>
                </a:lnTo>
                <a:lnTo>
                  <a:pt x="33867" y="194734"/>
                </a:lnTo>
                <a:lnTo>
                  <a:pt x="33867" y="203200"/>
                </a:lnTo>
                <a:lnTo>
                  <a:pt x="33867" y="203200"/>
                </a:lnTo>
                <a:lnTo>
                  <a:pt x="33867" y="203200"/>
                </a:lnTo>
                <a:lnTo>
                  <a:pt x="25400" y="194734"/>
                </a:lnTo>
                <a:lnTo>
                  <a:pt x="25400" y="194734"/>
                </a:lnTo>
                <a:lnTo>
                  <a:pt x="25400" y="194734"/>
                </a:lnTo>
                <a:lnTo>
                  <a:pt x="16933" y="177800"/>
                </a:lnTo>
                <a:lnTo>
                  <a:pt x="16933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2" name="Freeform 2131"/>
          <p:cNvSpPr/>
          <p:nvPr/>
        </p:nvSpPr>
        <p:spPr>
          <a:xfrm>
            <a:off x="5444067" y="3454400"/>
            <a:ext cx="194734" cy="8468"/>
          </a:xfrm>
          <a:custGeom>
            <a:avLst/>
            <a:gdLst/>
            <a:ahLst/>
            <a:cxnLst/>
            <a:rect l="0" t="0" r="0" b="0"/>
            <a:pathLst>
              <a:path w="194734" h="8468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33866" y="0"/>
                </a:lnTo>
                <a:lnTo>
                  <a:pt x="59266" y="0"/>
                </a:lnTo>
                <a:lnTo>
                  <a:pt x="76200" y="8467"/>
                </a:lnTo>
                <a:lnTo>
                  <a:pt x="93133" y="8467"/>
                </a:lnTo>
                <a:lnTo>
                  <a:pt x="118533" y="8467"/>
                </a:lnTo>
                <a:lnTo>
                  <a:pt x="143933" y="8467"/>
                </a:lnTo>
                <a:lnTo>
                  <a:pt x="160866" y="0"/>
                </a:lnTo>
                <a:lnTo>
                  <a:pt x="186266" y="0"/>
                </a:lnTo>
                <a:lnTo>
                  <a:pt x="186266" y="0"/>
                </a:lnTo>
                <a:lnTo>
                  <a:pt x="194733" y="0"/>
                </a:lnTo>
                <a:lnTo>
                  <a:pt x="1947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3" name="Freeform 2132"/>
          <p:cNvSpPr/>
          <p:nvPr/>
        </p:nvSpPr>
        <p:spPr>
          <a:xfrm>
            <a:off x="5833533" y="3462867"/>
            <a:ext cx="76201" cy="127001"/>
          </a:xfrm>
          <a:custGeom>
            <a:avLst/>
            <a:gdLst/>
            <a:ahLst/>
            <a:cxnLst/>
            <a:rect l="0" t="0" r="0" b="0"/>
            <a:pathLst>
              <a:path w="76201" h="127001">
                <a:moveTo>
                  <a:pt x="50800" y="8466"/>
                </a:moveTo>
                <a:lnTo>
                  <a:pt x="50800" y="8466"/>
                </a:lnTo>
                <a:lnTo>
                  <a:pt x="50800" y="8466"/>
                </a:lnTo>
                <a:lnTo>
                  <a:pt x="50800" y="0"/>
                </a:lnTo>
                <a:lnTo>
                  <a:pt x="50800" y="0"/>
                </a:lnTo>
                <a:lnTo>
                  <a:pt x="42334" y="0"/>
                </a:lnTo>
                <a:lnTo>
                  <a:pt x="42334" y="0"/>
                </a:lnTo>
                <a:lnTo>
                  <a:pt x="33867" y="0"/>
                </a:lnTo>
                <a:lnTo>
                  <a:pt x="33867" y="8466"/>
                </a:lnTo>
                <a:lnTo>
                  <a:pt x="33867" y="8466"/>
                </a:lnTo>
                <a:lnTo>
                  <a:pt x="25400" y="16933"/>
                </a:lnTo>
                <a:lnTo>
                  <a:pt x="16934" y="25400"/>
                </a:lnTo>
                <a:lnTo>
                  <a:pt x="16934" y="33866"/>
                </a:lnTo>
                <a:lnTo>
                  <a:pt x="8467" y="42333"/>
                </a:lnTo>
                <a:lnTo>
                  <a:pt x="0" y="59266"/>
                </a:lnTo>
                <a:lnTo>
                  <a:pt x="0" y="76200"/>
                </a:lnTo>
                <a:lnTo>
                  <a:pt x="0" y="84666"/>
                </a:lnTo>
                <a:lnTo>
                  <a:pt x="0" y="101600"/>
                </a:lnTo>
                <a:lnTo>
                  <a:pt x="8467" y="110066"/>
                </a:lnTo>
                <a:lnTo>
                  <a:pt x="16934" y="118533"/>
                </a:lnTo>
                <a:lnTo>
                  <a:pt x="25400" y="118533"/>
                </a:lnTo>
                <a:lnTo>
                  <a:pt x="33867" y="127000"/>
                </a:lnTo>
                <a:lnTo>
                  <a:pt x="50800" y="127000"/>
                </a:lnTo>
                <a:lnTo>
                  <a:pt x="59267" y="118533"/>
                </a:lnTo>
                <a:lnTo>
                  <a:pt x="67734" y="118533"/>
                </a:lnTo>
                <a:lnTo>
                  <a:pt x="76200" y="110066"/>
                </a:lnTo>
                <a:lnTo>
                  <a:pt x="76200" y="101600"/>
                </a:lnTo>
                <a:lnTo>
                  <a:pt x="76200" y="84666"/>
                </a:lnTo>
                <a:lnTo>
                  <a:pt x="76200" y="76200"/>
                </a:lnTo>
                <a:lnTo>
                  <a:pt x="67734" y="59266"/>
                </a:lnTo>
                <a:lnTo>
                  <a:pt x="67734" y="42333"/>
                </a:lnTo>
                <a:lnTo>
                  <a:pt x="59267" y="33866"/>
                </a:lnTo>
                <a:lnTo>
                  <a:pt x="50800" y="25400"/>
                </a:lnTo>
                <a:lnTo>
                  <a:pt x="42334" y="16933"/>
                </a:lnTo>
                <a:lnTo>
                  <a:pt x="33867" y="8466"/>
                </a:lnTo>
                <a:lnTo>
                  <a:pt x="25400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33867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4" name="Freeform 2133"/>
          <p:cNvSpPr/>
          <p:nvPr/>
        </p:nvSpPr>
        <p:spPr>
          <a:xfrm>
            <a:off x="5960533" y="3479800"/>
            <a:ext cx="8468" cy="1"/>
          </a:xfrm>
          <a:custGeom>
            <a:avLst/>
            <a:gdLst/>
            <a:ahLst/>
            <a:cxnLst/>
            <a:rect l="0" t="0" r="0" b="0"/>
            <a:pathLst>
              <a:path w="8468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5" name="Freeform 2134"/>
          <p:cNvSpPr/>
          <p:nvPr/>
        </p:nvSpPr>
        <p:spPr>
          <a:xfrm>
            <a:off x="5977467" y="3488267"/>
            <a:ext cx="1" cy="8467"/>
          </a:xfrm>
          <a:custGeom>
            <a:avLst/>
            <a:gdLst/>
            <a:ahLst/>
            <a:cxnLst/>
            <a:rect l="0" t="0" r="0" b="0"/>
            <a:pathLst>
              <a:path w="1" h="84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6" name="Freeform 2135"/>
          <p:cNvSpPr/>
          <p:nvPr/>
        </p:nvSpPr>
        <p:spPr>
          <a:xfrm>
            <a:off x="5977467" y="3437467"/>
            <a:ext cx="160867" cy="143934"/>
          </a:xfrm>
          <a:custGeom>
            <a:avLst/>
            <a:gdLst/>
            <a:ahLst/>
            <a:cxnLst/>
            <a:rect l="0" t="0" r="0" b="0"/>
            <a:pathLst>
              <a:path w="160867" h="143934">
                <a:moveTo>
                  <a:pt x="16933" y="84666"/>
                </a:moveTo>
                <a:lnTo>
                  <a:pt x="16933" y="84666"/>
                </a:lnTo>
                <a:lnTo>
                  <a:pt x="16933" y="93133"/>
                </a:lnTo>
                <a:lnTo>
                  <a:pt x="16933" y="110066"/>
                </a:lnTo>
                <a:lnTo>
                  <a:pt x="16933" y="110066"/>
                </a:lnTo>
                <a:lnTo>
                  <a:pt x="8466" y="118533"/>
                </a:lnTo>
                <a:lnTo>
                  <a:pt x="8466" y="127000"/>
                </a:lnTo>
                <a:lnTo>
                  <a:pt x="8466" y="127000"/>
                </a:lnTo>
                <a:lnTo>
                  <a:pt x="0" y="127000"/>
                </a:lnTo>
                <a:lnTo>
                  <a:pt x="0" y="127000"/>
                </a:lnTo>
                <a:lnTo>
                  <a:pt x="0" y="118533"/>
                </a:lnTo>
                <a:lnTo>
                  <a:pt x="0" y="110066"/>
                </a:lnTo>
                <a:lnTo>
                  <a:pt x="0" y="101600"/>
                </a:lnTo>
                <a:lnTo>
                  <a:pt x="0" y="93133"/>
                </a:lnTo>
                <a:lnTo>
                  <a:pt x="0" y="76200"/>
                </a:lnTo>
                <a:lnTo>
                  <a:pt x="0" y="67733"/>
                </a:lnTo>
                <a:lnTo>
                  <a:pt x="8466" y="50800"/>
                </a:lnTo>
                <a:lnTo>
                  <a:pt x="16933" y="33866"/>
                </a:lnTo>
                <a:lnTo>
                  <a:pt x="25400" y="25400"/>
                </a:lnTo>
                <a:lnTo>
                  <a:pt x="25400" y="16933"/>
                </a:lnTo>
                <a:lnTo>
                  <a:pt x="33866" y="8466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76200" y="0"/>
                </a:lnTo>
                <a:lnTo>
                  <a:pt x="84666" y="8466"/>
                </a:lnTo>
                <a:lnTo>
                  <a:pt x="93133" y="16933"/>
                </a:lnTo>
                <a:lnTo>
                  <a:pt x="101600" y="25400"/>
                </a:lnTo>
                <a:lnTo>
                  <a:pt x="118533" y="33866"/>
                </a:lnTo>
                <a:lnTo>
                  <a:pt x="127000" y="42333"/>
                </a:lnTo>
                <a:lnTo>
                  <a:pt x="135466" y="50800"/>
                </a:lnTo>
                <a:lnTo>
                  <a:pt x="135466" y="59266"/>
                </a:lnTo>
                <a:lnTo>
                  <a:pt x="135466" y="67733"/>
                </a:lnTo>
                <a:lnTo>
                  <a:pt x="143933" y="76200"/>
                </a:lnTo>
                <a:lnTo>
                  <a:pt x="143933" y="93133"/>
                </a:lnTo>
                <a:lnTo>
                  <a:pt x="143933" y="101600"/>
                </a:lnTo>
                <a:lnTo>
                  <a:pt x="152400" y="110066"/>
                </a:lnTo>
                <a:lnTo>
                  <a:pt x="152400" y="118533"/>
                </a:lnTo>
                <a:lnTo>
                  <a:pt x="152400" y="127000"/>
                </a:lnTo>
                <a:lnTo>
                  <a:pt x="160866" y="135466"/>
                </a:lnTo>
                <a:lnTo>
                  <a:pt x="160866" y="135466"/>
                </a:lnTo>
                <a:lnTo>
                  <a:pt x="160866" y="143933"/>
                </a:lnTo>
                <a:lnTo>
                  <a:pt x="160866" y="143933"/>
                </a:lnTo>
                <a:lnTo>
                  <a:pt x="160866" y="135466"/>
                </a:lnTo>
                <a:lnTo>
                  <a:pt x="160866" y="135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7" name="Freeform 2136"/>
          <p:cNvSpPr/>
          <p:nvPr/>
        </p:nvSpPr>
        <p:spPr>
          <a:xfrm>
            <a:off x="1092200" y="3708400"/>
            <a:ext cx="152401" cy="177801"/>
          </a:xfrm>
          <a:custGeom>
            <a:avLst/>
            <a:gdLst/>
            <a:ahLst/>
            <a:cxnLst/>
            <a:rect l="0" t="0" r="0" b="0"/>
            <a:pathLst>
              <a:path w="152401" h="177801">
                <a:moveTo>
                  <a:pt x="93133" y="50800"/>
                </a:moveTo>
                <a:lnTo>
                  <a:pt x="93133" y="50800"/>
                </a:lnTo>
                <a:lnTo>
                  <a:pt x="93133" y="42333"/>
                </a:lnTo>
                <a:lnTo>
                  <a:pt x="101600" y="42333"/>
                </a:lnTo>
                <a:lnTo>
                  <a:pt x="101600" y="42333"/>
                </a:lnTo>
                <a:lnTo>
                  <a:pt x="110067" y="33867"/>
                </a:lnTo>
                <a:lnTo>
                  <a:pt x="110067" y="33867"/>
                </a:lnTo>
                <a:lnTo>
                  <a:pt x="110067" y="33867"/>
                </a:lnTo>
                <a:lnTo>
                  <a:pt x="110067" y="33867"/>
                </a:lnTo>
                <a:lnTo>
                  <a:pt x="110067" y="33867"/>
                </a:lnTo>
                <a:lnTo>
                  <a:pt x="110067" y="33867"/>
                </a:lnTo>
                <a:lnTo>
                  <a:pt x="110067" y="33867"/>
                </a:lnTo>
                <a:lnTo>
                  <a:pt x="110067" y="33867"/>
                </a:lnTo>
                <a:lnTo>
                  <a:pt x="110067" y="33867"/>
                </a:lnTo>
                <a:lnTo>
                  <a:pt x="110067" y="33867"/>
                </a:lnTo>
                <a:lnTo>
                  <a:pt x="110067" y="33867"/>
                </a:lnTo>
                <a:lnTo>
                  <a:pt x="110067" y="33867"/>
                </a:lnTo>
                <a:lnTo>
                  <a:pt x="110067" y="33867"/>
                </a:lnTo>
                <a:lnTo>
                  <a:pt x="110067" y="33867"/>
                </a:lnTo>
                <a:lnTo>
                  <a:pt x="110067" y="25400"/>
                </a:lnTo>
                <a:lnTo>
                  <a:pt x="101600" y="25400"/>
                </a:lnTo>
                <a:lnTo>
                  <a:pt x="93133" y="16933"/>
                </a:lnTo>
                <a:lnTo>
                  <a:pt x="93133" y="8467"/>
                </a:lnTo>
                <a:lnTo>
                  <a:pt x="84667" y="8467"/>
                </a:lnTo>
                <a:lnTo>
                  <a:pt x="76200" y="0"/>
                </a:lnTo>
                <a:lnTo>
                  <a:pt x="67733" y="0"/>
                </a:lnTo>
                <a:lnTo>
                  <a:pt x="59267" y="0"/>
                </a:lnTo>
                <a:lnTo>
                  <a:pt x="50800" y="8467"/>
                </a:lnTo>
                <a:lnTo>
                  <a:pt x="42333" y="8467"/>
                </a:lnTo>
                <a:lnTo>
                  <a:pt x="33867" y="25400"/>
                </a:lnTo>
                <a:lnTo>
                  <a:pt x="25400" y="33867"/>
                </a:lnTo>
                <a:lnTo>
                  <a:pt x="16933" y="50800"/>
                </a:lnTo>
                <a:lnTo>
                  <a:pt x="8467" y="67733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3"/>
                </a:lnTo>
                <a:lnTo>
                  <a:pt x="0" y="127000"/>
                </a:lnTo>
                <a:lnTo>
                  <a:pt x="8467" y="143933"/>
                </a:lnTo>
                <a:lnTo>
                  <a:pt x="16933" y="152400"/>
                </a:lnTo>
                <a:lnTo>
                  <a:pt x="25400" y="160867"/>
                </a:lnTo>
                <a:lnTo>
                  <a:pt x="33867" y="169333"/>
                </a:lnTo>
                <a:lnTo>
                  <a:pt x="50800" y="177800"/>
                </a:lnTo>
                <a:lnTo>
                  <a:pt x="59267" y="177800"/>
                </a:lnTo>
                <a:lnTo>
                  <a:pt x="76200" y="177800"/>
                </a:lnTo>
                <a:lnTo>
                  <a:pt x="84667" y="177800"/>
                </a:lnTo>
                <a:lnTo>
                  <a:pt x="101600" y="177800"/>
                </a:lnTo>
                <a:lnTo>
                  <a:pt x="118533" y="169333"/>
                </a:lnTo>
                <a:lnTo>
                  <a:pt x="127000" y="160867"/>
                </a:lnTo>
                <a:lnTo>
                  <a:pt x="143933" y="152400"/>
                </a:lnTo>
                <a:lnTo>
                  <a:pt x="143933" y="152400"/>
                </a:lnTo>
                <a:lnTo>
                  <a:pt x="152400" y="143933"/>
                </a:lnTo>
                <a:lnTo>
                  <a:pt x="152400" y="143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8" name="Freeform 2137"/>
          <p:cNvSpPr/>
          <p:nvPr/>
        </p:nvSpPr>
        <p:spPr>
          <a:xfrm>
            <a:off x="1320800" y="3750733"/>
            <a:ext cx="33868" cy="135468"/>
          </a:xfrm>
          <a:custGeom>
            <a:avLst/>
            <a:gdLst/>
            <a:ahLst/>
            <a:cxnLst/>
            <a:rect l="0" t="0" r="0" b="0"/>
            <a:pathLst>
              <a:path w="33868" h="135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42334"/>
                </a:lnTo>
                <a:lnTo>
                  <a:pt x="8467" y="59267"/>
                </a:lnTo>
                <a:lnTo>
                  <a:pt x="8467" y="67734"/>
                </a:lnTo>
                <a:lnTo>
                  <a:pt x="8467" y="84667"/>
                </a:lnTo>
                <a:lnTo>
                  <a:pt x="8467" y="93134"/>
                </a:lnTo>
                <a:lnTo>
                  <a:pt x="8467" y="110067"/>
                </a:lnTo>
                <a:lnTo>
                  <a:pt x="8467" y="118534"/>
                </a:lnTo>
                <a:lnTo>
                  <a:pt x="8467" y="127000"/>
                </a:lnTo>
                <a:lnTo>
                  <a:pt x="16933" y="135467"/>
                </a:lnTo>
                <a:lnTo>
                  <a:pt x="16933" y="135467"/>
                </a:lnTo>
                <a:lnTo>
                  <a:pt x="25400" y="135467"/>
                </a:lnTo>
                <a:lnTo>
                  <a:pt x="25400" y="135467"/>
                </a:lnTo>
                <a:lnTo>
                  <a:pt x="25400" y="135467"/>
                </a:lnTo>
                <a:lnTo>
                  <a:pt x="33867" y="127000"/>
                </a:lnTo>
                <a:lnTo>
                  <a:pt x="33867" y="127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9" name="Freeform 2138"/>
          <p:cNvSpPr/>
          <p:nvPr/>
        </p:nvSpPr>
        <p:spPr>
          <a:xfrm>
            <a:off x="1405467" y="3742267"/>
            <a:ext cx="101601" cy="127001"/>
          </a:xfrm>
          <a:custGeom>
            <a:avLst/>
            <a:gdLst/>
            <a:ahLst/>
            <a:cxnLst/>
            <a:rect l="0" t="0" r="0" b="0"/>
            <a:pathLst>
              <a:path w="101601" h="127001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16933" y="25400"/>
                </a:lnTo>
                <a:lnTo>
                  <a:pt x="16933" y="42333"/>
                </a:lnTo>
                <a:lnTo>
                  <a:pt x="25400" y="50800"/>
                </a:lnTo>
                <a:lnTo>
                  <a:pt x="25400" y="67733"/>
                </a:lnTo>
                <a:lnTo>
                  <a:pt x="25400" y="76200"/>
                </a:lnTo>
                <a:lnTo>
                  <a:pt x="33866" y="93133"/>
                </a:lnTo>
                <a:lnTo>
                  <a:pt x="33866" y="101600"/>
                </a:lnTo>
                <a:lnTo>
                  <a:pt x="33866" y="110066"/>
                </a:lnTo>
                <a:lnTo>
                  <a:pt x="33866" y="118533"/>
                </a:lnTo>
                <a:lnTo>
                  <a:pt x="42333" y="127000"/>
                </a:lnTo>
                <a:lnTo>
                  <a:pt x="42333" y="127000"/>
                </a:lnTo>
                <a:lnTo>
                  <a:pt x="42333" y="127000"/>
                </a:lnTo>
                <a:lnTo>
                  <a:pt x="33866" y="127000"/>
                </a:lnTo>
                <a:lnTo>
                  <a:pt x="33866" y="127000"/>
                </a:lnTo>
                <a:lnTo>
                  <a:pt x="33866" y="118533"/>
                </a:lnTo>
                <a:lnTo>
                  <a:pt x="33866" y="110066"/>
                </a:lnTo>
                <a:lnTo>
                  <a:pt x="33866" y="101600"/>
                </a:lnTo>
                <a:lnTo>
                  <a:pt x="33866" y="84666"/>
                </a:lnTo>
                <a:lnTo>
                  <a:pt x="33866" y="67733"/>
                </a:lnTo>
                <a:lnTo>
                  <a:pt x="33866" y="59266"/>
                </a:lnTo>
                <a:lnTo>
                  <a:pt x="33866" y="42333"/>
                </a:lnTo>
                <a:lnTo>
                  <a:pt x="42333" y="25400"/>
                </a:lnTo>
                <a:lnTo>
                  <a:pt x="42333" y="16933"/>
                </a:lnTo>
                <a:lnTo>
                  <a:pt x="42333" y="16933"/>
                </a:lnTo>
                <a:lnTo>
                  <a:pt x="50800" y="8466"/>
                </a:lnTo>
                <a:lnTo>
                  <a:pt x="59266" y="8466"/>
                </a:lnTo>
                <a:lnTo>
                  <a:pt x="67733" y="0"/>
                </a:lnTo>
                <a:lnTo>
                  <a:pt x="67733" y="0"/>
                </a:lnTo>
                <a:lnTo>
                  <a:pt x="76200" y="0"/>
                </a:lnTo>
                <a:lnTo>
                  <a:pt x="84666" y="0"/>
                </a:lnTo>
                <a:lnTo>
                  <a:pt x="93133" y="0"/>
                </a:lnTo>
                <a:lnTo>
                  <a:pt x="93133" y="0"/>
                </a:lnTo>
                <a:lnTo>
                  <a:pt x="101600" y="8466"/>
                </a:lnTo>
                <a:lnTo>
                  <a:pt x="101600" y="8466"/>
                </a:lnTo>
                <a:lnTo>
                  <a:pt x="101600" y="8466"/>
                </a:lnTo>
                <a:lnTo>
                  <a:pt x="101600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0" name="Freeform 2139"/>
          <p:cNvSpPr/>
          <p:nvPr/>
        </p:nvSpPr>
        <p:spPr>
          <a:xfrm>
            <a:off x="1566333" y="3801533"/>
            <a:ext cx="33868" cy="16935"/>
          </a:xfrm>
          <a:custGeom>
            <a:avLst/>
            <a:gdLst/>
            <a:ahLst/>
            <a:cxnLst/>
            <a:rect l="0" t="0" r="0" b="0"/>
            <a:pathLst>
              <a:path w="33868" h="169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16934"/>
                </a:lnTo>
                <a:lnTo>
                  <a:pt x="25400" y="16934"/>
                </a:lnTo>
                <a:lnTo>
                  <a:pt x="25400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1" name="Freeform 2140"/>
          <p:cNvSpPr/>
          <p:nvPr/>
        </p:nvSpPr>
        <p:spPr>
          <a:xfrm>
            <a:off x="1608667" y="3750733"/>
            <a:ext cx="8467" cy="25401"/>
          </a:xfrm>
          <a:custGeom>
            <a:avLst/>
            <a:gdLst/>
            <a:ahLst/>
            <a:cxnLst/>
            <a:rect l="0" t="0" r="0" b="0"/>
            <a:pathLst>
              <a:path w="8467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0"/>
                </a:lnTo>
                <a:lnTo>
                  <a:pt x="84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2" name="Freeform 2141"/>
          <p:cNvSpPr/>
          <p:nvPr/>
        </p:nvSpPr>
        <p:spPr>
          <a:xfrm>
            <a:off x="1583267" y="3733800"/>
            <a:ext cx="160867" cy="143934"/>
          </a:xfrm>
          <a:custGeom>
            <a:avLst/>
            <a:gdLst/>
            <a:ahLst/>
            <a:cxnLst/>
            <a:rect l="0" t="0" r="0" b="0"/>
            <a:pathLst>
              <a:path w="160867" h="143934">
                <a:moveTo>
                  <a:pt x="84666" y="0"/>
                </a:moveTo>
                <a:lnTo>
                  <a:pt x="84666" y="0"/>
                </a:lnTo>
                <a:lnTo>
                  <a:pt x="84666" y="0"/>
                </a:lnTo>
                <a:lnTo>
                  <a:pt x="84666" y="0"/>
                </a:lnTo>
                <a:lnTo>
                  <a:pt x="84666" y="0"/>
                </a:lnTo>
                <a:lnTo>
                  <a:pt x="84666" y="0"/>
                </a:lnTo>
                <a:lnTo>
                  <a:pt x="84666" y="0"/>
                </a:lnTo>
                <a:lnTo>
                  <a:pt x="84666" y="8467"/>
                </a:lnTo>
                <a:lnTo>
                  <a:pt x="84666" y="8467"/>
                </a:lnTo>
                <a:lnTo>
                  <a:pt x="84666" y="16933"/>
                </a:lnTo>
                <a:lnTo>
                  <a:pt x="84666" y="16933"/>
                </a:lnTo>
                <a:lnTo>
                  <a:pt x="84666" y="16933"/>
                </a:lnTo>
                <a:lnTo>
                  <a:pt x="84666" y="16933"/>
                </a:lnTo>
                <a:lnTo>
                  <a:pt x="84666" y="16933"/>
                </a:lnTo>
                <a:lnTo>
                  <a:pt x="84666" y="16933"/>
                </a:lnTo>
                <a:lnTo>
                  <a:pt x="84666" y="8467"/>
                </a:lnTo>
                <a:lnTo>
                  <a:pt x="76200" y="8467"/>
                </a:lnTo>
                <a:lnTo>
                  <a:pt x="76200" y="0"/>
                </a:lnTo>
                <a:lnTo>
                  <a:pt x="76200" y="0"/>
                </a:lnTo>
                <a:lnTo>
                  <a:pt x="67733" y="0"/>
                </a:lnTo>
                <a:lnTo>
                  <a:pt x="67733" y="0"/>
                </a:lnTo>
                <a:lnTo>
                  <a:pt x="59266" y="0"/>
                </a:lnTo>
                <a:lnTo>
                  <a:pt x="50800" y="8467"/>
                </a:lnTo>
                <a:lnTo>
                  <a:pt x="50800" y="8467"/>
                </a:lnTo>
                <a:lnTo>
                  <a:pt x="33866" y="16933"/>
                </a:lnTo>
                <a:lnTo>
                  <a:pt x="33866" y="25400"/>
                </a:lnTo>
                <a:lnTo>
                  <a:pt x="25400" y="33867"/>
                </a:lnTo>
                <a:lnTo>
                  <a:pt x="16933" y="42333"/>
                </a:lnTo>
                <a:lnTo>
                  <a:pt x="8466" y="50800"/>
                </a:lnTo>
                <a:lnTo>
                  <a:pt x="8466" y="59267"/>
                </a:lnTo>
                <a:lnTo>
                  <a:pt x="8466" y="76200"/>
                </a:lnTo>
                <a:lnTo>
                  <a:pt x="0" y="84667"/>
                </a:lnTo>
                <a:lnTo>
                  <a:pt x="0" y="93133"/>
                </a:lnTo>
                <a:lnTo>
                  <a:pt x="8466" y="101600"/>
                </a:lnTo>
                <a:lnTo>
                  <a:pt x="8466" y="110067"/>
                </a:lnTo>
                <a:lnTo>
                  <a:pt x="16933" y="118533"/>
                </a:lnTo>
                <a:lnTo>
                  <a:pt x="25400" y="127000"/>
                </a:lnTo>
                <a:lnTo>
                  <a:pt x="33866" y="135467"/>
                </a:lnTo>
                <a:lnTo>
                  <a:pt x="50800" y="143933"/>
                </a:lnTo>
                <a:lnTo>
                  <a:pt x="67733" y="143933"/>
                </a:lnTo>
                <a:lnTo>
                  <a:pt x="76200" y="143933"/>
                </a:lnTo>
                <a:lnTo>
                  <a:pt x="93133" y="143933"/>
                </a:lnTo>
                <a:lnTo>
                  <a:pt x="110066" y="143933"/>
                </a:lnTo>
                <a:lnTo>
                  <a:pt x="127000" y="143933"/>
                </a:lnTo>
                <a:lnTo>
                  <a:pt x="135466" y="135467"/>
                </a:lnTo>
                <a:lnTo>
                  <a:pt x="143933" y="127000"/>
                </a:lnTo>
                <a:lnTo>
                  <a:pt x="152400" y="118533"/>
                </a:lnTo>
                <a:lnTo>
                  <a:pt x="152400" y="118533"/>
                </a:lnTo>
                <a:lnTo>
                  <a:pt x="160866" y="118533"/>
                </a:lnTo>
                <a:lnTo>
                  <a:pt x="160866" y="118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3" name="Freeform 2142"/>
          <p:cNvSpPr/>
          <p:nvPr/>
        </p:nvSpPr>
        <p:spPr>
          <a:xfrm>
            <a:off x="1744133" y="3649133"/>
            <a:ext cx="67735" cy="220135"/>
          </a:xfrm>
          <a:custGeom>
            <a:avLst/>
            <a:gdLst/>
            <a:ahLst/>
            <a:cxnLst/>
            <a:rect l="0" t="0" r="0" b="0"/>
            <a:pathLst>
              <a:path w="67735" h="220135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16934" y="16934"/>
                </a:lnTo>
                <a:lnTo>
                  <a:pt x="16934" y="25400"/>
                </a:lnTo>
                <a:lnTo>
                  <a:pt x="25400" y="42334"/>
                </a:lnTo>
                <a:lnTo>
                  <a:pt x="25400" y="59267"/>
                </a:lnTo>
                <a:lnTo>
                  <a:pt x="33867" y="76200"/>
                </a:lnTo>
                <a:lnTo>
                  <a:pt x="33867" y="93134"/>
                </a:lnTo>
                <a:lnTo>
                  <a:pt x="42334" y="110067"/>
                </a:lnTo>
                <a:lnTo>
                  <a:pt x="42334" y="135467"/>
                </a:lnTo>
                <a:lnTo>
                  <a:pt x="42334" y="152400"/>
                </a:lnTo>
                <a:lnTo>
                  <a:pt x="42334" y="169334"/>
                </a:lnTo>
                <a:lnTo>
                  <a:pt x="50800" y="186267"/>
                </a:lnTo>
                <a:lnTo>
                  <a:pt x="50800" y="194734"/>
                </a:lnTo>
                <a:lnTo>
                  <a:pt x="59267" y="203200"/>
                </a:lnTo>
                <a:lnTo>
                  <a:pt x="59267" y="211667"/>
                </a:lnTo>
                <a:lnTo>
                  <a:pt x="59267" y="220134"/>
                </a:lnTo>
                <a:lnTo>
                  <a:pt x="59267" y="220134"/>
                </a:lnTo>
                <a:lnTo>
                  <a:pt x="59267" y="220134"/>
                </a:lnTo>
                <a:lnTo>
                  <a:pt x="67734" y="220134"/>
                </a:lnTo>
                <a:lnTo>
                  <a:pt x="67734" y="2201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4" name="Freeform 2143"/>
          <p:cNvSpPr/>
          <p:nvPr/>
        </p:nvSpPr>
        <p:spPr>
          <a:xfrm>
            <a:off x="1828800" y="3725333"/>
            <a:ext cx="160868" cy="152401"/>
          </a:xfrm>
          <a:custGeom>
            <a:avLst/>
            <a:gdLst/>
            <a:ahLst/>
            <a:cxnLst/>
            <a:rect l="0" t="0" r="0" b="0"/>
            <a:pathLst>
              <a:path w="160868" h="152401">
                <a:moveTo>
                  <a:pt x="0" y="67734"/>
                </a:moveTo>
                <a:lnTo>
                  <a:pt x="8467" y="76200"/>
                </a:lnTo>
                <a:lnTo>
                  <a:pt x="8467" y="76200"/>
                </a:lnTo>
                <a:lnTo>
                  <a:pt x="8467" y="84667"/>
                </a:lnTo>
                <a:lnTo>
                  <a:pt x="16933" y="84667"/>
                </a:lnTo>
                <a:lnTo>
                  <a:pt x="25400" y="84667"/>
                </a:lnTo>
                <a:lnTo>
                  <a:pt x="33867" y="93134"/>
                </a:lnTo>
                <a:lnTo>
                  <a:pt x="42333" y="93134"/>
                </a:lnTo>
                <a:lnTo>
                  <a:pt x="50800" y="93134"/>
                </a:lnTo>
                <a:lnTo>
                  <a:pt x="59267" y="84667"/>
                </a:lnTo>
                <a:lnTo>
                  <a:pt x="76200" y="84667"/>
                </a:lnTo>
                <a:lnTo>
                  <a:pt x="84667" y="76200"/>
                </a:lnTo>
                <a:lnTo>
                  <a:pt x="93133" y="67734"/>
                </a:lnTo>
                <a:lnTo>
                  <a:pt x="93133" y="67734"/>
                </a:lnTo>
                <a:lnTo>
                  <a:pt x="93133" y="50800"/>
                </a:lnTo>
                <a:lnTo>
                  <a:pt x="93133" y="42334"/>
                </a:lnTo>
                <a:lnTo>
                  <a:pt x="93133" y="33867"/>
                </a:lnTo>
                <a:lnTo>
                  <a:pt x="93133" y="25400"/>
                </a:lnTo>
                <a:lnTo>
                  <a:pt x="84667" y="16934"/>
                </a:lnTo>
                <a:lnTo>
                  <a:pt x="76200" y="8467"/>
                </a:lnTo>
                <a:lnTo>
                  <a:pt x="59267" y="8467"/>
                </a:lnTo>
                <a:lnTo>
                  <a:pt x="50800" y="0"/>
                </a:lnTo>
                <a:lnTo>
                  <a:pt x="42333" y="8467"/>
                </a:lnTo>
                <a:lnTo>
                  <a:pt x="33867" y="8467"/>
                </a:lnTo>
                <a:lnTo>
                  <a:pt x="25400" y="16934"/>
                </a:lnTo>
                <a:lnTo>
                  <a:pt x="16933" y="25400"/>
                </a:lnTo>
                <a:lnTo>
                  <a:pt x="8467" y="42334"/>
                </a:lnTo>
                <a:lnTo>
                  <a:pt x="8467" y="50800"/>
                </a:lnTo>
                <a:lnTo>
                  <a:pt x="8467" y="67734"/>
                </a:lnTo>
                <a:lnTo>
                  <a:pt x="16933" y="84667"/>
                </a:lnTo>
                <a:lnTo>
                  <a:pt x="25400" y="101600"/>
                </a:lnTo>
                <a:lnTo>
                  <a:pt x="33867" y="110067"/>
                </a:lnTo>
                <a:lnTo>
                  <a:pt x="50800" y="127000"/>
                </a:lnTo>
                <a:lnTo>
                  <a:pt x="59267" y="135467"/>
                </a:lnTo>
                <a:lnTo>
                  <a:pt x="76200" y="143934"/>
                </a:lnTo>
                <a:lnTo>
                  <a:pt x="93133" y="143934"/>
                </a:lnTo>
                <a:lnTo>
                  <a:pt x="101600" y="152400"/>
                </a:lnTo>
                <a:lnTo>
                  <a:pt x="118533" y="152400"/>
                </a:lnTo>
                <a:lnTo>
                  <a:pt x="127000" y="152400"/>
                </a:lnTo>
                <a:lnTo>
                  <a:pt x="135467" y="143934"/>
                </a:lnTo>
                <a:lnTo>
                  <a:pt x="152400" y="143934"/>
                </a:lnTo>
                <a:lnTo>
                  <a:pt x="152400" y="127000"/>
                </a:lnTo>
                <a:lnTo>
                  <a:pt x="152400" y="127000"/>
                </a:lnTo>
                <a:lnTo>
                  <a:pt x="160867" y="118534"/>
                </a:lnTo>
                <a:lnTo>
                  <a:pt x="160867" y="1185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5" name="Freeform 2144"/>
          <p:cNvSpPr/>
          <p:nvPr/>
        </p:nvSpPr>
        <p:spPr>
          <a:xfrm>
            <a:off x="2040467" y="3708400"/>
            <a:ext cx="25401" cy="16934"/>
          </a:xfrm>
          <a:custGeom>
            <a:avLst/>
            <a:gdLst/>
            <a:ahLst/>
            <a:cxnLst/>
            <a:rect l="0" t="0" r="0" b="0"/>
            <a:pathLst>
              <a:path w="25401" h="16934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25400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6" name="Freeform 2145"/>
          <p:cNvSpPr/>
          <p:nvPr/>
        </p:nvSpPr>
        <p:spPr>
          <a:xfrm>
            <a:off x="2099733" y="3877733"/>
            <a:ext cx="25401" cy="76201"/>
          </a:xfrm>
          <a:custGeom>
            <a:avLst/>
            <a:gdLst/>
            <a:ahLst/>
            <a:cxnLst/>
            <a:rect l="0" t="0" r="0" b="0"/>
            <a:pathLst>
              <a:path w="25401" h="76201">
                <a:moveTo>
                  <a:pt x="16934" y="0"/>
                </a:moveTo>
                <a:lnTo>
                  <a:pt x="25400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16934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33867"/>
                </a:lnTo>
                <a:lnTo>
                  <a:pt x="25400" y="42334"/>
                </a:lnTo>
                <a:lnTo>
                  <a:pt x="16934" y="42334"/>
                </a:lnTo>
                <a:lnTo>
                  <a:pt x="16934" y="50800"/>
                </a:lnTo>
                <a:lnTo>
                  <a:pt x="8467" y="59267"/>
                </a:lnTo>
                <a:lnTo>
                  <a:pt x="8467" y="59267"/>
                </a:lnTo>
                <a:lnTo>
                  <a:pt x="0" y="67734"/>
                </a:lnTo>
                <a:lnTo>
                  <a:pt x="0" y="67734"/>
                </a:lnTo>
                <a:lnTo>
                  <a:pt x="0" y="67734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8467" y="76200"/>
                </a:lnTo>
                <a:lnTo>
                  <a:pt x="8467" y="76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7" name="Freeform 2146"/>
          <p:cNvSpPr/>
          <p:nvPr/>
        </p:nvSpPr>
        <p:spPr>
          <a:xfrm>
            <a:off x="2328333" y="3759200"/>
            <a:ext cx="84668" cy="177801"/>
          </a:xfrm>
          <a:custGeom>
            <a:avLst/>
            <a:gdLst/>
            <a:ahLst/>
            <a:cxnLst/>
            <a:rect l="0" t="0" r="0" b="0"/>
            <a:pathLst>
              <a:path w="84668" h="177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3"/>
                </a:lnTo>
                <a:lnTo>
                  <a:pt x="16934" y="16933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84667"/>
                </a:lnTo>
                <a:lnTo>
                  <a:pt x="8467" y="101600"/>
                </a:lnTo>
                <a:lnTo>
                  <a:pt x="8467" y="118533"/>
                </a:lnTo>
                <a:lnTo>
                  <a:pt x="16934" y="135467"/>
                </a:lnTo>
                <a:lnTo>
                  <a:pt x="16934" y="152400"/>
                </a:lnTo>
                <a:lnTo>
                  <a:pt x="25400" y="160867"/>
                </a:lnTo>
                <a:lnTo>
                  <a:pt x="33867" y="169333"/>
                </a:lnTo>
                <a:lnTo>
                  <a:pt x="42334" y="177800"/>
                </a:lnTo>
                <a:lnTo>
                  <a:pt x="50800" y="177800"/>
                </a:lnTo>
                <a:lnTo>
                  <a:pt x="59267" y="177800"/>
                </a:lnTo>
                <a:lnTo>
                  <a:pt x="67734" y="169333"/>
                </a:lnTo>
                <a:lnTo>
                  <a:pt x="76200" y="169333"/>
                </a:lnTo>
                <a:lnTo>
                  <a:pt x="84667" y="152400"/>
                </a:lnTo>
                <a:lnTo>
                  <a:pt x="84667" y="143933"/>
                </a:lnTo>
                <a:lnTo>
                  <a:pt x="84667" y="127000"/>
                </a:lnTo>
                <a:lnTo>
                  <a:pt x="84667" y="110067"/>
                </a:lnTo>
                <a:lnTo>
                  <a:pt x="76200" y="93133"/>
                </a:lnTo>
                <a:lnTo>
                  <a:pt x="76200" y="67733"/>
                </a:lnTo>
                <a:lnTo>
                  <a:pt x="67734" y="50800"/>
                </a:lnTo>
                <a:lnTo>
                  <a:pt x="50800" y="42333"/>
                </a:lnTo>
                <a:lnTo>
                  <a:pt x="42334" y="33867"/>
                </a:lnTo>
                <a:lnTo>
                  <a:pt x="33867" y="25400"/>
                </a:lnTo>
                <a:lnTo>
                  <a:pt x="16934" y="25400"/>
                </a:lnTo>
                <a:lnTo>
                  <a:pt x="16934" y="16933"/>
                </a:lnTo>
                <a:lnTo>
                  <a:pt x="8467" y="16933"/>
                </a:lnTo>
                <a:lnTo>
                  <a:pt x="0" y="16933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8" name="Freeform 2147"/>
          <p:cNvSpPr/>
          <p:nvPr/>
        </p:nvSpPr>
        <p:spPr>
          <a:xfrm>
            <a:off x="2523067" y="3699933"/>
            <a:ext cx="16934" cy="211668"/>
          </a:xfrm>
          <a:custGeom>
            <a:avLst/>
            <a:gdLst/>
            <a:ahLst/>
            <a:cxnLst/>
            <a:rect l="0" t="0" r="0" b="0"/>
            <a:pathLst>
              <a:path w="16934" h="211668">
                <a:moveTo>
                  <a:pt x="8466" y="0"/>
                </a:moveTo>
                <a:lnTo>
                  <a:pt x="8466" y="0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0" y="42334"/>
                </a:lnTo>
                <a:lnTo>
                  <a:pt x="0" y="59267"/>
                </a:lnTo>
                <a:lnTo>
                  <a:pt x="0" y="76200"/>
                </a:lnTo>
                <a:lnTo>
                  <a:pt x="0" y="101600"/>
                </a:lnTo>
                <a:lnTo>
                  <a:pt x="8466" y="127000"/>
                </a:lnTo>
                <a:lnTo>
                  <a:pt x="8466" y="143934"/>
                </a:lnTo>
                <a:lnTo>
                  <a:pt x="8466" y="160867"/>
                </a:lnTo>
                <a:lnTo>
                  <a:pt x="8466" y="177800"/>
                </a:lnTo>
                <a:lnTo>
                  <a:pt x="16933" y="186267"/>
                </a:lnTo>
                <a:lnTo>
                  <a:pt x="16933" y="203200"/>
                </a:lnTo>
                <a:lnTo>
                  <a:pt x="16933" y="203200"/>
                </a:lnTo>
                <a:lnTo>
                  <a:pt x="16933" y="211667"/>
                </a:lnTo>
                <a:lnTo>
                  <a:pt x="8466" y="211667"/>
                </a:lnTo>
                <a:lnTo>
                  <a:pt x="8466" y="203200"/>
                </a:lnTo>
                <a:lnTo>
                  <a:pt x="8466" y="203200"/>
                </a:lnTo>
                <a:lnTo>
                  <a:pt x="0" y="203200"/>
                </a:lnTo>
                <a:lnTo>
                  <a:pt x="0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9" name="Freeform 2148"/>
          <p:cNvSpPr/>
          <p:nvPr/>
        </p:nvSpPr>
        <p:spPr>
          <a:xfrm>
            <a:off x="2455333" y="3708400"/>
            <a:ext cx="287868" cy="186268"/>
          </a:xfrm>
          <a:custGeom>
            <a:avLst/>
            <a:gdLst/>
            <a:ahLst/>
            <a:cxnLst/>
            <a:rect l="0" t="0" r="0" b="0"/>
            <a:pathLst>
              <a:path w="287868" h="186268">
                <a:moveTo>
                  <a:pt x="0" y="76200"/>
                </a:moveTo>
                <a:lnTo>
                  <a:pt x="0" y="84667"/>
                </a:lnTo>
                <a:lnTo>
                  <a:pt x="0" y="84667"/>
                </a:lnTo>
                <a:lnTo>
                  <a:pt x="8467" y="93133"/>
                </a:lnTo>
                <a:lnTo>
                  <a:pt x="8467" y="93133"/>
                </a:lnTo>
                <a:lnTo>
                  <a:pt x="16934" y="101600"/>
                </a:lnTo>
                <a:lnTo>
                  <a:pt x="33867" y="101600"/>
                </a:lnTo>
                <a:lnTo>
                  <a:pt x="50800" y="110067"/>
                </a:lnTo>
                <a:lnTo>
                  <a:pt x="67734" y="110067"/>
                </a:lnTo>
                <a:lnTo>
                  <a:pt x="84667" y="110067"/>
                </a:lnTo>
                <a:lnTo>
                  <a:pt x="101600" y="110067"/>
                </a:lnTo>
                <a:lnTo>
                  <a:pt x="118534" y="101600"/>
                </a:lnTo>
                <a:lnTo>
                  <a:pt x="127000" y="93133"/>
                </a:lnTo>
                <a:lnTo>
                  <a:pt x="143934" y="84667"/>
                </a:lnTo>
                <a:lnTo>
                  <a:pt x="152400" y="76200"/>
                </a:lnTo>
                <a:lnTo>
                  <a:pt x="160867" y="59267"/>
                </a:lnTo>
                <a:lnTo>
                  <a:pt x="160867" y="50800"/>
                </a:lnTo>
                <a:lnTo>
                  <a:pt x="169334" y="33867"/>
                </a:lnTo>
                <a:lnTo>
                  <a:pt x="169334" y="25400"/>
                </a:lnTo>
                <a:lnTo>
                  <a:pt x="160867" y="8467"/>
                </a:lnTo>
                <a:lnTo>
                  <a:pt x="160867" y="8467"/>
                </a:lnTo>
                <a:lnTo>
                  <a:pt x="160867" y="0"/>
                </a:lnTo>
                <a:lnTo>
                  <a:pt x="152400" y="0"/>
                </a:lnTo>
                <a:lnTo>
                  <a:pt x="152400" y="0"/>
                </a:lnTo>
                <a:lnTo>
                  <a:pt x="143934" y="8467"/>
                </a:lnTo>
                <a:lnTo>
                  <a:pt x="143934" y="16933"/>
                </a:lnTo>
                <a:lnTo>
                  <a:pt x="135467" y="33867"/>
                </a:lnTo>
                <a:lnTo>
                  <a:pt x="135467" y="42333"/>
                </a:lnTo>
                <a:lnTo>
                  <a:pt x="135467" y="67733"/>
                </a:lnTo>
                <a:lnTo>
                  <a:pt x="143934" y="84667"/>
                </a:lnTo>
                <a:lnTo>
                  <a:pt x="143934" y="101600"/>
                </a:lnTo>
                <a:lnTo>
                  <a:pt x="143934" y="118533"/>
                </a:lnTo>
                <a:lnTo>
                  <a:pt x="152400" y="135467"/>
                </a:lnTo>
                <a:lnTo>
                  <a:pt x="160867" y="152400"/>
                </a:lnTo>
                <a:lnTo>
                  <a:pt x="160867" y="160867"/>
                </a:lnTo>
                <a:lnTo>
                  <a:pt x="160867" y="169333"/>
                </a:lnTo>
                <a:lnTo>
                  <a:pt x="169334" y="177800"/>
                </a:lnTo>
                <a:lnTo>
                  <a:pt x="169334" y="177800"/>
                </a:lnTo>
                <a:lnTo>
                  <a:pt x="169334" y="186267"/>
                </a:lnTo>
                <a:lnTo>
                  <a:pt x="169334" y="177800"/>
                </a:lnTo>
                <a:lnTo>
                  <a:pt x="169334" y="177800"/>
                </a:lnTo>
                <a:lnTo>
                  <a:pt x="169334" y="177800"/>
                </a:lnTo>
                <a:lnTo>
                  <a:pt x="169334" y="169333"/>
                </a:lnTo>
                <a:lnTo>
                  <a:pt x="169334" y="152400"/>
                </a:lnTo>
                <a:lnTo>
                  <a:pt x="169334" y="135467"/>
                </a:lnTo>
                <a:lnTo>
                  <a:pt x="177800" y="118533"/>
                </a:lnTo>
                <a:lnTo>
                  <a:pt x="177800" y="110067"/>
                </a:lnTo>
                <a:lnTo>
                  <a:pt x="186267" y="93133"/>
                </a:lnTo>
                <a:lnTo>
                  <a:pt x="186267" y="76200"/>
                </a:lnTo>
                <a:lnTo>
                  <a:pt x="194734" y="67733"/>
                </a:lnTo>
                <a:lnTo>
                  <a:pt x="211667" y="59267"/>
                </a:lnTo>
                <a:lnTo>
                  <a:pt x="220134" y="59267"/>
                </a:lnTo>
                <a:lnTo>
                  <a:pt x="228600" y="59267"/>
                </a:lnTo>
                <a:lnTo>
                  <a:pt x="237067" y="59267"/>
                </a:lnTo>
                <a:lnTo>
                  <a:pt x="245534" y="67733"/>
                </a:lnTo>
                <a:lnTo>
                  <a:pt x="254000" y="76200"/>
                </a:lnTo>
                <a:lnTo>
                  <a:pt x="262467" y="84667"/>
                </a:lnTo>
                <a:lnTo>
                  <a:pt x="270934" y="93133"/>
                </a:lnTo>
                <a:lnTo>
                  <a:pt x="270934" y="110067"/>
                </a:lnTo>
                <a:lnTo>
                  <a:pt x="279400" y="118533"/>
                </a:lnTo>
                <a:lnTo>
                  <a:pt x="279400" y="135467"/>
                </a:lnTo>
                <a:lnTo>
                  <a:pt x="279400" y="143933"/>
                </a:lnTo>
                <a:lnTo>
                  <a:pt x="279400" y="152400"/>
                </a:lnTo>
                <a:lnTo>
                  <a:pt x="279400" y="160867"/>
                </a:lnTo>
                <a:lnTo>
                  <a:pt x="279400" y="160867"/>
                </a:lnTo>
                <a:lnTo>
                  <a:pt x="287867" y="160867"/>
                </a:lnTo>
                <a:lnTo>
                  <a:pt x="287867" y="160867"/>
                </a:lnTo>
                <a:lnTo>
                  <a:pt x="287867" y="160867"/>
                </a:lnTo>
                <a:lnTo>
                  <a:pt x="287867" y="160867"/>
                </a:lnTo>
                <a:lnTo>
                  <a:pt x="287867" y="152400"/>
                </a:lnTo>
                <a:lnTo>
                  <a:pt x="287867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" name="Freeform 2149"/>
          <p:cNvSpPr/>
          <p:nvPr/>
        </p:nvSpPr>
        <p:spPr>
          <a:xfrm>
            <a:off x="2785533" y="3767667"/>
            <a:ext cx="143935" cy="143934"/>
          </a:xfrm>
          <a:custGeom>
            <a:avLst/>
            <a:gdLst/>
            <a:ahLst/>
            <a:cxnLst/>
            <a:rect l="0" t="0" r="0" b="0"/>
            <a:pathLst>
              <a:path w="143935" h="143934">
                <a:moveTo>
                  <a:pt x="16934" y="67733"/>
                </a:moveTo>
                <a:lnTo>
                  <a:pt x="16934" y="67733"/>
                </a:lnTo>
                <a:lnTo>
                  <a:pt x="16934" y="67733"/>
                </a:lnTo>
                <a:lnTo>
                  <a:pt x="25400" y="76200"/>
                </a:lnTo>
                <a:lnTo>
                  <a:pt x="25400" y="76200"/>
                </a:lnTo>
                <a:lnTo>
                  <a:pt x="33867" y="67733"/>
                </a:lnTo>
                <a:lnTo>
                  <a:pt x="42334" y="67733"/>
                </a:lnTo>
                <a:lnTo>
                  <a:pt x="50800" y="59266"/>
                </a:lnTo>
                <a:lnTo>
                  <a:pt x="59267" y="59266"/>
                </a:lnTo>
                <a:lnTo>
                  <a:pt x="67734" y="50800"/>
                </a:lnTo>
                <a:lnTo>
                  <a:pt x="76200" y="42333"/>
                </a:lnTo>
                <a:lnTo>
                  <a:pt x="76200" y="25400"/>
                </a:lnTo>
                <a:lnTo>
                  <a:pt x="76200" y="16933"/>
                </a:lnTo>
                <a:lnTo>
                  <a:pt x="76200" y="8466"/>
                </a:lnTo>
                <a:lnTo>
                  <a:pt x="76200" y="0"/>
                </a:lnTo>
                <a:lnTo>
                  <a:pt x="67734" y="0"/>
                </a:lnTo>
                <a:lnTo>
                  <a:pt x="67734" y="0"/>
                </a:lnTo>
                <a:lnTo>
                  <a:pt x="59267" y="0"/>
                </a:lnTo>
                <a:lnTo>
                  <a:pt x="42334" y="8466"/>
                </a:lnTo>
                <a:lnTo>
                  <a:pt x="33867" y="8466"/>
                </a:lnTo>
                <a:lnTo>
                  <a:pt x="25400" y="25400"/>
                </a:lnTo>
                <a:lnTo>
                  <a:pt x="16934" y="33866"/>
                </a:lnTo>
                <a:lnTo>
                  <a:pt x="8467" y="50800"/>
                </a:lnTo>
                <a:lnTo>
                  <a:pt x="8467" y="67733"/>
                </a:lnTo>
                <a:lnTo>
                  <a:pt x="0" y="84666"/>
                </a:lnTo>
                <a:lnTo>
                  <a:pt x="8467" y="101600"/>
                </a:lnTo>
                <a:lnTo>
                  <a:pt x="8467" y="110066"/>
                </a:lnTo>
                <a:lnTo>
                  <a:pt x="16934" y="127000"/>
                </a:lnTo>
                <a:lnTo>
                  <a:pt x="33867" y="135466"/>
                </a:lnTo>
                <a:lnTo>
                  <a:pt x="50800" y="135466"/>
                </a:lnTo>
                <a:lnTo>
                  <a:pt x="59267" y="143933"/>
                </a:lnTo>
                <a:lnTo>
                  <a:pt x="76200" y="143933"/>
                </a:lnTo>
                <a:lnTo>
                  <a:pt x="84667" y="143933"/>
                </a:lnTo>
                <a:lnTo>
                  <a:pt x="101600" y="135466"/>
                </a:lnTo>
                <a:lnTo>
                  <a:pt x="118534" y="127000"/>
                </a:lnTo>
                <a:lnTo>
                  <a:pt x="127000" y="110066"/>
                </a:lnTo>
                <a:lnTo>
                  <a:pt x="135467" y="101600"/>
                </a:lnTo>
                <a:lnTo>
                  <a:pt x="135467" y="101600"/>
                </a:lnTo>
                <a:lnTo>
                  <a:pt x="143934" y="84666"/>
                </a:lnTo>
                <a:lnTo>
                  <a:pt x="143934" y="84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1" name="Freeform 2150"/>
          <p:cNvSpPr/>
          <p:nvPr/>
        </p:nvSpPr>
        <p:spPr>
          <a:xfrm>
            <a:off x="2954867" y="3776133"/>
            <a:ext cx="118534" cy="110068"/>
          </a:xfrm>
          <a:custGeom>
            <a:avLst/>
            <a:gdLst/>
            <a:ahLst/>
            <a:cxnLst/>
            <a:rect l="0" t="0" r="0" b="0"/>
            <a:pathLst>
              <a:path w="118534" h="110068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42334"/>
                </a:lnTo>
                <a:lnTo>
                  <a:pt x="0" y="50800"/>
                </a:lnTo>
                <a:lnTo>
                  <a:pt x="0" y="59267"/>
                </a:lnTo>
                <a:lnTo>
                  <a:pt x="0" y="76200"/>
                </a:lnTo>
                <a:lnTo>
                  <a:pt x="8466" y="84667"/>
                </a:lnTo>
                <a:lnTo>
                  <a:pt x="8466" y="93134"/>
                </a:lnTo>
                <a:lnTo>
                  <a:pt x="8466" y="101600"/>
                </a:lnTo>
                <a:lnTo>
                  <a:pt x="16933" y="110067"/>
                </a:lnTo>
                <a:lnTo>
                  <a:pt x="16933" y="110067"/>
                </a:lnTo>
                <a:lnTo>
                  <a:pt x="16933" y="110067"/>
                </a:lnTo>
                <a:lnTo>
                  <a:pt x="16933" y="110067"/>
                </a:lnTo>
                <a:lnTo>
                  <a:pt x="16933" y="110067"/>
                </a:lnTo>
                <a:lnTo>
                  <a:pt x="16933" y="101600"/>
                </a:lnTo>
                <a:lnTo>
                  <a:pt x="16933" y="93134"/>
                </a:lnTo>
                <a:lnTo>
                  <a:pt x="16933" y="84667"/>
                </a:lnTo>
                <a:lnTo>
                  <a:pt x="8466" y="67734"/>
                </a:lnTo>
                <a:lnTo>
                  <a:pt x="8466" y="50800"/>
                </a:lnTo>
                <a:lnTo>
                  <a:pt x="16933" y="42334"/>
                </a:lnTo>
                <a:lnTo>
                  <a:pt x="16933" y="25400"/>
                </a:lnTo>
                <a:lnTo>
                  <a:pt x="16933" y="16934"/>
                </a:lnTo>
                <a:lnTo>
                  <a:pt x="25400" y="8467"/>
                </a:lnTo>
                <a:lnTo>
                  <a:pt x="33866" y="8467"/>
                </a:lnTo>
                <a:lnTo>
                  <a:pt x="42333" y="8467"/>
                </a:lnTo>
                <a:lnTo>
                  <a:pt x="59266" y="0"/>
                </a:lnTo>
                <a:lnTo>
                  <a:pt x="67733" y="8467"/>
                </a:lnTo>
                <a:lnTo>
                  <a:pt x="84666" y="8467"/>
                </a:lnTo>
                <a:lnTo>
                  <a:pt x="101600" y="8467"/>
                </a:lnTo>
                <a:lnTo>
                  <a:pt x="101600" y="8467"/>
                </a:lnTo>
                <a:lnTo>
                  <a:pt x="118533" y="16934"/>
                </a:lnTo>
                <a:lnTo>
                  <a:pt x="118533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2" name="Freeform 2151"/>
          <p:cNvSpPr/>
          <p:nvPr/>
        </p:nvSpPr>
        <p:spPr>
          <a:xfrm>
            <a:off x="3259667" y="3810000"/>
            <a:ext cx="127001" cy="127001"/>
          </a:xfrm>
          <a:custGeom>
            <a:avLst/>
            <a:gdLst/>
            <a:ahLst/>
            <a:cxnLst/>
            <a:rect l="0" t="0" r="0" b="0"/>
            <a:pathLst>
              <a:path w="127001" h="127001">
                <a:moveTo>
                  <a:pt x="0" y="59267"/>
                </a:moveTo>
                <a:lnTo>
                  <a:pt x="0" y="67733"/>
                </a:lnTo>
                <a:lnTo>
                  <a:pt x="8466" y="67733"/>
                </a:lnTo>
                <a:lnTo>
                  <a:pt x="8466" y="67733"/>
                </a:lnTo>
                <a:lnTo>
                  <a:pt x="8466" y="67733"/>
                </a:lnTo>
                <a:lnTo>
                  <a:pt x="16933" y="76200"/>
                </a:lnTo>
                <a:lnTo>
                  <a:pt x="25400" y="76200"/>
                </a:lnTo>
                <a:lnTo>
                  <a:pt x="33866" y="76200"/>
                </a:lnTo>
                <a:lnTo>
                  <a:pt x="42333" y="76200"/>
                </a:lnTo>
                <a:lnTo>
                  <a:pt x="59266" y="67733"/>
                </a:lnTo>
                <a:lnTo>
                  <a:pt x="76200" y="67733"/>
                </a:lnTo>
                <a:lnTo>
                  <a:pt x="84666" y="59267"/>
                </a:lnTo>
                <a:lnTo>
                  <a:pt x="101600" y="59267"/>
                </a:lnTo>
                <a:lnTo>
                  <a:pt x="110066" y="50800"/>
                </a:lnTo>
                <a:lnTo>
                  <a:pt x="118533" y="33867"/>
                </a:lnTo>
                <a:lnTo>
                  <a:pt x="118533" y="25400"/>
                </a:lnTo>
                <a:lnTo>
                  <a:pt x="127000" y="16933"/>
                </a:lnTo>
                <a:lnTo>
                  <a:pt x="118533" y="16933"/>
                </a:lnTo>
                <a:lnTo>
                  <a:pt x="118533" y="8467"/>
                </a:lnTo>
                <a:lnTo>
                  <a:pt x="110066" y="0"/>
                </a:lnTo>
                <a:lnTo>
                  <a:pt x="101600" y="0"/>
                </a:lnTo>
                <a:lnTo>
                  <a:pt x="93133" y="0"/>
                </a:lnTo>
                <a:lnTo>
                  <a:pt x="76200" y="0"/>
                </a:lnTo>
                <a:lnTo>
                  <a:pt x="67733" y="0"/>
                </a:lnTo>
                <a:lnTo>
                  <a:pt x="50800" y="8467"/>
                </a:lnTo>
                <a:lnTo>
                  <a:pt x="33866" y="16933"/>
                </a:lnTo>
                <a:lnTo>
                  <a:pt x="25400" y="25400"/>
                </a:lnTo>
                <a:lnTo>
                  <a:pt x="16933" y="42333"/>
                </a:lnTo>
                <a:lnTo>
                  <a:pt x="8466" y="59267"/>
                </a:lnTo>
                <a:lnTo>
                  <a:pt x="8466" y="76200"/>
                </a:lnTo>
                <a:lnTo>
                  <a:pt x="8466" y="93133"/>
                </a:lnTo>
                <a:lnTo>
                  <a:pt x="16933" y="101600"/>
                </a:lnTo>
                <a:lnTo>
                  <a:pt x="25400" y="110067"/>
                </a:lnTo>
                <a:lnTo>
                  <a:pt x="42333" y="118533"/>
                </a:lnTo>
                <a:lnTo>
                  <a:pt x="59266" y="127000"/>
                </a:lnTo>
                <a:lnTo>
                  <a:pt x="76200" y="127000"/>
                </a:lnTo>
                <a:lnTo>
                  <a:pt x="93133" y="127000"/>
                </a:lnTo>
                <a:lnTo>
                  <a:pt x="93133" y="127000"/>
                </a:lnTo>
                <a:lnTo>
                  <a:pt x="110066" y="118533"/>
                </a:lnTo>
                <a:lnTo>
                  <a:pt x="110066" y="118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3" name="Freeform 2152"/>
          <p:cNvSpPr/>
          <p:nvPr/>
        </p:nvSpPr>
        <p:spPr>
          <a:xfrm>
            <a:off x="3454400" y="3835400"/>
            <a:ext cx="143934" cy="118534"/>
          </a:xfrm>
          <a:custGeom>
            <a:avLst/>
            <a:gdLst/>
            <a:ahLst/>
            <a:cxnLst/>
            <a:rect l="0" t="0" r="0" b="0"/>
            <a:pathLst>
              <a:path w="143934" h="118534">
                <a:moveTo>
                  <a:pt x="8467" y="0"/>
                </a:move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84667"/>
                </a:lnTo>
                <a:lnTo>
                  <a:pt x="8467" y="93133"/>
                </a:lnTo>
                <a:lnTo>
                  <a:pt x="8467" y="93133"/>
                </a:lnTo>
                <a:lnTo>
                  <a:pt x="8467" y="101600"/>
                </a:lnTo>
                <a:lnTo>
                  <a:pt x="8467" y="101600"/>
                </a:lnTo>
                <a:lnTo>
                  <a:pt x="8467" y="101600"/>
                </a:lnTo>
                <a:lnTo>
                  <a:pt x="8467" y="101600"/>
                </a:lnTo>
                <a:lnTo>
                  <a:pt x="8467" y="93133"/>
                </a:lnTo>
                <a:lnTo>
                  <a:pt x="16933" y="84667"/>
                </a:lnTo>
                <a:lnTo>
                  <a:pt x="16933" y="76200"/>
                </a:lnTo>
                <a:lnTo>
                  <a:pt x="16933" y="67733"/>
                </a:lnTo>
                <a:lnTo>
                  <a:pt x="16933" y="50800"/>
                </a:lnTo>
                <a:lnTo>
                  <a:pt x="16933" y="42333"/>
                </a:lnTo>
                <a:lnTo>
                  <a:pt x="16933" y="25400"/>
                </a:lnTo>
                <a:lnTo>
                  <a:pt x="25400" y="16933"/>
                </a:lnTo>
                <a:lnTo>
                  <a:pt x="33867" y="8467"/>
                </a:lnTo>
                <a:lnTo>
                  <a:pt x="42333" y="0"/>
                </a:lnTo>
                <a:lnTo>
                  <a:pt x="50800" y="0"/>
                </a:lnTo>
                <a:lnTo>
                  <a:pt x="59267" y="8467"/>
                </a:lnTo>
                <a:lnTo>
                  <a:pt x="67733" y="16933"/>
                </a:lnTo>
                <a:lnTo>
                  <a:pt x="76200" y="25400"/>
                </a:lnTo>
                <a:lnTo>
                  <a:pt x="84667" y="33867"/>
                </a:lnTo>
                <a:lnTo>
                  <a:pt x="93133" y="50800"/>
                </a:lnTo>
                <a:lnTo>
                  <a:pt x="101600" y="67733"/>
                </a:lnTo>
                <a:lnTo>
                  <a:pt x="101600" y="76200"/>
                </a:lnTo>
                <a:lnTo>
                  <a:pt x="110067" y="93133"/>
                </a:lnTo>
                <a:lnTo>
                  <a:pt x="110067" y="101600"/>
                </a:lnTo>
                <a:lnTo>
                  <a:pt x="118533" y="110067"/>
                </a:lnTo>
                <a:lnTo>
                  <a:pt x="127000" y="118533"/>
                </a:lnTo>
                <a:lnTo>
                  <a:pt x="135467" y="118533"/>
                </a:lnTo>
                <a:lnTo>
                  <a:pt x="135467" y="118533"/>
                </a:lnTo>
                <a:lnTo>
                  <a:pt x="143933" y="118533"/>
                </a:lnTo>
                <a:lnTo>
                  <a:pt x="143933" y="118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4" name="Freeform 2153"/>
          <p:cNvSpPr/>
          <p:nvPr/>
        </p:nvSpPr>
        <p:spPr>
          <a:xfrm>
            <a:off x="3615267" y="3742267"/>
            <a:ext cx="194734" cy="211667"/>
          </a:xfrm>
          <a:custGeom>
            <a:avLst/>
            <a:gdLst/>
            <a:ahLst/>
            <a:cxnLst/>
            <a:rect l="0" t="0" r="0" b="0"/>
            <a:pathLst>
              <a:path w="194734" h="211667">
                <a:moveTo>
                  <a:pt x="93133" y="110066"/>
                </a:moveTo>
                <a:lnTo>
                  <a:pt x="93133" y="110066"/>
                </a:lnTo>
                <a:lnTo>
                  <a:pt x="93133" y="110066"/>
                </a:lnTo>
                <a:lnTo>
                  <a:pt x="84666" y="110066"/>
                </a:lnTo>
                <a:lnTo>
                  <a:pt x="76200" y="101600"/>
                </a:lnTo>
                <a:lnTo>
                  <a:pt x="67733" y="101600"/>
                </a:lnTo>
                <a:lnTo>
                  <a:pt x="59266" y="101600"/>
                </a:lnTo>
                <a:lnTo>
                  <a:pt x="50800" y="101600"/>
                </a:lnTo>
                <a:lnTo>
                  <a:pt x="42333" y="110066"/>
                </a:lnTo>
                <a:lnTo>
                  <a:pt x="33866" y="110066"/>
                </a:lnTo>
                <a:lnTo>
                  <a:pt x="16933" y="118533"/>
                </a:lnTo>
                <a:lnTo>
                  <a:pt x="8466" y="127000"/>
                </a:lnTo>
                <a:lnTo>
                  <a:pt x="0" y="143933"/>
                </a:lnTo>
                <a:lnTo>
                  <a:pt x="0" y="152400"/>
                </a:lnTo>
                <a:lnTo>
                  <a:pt x="0" y="169333"/>
                </a:lnTo>
                <a:lnTo>
                  <a:pt x="0" y="177800"/>
                </a:lnTo>
                <a:lnTo>
                  <a:pt x="8466" y="186266"/>
                </a:lnTo>
                <a:lnTo>
                  <a:pt x="8466" y="194733"/>
                </a:lnTo>
                <a:lnTo>
                  <a:pt x="16933" y="203200"/>
                </a:lnTo>
                <a:lnTo>
                  <a:pt x="33866" y="211666"/>
                </a:lnTo>
                <a:lnTo>
                  <a:pt x="42333" y="211666"/>
                </a:lnTo>
                <a:lnTo>
                  <a:pt x="50800" y="211666"/>
                </a:lnTo>
                <a:lnTo>
                  <a:pt x="67733" y="203200"/>
                </a:lnTo>
                <a:lnTo>
                  <a:pt x="76200" y="194733"/>
                </a:lnTo>
                <a:lnTo>
                  <a:pt x="84666" y="186266"/>
                </a:lnTo>
                <a:lnTo>
                  <a:pt x="93133" y="169333"/>
                </a:lnTo>
                <a:lnTo>
                  <a:pt x="101600" y="152400"/>
                </a:lnTo>
                <a:lnTo>
                  <a:pt x="101600" y="127000"/>
                </a:lnTo>
                <a:lnTo>
                  <a:pt x="110066" y="101600"/>
                </a:lnTo>
                <a:lnTo>
                  <a:pt x="110066" y="84666"/>
                </a:lnTo>
                <a:lnTo>
                  <a:pt x="110066" y="59266"/>
                </a:lnTo>
                <a:lnTo>
                  <a:pt x="110066" y="42333"/>
                </a:lnTo>
                <a:lnTo>
                  <a:pt x="101600" y="25400"/>
                </a:lnTo>
                <a:lnTo>
                  <a:pt x="101600" y="16933"/>
                </a:lnTo>
                <a:lnTo>
                  <a:pt x="93133" y="8466"/>
                </a:lnTo>
                <a:lnTo>
                  <a:pt x="93133" y="0"/>
                </a:lnTo>
                <a:lnTo>
                  <a:pt x="84666" y="0"/>
                </a:lnTo>
                <a:lnTo>
                  <a:pt x="84666" y="0"/>
                </a:lnTo>
                <a:lnTo>
                  <a:pt x="84666" y="0"/>
                </a:lnTo>
                <a:lnTo>
                  <a:pt x="76200" y="8466"/>
                </a:lnTo>
                <a:lnTo>
                  <a:pt x="76200" y="25400"/>
                </a:lnTo>
                <a:lnTo>
                  <a:pt x="76200" y="42333"/>
                </a:lnTo>
                <a:lnTo>
                  <a:pt x="76200" y="59266"/>
                </a:lnTo>
                <a:lnTo>
                  <a:pt x="84666" y="84666"/>
                </a:lnTo>
                <a:lnTo>
                  <a:pt x="93133" y="101600"/>
                </a:lnTo>
                <a:lnTo>
                  <a:pt x="93133" y="127000"/>
                </a:lnTo>
                <a:lnTo>
                  <a:pt x="101600" y="143933"/>
                </a:lnTo>
                <a:lnTo>
                  <a:pt x="118533" y="160866"/>
                </a:lnTo>
                <a:lnTo>
                  <a:pt x="127000" y="169333"/>
                </a:lnTo>
                <a:lnTo>
                  <a:pt x="143933" y="177800"/>
                </a:lnTo>
                <a:lnTo>
                  <a:pt x="160866" y="186266"/>
                </a:lnTo>
                <a:lnTo>
                  <a:pt x="169333" y="194733"/>
                </a:lnTo>
                <a:lnTo>
                  <a:pt x="186266" y="194733"/>
                </a:lnTo>
                <a:lnTo>
                  <a:pt x="186266" y="194733"/>
                </a:lnTo>
                <a:lnTo>
                  <a:pt x="194733" y="186266"/>
                </a:lnTo>
                <a:lnTo>
                  <a:pt x="194733" y="186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5" name="Freeform 2154"/>
          <p:cNvSpPr/>
          <p:nvPr/>
        </p:nvSpPr>
        <p:spPr>
          <a:xfrm>
            <a:off x="3869267" y="3826933"/>
            <a:ext cx="33867" cy="186268"/>
          </a:xfrm>
          <a:custGeom>
            <a:avLst/>
            <a:gdLst/>
            <a:ahLst/>
            <a:cxnLst/>
            <a:rect l="0" t="0" r="0" b="0"/>
            <a:pathLst>
              <a:path w="33867" h="1862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8466" y="42334"/>
                </a:lnTo>
                <a:lnTo>
                  <a:pt x="8466" y="59267"/>
                </a:lnTo>
                <a:lnTo>
                  <a:pt x="8466" y="84667"/>
                </a:lnTo>
                <a:lnTo>
                  <a:pt x="16933" y="101600"/>
                </a:lnTo>
                <a:lnTo>
                  <a:pt x="16933" y="118534"/>
                </a:lnTo>
                <a:lnTo>
                  <a:pt x="25400" y="143934"/>
                </a:lnTo>
                <a:lnTo>
                  <a:pt x="25400" y="152400"/>
                </a:lnTo>
                <a:lnTo>
                  <a:pt x="33866" y="169334"/>
                </a:lnTo>
                <a:lnTo>
                  <a:pt x="33866" y="177800"/>
                </a:lnTo>
                <a:lnTo>
                  <a:pt x="33866" y="177800"/>
                </a:lnTo>
                <a:lnTo>
                  <a:pt x="33866" y="186267"/>
                </a:lnTo>
                <a:lnTo>
                  <a:pt x="33866" y="186267"/>
                </a:lnTo>
                <a:lnTo>
                  <a:pt x="33866" y="177800"/>
                </a:lnTo>
                <a:lnTo>
                  <a:pt x="33866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6" name="Freeform 2155"/>
          <p:cNvSpPr/>
          <p:nvPr/>
        </p:nvSpPr>
        <p:spPr>
          <a:xfrm>
            <a:off x="3835400" y="3793067"/>
            <a:ext cx="110068" cy="152401"/>
          </a:xfrm>
          <a:custGeom>
            <a:avLst/>
            <a:gdLst/>
            <a:ahLst/>
            <a:cxnLst/>
            <a:rect l="0" t="0" r="0" b="0"/>
            <a:pathLst>
              <a:path w="110068" h="152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8466"/>
                </a:lnTo>
                <a:lnTo>
                  <a:pt x="33867" y="8466"/>
                </a:lnTo>
                <a:lnTo>
                  <a:pt x="50800" y="16933"/>
                </a:lnTo>
                <a:lnTo>
                  <a:pt x="67733" y="33866"/>
                </a:lnTo>
                <a:lnTo>
                  <a:pt x="84667" y="42333"/>
                </a:lnTo>
                <a:lnTo>
                  <a:pt x="93133" y="59266"/>
                </a:lnTo>
                <a:lnTo>
                  <a:pt x="101600" y="76200"/>
                </a:lnTo>
                <a:lnTo>
                  <a:pt x="110067" y="93133"/>
                </a:lnTo>
                <a:lnTo>
                  <a:pt x="110067" y="110066"/>
                </a:lnTo>
                <a:lnTo>
                  <a:pt x="101600" y="118533"/>
                </a:lnTo>
                <a:lnTo>
                  <a:pt x="101600" y="127000"/>
                </a:lnTo>
                <a:lnTo>
                  <a:pt x="93133" y="143933"/>
                </a:lnTo>
                <a:lnTo>
                  <a:pt x="84667" y="143933"/>
                </a:lnTo>
                <a:lnTo>
                  <a:pt x="67733" y="152400"/>
                </a:lnTo>
                <a:lnTo>
                  <a:pt x="67733" y="152400"/>
                </a:lnTo>
                <a:lnTo>
                  <a:pt x="59267" y="152400"/>
                </a:lnTo>
                <a:lnTo>
                  <a:pt x="50800" y="143933"/>
                </a:lnTo>
                <a:lnTo>
                  <a:pt x="50800" y="135466"/>
                </a:lnTo>
                <a:lnTo>
                  <a:pt x="50800" y="135466"/>
                </a:lnTo>
                <a:lnTo>
                  <a:pt x="50800" y="127000"/>
                </a:lnTo>
                <a:lnTo>
                  <a:pt x="50800" y="127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7" name="Freeform 2156"/>
          <p:cNvSpPr/>
          <p:nvPr/>
        </p:nvSpPr>
        <p:spPr>
          <a:xfrm>
            <a:off x="3996267" y="3818467"/>
            <a:ext cx="84667" cy="110067"/>
          </a:xfrm>
          <a:custGeom>
            <a:avLst/>
            <a:gdLst/>
            <a:ahLst/>
            <a:cxnLst/>
            <a:rect l="0" t="0" r="0" b="0"/>
            <a:pathLst>
              <a:path w="84667" h="110067">
                <a:moveTo>
                  <a:pt x="33866" y="0"/>
                </a:moveTo>
                <a:lnTo>
                  <a:pt x="33866" y="0"/>
                </a:lnTo>
                <a:lnTo>
                  <a:pt x="33866" y="0"/>
                </a:lnTo>
                <a:lnTo>
                  <a:pt x="33866" y="8466"/>
                </a:lnTo>
                <a:lnTo>
                  <a:pt x="25400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76200"/>
                </a:lnTo>
                <a:lnTo>
                  <a:pt x="8466" y="84666"/>
                </a:lnTo>
                <a:lnTo>
                  <a:pt x="16933" y="101600"/>
                </a:lnTo>
                <a:lnTo>
                  <a:pt x="25400" y="101600"/>
                </a:lnTo>
                <a:lnTo>
                  <a:pt x="42333" y="110066"/>
                </a:lnTo>
                <a:lnTo>
                  <a:pt x="50800" y="110066"/>
                </a:lnTo>
                <a:lnTo>
                  <a:pt x="59266" y="110066"/>
                </a:lnTo>
                <a:lnTo>
                  <a:pt x="67733" y="101600"/>
                </a:lnTo>
                <a:lnTo>
                  <a:pt x="76200" y="93133"/>
                </a:lnTo>
                <a:lnTo>
                  <a:pt x="84666" y="84666"/>
                </a:lnTo>
                <a:lnTo>
                  <a:pt x="84666" y="76200"/>
                </a:lnTo>
                <a:lnTo>
                  <a:pt x="84666" y="67733"/>
                </a:lnTo>
                <a:lnTo>
                  <a:pt x="84666" y="50800"/>
                </a:lnTo>
                <a:lnTo>
                  <a:pt x="76200" y="33866"/>
                </a:lnTo>
                <a:lnTo>
                  <a:pt x="67733" y="16933"/>
                </a:lnTo>
                <a:lnTo>
                  <a:pt x="59266" y="8466"/>
                </a:lnTo>
                <a:lnTo>
                  <a:pt x="50800" y="8466"/>
                </a:lnTo>
                <a:lnTo>
                  <a:pt x="42333" y="0"/>
                </a:lnTo>
                <a:lnTo>
                  <a:pt x="42333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8" name="Freeform 2157"/>
          <p:cNvSpPr/>
          <p:nvPr/>
        </p:nvSpPr>
        <p:spPr>
          <a:xfrm>
            <a:off x="4165600" y="3818467"/>
            <a:ext cx="50801" cy="118534"/>
          </a:xfrm>
          <a:custGeom>
            <a:avLst/>
            <a:gdLst/>
            <a:ahLst/>
            <a:cxnLst/>
            <a:rect l="0" t="0" r="0" b="0"/>
            <a:pathLst>
              <a:path w="50801" h="1185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50800"/>
                </a:lnTo>
                <a:lnTo>
                  <a:pt x="0" y="67733"/>
                </a:lnTo>
                <a:lnTo>
                  <a:pt x="8467" y="76200"/>
                </a:lnTo>
                <a:lnTo>
                  <a:pt x="8467" y="93133"/>
                </a:lnTo>
                <a:lnTo>
                  <a:pt x="25400" y="101600"/>
                </a:lnTo>
                <a:lnTo>
                  <a:pt x="33867" y="110066"/>
                </a:lnTo>
                <a:lnTo>
                  <a:pt x="42333" y="118533"/>
                </a:lnTo>
                <a:lnTo>
                  <a:pt x="50800" y="118533"/>
                </a:lnTo>
                <a:lnTo>
                  <a:pt x="50800" y="118533"/>
                </a:lnTo>
                <a:lnTo>
                  <a:pt x="50800" y="118533"/>
                </a:lnTo>
                <a:lnTo>
                  <a:pt x="50800" y="118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9" name="Freeform 2158"/>
          <p:cNvSpPr/>
          <p:nvPr/>
        </p:nvSpPr>
        <p:spPr>
          <a:xfrm>
            <a:off x="4241800" y="3750733"/>
            <a:ext cx="254001" cy="220135"/>
          </a:xfrm>
          <a:custGeom>
            <a:avLst/>
            <a:gdLst/>
            <a:ahLst/>
            <a:cxnLst/>
            <a:rect l="0" t="0" r="0" b="0"/>
            <a:pathLst>
              <a:path w="254001" h="220135">
                <a:moveTo>
                  <a:pt x="8467" y="50800"/>
                </a:moveTo>
                <a:lnTo>
                  <a:pt x="8467" y="50800"/>
                </a:lnTo>
                <a:lnTo>
                  <a:pt x="8467" y="59267"/>
                </a:lnTo>
                <a:lnTo>
                  <a:pt x="0" y="59267"/>
                </a:lnTo>
                <a:lnTo>
                  <a:pt x="0" y="76200"/>
                </a:lnTo>
                <a:lnTo>
                  <a:pt x="0" y="93134"/>
                </a:lnTo>
                <a:lnTo>
                  <a:pt x="0" y="110067"/>
                </a:lnTo>
                <a:lnTo>
                  <a:pt x="0" y="127000"/>
                </a:lnTo>
                <a:lnTo>
                  <a:pt x="0" y="143934"/>
                </a:lnTo>
                <a:lnTo>
                  <a:pt x="8467" y="152400"/>
                </a:lnTo>
                <a:lnTo>
                  <a:pt x="8467" y="160867"/>
                </a:lnTo>
                <a:lnTo>
                  <a:pt x="8467" y="169334"/>
                </a:lnTo>
                <a:lnTo>
                  <a:pt x="8467" y="169334"/>
                </a:lnTo>
                <a:lnTo>
                  <a:pt x="16933" y="169334"/>
                </a:lnTo>
                <a:lnTo>
                  <a:pt x="16933" y="169334"/>
                </a:lnTo>
                <a:lnTo>
                  <a:pt x="16933" y="160867"/>
                </a:lnTo>
                <a:lnTo>
                  <a:pt x="16933" y="152400"/>
                </a:lnTo>
                <a:lnTo>
                  <a:pt x="25400" y="143934"/>
                </a:lnTo>
                <a:lnTo>
                  <a:pt x="25400" y="127000"/>
                </a:lnTo>
                <a:lnTo>
                  <a:pt x="33867" y="110067"/>
                </a:lnTo>
                <a:lnTo>
                  <a:pt x="42333" y="101600"/>
                </a:lnTo>
                <a:lnTo>
                  <a:pt x="50800" y="84667"/>
                </a:lnTo>
                <a:lnTo>
                  <a:pt x="59267" y="76200"/>
                </a:lnTo>
                <a:lnTo>
                  <a:pt x="67733" y="67734"/>
                </a:lnTo>
                <a:lnTo>
                  <a:pt x="84667" y="67734"/>
                </a:lnTo>
                <a:lnTo>
                  <a:pt x="84667" y="67734"/>
                </a:lnTo>
                <a:lnTo>
                  <a:pt x="93133" y="67734"/>
                </a:lnTo>
                <a:lnTo>
                  <a:pt x="101600" y="76200"/>
                </a:lnTo>
                <a:lnTo>
                  <a:pt x="110067" y="84667"/>
                </a:lnTo>
                <a:lnTo>
                  <a:pt x="110067" y="101600"/>
                </a:lnTo>
                <a:lnTo>
                  <a:pt x="118533" y="110067"/>
                </a:lnTo>
                <a:lnTo>
                  <a:pt x="118533" y="127000"/>
                </a:lnTo>
                <a:lnTo>
                  <a:pt x="118533" y="143934"/>
                </a:lnTo>
                <a:lnTo>
                  <a:pt x="127000" y="152400"/>
                </a:lnTo>
                <a:lnTo>
                  <a:pt x="135467" y="169334"/>
                </a:lnTo>
                <a:lnTo>
                  <a:pt x="135467" y="177800"/>
                </a:lnTo>
                <a:lnTo>
                  <a:pt x="143933" y="186267"/>
                </a:lnTo>
                <a:lnTo>
                  <a:pt x="152400" y="186267"/>
                </a:lnTo>
                <a:lnTo>
                  <a:pt x="169333" y="186267"/>
                </a:lnTo>
                <a:lnTo>
                  <a:pt x="177800" y="186267"/>
                </a:lnTo>
                <a:lnTo>
                  <a:pt x="186267" y="177800"/>
                </a:lnTo>
                <a:lnTo>
                  <a:pt x="194733" y="169334"/>
                </a:lnTo>
                <a:lnTo>
                  <a:pt x="194733" y="152400"/>
                </a:lnTo>
                <a:lnTo>
                  <a:pt x="203200" y="135467"/>
                </a:lnTo>
                <a:lnTo>
                  <a:pt x="211667" y="118534"/>
                </a:lnTo>
                <a:lnTo>
                  <a:pt x="211667" y="93134"/>
                </a:lnTo>
                <a:lnTo>
                  <a:pt x="220133" y="76200"/>
                </a:lnTo>
                <a:lnTo>
                  <a:pt x="220133" y="50800"/>
                </a:lnTo>
                <a:lnTo>
                  <a:pt x="220133" y="33867"/>
                </a:lnTo>
                <a:lnTo>
                  <a:pt x="220133" y="16934"/>
                </a:lnTo>
                <a:lnTo>
                  <a:pt x="220133" y="0"/>
                </a:lnTo>
                <a:lnTo>
                  <a:pt x="220133" y="0"/>
                </a:lnTo>
                <a:lnTo>
                  <a:pt x="211667" y="0"/>
                </a:lnTo>
                <a:lnTo>
                  <a:pt x="211667" y="0"/>
                </a:lnTo>
                <a:lnTo>
                  <a:pt x="211667" y="0"/>
                </a:lnTo>
                <a:lnTo>
                  <a:pt x="211667" y="8467"/>
                </a:lnTo>
                <a:lnTo>
                  <a:pt x="211667" y="16934"/>
                </a:lnTo>
                <a:lnTo>
                  <a:pt x="211667" y="33867"/>
                </a:lnTo>
                <a:lnTo>
                  <a:pt x="211667" y="50800"/>
                </a:lnTo>
                <a:lnTo>
                  <a:pt x="211667" y="76200"/>
                </a:lnTo>
                <a:lnTo>
                  <a:pt x="220133" y="101600"/>
                </a:lnTo>
                <a:lnTo>
                  <a:pt x="228600" y="127000"/>
                </a:lnTo>
                <a:lnTo>
                  <a:pt x="237067" y="152400"/>
                </a:lnTo>
                <a:lnTo>
                  <a:pt x="237067" y="169334"/>
                </a:lnTo>
                <a:lnTo>
                  <a:pt x="245533" y="186267"/>
                </a:lnTo>
                <a:lnTo>
                  <a:pt x="254000" y="203200"/>
                </a:lnTo>
                <a:lnTo>
                  <a:pt x="254000" y="211667"/>
                </a:lnTo>
                <a:lnTo>
                  <a:pt x="254000" y="220134"/>
                </a:lnTo>
                <a:lnTo>
                  <a:pt x="254000" y="220134"/>
                </a:lnTo>
                <a:lnTo>
                  <a:pt x="254000" y="220134"/>
                </a:lnTo>
                <a:lnTo>
                  <a:pt x="254000" y="211667"/>
                </a:lnTo>
                <a:lnTo>
                  <a:pt x="254000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0" name="Freeform 2159"/>
          <p:cNvSpPr/>
          <p:nvPr/>
        </p:nvSpPr>
        <p:spPr>
          <a:xfrm>
            <a:off x="4385733" y="3801533"/>
            <a:ext cx="186268" cy="25401"/>
          </a:xfrm>
          <a:custGeom>
            <a:avLst/>
            <a:gdLst/>
            <a:ahLst/>
            <a:cxnLst/>
            <a:rect l="0" t="0" r="0" b="0"/>
            <a:pathLst>
              <a:path w="186268" h="25401">
                <a:moveTo>
                  <a:pt x="8467" y="25400"/>
                </a:moveTo>
                <a:lnTo>
                  <a:pt x="8467" y="25400"/>
                </a:lnTo>
                <a:lnTo>
                  <a:pt x="8467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25400" y="25400"/>
                </a:lnTo>
                <a:lnTo>
                  <a:pt x="42334" y="25400"/>
                </a:lnTo>
                <a:lnTo>
                  <a:pt x="59267" y="25400"/>
                </a:lnTo>
                <a:lnTo>
                  <a:pt x="84667" y="16934"/>
                </a:lnTo>
                <a:lnTo>
                  <a:pt x="110067" y="16934"/>
                </a:lnTo>
                <a:lnTo>
                  <a:pt x="143934" y="8467"/>
                </a:lnTo>
                <a:lnTo>
                  <a:pt x="160867" y="8467"/>
                </a:lnTo>
                <a:lnTo>
                  <a:pt x="160867" y="8467"/>
                </a:lnTo>
                <a:lnTo>
                  <a:pt x="186267" y="0"/>
                </a:lnTo>
                <a:lnTo>
                  <a:pt x="1862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1" name="Freeform 2160"/>
          <p:cNvSpPr/>
          <p:nvPr/>
        </p:nvSpPr>
        <p:spPr>
          <a:xfrm>
            <a:off x="4758267" y="3801533"/>
            <a:ext cx="211667" cy="135468"/>
          </a:xfrm>
          <a:custGeom>
            <a:avLst/>
            <a:gdLst/>
            <a:ahLst/>
            <a:cxnLst/>
            <a:rect l="0" t="0" r="0" b="0"/>
            <a:pathLst>
              <a:path w="211667" h="135468">
                <a:moveTo>
                  <a:pt x="110066" y="0"/>
                </a:moveTo>
                <a:lnTo>
                  <a:pt x="110066" y="0"/>
                </a:lnTo>
                <a:lnTo>
                  <a:pt x="110066" y="0"/>
                </a:lnTo>
                <a:lnTo>
                  <a:pt x="118533" y="0"/>
                </a:lnTo>
                <a:lnTo>
                  <a:pt x="118533" y="0"/>
                </a:lnTo>
                <a:lnTo>
                  <a:pt x="110066" y="0"/>
                </a:lnTo>
                <a:lnTo>
                  <a:pt x="110066" y="0"/>
                </a:lnTo>
                <a:lnTo>
                  <a:pt x="101600" y="0"/>
                </a:lnTo>
                <a:lnTo>
                  <a:pt x="93133" y="8467"/>
                </a:lnTo>
                <a:lnTo>
                  <a:pt x="76200" y="8467"/>
                </a:lnTo>
                <a:lnTo>
                  <a:pt x="67733" y="16934"/>
                </a:lnTo>
                <a:lnTo>
                  <a:pt x="50800" y="25400"/>
                </a:lnTo>
                <a:lnTo>
                  <a:pt x="42333" y="33867"/>
                </a:lnTo>
                <a:lnTo>
                  <a:pt x="33866" y="50800"/>
                </a:lnTo>
                <a:lnTo>
                  <a:pt x="16933" y="59267"/>
                </a:lnTo>
                <a:lnTo>
                  <a:pt x="8466" y="84667"/>
                </a:lnTo>
                <a:lnTo>
                  <a:pt x="0" y="101600"/>
                </a:lnTo>
                <a:lnTo>
                  <a:pt x="0" y="110067"/>
                </a:lnTo>
                <a:lnTo>
                  <a:pt x="0" y="127000"/>
                </a:lnTo>
                <a:lnTo>
                  <a:pt x="0" y="135467"/>
                </a:lnTo>
                <a:lnTo>
                  <a:pt x="0" y="135467"/>
                </a:lnTo>
                <a:lnTo>
                  <a:pt x="8466" y="135467"/>
                </a:lnTo>
                <a:lnTo>
                  <a:pt x="16933" y="135467"/>
                </a:lnTo>
                <a:lnTo>
                  <a:pt x="25400" y="127000"/>
                </a:lnTo>
                <a:lnTo>
                  <a:pt x="33866" y="118534"/>
                </a:lnTo>
                <a:lnTo>
                  <a:pt x="42333" y="110067"/>
                </a:lnTo>
                <a:lnTo>
                  <a:pt x="42333" y="93134"/>
                </a:lnTo>
                <a:lnTo>
                  <a:pt x="50800" y="76200"/>
                </a:lnTo>
                <a:lnTo>
                  <a:pt x="50800" y="59267"/>
                </a:lnTo>
                <a:lnTo>
                  <a:pt x="59266" y="42334"/>
                </a:lnTo>
                <a:lnTo>
                  <a:pt x="59266" y="33867"/>
                </a:lnTo>
                <a:lnTo>
                  <a:pt x="59266" y="16934"/>
                </a:lnTo>
                <a:lnTo>
                  <a:pt x="59266" y="16934"/>
                </a:lnTo>
                <a:lnTo>
                  <a:pt x="67733" y="8467"/>
                </a:lnTo>
                <a:lnTo>
                  <a:pt x="67733" y="8467"/>
                </a:lnTo>
                <a:lnTo>
                  <a:pt x="67733" y="16934"/>
                </a:lnTo>
                <a:lnTo>
                  <a:pt x="67733" y="16934"/>
                </a:lnTo>
                <a:lnTo>
                  <a:pt x="76200" y="33867"/>
                </a:lnTo>
                <a:lnTo>
                  <a:pt x="76200" y="42334"/>
                </a:lnTo>
                <a:lnTo>
                  <a:pt x="84666" y="59267"/>
                </a:lnTo>
                <a:lnTo>
                  <a:pt x="101600" y="76200"/>
                </a:lnTo>
                <a:lnTo>
                  <a:pt x="110066" y="93134"/>
                </a:lnTo>
                <a:lnTo>
                  <a:pt x="118533" y="110067"/>
                </a:lnTo>
                <a:lnTo>
                  <a:pt x="135466" y="118534"/>
                </a:lnTo>
                <a:lnTo>
                  <a:pt x="152400" y="127000"/>
                </a:lnTo>
                <a:lnTo>
                  <a:pt x="160866" y="127000"/>
                </a:lnTo>
                <a:lnTo>
                  <a:pt x="169333" y="127000"/>
                </a:lnTo>
                <a:lnTo>
                  <a:pt x="186266" y="127000"/>
                </a:lnTo>
                <a:lnTo>
                  <a:pt x="194733" y="118534"/>
                </a:lnTo>
                <a:lnTo>
                  <a:pt x="203200" y="110067"/>
                </a:lnTo>
                <a:lnTo>
                  <a:pt x="203200" y="93134"/>
                </a:lnTo>
                <a:lnTo>
                  <a:pt x="211666" y="84667"/>
                </a:lnTo>
                <a:lnTo>
                  <a:pt x="211666" y="84667"/>
                </a:lnTo>
                <a:lnTo>
                  <a:pt x="211666" y="67734"/>
                </a:lnTo>
                <a:lnTo>
                  <a:pt x="211666" y="67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2" name="Freeform 2161"/>
          <p:cNvSpPr/>
          <p:nvPr/>
        </p:nvSpPr>
        <p:spPr>
          <a:xfrm>
            <a:off x="4969933" y="3750733"/>
            <a:ext cx="16935" cy="169335"/>
          </a:xfrm>
          <a:custGeom>
            <a:avLst/>
            <a:gdLst/>
            <a:ahLst/>
            <a:cxnLst/>
            <a:rect l="0" t="0" r="0" b="0"/>
            <a:pathLst>
              <a:path w="16935" h="1693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42334"/>
                </a:lnTo>
                <a:lnTo>
                  <a:pt x="8467" y="59267"/>
                </a:lnTo>
                <a:lnTo>
                  <a:pt x="8467" y="76200"/>
                </a:lnTo>
                <a:lnTo>
                  <a:pt x="16934" y="101600"/>
                </a:lnTo>
                <a:lnTo>
                  <a:pt x="16934" y="118534"/>
                </a:lnTo>
                <a:lnTo>
                  <a:pt x="16934" y="135467"/>
                </a:lnTo>
                <a:lnTo>
                  <a:pt x="16934" y="152400"/>
                </a:lnTo>
                <a:lnTo>
                  <a:pt x="16934" y="160867"/>
                </a:lnTo>
                <a:lnTo>
                  <a:pt x="16934" y="169334"/>
                </a:lnTo>
                <a:lnTo>
                  <a:pt x="8467" y="169334"/>
                </a:lnTo>
                <a:lnTo>
                  <a:pt x="8467" y="169334"/>
                </a:lnTo>
                <a:lnTo>
                  <a:pt x="8467" y="169334"/>
                </a:lnTo>
                <a:lnTo>
                  <a:pt x="8467" y="169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3" name="Freeform 2162"/>
          <p:cNvSpPr/>
          <p:nvPr/>
        </p:nvSpPr>
        <p:spPr>
          <a:xfrm>
            <a:off x="4927600" y="3801533"/>
            <a:ext cx="194734" cy="16935"/>
          </a:xfrm>
          <a:custGeom>
            <a:avLst/>
            <a:gdLst/>
            <a:ahLst/>
            <a:cxnLst/>
            <a:rect l="0" t="0" r="0" b="0"/>
            <a:pathLst>
              <a:path w="194734" h="16935">
                <a:moveTo>
                  <a:pt x="0" y="8467"/>
                </a:move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25400" y="16934"/>
                </a:lnTo>
                <a:lnTo>
                  <a:pt x="33867" y="16934"/>
                </a:lnTo>
                <a:lnTo>
                  <a:pt x="50800" y="16934"/>
                </a:lnTo>
                <a:lnTo>
                  <a:pt x="76200" y="16934"/>
                </a:lnTo>
                <a:lnTo>
                  <a:pt x="101600" y="16934"/>
                </a:lnTo>
                <a:lnTo>
                  <a:pt x="127000" y="8467"/>
                </a:lnTo>
                <a:lnTo>
                  <a:pt x="152400" y="8467"/>
                </a:lnTo>
                <a:lnTo>
                  <a:pt x="169333" y="8467"/>
                </a:lnTo>
                <a:lnTo>
                  <a:pt x="169333" y="8467"/>
                </a:lnTo>
                <a:lnTo>
                  <a:pt x="194733" y="0"/>
                </a:lnTo>
                <a:lnTo>
                  <a:pt x="1947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4" name="Freeform 2163"/>
          <p:cNvSpPr/>
          <p:nvPr/>
        </p:nvSpPr>
        <p:spPr>
          <a:xfrm>
            <a:off x="5350933" y="3793067"/>
            <a:ext cx="135468" cy="160867"/>
          </a:xfrm>
          <a:custGeom>
            <a:avLst/>
            <a:gdLst/>
            <a:ahLst/>
            <a:cxnLst/>
            <a:rect l="0" t="0" r="0" b="0"/>
            <a:pathLst>
              <a:path w="135468" h="160867">
                <a:moveTo>
                  <a:pt x="118534" y="8466"/>
                </a:moveTo>
                <a:lnTo>
                  <a:pt x="118534" y="8466"/>
                </a:lnTo>
                <a:lnTo>
                  <a:pt x="118534" y="8466"/>
                </a:lnTo>
                <a:lnTo>
                  <a:pt x="118534" y="8466"/>
                </a:lnTo>
                <a:lnTo>
                  <a:pt x="118534" y="8466"/>
                </a:lnTo>
                <a:lnTo>
                  <a:pt x="118534" y="8466"/>
                </a:lnTo>
                <a:lnTo>
                  <a:pt x="110067" y="0"/>
                </a:lnTo>
                <a:lnTo>
                  <a:pt x="101600" y="0"/>
                </a:lnTo>
                <a:lnTo>
                  <a:pt x="101600" y="0"/>
                </a:lnTo>
                <a:lnTo>
                  <a:pt x="84667" y="0"/>
                </a:lnTo>
                <a:lnTo>
                  <a:pt x="76200" y="0"/>
                </a:lnTo>
                <a:lnTo>
                  <a:pt x="67734" y="8466"/>
                </a:lnTo>
                <a:lnTo>
                  <a:pt x="50800" y="16933"/>
                </a:lnTo>
                <a:lnTo>
                  <a:pt x="42334" y="25400"/>
                </a:lnTo>
                <a:lnTo>
                  <a:pt x="25400" y="33866"/>
                </a:lnTo>
                <a:lnTo>
                  <a:pt x="16934" y="42333"/>
                </a:lnTo>
                <a:lnTo>
                  <a:pt x="8467" y="59266"/>
                </a:lnTo>
                <a:lnTo>
                  <a:pt x="8467" y="76200"/>
                </a:lnTo>
                <a:lnTo>
                  <a:pt x="0" y="93133"/>
                </a:lnTo>
                <a:lnTo>
                  <a:pt x="0" y="101600"/>
                </a:lnTo>
                <a:lnTo>
                  <a:pt x="8467" y="118533"/>
                </a:lnTo>
                <a:lnTo>
                  <a:pt x="16934" y="127000"/>
                </a:lnTo>
                <a:lnTo>
                  <a:pt x="25400" y="143933"/>
                </a:lnTo>
                <a:lnTo>
                  <a:pt x="42334" y="152400"/>
                </a:lnTo>
                <a:lnTo>
                  <a:pt x="59267" y="160866"/>
                </a:lnTo>
                <a:lnTo>
                  <a:pt x="76200" y="160866"/>
                </a:lnTo>
                <a:lnTo>
                  <a:pt x="93134" y="160866"/>
                </a:lnTo>
                <a:lnTo>
                  <a:pt x="101600" y="152400"/>
                </a:lnTo>
                <a:lnTo>
                  <a:pt x="110067" y="152400"/>
                </a:lnTo>
                <a:lnTo>
                  <a:pt x="127000" y="135466"/>
                </a:lnTo>
                <a:lnTo>
                  <a:pt x="127000" y="135466"/>
                </a:lnTo>
                <a:lnTo>
                  <a:pt x="135467" y="135466"/>
                </a:lnTo>
                <a:lnTo>
                  <a:pt x="135467" y="135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5" name="Freeform 2164"/>
          <p:cNvSpPr/>
          <p:nvPr/>
        </p:nvSpPr>
        <p:spPr>
          <a:xfrm>
            <a:off x="5520267" y="3801533"/>
            <a:ext cx="118534" cy="135468"/>
          </a:xfrm>
          <a:custGeom>
            <a:avLst/>
            <a:gdLst/>
            <a:ahLst/>
            <a:cxnLst/>
            <a:rect l="0" t="0" r="0" b="0"/>
            <a:pathLst>
              <a:path w="118534" h="135468">
                <a:moveTo>
                  <a:pt x="0" y="67734"/>
                </a:moveTo>
                <a:lnTo>
                  <a:pt x="0" y="67734"/>
                </a:lnTo>
                <a:lnTo>
                  <a:pt x="0" y="59267"/>
                </a:lnTo>
                <a:lnTo>
                  <a:pt x="0" y="59267"/>
                </a:lnTo>
                <a:lnTo>
                  <a:pt x="8466" y="59267"/>
                </a:lnTo>
                <a:lnTo>
                  <a:pt x="8466" y="59267"/>
                </a:lnTo>
                <a:lnTo>
                  <a:pt x="8466" y="59267"/>
                </a:lnTo>
                <a:lnTo>
                  <a:pt x="16933" y="67734"/>
                </a:lnTo>
                <a:lnTo>
                  <a:pt x="25400" y="67734"/>
                </a:lnTo>
                <a:lnTo>
                  <a:pt x="33866" y="67734"/>
                </a:lnTo>
                <a:lnTo>
                  <a:pt x="42333" y="67734"/>
                </a:lnTo>
                <a:lnTo>
                  <a:pt x="59266" y="59267"/>
                </a:lnTo>
                <a:lnTo>
                  <a:pt x="67733" y="59267"/>
                </a:lnTo>
                <a:lnTo>
                  <a:pt x="76200" y="50800"/>
                </a:lnTo>
                <a:lnTo>
                  <a:pt x="93133" y="42334"/>
                </a:lnTo>
                <a:lnTo>
                  <a:pt x="93133" y="33867"/>
                </a:lnTo>
                <a:lnTo>
                  <a:pt x="101600" y="25400"/>
                </a:lnTo>
                <a:lnTo>
                  <a:pt x="101600" y="25400"/>
                </a:lnTo>
                <a:lnTo>
                  <a:pt x="101600" y="16934"/>
                </a:lnTo>
                <a:lnTo>
                  <a:pt x="93133" y="8467"/>
                </a:lnTo>
                <a:lnTo>
                  <a:pt x="84666" y="0"/>
                </a:lnTo>
                <a:lnTo>
                  <a:pt x="76200" y="0"/>
                </a:lnTo>
                <a:lnTo>
                  <a:pt x="67733" y="0"/>
                </a:lnTo>
                <a:lnTo>
                  <a:pt x="50800" y="0"/>
                </a:lnTo>
                <a:lnTo>
                  <a:pt x="42333" y="8467"/>
                </a:lnTo>
                <a:lnTo>
                  <a:pt x="33866" y="16934"/>
                </a:lnTo>
                <a:lnTo>
                  <a:pt x="25400" y="25400"/>
                </a:lnTo>
                <a:lnTo>
                  <a:pt x="16933" y="42334"/>
                </a:lnTo>
                <a:lnTo>
                  <a:pt x="16933" y="59267"/>
                </a:lnTo>
                <a:lnTo>
                  <a:pt x="16933" y="76200"/>
                </a:lnTo>
                <a:lnTo>
                  <a:pt x="16933" y="93134"/>
                </a:lnTo>
                <a:lnTo>
                  <a:pt x="25400" y="110067"/>
                </a:lnTo>
                <a:lnTo>
                  <a:pt x="33866" y="118534"/>
                </a:lnTo>
                <a:lnTo>
                  <a:pt x="42333" y="127000"/>
                </a:lnTo>
                <a:lnTo>
                  <a:pt x="59266" y="135467"/>
                </a:lnTo>
                <a:lnTo>
                  <a:pt x="76200" y="135467"/>
                </a:lnTo>
                <a:lnTo>
                  <a:pt x="84666" y="135467"/>
                </a:lnTo>
                <a:lnTo>
                  <a:pt x="101600" y="135467"/>
                </a:lnTo>
                <a:lnTo>
                  <a:pt x="110066" y="127000"/>
                </a:lnTo>
                <a:lnTo>
                  <a:pt x="110066" y="127000"/>
                </a:lnTo>
                <a:lnTo>
                  <a:pt x="118533" y="118534"/>
                </a:lnTo>
                <a:lnTo>
                  <a:pt x="118533" y="1185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6" name="Freeform 2165"/>
          <p:cNvSpPr/>
          <p:nvPr/>
        </p:nvSpPr>
        <p:spPr>
          <a:xfrm>
            <a:off x="5698067" y="3810000"/>
            <a:ext cx="279401" cy="169334"/>
          </a:xfrm>
          <a:custGeom>
            <a:avLst/>
            <a:gdLst/>
            <a:ahLst/>
            <a:cxnLst/>
            <a:rect l="0" t="0" r="0" b="0"/>
            <a:pathLst>
              <a:path w="279401" h="169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8466" y="42333"/>
                </a:lnTo>
                <a:lnTo>
                  <a:pt x="8466" y="59267"/>
                </a:lnTo>
                <a:lnTo>
                  <a:pt x="16933" y="67733"/>
                </a:lnTo>
                <a:lnTo>
                  <a:pt x="16933" y="84667"/>
                </a:lnTo>
                <a:lnTo>
                  <a:pt x="16933" y="93133"/>
                </a:lnTo>
                <a:lnTo>
                  <a:pt x="25400" y="101600"/>
                </a:lnTo>
                <a:lnTo>
                  <a:pt x="25400" y="101600"/>
                </a:lnTo>
                <a:lnTo>
                  <a:pt x="25400" y="101600"/>
                </a:lnTo>
                <a:lnTo>
                  <a:pt x="25400" y="101600"/>
                </a:lnTo>
                <a:lnTo>
                  <a:pt x="33866" y="93133"/>
                </a:lnTo>
                <a:lnTo>
                  <a:pt x="33866" y="84667"/>
                </a:lnTo>
                <a:lnTo>
                  <a:pt x="42333" y="76200"/>
                </a:lnTo>
                <a:lnTo>
                  <a:pt x="42333" y="59267"/>
                </a:lnTo>
                <a:lnTo>
                  <a:pt x="50800" y="42333"/>
                </a:lnTo>
                <a:lnTo>
                  <a:pt x="59266" y="33867"/>
                </a:lnTo>
                <a:lnTo>
                  <a:pt x="76200" y="16933"/>
                </a:lnTo>
                <a:lnTo>
                  <a:pt x="84666" y="8467"/>
                </a:lnTo>
                <a:lnTo>
                  <a:pt x="101600" y="8467"/>
                </a:lnTo>
                <a:lnTo>
                  <a:pt x="110066" y="8467"/>
                </a:lnTo>
                <a:lnTo>
                  <a:pt x="127000" y="8467"/>
                </a:lnTo>
                <a:lnTo>
                  <a:pt x="135466" y="16933"/>
                </a:lnTo>
                <a:lnTo>
                  <a:pt x="143933" y="25400"/>
                </a:lnTo>
                <a:lnTo>
                  <a:pt x="160866" y="33867"/>
                </a:lnTo>
                <a:lnTo>
                  <a:pt x="160866" y="50800"/>
                </a:lnTo>
                <a:lnTo>
                  <a:pt x="169333" y="67733"/>
                </a:lnTo>
                <a:lnTo>
                  <a:pt x="177800" y="84667"/>
                </a:lnTo>
                <a:lnTo>
                  <a:pt x="186266" y="101600"/>
                </a:lnTo>
                <a:lnTo>
                  <a:pt x="194733" y="118533"/>
                </a:lnTo>
                <a:lnTo>
                  <a:pt x="203200" y="135467"/>
                </a:lnTo>
                <a:lnTo>
                  <a:pt x="211666" y="152400"/>
                </a:lnTo>
                <a:lnTo>
                  <a:pt x="220133" y="160867"/>
                </a:lnTo>
                <a:lnTo>
                  <a:pt x="228600" y="169333"/>
                </a:lnTo>
                <a:lnTo>
                  <a:pt x="237066" y="169333"/>
                </a:lnTo>
                <a:lnTo>
                  <a:pt x="245533" y="169333"/>
                </a:lnTo>
                <a:lnTo>
                  <a:pt x="254000" y="160867"/>
                </a:lnTo>
                <a:lnTo>
                  <a:pt x="262466" y="152400"/>
                </a:lnTo>
                <a:lnTo>
                  <a:pt x="270933" y="135467"/>
                </a:lnTo>
                <a:lnTo>
                  <a:pt x="279400" y="118533"/>
                </a:lnTo>
                <a:lnTo>
                  <a:pt x="279400" y="118533"/>
                </a:lnTo>
                <a:lnTo>
                  <a:pt x="279400" y="101600"/>
                </a:lnTo>
                <a:lnTo>
                  <a:pt x="279400" y="101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7" name="Freeform 2166"/>
          <p:cNvSpPr/>
          <p:nvPr/>
        </p:nvSpPr>
        <p:spPr>
          <a:xfrm>
            <a:off x="5994400" y="3750733"/>
            <a:ext cx="50801" cy="194735"/>
          </a:xfrm>
          <a:custGeom>
            <a:avLst/>
            <a:gdLst/>
            <a:ahLst/>
            <a:cxnLst/>
            <a:rect l="0" t="0" r="0" b="0"/>
            <a:pathLst>
              <a:path w="50801" h="1947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8467" y="42334"/>
                </a:lnTo>
                <a:lnTo>
                  <a:pt x="8467" y="59267"/>
                </a:lnTo>
                <a:lnTo>
                  <a:pt x="8467" y="76200"/>
                </a:lnTo>
                <a:lnTo>
                  <a:pt x="16933" y="101600"/>
                </a:lnTo>
                <a:lnTo>
                  <a:pt x="25400" y="127000"/>
                </a:lnTo>
                <a:lnTo>
                  <a:pt x="33867" y="152400"/>
                </a:lnTo>
                <a:lnTo>
                  <a:pt x="33867" y="169334"/>
                </a:lnTo>
                <a:lnTo>
                  <a:pt x="42333" y="177800"/>
                </a:lnTo>
                <a:lnTo>
                  <a:pt x="50800" y="194734"/>
                </a:lnTo>
                <a:lnTo>
                  <a:pt x="50800" y="194734"/>
                </a:lnTo>
                <a:lnTo>
                  <a:pt x="50800" y="194734"/>
                </a:lnTo>
                <a:lnTo>
                  <a:pt x="50800" y="194734"/>
                </a:lnTo>
                <a:lnTo>
                  <a:pt x="50800" y="194734"/>
                </a:lnTo>
                <a:lnTo>
                  <a:pt x="50800" y="194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8" name="Freeform 2167"/>
          <p:cNvSpPr/>
          <p:nvPr/>
        </p:nvSpPr>
        <p:spPr>
          <a:xfrm>
            <a:off x="5935133" y="3826933"/>
            <a:ext cx="287868" cy="118535"/>
          </a:xfrm>
          <a:custGeom>
            <a:avLst/>
            <a:gdLst/>
            <a:ahLst/>
            <a:cxnLst/>
            <a:rect l="0" t="0" r="0" b="0"/>
            <a:pathLst>
              <a:path w="287868" h="118535">
                <a:moveTo>
                  <a:pt x="8467" y="25400"/>
                </a:moveTo>
                <a:lnTo>
                  <a:pt x="8467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33867"/>
                </a:lnTo>
                <a:lnTo>
                  <a:pt x="16934" y="33867"/>
                </a:lnTo>
                <a:lnTo>
                  <a:pt x="42334" y="33867"/>
                </a:lnTo>
                <a:lnTo>
                  <a:pt x="59267" y="42334"/>
                </a:lnTo>
                <a:lnTo>
                  <a:pt x="84667" y="42334"/>
                </a:lnTo>
                <a:lnTo>
                  <a:pt x="118534" y="42334"/>
                </a:lnTo>
                <a:lnTo>
                  <a:pt x="143934" y="42334"/>
                </a:lnTo>
                <a:lnTo>
                  <a:pt x="169334" y="42334"/>
                </a:lnTo>
                <a:lnTo>
                  <a:pt x="194734" y="33867"/>
                </a:lnTo>
                <a:lnTo>
                  <a:pt x="220134" y="33867"/>
                </a:lnTo>
                <a:lnTo>
                  <a:pt x="237067" y="25400"/>
                </a:lnTo>
                <a:lnTo>
                  <a:pt x="254000" y="25400"/>
                </a:lnTo>
                <a:lnTo>
                  <a:pt x="262467" y="16934"/>
                </a:lnTo>
                <a:lnTo>
                  <a:pt x="270934" y="8467"/>
                </a:lnTo>
                <a:lnTo>
                  <a:pt x="270934" y="8467"/>
                </a:lnTo>
                <a:lnTo>
                  <a:pt x="270934" y="8467"/>
                </a:lnTo>
                <a:lnTo>
                  <a:pt x="270934" y="8467"/>
                </a:lnTo>
                <a:lnTo>
                  <a:pt x="262467" y="8467"/>
                </a:lnTo>
                <a:lnTo>
                  <a:pt x="245534" y="0"/>
                </a:lnTo>
                <a:lnTo>
                  <a:pt x="237067" y="0"/>
                </a:lnTo>
                <a:lnTo>
                  <a:pt x="220134" y="8467"/>
                </a:lnTo>
                <a:lnTo>
                  <a:pt x="211667" y="8467"/>
                </a:lnTo>
                <a:lnTo>
                  <a:pt x="194734" y="16934"/>
                </a:lnTo>
                <a:lnTo>
                  <a:pt x="186267" y="25400"/>
                </a:lnTo>
                <a:lnTo>
                  <a:pt x="177800" y="33867"/>
                </a:lnTo>
                <a:lnTo>
                  <a:pt x="177800" y="50800"/>
                </a:lnTo>
                <a:lnTo>
                  <a:pt x="177800" y="59267"/>
                </a:lnTo>
                <a:lnTo>
                  <a:pt x="177800" y="76200"/>
                </a:lnTo>
                <a:lnTo>
                  <a:pt x="186267" y="93134"/>
                </a:lnTo>
                <a:lnTo>
                  <a:pt x="203200" y="101600"/>
                </a:lnTo>
                <a:lnTo>
                  <a:pt x="211667" y="110067"/>
                </a:lnTo>
                <a:lnTo>
                  <a:pt x="228600" y="118534"/>
                </a:lnTo>
                <a:lnTo>
                  <a:pt x="245534" y="118534"/>
                </a:lnTo>
                <a:lnTo>
                  <a:pt x="262467" y="118534"/>
                </a:lnTo>
                <a:lnTo>
                  <a:pt x="279400" y="118534"/>
                </a:lnTo>
                <a:lnTo>
                  <a:pt x="279400" y="118534"/>
                </a:lnTo>
                <a:lnTo>
                  <a:pt x="287867" y="110067"/>
                </a:lnTo>
                <a:lnTo>
                  <a:pt x="287867" y="110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9" name="Freeform 2168"/>
          <p:cNvSpPr/>
          <p:nvPr/>
        </p:nvSpPr>
        <p:spPr>
          <a:xfrm>
            <a:off x="6307667" y="3843867"/>
            <a:ext cx="143934" cy="101601"/>
          </a:xfrm>
          <a:custGeom>
            <a:avLst/>
            <a:gdLst/>
            <a:ahLst/>
            <a:cxnLst/>
            <a:rect l="0" t="0" r="0" b="0"/>
            <a:pathLst>
              <a:path w="143934" h="101601">
                <a:moveTo>
                  <a:pt x="0" y="8466"/>
                </a:moveTo>
                <a:lnTo>
                  <a:pt x="0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6"/>
                </a:lnTo>
                <a:lnTo>
                  <a:pt x="8466" y="42333"/>
                </a:lnTo>
                <a:lnTo>
                  <a:pt x="8466" y="59266"/>
                </a:lnTo>
                <a:lnTo>
                  <a:pt x="8466" y="76200"/>
                </a:lnTo>
                <a:lnTo>
                  <a:pt x="8466" y="84666"/>
                </a:lnTo>
                <a:lnTo>
                  <a:pt x="8466" y="93133"/>
                </a:lnTo>
                <a:lnTo>
                  <a:pt x="8466" y="101600"/>
                </a:lnTo>
                <a:lnTo>
                  <a:pt x="8466" y="101600"/>
                </a:lnTo>
                <a:lnTo>
                  <a:pt x="8466" y="101600"/>
                </a:lnTo>
                <a:lnTo>
                  <a:pt x="8466" y="101600"/>
                </a:lnTo>
                <a:lnTo>
                  <a:pt x="0" y="93133"/>
                </a:lnTo>
                <a:lnTo>
                  <a:pt x="0" y="84666"/>
                </a:lnTo>
                <a:lnTo>
                  <a:pt x="0" y="76200"/>
                </a:lnTo>
                <a:lnTo>
                  <a:pt x="8466" y="59266"/>
                </a:lnTo>
                <a:lnTo>
                  <a:pt x="8466" y="50800"/>
                </a:lnTo>
                <a:lnTo>
                  <a:pt x="16933" y="33866"/>
                </a:lnTo>
                <a:lnTo>
                  <a:pt x="25400" y="25400"/>
                </a:lnTo>
                <a:lnTo>
                  <a:pt x="33866" y="16933"/>
                </a:lnTo>
                <a:lnTo>
                  <a:pt x="50800" y="8466"/>
                </a:lnTo>
                <a:lnTo>
                  <a:pt x="67733" y="0"/>
                </a:lnTo>
                <a:lnTo>
                  <a:pt x="76200" y="0"/>
                </a:lnTo>
                <a:lnTo>
                  <a:pt x="101600" y="0"/>
                </a:lnTo>
                <a:lnTo>
                  <a:pt x="118533" y="8466"/>
                </a:lnTo>
                <a:lnTo>
                  <a:pt x="135466" y="16933"/>
                </a:lnTo>
                <a:lnTo>
                  <a:pt x="135466" y="16933"/>
                </a:lnTo>
                <a:lnTo>
                  <a:pt x="143933" y="25400"/>
                </a:lnTo>
                <a:lnTo>
                  <a:pt x="143933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0" name="Freeform 2169"/>
          <p:cNvSpPr/>
          <p:nvPr/>
        </p:nvSpPr>
        <p:spPr>
          <a:xfrm>
            <a:off x="6527800" y="3979333"/>
            <a:ext cx="8468" cy="8468"/>
          </a:xfrm>
          <a:custGeom>
            <a:avLst/>
            <a:gdLst/>
            <a:ahLst/>
            <a:cxnLst/>
            <a:rect l="0" t="0" r="0" b="0"/>
            <a:pathLst>
              <a:path w="8468" h="84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1" name="Freeform 2170"/>
          <p:cNvSpPr/>
          <p:nvPr/>
        </p:nvSpPr>
        <p:spPr>
          <a:xfrm>
            <a:off x="2954867" y="4665133"/>
            <a:ext cx="33867" cy="330201"/>
          </a:xfrm>
          <a:custGeom>
            <a:avLst/>
            <a:gdLst/>
            <a:ahLst/>
            <a:cxnLst/>
            <a:rect l="0" t="0" r="0" b="0"/>
            <a:pathLst>
              <a:path w="33867" h="330201">
                <a:moveTo>
                  <a:pt x="0" y="0"/>
                </a:moveTo>
                <a:lnTo>
                  <a:pt x="0" y="8467"/>
                </a:lnTo>
                <a:lnTo>
                  <a:pt x="8466" y="8467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42334"/>
                </a:lnTo>
                <a:lnTo>
                  <a:pt x="16933" y="59267"/>
                </a:lnTo>
                <a:lnTo>
                  <a:pt x="16933" y="76200"/>
                </a:lnTo>
                <a:lnTo>
                  <a:pt x="16933" y="93134"/>
                </a:lnTo>
                <a:lnTo>
                  <a:pt x="16933" y="118534"/>
                </a:lnTo>
                <a:lnTo>
                  <a:pt x="16933" y="135467"/>
                </a:lnTo>
                <a:lnTo>
                  <a:pt x="25400" y="160867"/>
                </a:lnTo>
                <a:lnTo>
                  <a:pt x="25400" y="186267"/>
                </a:lnTo>
                <a:lnTo>
                  <a:pt x="25400" y="203200"/>
                </a:lnTo>
                <a:lnTo>
                  <a:pt x="25400" y="228600"/>
                </a:lnTo>
                <a:lnTo>
                  <a:pt x="25400" y="254000"/>
                </a:lnTo>
                <a:lnTo>
                  <a:pt x="25400" y="270934"/>
                </a:lnTo>
                <a:lnTo>
                  <a:pt x="25400" y="296334"/>
                </a:lnTo>
                <a:lnTo>
                  <a:pt x="33866" y="313267"/>
                </a:lnTo>
                <a:lnTo>
                  <a:pt x="33866" y="321734"/>
                </a:lnTo>
                <a:lnTo>
                  <a:pt x="33866" y="330200"/>
                </a:lnTo>
                <a:lnTo>
                  <a:pt x="33866" y="330200"/>
                </a:lnTo>
                <a:lnTo>
                  <a:pt x="33866" y="330200"/>
                </a:lnTo>
                <a:lnTo>
                  <a:pt x="33866" y="330200"/>
                </a:lnTo>
                <a:lnTo>
                  <a:pt x="33866" y="330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2" name="Freeform 2171"/>
          <p:cNvSpPr/>
          <p:nvPr/>
        </p:nvSpPr>
        <p:spPr>
          <a:xfrm>
            <a:off x="2853267" y="4656667"/>
            <a:ext cx="203201" cy="8467"/>
          </a:xfrm>
          <a:custGeom>
            <a:avLst/>
            <a:gdLst/>
            <a:ahLst/>
            <a:cxnLst/>
            <a:rect l="0" t="0" r="0" b="0"/>
            <a:pathLst>
              <a:path w="203201" h="8467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25400" y="0"/>
                </a:lnTo>
                <a:lnTo>
                  <a:pt x="42333" y="0"/>
                </a:lnTo>
                <a:lnTo>
                  <a:pt x="59266" y="0"/>
                </a:lnTo>
                <a:lnTo>
                  <a:pt x="84666" y="0"/>
                </a:lnTo>
                <a:lnTo>
                  <a:pt x="110066" y="0"/>
                </a:lnTo>
                <a:lnTo>
                  <a:pt x="135466" y="0"/>
                </a:lnTo>
                <a:lnTo>
                  <a:pt x="160866" y="0"/>
                </a:lnTo>
                <a:lnTo>
                  <a:pt x="186266" y="8466"/>
                </a:lnTo>
                <a:lnTo>
                  <a:pt x="186266" y="8466"/>
                </a:lnTo>
                <a:lnTo>
                  <a:pt x="203200" y="8466"/>
                </a:lnTo>
                <a:lnTo>
                  <a:pt x="203200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3" name="Freeform 2172"/>
          <p:cNvSpPr/>
          <p:nvPr/>
        </p:nvSpPr>
        <p:spPr>
          <a:xfrm>
            <a:off x="3056467" y="4792133"/>
            <a:ext cx="110067" cy="203201"/>
          </a:xfrm>
          <a:custGeom>
            <a:avLst/>
            <a:gdLst/>
            <a:ahLst/>
            <a:cxnLst/>
            <a:rect l="0" t="0" r="0" b="0"/>
            <a:pathLst>
              <a:path w="110067" h="203201">
                <a:moveTo>
                  <a:pt x="16933" y="25400"/>
                </a:moveTo>
                <a:lnTo>
                  <a:pt x="16933" y="25400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42334"/>
                </a:lnTo>
                <a:lnTo>
                  <a:pt x="8466" y="50800"/>
                </a:lnTo>
                <a:lnTo>
                  <a:pt x="0" y="59267"/>
                </a:lnTo>
                <a:lnTo>
                  <a:pt x="0" y="67734"/>
                </a:lnTo>
                <a:lnTo>
                  <a:pt x="0" y="76200"/>
                </a:lnTo>
                <a:lnTo>
                  <a:pt x="0" y="93134"/>
                </a:lnTo>
                <a:lnTo>
                  <a:pt x="0" y="110067"/>
                </a:lnTo>
                <a:lnTo>
                  <a:pt x="0" y="127000"/>
                </a:lnTo>
                <a:lnTo>
                  <a:pt x="0" y="135467"/>
                </a:lnTo>
                <a:lnTo>
                  <a:pt x="8466" y="152400"/>
                </a:lnTo>
                <a:lnTo>
                  <a:pt x="8466" y="169334"/>
                </a:lnTo>
                <a:lnTo>
                  <a:pt x="16933" y="177800"/>
                </a:lnTo>
                <a:lnTo>
                  <a:pt x="25400" y="186267"/>
                </a:lnTo>
                <a:lnTo>
                  <a:pt x="42333" y="194734"/>
                </a:lnTo>
                <a:lnTo>
                  <a:pt x="59266" y="203200"/>
                </a:lnTo>
                <a:lnTo>
                  <a:pt x="67733" y="203200"/>
                </a:lnTo>
                <a:lnTo>
                  <a:pt x="84666" y="194734"/>
                </a:lnTo>
                <a:lnTo>
                  <a:pt x="93133" y="194734"/>
                </a:lnTo>
                <a:lnTo>
                  <a:pt x="101600" y="186267"/>
                </a:lnTo>
                <a:lnTo>
                  <a:pt x="110066" y="169334"/>
                </a:lnTo>
                <a:lnTo>
                  <a:pt x="110066" y="160867"/>
                </a:lnTo>
                <a:lnTo>
                  <a:pt x="110066" y="143934"/>
                </a:lnTo>
                <a:lnTo>
                  <a:pt x="110066" y="127000"/>
                </a:lnTo>
                <a:lnTo>
                  <a:pt x="101600" y="101600"/>
                </a:lnTo>
                <a:lnTo>
                  <a:pt x="93133" y="84667"/>
                </a:lnTo>
                <a:lnTo>
                  <a:pt x="76200" y="59267"/>
                </a:lnTo>
                <a:lnTo>
                  <a:pt x="67733" y="42334"/>
                </a:lnTo>
                <a:lnTo>
                  <a:pt x="50800" y="33867"/>
                </a:lnTo>
                <a:lnTo>
                  <a:pt x="42333" y="16934"/>
                </a:lnTo>
                <a:lnTo>
                  <a:pt x="25400" y="16934"/>
                </a:lnTo>
                <a:lnTo>
                  <a:pt x="16933" y="8467"/>
                </a:lnTo>
                <a:lnTo>
                  <a:pt x="16933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4" name="Freeform 2173"/>
          <p:cNvSpPr/>
          <p:nvPr/>
        </p:nvSpPr>
        <p:spPr>
          <a:xfrm>
            <a:off x="3225800" y="4673600"/>
            <a:ext cx="50801" cy="304801"/>
          </a:xfrm>
          <a:custGeom>
            <a:avLst/>
            <a:gdLst/>
            <a:ahLst/>
            <a:cxnLst/>
            <a:rect l="0" t="0" r="0" b="0"/>
            <a:pathLst>
              <a:path w="50801" h="304801">
                <a:moveTo>
                  <a:pt x="8467" y="0"/>
                </a:moveTo>
                <a:lnTo>
                  <a:pt x="8467" y="0"/>
                </a:lnTo>
                <a:lnTo>
                  <a:pt x="0" y="8467"/>
                </a:lnTo>
                <a:lnTo>
                  <a:pt x="0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9267"/>
                </a:lnTo>
                <a:lnTo>
                  <a:pt x="16933" y="84667"/>
                </a:lnTo>
                <a:lnTo>
                  <a:pt x="16933" y="110067"/>
                </a:lnTo>
                <a:lnTo>
                  <a:pt x="16933" y="135467"/>
                </a:lnTo>
                <a:lnTo>
                  <a:pt x="25400" y="160867"/>
                </a:lnTo>
                <a:lnTo>
                  <a:pt x="25400" y="194733"/>
                </a:lnTo>
                <a:lnTo>
                  <a:pt x="33867" y="220133"/>
                </a:lnTo>
                <a:lnTo>
                  <a:pt x="42333" y="245533"/>
                </a:lnTo>
                <a:lnTo>
                  <a:pt x="42333" y="262467"/>
                </a:lnTo>
                <a:lnTo>
                  <a:pt x="42333" y="279400"/>
                </a:lnTo>
                <a:lnTo>
                  <a:pt x="50800" y="296333"/>
                </a:lnTo>
                <a:lnTo>
                  <a:pt x="50800" y="304800"/>
                </a:lnTo>
                <a:lnTo>
                  <a:pt x="50800" y="304800"/>
                </a:lnTo>
                <a:lnTo>
                  <a:pt x="50800" y="304800"/>
                </a:lnTo>
                <a:lnTo>
                  <a:pt x="50800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5" name="Freeform 2174"/>
          <p:cNvSpPr/>
          <p:nvPr/>
        </p:nvSpPr>
        <p:spPr>
          <a:xfrm>
            <a:off x="3183467" y="4809067"/>
            <a:ext cx="152401" cy="8467"/>
          </a:xfrm>
          <a:custGeom>
            <a:avLst/>
            <a:gdLst/>
            <a:ahLst/>
            <a:cxnLst/>
            <a:rect l="0" t="0" r="0" b="0"/>
            <a:pathLst>
              <a:path w="152401" h="8467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8466"/>
                </a:lnTo>
                <a:lnTo>
                  <a:pt x="59266" y="8466"/>
                </a:lnTo>
                <a:lnTo>
                  <a:pt x="84666" y="8466"/>
                </a:lnTo>
                <a:lnTo>
                  <a:pt x="101600" y="8466"/>
                </a:lnTo>
                <a:lnTo>
                  <a:pt x="127000" y="0"/>
                </a:lnTo>
                <a:lnTo>
                  <a:pt x="127000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6" name="Freeform 2175"/>
          <p:cNvSpPr/>
          <p:nvPr/>
        </p:nvSpPr>
        <p:spPr>
          <a:xfrm>
            <a:off x="3395133" y="4775200"/>
            <a:ext cx="186268" cy="203201"/>
          </a:xfrm>
          <a:custGeom>
            <a:avLst/>
            <a:gdLst/>
            <a:ahLst/>
            <a:cxnLst/>
            <a:rect l="0" t="0" r="0" b="0"/>
            <a:pathLst>
              <a:path w="186268" h="203201">
                <a:moveTo>
                  <a:pt x="101600" y="0"/>
                </a:moveTo>
                <a:lnTo>
                  <a:pt x="93134" y="0"/>
                </a:lnTo>
                <a:lnTo>
                  <a:pt x="93134" y="0"/>
                </a:lnTo>
                <a:lnTo>
                  <a:pt x="84667" y="8467"/>
                </a:lnTo>
                <a:lnTo>
                  <a:pt x="76200" y="8467"/>
                </a:lnTo>
                <a:lnTo>
                  <a:pt x="67734" y="8467"/>
                </a:lnTo>
                <a:lnTo>
                  <a:pt x="59267" y="16933"/>
                </a:lnTo>
                <a:lnTo>
                  <a:pt x="50800" y="16933"/>
                </a:lnTo>
                <a:lnTo>
                  <a:pt x="42334" y="25400"/>
                </a:lnTo>
                <a:lnTo>
                  <a:pt x="33867" y="33867"/>
                </a:lnTo>
                <a:lnTo>
                  <a:pt x="16934" y="50800"/>
                </a:lnTo>
                <a:lnTo>
                  <a:pt x="8467" y="67733"/>
                </a:lnTo>
                <a:lnTo>
                  <a:pt x="8467" y="84667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7"/>
                </a:lnTo>
                <a:lnTo>
                  <a:pt x="8467" y="143933"/>
                </a:lnTo>
                <a:lnTo>
                  <a:pt x="16934" y="152400"/>
                </a:lnTo>
                <a:lnTo>
                  <a:pt x="25400" y="160867"/>
                </a:lnTo>
                <a:lnTo>
                  <a:pt x="33867" y="160867"/>
                </a:lnTo>
                <a:lnTo>
                  <a:pt x="42334" y="160867"/>
                </a:lnTo>
                <a:lnTo>
                  <a:pt x="50800" y="160867"/>
                </a:lnTo>
                <a:lnTo>
                  <a:pt x="59267" y="143933"/>
                </a:lnTo>
                <a:lnTo>
                  <a:pt x="67734" y="135467"/>
                </a:lnTo>
                <a:lnTo>
                  <a:pt x="76200" y="127000"/>
                </a:lnTo>
                <a:lnTo>
                  <a:pt x="84667" y="110067"/>
                </a:lnTo>
                <a:lnTo>
                  <a:pt x="84667" y="93133"/>
                </a:lnTo>
                <a:lnTo>
                  <a:pt x="93134" y="76200"/>
                </a:lnTo>
                <a:lnTo>
                  <a:pt x="93134" y="59267"/>
                </a:lnTo>
                <a:lnTo>
                  <a:pt x="93134" y="50800"/>
                </a:lnTo>
                <a:lnTo>
                  <a:pt x="93134" y="50800"/>
                </a:lnTo>
                <a:lnTo>
                  <a:pt x="84667" y="50800"/>
                </a:lnTo>
                <a:lnTo>
                  <a:pt x="84667" y="50800"/>
                </a:lnTo>
                <a:lnTo>
                  <a:pt x="84667" y="50800"/>
                </a:lnTo>
                <a:lnTo>
                  <a:pt x="84667" y="59267"/>
                </a:lnTo>
                <a:lnTo>
                  <a:pt x="84667" y="67733"/>
                </a:lnTo>
                <a:lnTo>
                  <a:pt x="84667" y="76200"/>
                </a:lnTo>
                <a:lnTo>
                  <a:pt x="93134" y="93133"/>
                </a:lnTo>
                <a:lnTo>
                  <a:pt x="93134" y="118533"/>
                </a:lnTo>
                <a:lnTo>
                  <a:pt x="101600" y="135467"/>
                </a:lnTo>
                <a:lnTo>
                  <a:pt x="101600" y="152400"/>
                </a:lnTo>
                <a:lnTo>
                  <a:pt x="110067" y="169333"/>
                </a:lnTo>
                <a:lnTo>
                  <a:pt x="127000" y="186267"/>
                </a:lnTo>
                <a:lnTo>
                  <a:pt x="135467" y="194733"/>
                </a:lnTo>
                <a:lnTo>
                  <a:pt x="152400" y="203200"/>
                </a:lnTo>
                <a:lnTo>
                  <a:pt x="160867" y="203200"/>
                </a:lnTo>
                <a:lnTo>
                  <a:pt x="169334" y="203200"/>
                </a:lnTo>
                <a:lnTo>
                  <a:pt x="177800" y="194733"/>
                </a:lnTo>
                <a:lnTo>
                  <a:pt x="177800" y="194733"/>
                </a:lnTo>
                <a:lnTo>
                  <a:pt x="186267" y="177800"/>
                </a:lnTo>
                <a:lnTo>
                  <a:pt x="186267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7" name="Freeform 2176"/>
          <p:cNvSpPr/>
          <p:nvPr/>
        </p:nvSpPr>
        <p:spPr>
          <a:xfrm>
            <a:off x="3598333" y="4665133"/>
            <a:ext cx="110068" cy="338668"/>
          </a:xfrm>
          <a:custGeom>
            <a:avLst/>
            <a:gdLst/>
            <a:ahLst/>
            <a:cxnLst/>
            <a:rect l="0" t="0" r="0" b="0"/>
            <a:pathLst>
              <a:path w="110068" h="3386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0" y="50800"/>
                </a:lnTo>
                <a:lnTo>
                  <a:pt x="8467" y="76200"/>
                </a:lnTo>
                <a:lnTo>
                  <a:pt x="8467" y="93134"/>
                </a:lnTo>
                <a:lnTo>
                  <a:pt x="8467" y="127000"/>
                </a:lnTo>
                <a:lnTo>
                  <a:pt x="16934" y="152400"/>
                </a:lnTo>
                <a:lnTo>
                  <a:pt x="16934" y="177800"/>
                </a:lnTo>
                <a:lnTo>
                  <a:pt x="16934" y="203200"/>
                </a:lnTo>
                <a:lnTo>
                  <a:pt x="25400" y="237067"/>
                </a:lnTo>
                <a:lnTo>
                  <a:pt x="25400" y="254000"/>
                </a:lnTo>
                <a:lnTo>
                  <a:pt x="33867" y="279400"/>
                </a:lnTo>
                <a:lnTo>
                  <a:pt x="42334" y="296334"/>
                </a:lnTo>
                <a:lnTo>
                  <a:pt x="50800" y="313267"/>
                </a:lnTo>
                <a:lnTo>
                  <a:pt x="59267" y="330200"/>
                </a:lnTo>
                <a:lnTo>
                  <a:pt x="76200" y="338667"/>
                </a:lnTo>
                <a:lnTo>
                  <a:pt x="84667" y="338667"/>
                </a:lnTo>
                <a:lnTo>
                  <a:pt x="84667" y="338667"/>
                </a:lnTo>
                <a:lnTo>
                  <a:pt x="110067" y="338667"/>
                </a:lnTo>
                <a:lnTo>
                  <a:pt x="110067" y="338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8" name="Freeform 2177"/>
          <p:cNvSpPr/>
          <p:nvPr/>
        </p:nvSpPr>
        <p:spPr>
          <a:xfrm>
            <a:off x="3945467" y="4707467"/>
            <a:ext cx="270934" cy="338667"/>
          </a:xfrm>
          <a:custGeom>
            <a:avLst/>
            <a:gdLst/>
            <a:ahLst/>
            <a:cxnLst/>
            <a:rect l="0" t="0" r="0" b="0"/>
            <a:pathLst>
              <a:path w="270934" h="338667">
                <a:moveTo>
                  <a:pt x="160866" y="177800"/>
                </a:moveTo>
                <a:lnTo>
                  <a:pt x="160866" y="177800"/>
                </a:lnTo>
                <a:lnTo>
                  <a:pt x="160866" y="177800"/>
                </a:lnTo>
                <a:lnTo>
                  <a:pt x="160866" y="177800"/>
                </a:lnTo>
                <a:lnTo>
                  <a:pt x="160866" y="169333"/>
                </a:lnTo>
                <a:lnTo>
                  <a:pt x="160866" y="160866"/>
                </a:lnTo>
                <a:lnTo>
                  <a:pt x="152400" y="160866"/>
                </a:lnTo>
                <a:lnTo>
                  <a:pt x="143933" y="152400"/>
                </a:lnTo>
                <a:lnTo>
                  <a:pt x="135466" y="143933"/>
                </a:lnTo>
                <a:lnTo>
                  <a:pt x="118533" y="143933"/>
                </a:lnTo>
                <a:lnTo>
                  <a:pt x="110066" y="143933"/>
                </a:lnTo>
                <a:lnTo>
                  <a:pt x="93133" y="143933"/>
                </a:lnTo>
                <a:lnTo>
                  <a:pt x="67733" y="152400"/>
                </a:lnTo>
                <a:lnTo>
                  <a:pt x="50800" y="160866"/>
                </a:lnTo>
                <a:lnTo>
                  <a:pt x="33866" y="169333"/>
                </a:lnTo>
                <a:lnTo>
                  <a:pt x="16933" y="177800"/>
                </a:lnTo>
                <a:lnTo>
                  <a:pt x="8466" y="194733"/>
                </a:lnTo>
                <a:lnTo>
                  <a:pt x="0" y="211666"/>
                </a:lnTo>
                <a:lnTo>
                  <a:pt x="0" y="228600"/>
                </a:lnTo>
                <a:lnTo>
                  <a:pt x="0" y="245533"/>
                </a:lnTo>
                <a:lnTo>
                  <a:pt x="0" y="270933"/>
                </a:lnTo>
                <a:lnTo>
                  <a:pt x="16933" y="287866"/>
                </a:lnTo>
                <a:lnTo>
                  <a:pt x="33866" y="304800"/>
                </a:lnTo>
                <a:lnTo>
                  <a:pt x="50800" y="321733"/>
                </a:lnTo>
                <a:lnTo>
                  <a:pt x="67733" y="330200"/>
                </a:lnTo>
                <a:lnTo>
                  <a:pt x="84666" y="338666"/>
                </a:lnTo>
                <a:lnTo>
                  <a:pt x="101600" y="338666"/>
                </a:lnTo>
                <a:lnTo>
                  <a:pt x="118533" y="338666"/>
                </a:lnTo>
                <a:lnTo>
                  <a:pt x="135466" y="330200"/>
                </a:lnTo>
                <a:lnTo>
                  <a:pt x="152400" y="321733"/>
                </a:lnTo>
                <a:lnTo>
                  <a:pt x="160866" y="304800"/>
                </a:lnTo>
                <a:lnTo>
                  <a:pt x="160866" y="287866"/>
                </a:lnTo>
                <a:lnTo>
                  <a:pt x="169333" y="262466"/>
                </a:lnTo>
                <a:lnTo>
                  <a:pt x="169333" y="237066"/>
                </a:lnTo>
                <a:lnTo>
                  <a:pt x="169333" y="211666"/>
                </a:lnTo>
                <a:lnTo>
                  <a:pt x="169333" y="186266"/>
                </a:lnTo>
                <a:lnTo>
                  <a:pt x="169333" y="160866"/>
                </a:lnTo>
                <a:lnTo>
                  <a:pt x="169333" y="135466"/>
                </a:lnTo>
                <a:lnTo>
                  <a:pt x="160866" y="110066"/>
                </a:lnTo>
                <a:lnTo>
                  <a:pt x="160866" y="84666"/>
                </a:lnTo>
                <a:lnTo>
                  <a:pt x="152400" y="59266"/>
                </a:lnTo>
                <a:lnTo>
                  <a:pt x="152400" y="42333"/>
                </a:lnTo>
                <a:lnTo>
                  <a:pt x="152400" y="25400"/>
                </a:lnTo>
                <a:lnTo>
                  <a:pt x="152400" y="16933"/>
                </a:lnTo>
                <a:lnTo>
                  <a:pt x="152400" y="8466"/>
                </a:lnTo>
                <a:lnTo>
                  <a:pt x="152400" y="8466"/>
                </a:lnTo>
                <a:lnTo>
                  <a:pt x="152400" y="0"/>
                </a:lnTo>
                <a:lnTo>
                  <a:pt x="152400" y="8466"/>
                </a:lnTo>
                <a:lnTo>
                  <a:pt x="152400" y="8466"/>
                </a:lnTo>
                <a:lnTo>
                  <a:pt x="143933" y="16933"/>
                </a:lnTo>
                <a:lnTo>
                  <a:pt x="143933" y="33866"/>
                </a:lnTo>
                <a:lnTo>
                  <a:pt x="143933" y="50800"/>
                </a:lnTo>
                <a:lnTo>
                  <a:pt x="143933" y="67733"/>
                </a:lnTo>
                <a:lnTo>
                  <a:pt x="143933" y="93133"/>
                </a:lnTo>
                <a:lnTo>
                  <a:pt x="143933" y="118533"/>
                </a:lnTo>
                <a:lnTo>
                  <a:pt x="152400" y="135466"/>
                </a:lnTo>
                <a:lnTo>
                  <a:pt x="152400" y="160866"/>
                </a:lnTo>
                <a:lnTo>
                  <a:pt x="152400" y="186266"/>
                </a:lnTo>
                <a:lnTo>
                  <a:pt x="160866" y="211666"/>
                </a:lnTo>
                <a:lnTo>
                  <a:pt x="169333" y="237066"/>
                </a:lnTo>
                <a:lnTo>
                  <a:pt x="186266" y="254000"/>
                </a:lnTo>
                <a:lnTo>
                  <a:pt x="194733" y="270933"/>
                </a:lnTo>
                <a:lnTo>
                  <a:pt x="211666" y="296333"/>
                </a:lnTo>
                <a:lnTo>
                  <a:pt x="220133" y="304800"/>
                </a:lnTo>
                <a:lnTo>
                  <a:pt x="237066" y="321733"/>
                </a:lnTo>
                <a:lnTo>
                  <a:pt x="254000" y="321733"/>
                </a:lnTo>
                <a:lnTo>
                  <a:pt x="262466" y="321733"/>
                </a:lnTo>
                <a:lnTo>
                  <a:pt x="262466" y="321733"/>
                </a:lnTo>
                <a:lnTo>
                  <a:pt x="270933" y="321733"/>
                </a:lnTo>
                <a:lnTo>
                  <a:pt x="270933" y="321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9" name="Freeform 2178"/>
          <p:cNvSpPr/>
          <p:nvPr/>
        </p:nvSpPr>
        <p:spPr>
          <a:xfrm>
            <a:off x="4267200" y="4859867"/>
            <a:ext cx="33868" cy="177801"/>
          </a:xfrm>
          <a:custGeom>
            <a:avLst/>
            <a:gdLst/>
            <a:ahLst/>
            <a:cxnLst/>
            <a:rect l="0" t="0" r="0" b="0"/>
            <a:pathLst>
              <a:path w="33868" h="177801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9266"/>
                </a:lnTo>
                <a:lnTo>
                  <a:pt x="16933" y="76200"/>
                </a:lnTo>
                <a:lnTo>
                  <a:pt x="16933" y="101600"/>
                </a:lnTo>
                <a:lnTo>
                  <a:pt x="25400" y="118533"/>
                </a:lnTo>
                <a:lnTo>
                  <a:pt x="33867" y="143933"/>
                </a:lnTo>
                <a:lnTo>
                  <a:pt x="33867" y="152400"/>
                </a:lnTo>
                <a:lnTo>
                  <a:pt x="33867" y="169333"/>
                </a:lnTo>
                <a:lnTo>
                  <a:pt x="33867" y="177800"/>
                </a:lnTo>
                <a:lnTo>
                  <a:pt x="33867" y="177800"/>
                </a:lnTo>
                <a:lnTo>
                  <a:pt x="33867" y="177800"/>
                </a:lnTo>
                <a:lnTo>
                  <a:pt x="33867" y="177800"/>
                </a:lnTo>
                <a:lnTo>
                  <a:pt x="33867" y="177800"/>
                </a:lnTo>
                <a:lnTo>
                  <a:pt x="33867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0" name="Freeform 2179"/>
          <p:cNvSpPr/>
          <p:nvPr/>
        </p:nvSpPr>
        <p:spPr>
          <a:xfrm>
            <a:off x="4275667" y="4749800"/>
            <a:ext cx="8467" cy="8468"/>
          </a:xfrm>
          <a:custGeom>
            <a:avLst/>
            <a:gdLst/>
            <a:ahLst/>
            <a:cxnLst/>
            <a:rect l="0" t="0" r="0" b="0"/>
            <a:pathLst>
              <a:path w="8467" h="8468">
                <a:moveTo>
                  <a:pt x="8466" y="8467"/>
                </a:moveTo>
                <a:lnTo>
                  <a:pt x="8466" y="8467"/>
                </a:lnTo>
                <a:lnTo>
                  <a:pt x="8466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1" name="Freeform 2180"/>
          <p:cNvSpPr/>
          <p:nvPr/>
        </p:nvSpPr>
        <p:spPr>
          <a:xfrm>
            <a:off x="4334933" y="4826000"/>
            <a:ext cx="177801" cy="228601"/>
          </a:xfrm>
          <a:custGeom>
            <a:avLst/>
            <a:gdLst/>
            <a:ahLst/>
            <a:cxnLst/>
            <a:rect l="0" t="0" r="0" b="0"/>
            <a:pathLst>
              <a:path w="177801" h="228601">
                <a:moveTo>
                  <a:pt x="67734" y="0"/>
                </a:moveTo>
                <a:lnTo>
                  <a:pt x="59267" y="0"/>
                </a:lnTo>
                <a:lnTo>
                  <a:pt x="59267" y="0"/>
                </a:lnTo>
                <a:lnTo>
                  <a:pt x="50800" y="8467"/>
                </a:lnTo>
                <a:lnTo>
                  <a:pt x="42334" y="16933"/>
                </a:lnTo>
                <a:lnTo>
                  <a:pt x="33867" y="16933"/>
                </a:lnTo>
                <a:lnTo>
                  <a:pt x="25400" y="25400"/>
                </a:lnTo>
                <a:lnTo>
                  <a:pt x="8467" y="33867"/>
                </a:lnTo>
                <a:lnTo>
                  <a:pt x="0" y="33867"/>
                </a:lnTo>
                <a:lnTo>
                  <a:pt x="0" y="42333"/>
                </a:lnTo>
                <a:lnTo>
                  <a:pt x="0" y="50800"/>
                </a:lnTo>
                <a:lnTo>
                  <a:pt x="0" y="59267"/>
                </a:lnTo>
                <a:lnTo>
                  <a:pt x="0" y="59267"/>
                </a:lnTo>
                <a:lnTo>
                  <a:pt x="0" y="76200"/>
                </a:lnTo>
                <a:lnTo>
                  <a:pt x="8467" y="76200"/>
                </a:lnTo>
                <a:lnTo>
                  <a:pt x="25400" y="84667"/>
                </a:lnTo>
                <a:lnTo>
                  <a:pt x="42334" y="93133"/>
                </a:lnTo>
                <a:lnTo>
                  <a:pt x="59267" y="93133"/>
                </a:lnTo>
                <a:lnTo>
                  <a:pt x="76200" y="101600"/>
                </a:lnTo>
                <a:lnTo>
                  <a:pt x="93134" y="110067"/>
                </a:lnTo>
                <a:lnTo>
                  <a:pt x="110067" y="118533"/>
                </a:lnTo>
                <a:lnTo>
                  <a:pt x="135467" y="127000"/>
                </a:lnTo>
                <a:lnTo>
                  <a:pt x="152400" y="135467"/>
                </a:lnTo>
                <a:lnTo>
                  <a:pt x="160867" y="152400"/>
                </a:lnTo>
                <a:lnTo>
                  <a:pt x="169334" y="160867"/>
                </a:lnTo>
                <a:lnTo>
                  <a:pt x="177800" y="169333"/>
                </a:lnTo>
                <a:lnTo>
                  <a:pt x="169334" y="186267"/>
                </a:lnTo>
                <a:lnTo>
                  <a:pt x="169334" y="194733"/>
                </a:lnTo>
                <a:lnTo>
                  <a:pt x="160867" y="203200"/>
                </a:lnTo>
                <a:lnTo>
                  <a:pt x="152400" y="211667"/>
                </a:lnTo>
                <a:lnTo>
                  <a:pt x="135467" y="220133"/>
                </a:lnTo>
                <a:lnTo>
                  <a:pt x="118534" y="220133"/>
                </a:lnTo>
                <a:lnTo>
                  <a:pt x="101600" y="228600"/>
                </a:lnTo>
                <a:lnTo>
                  <a:pt x="84667" y="228600"/>
                </a:lnTo>
                <a:lnTo>
                  <a:pt x="59267" y="228600"/>
                </a:lnTo>
                <a:lnTo>
                  <a:pt x="50800" y="228600"/>
                </a:lnTo>
                <a:lnTo>
                  <a:pt x="42334" y="220133"/>
                </a:lnTo>
                <a:lnTo>
                  <a:pt x="33867" y="220133"/>
                </a:lnTo>
                <a:lnTo>
                  <a:pt x="33867" y="211667"/>
                </a:lnTo>
                <a:lnTo>
                  <a:pt x="42334" y="194733"/>
                </a:lnTo>
                <a:lnTo>
                  <a:pt x="42334" y="194733"/>
                </a:lnTo>
                <a:lnTo>
                  <a:pt x="42334" y="177800"/>
                </a:lnTo>
                <a:lnTo>
                  <a:pt x="42334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2" name="Freeform 2181"/>
          <p:cNvSpPr/>
          <p:nvPr/>
        </p:nvSpPr>
        <p:spPr>
          <a:xfrm>
            <a:off x="4512733" y="4699000"/>
            <a:ext cx="84668" cy="355601"/>
          </a:xfrm>
          <a:custGeom>
            <a:avLst/>
            <a:gdLst/>
            <a:ahLst/>
            <a:cxnLst/>
            <a:rect l="0" t="0" r="0" b="0"/>
            <a:pathLst>
              <a:path w="84668" h="355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16933"/>
                </a:lnTo>
                <a:lnTo>
                  <a:pt x="25400" y="33867"/>
                </a:lnTo>
                <a:lnTo>
                  <a:pt x="25400" y="50800"/>
                </a:lnTo>
                <a:lnTo>
                  <a:pt x="33867" y="76200"/>
                </a:lnTo>
                <a:lnTo>
                  <a:pt x="42334" y="93133"/>
                </a:lnTo>
                <a:lnTo>
                  <a:pt x="50800" y="127000"/>
                </a:lnTo>
                <a:lnTo>
                  <a:pt x="50800" y="152400"/>
                </a:lnTo>
                <a:lnTo>
                  <a:pt x="59267" y="186267"/>
                </a:lnTo>
                <a:lnTo>
                  <a:pt x="59267" y="211667"/>
                </a:lnTo>
                <a:lnTo>
                  <a:pt x="59267" y="237067"/>
                </a:lnTo>
                <a:lnTo>
                  <a:pt x="67734" y="270933"/>
                </a:lnTo>
                <a:lnTo>
                  <a:pt x="67734" y="287867"/>
                </a:lnTo>
                <a:lnTo>
                  <a:pt x="76200" y="313267"/>
                </a:lnTo>
                <a:lnTo>
                  <a:pt x="76200" y="330200"/>
                </a:lnTo>
                <a:lnTo>
                  <a:pt x="84667" y="338667"/>
                </a:lnTo>
                <a:lnTo>
                  <a:pt x="84667" y="355600"/>
                </a:lnTo>
                <a:lnTo>
                  <a:pt x="84667" y="355600"/>
                </a:lnTo>
                <a:lnTo>
                  <a:pt x="84667" y="355600"/>
                </a:lnTo>
                <a:lnTo>
                  <a:pt x="84667" y="355600"/>
                </a:lnTo>
                <a:lnTo>
                  <a:pt x="84667" y="355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3" name="Freeform 2182"/>
          <p:cNvSpPr/>
          <p:nvPr/>
        </p:nvSpPr>
        <p:spPr>
          <a:xfrm>
            <a:off x="4512733" y="4851400"/>
            <a:ext cx="186268" cy="8468"/>
          </a:xfrm>
          <a:custGeom>
            <a:avLst/>
            <a:gdLst/>
            <a:ahLst/>
            <a:cxnLst/>
            <a:rect l="0" t="0" r="0" b="0"/>
            <a:pathLst>
              <a:path w="186268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16934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76200" y="8467"/>
                </a:lnTo>
                <a:lnTo>
                  <a:pt x="101600" y="8467"/>
                </a:lnTo>
                <a:lnTo>
                  <a:pt x="127000" y="8467"/>
                </a:lnTo>
                <a:lnTo>
                  <a:pt x="143934" y="8467"/>
                </a:lnTo>
                <a:lnTo>
                  <a:pt x="169334" y="8467"/>
                </a:lnTo>
                <a:lnTo>
                  <a:pt x="169334" y="8467"/>
                </a:lnTo>
                <a:lnTo>
                  <a:pt x="186267" y="8467"/>
                </a:lnTo>
                <a:lnTo>
                  <a:pt x="186267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4" name="Freeform 2183"/>
          <p:cNvSpPr/>
          <p:nvPr/>
        </p:nvSpPr>
        <p:spPr>
          <a:xfrm>
            <a:off x="4665133" y="4868333"/>
            <a:ext cx="203201" cy="186268"/>
          </a:xfrm>
          <a:custGeom>
            <a:avLst/>
            <a:gdLst/>
            <a:ahLst/>
            <a:cxnLst/>
            <a:rect l="0" t="0" r="0" b="0"/>
            <a:pathLst>
              <a:path w="203201" h="186268">
                <a:moveTo>
                  <a:pt x="93134" y="0"/>
                </a:moveTo>
                <a:lnTo>
                  <a:pt x="101600" y="0"/>
                </a:lnTo>
                <a:lnTo>
                  <a:pt x="101600" y="0"/>
                </a:lnTo>
                <a:lnTo>
                  <a:pt x="93134" y="0"/>
                </a:lnTo>
                <a:lnTo>
                  <a:pt x="93134" y="8467"/>
                </a:lnTo>
                <a:lnTo>
                  <a:pt x="84667" y="8467"/>
                </a:lnTo>
                <a:lnTo>
                  <a:pt x="84667" y="8467"/>
                </a:lnTo>
                <a:lnTo>
                  <a:pt x="76200" y="8467"/>
                </a:lnTo>
                <a:lnTo>
                  <a:pt x="59267" y="8467"/>
                </a:lnTo>
                <a:lnTo>
                  <a:pt x="50800" y="16934"/>
                </a:lnTo>
                <a:lnTo>
                  <a:pt x="42334" y="16934"/>
                </a:lnTo>
                <a:lnTo>
                  <a:pt x="33867" y="25400"/>
                </a:lnTo>
                <a:lnTo>
                  <a:pt x="25400" y="42334"/>
                </a:lnTo>
                <a:lnTo>
                  <a:pt x="16934" y="59267"/>
                </a:lnTo>
                <a:lnTo>
                  <a:pt x="8467" y="67734"/>
                </a:lnTo>
                <a:lnTo>
                  <a:pt x="0" y="93134"/>
                </a:lnTo>
                <a:lnTo>
                  <a:pt x="0" y="110067"/>
                </a:lnTo>
                <a:lnTo>
                  <a:pt x="0" y="127000"/>
                </a:lnTo>
                <a:lnTo>
                  <a:pt x="0" y="143934"/>
                </a:lnTo>
                <a:lnTo>
                  <a:pt x="8467" y="152400"/>
                </a:lnTo>
                <a:lnTo>
                  <a:pt x="16934" y="169334"/>
                </a:lnTo>
                <a:lnTo>
                  <a:pt x="25400" y="177800"/>
                </a:lnTo>
                <a:lnTo>
                  <a:pt x="33867" y="186267"/>
                </a:lnTo>
                <a:lnTo>
                  <a:pt x="42334" y="186267"/>
                </a:lnTo>
                <a:lnTo>
                  <a:pt x="50800" y="186267"/>
                </a:lnTo>
                <a:lnTo>
                  <a:pt x="59267" y="177800"/>
                </a:lnTo>
                <a:lnTo>
                  <a:pt x="59267" y="169334"/>
                </a:lnTo>
                <a:lnTo>
                  <a:pt x="76200" y="152400"/>
                </a:lnTo>
                <a:lnTo>
                  <a:pt x="76200" y="135467"/>
                </a:lnTo>
                <a:lnTo>
                  <a:pt x="84667" y="118534"/>
                </a:lnTo>
                <a:lnTo>
                  <a:pt x="84667" y="101600"/>
                </a:lnTo>
                <a:lnTo>
                  <a:pt x="84667" y="76200"/>
                </a:lnTo>
                <a:lnTo>
                  <a:pt x="84667" y="59267"/>
                </a:lnTo>
                <a:lnTo>
                  <a:pt x="84667" y="42334"/>
                </a:lnTo>
                <a:lnTo>
                  <a:pt x="84667" y="25400"/>
                </a:lnTo>
                <a:lnTo>
                  <a:pt x="84667" y="16934"/>
                </a:lnTo>
                <a:lnTo>
                  <a:pt x="84667" y="8467"/>
                </a:lnTo>
                <a:lnTo>
                  <a:pt x="84667" y="8467"/>
                </a:lnTo>
                <a:lnTo>
                  <a:pt x="84667" y="0"/>
                </a:lnTo>
                <a:lnTo>
                  <a:pt x="84667" y="0"/>
                </a:lnTo>
                <a:lnTo>
                  <a:pt x="84667" y="8467"/>
                </a:lnTo>
                <a:lnTo>
                  <a:pt x="84667" y="16934"/>
                </a:lnTo>
                <a:lnTo>
                  <a:pt x="84667" y="25400"/>
                </a:lnTo>
                <a:lnTo>
                  <a:pt x="93134" y="33867"/>
                </a:lnTo>
                <a:lnTo>
                  <a:pt x="93134" y="50800"/>
                </a:lnTo>
                <a:lnTo>
                  <a:pt x="93134" y="67734"/>
                </a:lnTo>
                <a:lnTo>
                  <a:pt x="101600" y="84667"/>
                </a:lnTo>
                <a:lnTo>
                  <a:pt x="110067" y="101600"/>
                </a:lnTo>
                <a:lnTo>
                  <a:pt x="127000" y="118534"/>
                </a:lnTo>
                <a:lnTo>
                  <a:pt x="135467" y="135467"/>
                </a:lnTo>
                <a:lnTo>
                  <a:pt x="143934" y="143934"/>
                </a:lnTo>
                <a:lnTo>
                  <a:pt x="152400" y="152400"/>
                </a:lnTo>
                <a:lnTo>
                  <a:pt x="169334" y="160867"/>
                </a:lnTo>
                <a:lnTo>
                  <a:pt x="177800" y="160867"/>
                </a:lnTo>
                <a:lnTo>
                  <a:pt x="186267" y="160867"/>
                </a:lnTo>
                <a:lnTo>
                  <a:pt x="194734" y="152400"/>
                </a:lnTo>
                <a:lnTo>
                  <a:pt x="194734" y="152400"/>
                </a:lnTo>
                <a:lnTo>
                  <a:pt x="203200" y="143934"/>
                </a:lnTo>
                <a:lnTo>
                  <a:pt x="203200" y="143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5" name="Freeform 2184"/>
          <p:cNvSpPr/>
          <p:nvPr/>
        </p:nvSpPr>
        <p:spPr>
          <a:xfrm>
            <a:off x="4868333" y="4859867"/>
            <a:ext cx="186268" cy="194734"/>
          </a:xfrm>
          <a:custGeom>
            <a:avLst/>
            <a:gdLst/>
            <a:ahLst/>
            <a:cxnLst/>
            <a:rect l="0" t="0" r="0" b="0"/>
            <a:pathLst>
              <a:path w="186268" h="1947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8467" y="59266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18533"/>
                </a:lnTo>
                <a:lnTo>
                  <a:pt x="16934" y="135466"/>
                </a:lnTo>
                <a:lnTo>
                  <a:pt x="16934" y="143933"/>
                </a:lnTo>
                <a:lnTo>
                  <a:pt x="16934" y="160866"/>
                </a:lnTo>
                <a:lnTo>
                  <a:pt x="16934" y="169333"/>
                </a:lnTo>
                <a:lnTo>
                  <a:pt x="16934" y="177800"/>
                </a:lnTo>
                <a:lnTo>
                  <a:pt x="16934" y="177800"/>
                </a:lnTo>
                <a:lnTo>
                  <a:pt x="16934" y="186266"/>
                </a:lnTo>
                <a:lnTo>
                  <a:pt x="16934" y="177800"/>
                </a:lnTo>
                <a:lnTo>
                  <a:pt x="16934" y="177800"/>
                </a:lnTo>
                <a:lnTo>
                  <a:pt x="16934" y="169333"/>
                </a:lnTo>
                <a:lnTo>
                  <a:pt x="16934" y="160866"/>
                </a:lnTo>
                <a:lnTo>
                  <a:pt x="25400" y="143933"/>
                </a:lnTo>
                <a:lnTo>
                  <a:pt x="33867" y="118533"/>
                </a:lnTo>
                <a:lnTo>
                  <a:pt x="33867" y="101600"/>
                </a:lnTo>
                <a:lnTo>
                  <a:pt x="42334" y="84666"/>
                </a:lnTo>
                <a:lnTo>
                  <a:pt x="42334" y="67733"/>
                </a:lnTo>
                <a:lnTo>
                  <a:pt x="50800" y="50800"/>
                </a:lnTo>
                <a:lnTo>
                  <a:pt x="50800" y="42333"/>
                </a:lnTo>
                <a:lnTo>
                  <a:pt x="59267" y="33866"/>
                </a:lnTo>
                <a:lnTo>
                  <a:pt x="67734" y="25400"/>
                </a:lnTo>
                <a:lnTo>
                  <a:pt x="76200" y="25400"/>
                </a:lnTo>
                <a:lnTo>
                  <a:pt x="84667" y="16933"/>
                </a:lnTo>
                <a:lnTo>
                  <a:pt x="101600" y="16933"/>
                </a:lnTo>
                <a:lnTo>
                  <a:pt x="110067" y="25400"/>
                </a:lnTo>
                <a:lnTo>
                  <a:pt x="118534" y="33866"/>
                </a:lnTo>
                <a:lnTo>
                  <a:pt x="135467" y="42333"/>
                </a:lnTo>
                <a:lnTo>
                  <a:pt x="143934" y="50800"/>
                </a:lnTo>
                <a:lnTo>
                  <a:pt x="152400" y="67733"/>
                </a:lnTo>
                <a:lnTo>
                  <a:pt x="152400" y="84666"/>
                </a:lnTo>
                <a:lnTo>
                  <a:pt x="152400" y="101600"/>
                </a:lnTo>
                <a:lnTo>
                  <a:pt x="152400" y="118533"/>
                </a:lnTo>
                <a:lnTo>
                  <a:pt x="152400" y="135466"/>
                </a:lnTo>
                <a:lnTo>
                  <a:pt x="152400" y="143933"/>
                </a:lnTo>
                <a:lnTo>
                  <a:pt x="152400" y="160866"/>
                </a:lnTo>
                <a:lnTo>
                  <a:pt x="152400" y="169333"/>
                </a:lnTo>
                <a:lnTo>
                  <a:pt x="152400" y="177800"/>
                </a:lnTo>
                <a:lnTo>
                  <a:pt x="160867" y="186266"/>
                </a:lnTo>
                <a:lnTo>
                  <a:pt x="160867" y="194733"/>
                </a:lnTo>
                <a:lnTo>
                  <a:pt x="169334" y="194733"/>
                </a:lnTo>
                <a:lnTo>
                  <a:pt x="177800" y="194733"/>
                </a:lnTo>
                <a:lnTo>
                  <a:pt x="177800" y="194733"/>
                </a:lnTo>
                <a:lnTo>
                  <a:pt x="186267" y="194733"/>
                </a:lnTo>
                <a:lnTo>
                  <a:pt x="186267" y="194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6" name="Freeform 2185"/>
          <p:cNvSpPr/>
          <p:nvPr/>
        </p:nvSpPr>
        <p:spPr>
          <a:xfrm>
            <a:off x="5096933" y="4868333"/>
            <a:ext cx="135468" cy="177801"/>
          </a:xfrm>
          <a:custGeom>
            <a:avLst/>
            <a:gdLst/>
            <a:ahLst/>
            <a:cxnLst/>
            <a:rect l="0" t="0" r="0" b="0"/>
            <a:pathLst>
              <a:path w="135468" h="177801">
                <a:moveTo>
                  <a:pt x="118534" y="16934"/>
                </a:moveTo>
                <a:lnTo>
                  <a:pt x="118534" y="16934"/>
                </a:lnTo>
                <a:lnTo>
                  <a:pt x="118534" y="16934"/>
                </a:lnTo>
                <a:lnTo>
                  <a:pt x="118534" y="8467"/>
                </a:lnTo>
                <a:lnTo>
                  <a:pt x="118534" y="8467"/>
                </a:lnTo>
                <a:lnTo>
                  <a:pt x="110067" y="8467"/>
                </a:lnTo>
                <a:lnTo>
                  <a:pt x="110067" y="8467"/>
                </a:lnTo>
                <a:lnTo>
                  <a:pt x="101600" y="0"/>
                </a:lnTo>
                <a:lnTo>
                  <a:pt x="93134" y="0"/>
                </a:lnTo>
                <a:lnTo>
                  <a:pt x="84667" y="0"/>
                </a:lnTo>
                <a:lnTo>
                  <a:pt x="76200" y="8467"/>
                </a:lnTo>
                <a:lnTo>
                  <a:pt x="59267" y="8467"/>
                </a:lnTo>
                <a:lnTo>
                  <a:pt x="50800" y="16934"/>
                </a:lnTo>
                <a:lnTo>
                  <a:pt x="42334" y="25400"/>
                </a:lnTo>
                <a:lnTo>
                  <a:pt x="25400" y="33867"/>
                </a:lnTo>
                <a:lnTo>
                  <a:pt x="16934" y="50800"/>
                </a:lnTo>
                <a:lnTo>
                  <a:pt x="8467" y="67734"/>
                </a:lnTo>
                <a:lnTo>
                  <a:pt x="0" y="76200"/>
                </a:lnTo>
                <a:lnTo>
                  <a:pt x="0" y="93134"/>
                </a:lnTo>
                <a:lnTo>
                  <a:pt x="0" y="110067"/>
                </a:lnTo>
                <a:lnTo>
                  <a:pt x="8467" y="127000"/>
                </a:lnTo>
                <a:lnTo>
                  <a:pt x="8467" y="143934"/>
                </a:lnTo>
                <a:lnTo>
                  <a:pt x="25400" y="152400"/>
                </a:lnTo>
                <a:lnTo>
                  <a:pt x="42334" y="160867"/>
                </a:lnTo>
                <a:lnTo>
                  <a:pt x="50800" y="169334"/>
                </a:lnTo>
                <a:lnTo>
                  <a:pt x="76200" y="177800"/>
                </a:lnTo>
                <a:lnTo>
                  <a:pt x="93134" y="169334"/>
                </a:lnTo>
                <a:lnTo>
                  <a:pt x="110067" y="169334"/>
                </a:lnTo>
                <a:lnTo>
                  <a:pt x="118534" y="152400"/>
                </a:lnTo>
                <a:lnTo>
                  <a:pt x="118534" y="152400"/>
                </a:lnTo>
                <a:lnTo>
                  <a:pt x="135467" y="143934"/>
                </a:lnTo>
                <a:lnTo>
                  <a:pt x="135467" y="143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7" name="Freeform 2186"/>
          <p:cNvSpPr/>
          <p:nvPr/>
        </p:nvSpPr>
        <p:spPr>
          <a:xfrm>
            <a:off x="5249333" y="4876800"/>
            <a:ext cx="245535" cy="177801"/>
          </a:xfrm>
          <a:custGeom>
            <a:avLst/>
            <a:gdLst/>
            <a:ahLst/>
            <a:cxnLst/>
            <a:rect l="0" t="0" r="0" b="0"/>
            <a:pathLst>
              <a:path w="245535" h="177801">
                <a:moveTo>
                  <a:pt x="33867" y="50800"/>
                </a:moveTo>
                <a:lnTo>
                  <a:pt x="33867" y="50800"/>
                </a:lnTo>
                <a:lnTo>
                  <a:pt x="33867" y="50800"/>
                </a:lnTo>
                <a:lnTo>
                  <a:pt x="33867" y="59267"/>
                </a:lnTo>
                <a:lnTo>
                  <a:pt x="33867" y="59267"/>
                </a:lnTo>
                <a:lnTo>
                  <a:pt x="33867" y="59267"/>
                </a:lnTo>
                <a:lnTo>
                  <a:pt x="42334" y="59267"/>
                </a:lnTo>
                <a:lnTo>
                  <a:pt x="42334" y="59267"/>
                </a:lnTo>
                <a:lnTo>
                  <a:pt x="50800" y="59267"/>
                </a:lnTo>
                <a:lnTo>
                  <a:pt x="59267" y="59267"/>
                </a:lnTo>
                <a:lnTo>
                  <a:pt x="67734" y="50800"/>
                </a:lnTo>
                <a:lnTo>
                  <a:pt x="76200" y="50800"/>
                </a:lnTo>
                <a:lnTo>
                  <a:pt x="84667" y="42333"/>
                </a:lnTo>
                <a:lnTo>
                  <a:pt x="93134" y="33867"/>
                </a:lnTo>
                <a:lnTo>
                  <a:pt x="93134" y="25400"/>
                </a:lnTo>
                <a:lnTo>
                  <a:pt x="101600" y="16933"/>
                </a:lnTo>
                <a:lnTo>
                  <a:pt x="101600" y="8467"/>
                </a:lnTo>
                <a:lnTo>
                  <a:pt x="93134" y="0"/>
                </a:lnTo>
                <a:lnTo>
                  <a:pt x="93134" y="0"/>
                </a:lnTo>
                <a:lnTo>
                  <a:pt x="84667" y="0"/>
                </a:lnTo>
                <a:lnTo>
                  <a:pt x="76200" y="8467"/>
                </a:lnTo>
                <a:lnTo>
                  <a:pt x="59267" y="8467"/>
                </a:lnTo>
                <a:lnTo>
                  <a:pt x="42334" y="25400"/>
                </a:lnTo>
                <a:lnTo>
                  <a:pt x="33867" y="42333"/>
                </a:lnTo>
                <a:lnTo>
                  <a:pt x="16934" y="50800"/>
                </a:lnTo>
                <a:lnTo>
                  <a:pt x="8467" y="76200"/>
                </a:lnTo>
                <a:lnTo>
                  <a:pt x="0" y="93133"/>
                </a:lnTo>
                <a:lnTo>
                  <a:pt x="0" y="110067"/>
                </a:lnTo>
                <a:lnTo>
                  <a:pt x="8467" y="127000"/>
                </a:lnTo>
                <a:lnTo>
                  <a:pt x="8467" y="135467"/>
                </a:lnTo>
                <a:lnTo>
                  <a:pt x="16934" y="152400"/>
                </a:lnTo>
                <a:lnTo>
                  <a:pt x="33867" y="160867"/>
                </a:lnTo>
                <a:lnTo>
                  <a:pt x="50800" y="169333"/>
                </a:lnTo>
                <a:lnTo>
                  <a:pt x="67734" y="177800"/>
                </a:lnTo>
                <a:lnTo>
                  <a:pt x="84667" y="177800"/>
                </a:lnTo>
                <a:lnTo>
                  <a:pt x="110067" y="177800"/>
                </a:lnTo>
                <a:lnTo>
                  <a:pt x="127000" y="177800"/>
                </a:lnTo>
                <a:lnTo>
                  <a:pt x="152400" y="169333"/>
                </a:lnTo>
                <a:lnTo>
                  <a:pt x="169334" y="160867"/>
                </a:lnTo>
                <a:lnTo>
                  <a:pt x="194734" y="152400"/>
                </a:lnTo>
                <a:lnTo>
                  <a:pt x="211667" y="143933"/>
                </a:lnTo>
                <a:lnTo>
                  <a:pt x="220134" y="143933"/>
                </a:lnTo>
                <a:lnTo>
                  <a:pt x="237067" y="135467"/>
                </a:lnTo>
                <a:lnTo>
                  <a:pt x="237067" y="127000"/>
                </a:lnTo>
                <a:lnTo>
                  <a:pt x="245534" y="118533"/>
                </a:lnTo>
                <a:lnTo>
                  <a:pt x="245534" y="118533"/>
                </a:lnTo>
                <a:lnTo>
                  <a:pt x="237067" y="110067"/>
                </a:lnTo>
                <a:lnTo>
                  <a:pt x="237067" y="110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8" name="Freeform 2187"/>
          <p:cNvSpPr/>
          <p:nvPr/>
        </p:nvSpPr>
        <p:spPr>
          <a:xfrm>
            <a:off x="2159000" y="5207000"/>
            <a:ext cx="279401" cy="296334"/>
          </a:xfrm>
          <a:custGeom>
            <a:avLst/>
            <a:gdLst/>
            <a:ahLst/>
            <a:cxnLst/>
            <a:rect l="0" t="0" r="0" b="0"/>
            <a:pathLst>
              <a:path w="279401" h="296334">
                <a:moveTo>
                  <a:pt x="135467" y="67733"/>
                </a:moveTo>
                <a:lnTo>
                  <a:pt x="135467" y="67733"/>
                </a:lnTo>
                <a:lnTo>
                  <a:pt x="135467" y="67733"/>
                </a:lnTo>
                <a:lnTo>
                  <a:pt x="143933" y="67733"/>
                </a:lnTo>
                <a:lnTo>
                  <a:pt x="152400" y="59267"/>
                </a:lnTo>
                <a:lnTo>
                  <a:pt x="152400" y="59267"/>
                </a:lnTo>
                <a:lnTo>
                  <a:pt x="160867" y="50800"/>
                </a:lnTo>
                <a:lnTo>
                  <a:pt x="160867" y="42333"/>
                </a:lnTo>
                <a:lnTo>
                  <a:pt x="160867" y="33867"/>
                </a:lnTo>
                <a:lnTo>
                  <a:pt x="160867" y="25400"/>
                </a:lnTo>
                <a:lnTo>
                  <a:pt x="160867" y="16933"/>
                </a:lnTo>
                <a:lnTo>
                  <a:pt x="160867" y="8467"/>
                </a:lnTo>
                <a:lnTo>
                  <a:pt x="152400" y="8467"/>
                </a:lnTo>
                <a:lnTo>
                  <a:pt x="143933" y="0"/>
                </a:lnTo>
                <a:lnTo>
                  <a:pt x="135467" y="0"/>
                </a:lnTo>
                <a:lnTo>
                  <a:pt x="118533" y="0"/>
                </a:lnTo>
                <a:lnTo>
                  <a:pt x="110067" y="0"/>
                </a:lnTo>
                <a:lnTo>
                  <a:pt x="93133" y="8467"/>
                </a:lnTo>
                <a:lnTo>
                  <a:pt x="76200" y="16933"/>
                </a:lnTo>
                <a:lnTo>
                  <a:pt x="59267" y="25400"/>
                </a:lnTo>
                <a:lnTo>
                  <a:pt x="42333" y="42333"/>
                </a:lnTo>
                <a:lnTo>
                  <a:pt x="33867" y="59267"/>
                </a:lnTo>
                <a:lnTo>
                  <a:pt x="25400" y="76200"/>
                </a:lnTo>
                <a:lnTo>
                  <a:pt x="8467" y="101600"/>
                </a:lnTo>
                <a:lnTo>
                  <a:pt x="8467" y="127000"/>
                </a:lnTo>
                <a:lnTo>
                  <a:pt x="0" y="143933"/>
                </a:lnTo>
                <a:lnTo>
                  <a:pt x="0" y="169333"/>
                </a:lnTo>
                <a:lnTo>
                  <a:pt x="8467" y="194733"/>
                </a:lnTo>
                <a:lnTo>
                  <a:pt x="8467" y="220133"/>
                </a:lnTo>
                <a:lnTo>
                  <a:pt x="16933" y="237067"/>
                </a:lnTo>
                <a:lnTo>
                  <a:pt x="25400" y="262467"/>
                </a:lnTo>
                <a:lnTo>
                  <a:pt x="42333" y="270933"/>
                </a:lnTo>
                <a:lnTo>
                  <a:pt x="50800" y="287867"/>
                </a:lnTo>
                <a:lnTo>
                  <a:pt x="59267" y="296333"/>
                </a:lnTo>
                <a:lnTo>
                  <a:pt x="76200" y="296333"/>
                </a:lnTo>
                <a:lnTo>
                  <a:pt x="93133" y="296333"/>
                </a:lnTo>
                <a:lnTo>
                  <a:pt x="101600" y="296333"/>
                </a:lnTo>
                <a:lnTo>
                  <a:pt x="110067" y="287867"/>
                </a:lnTo>
                <a:lnTo>
                  <a:pt x="127000" y="279400"/>
                </a:lnTo>
                <a:lnTo>
                  <a:pt x="135467" y="262467"/>
                </a:lnTo>
                <a:lnTo>
                  <a:pt x="152400" y="245533"/>
                </a:lnTo>
                <a:lnTo>
                  <a:pt x="152400" y="220133"/>
                </a:lnTo>
                <a:lnTo>
                  <a:pt x="160867" y="194733"/>
                </a:lnTo>
                <a:lnTo>
                  <a:pt x="169333" y="177800"/>
                </a:lnTo>
                <a:lnTo>
                  <a:pt x="177800" y="152400"/>
                </a:lnTo>
                <a:lnTo>
                  <a:pt x="186267" y="135467"/>
                </a:lnTo>
                <a:lnTo>
                  <a:pt x="186267" y="110067"/>
                </a:lnTo>
                <a:lnTo>
                  <a:pt x="194733" y="93133"/>
                </a:lnTo>
                <a:lnTo>
                  <a:pt x="194733" y="84667"/>
                </a:lnTo>
                <a:lnTo>
                  <a:pt x="194733" y="67733"/>
                </a:lnTo>
                <a:lnTo>
                  <a:pt x="186267" y="59267"/>
                </a:lnTo>
                <a:lnTo>
                  <a:pt x="186267" y="50800"/>
                </a:lnTo>
                <a:lnTo>
                  <a:pt x="186267" y="50800"/>
                </a:lnTo>
                <a:lnTo>
                  <a:pt x="177800" y="42333"/>
                </a:lnTo>
                <a:lnTo>
                  <a:pt x="177800" y="42333"/>
                </a:lnTo>
                <a:lnTo>
                  <a:pt x="169333" y="50800"/>
                </a:lnTo>
                <a:lnTo>
                  <a:pt x="169333" y="59267"/>
                </a:lnTo>
                <a:lnTo>
                  <a:pt x="169333" y="67733"/>
                </a:lnTo>
                <a:lnTo>
                  <a:pt x="160867" y="76200"/>
                </a:lnTo>
                <a:lnTo>
                  <a:pt x="160867" y="93133"/>
                </a:lnTo>
                <a:lnTo>
                  <a:pt x="169333" y="118533"/>
                </a:lnTo>
                <a:lnTo>
                  <a:pt x="169333" y="135467"/>
                </a:lnTo>
                <a:lnTo>
                  <a:pt x="169333" y="152400"/>
                </a:lnTo>
                <a:lnTo>
                  <a:pt x="177800" y="169333"/>
                </a:lnTo>
                <a:lnTo>
                  <a:pt x="186267" y="194733"/>
                </a:lnTo>
                <a:lnTo>
                  <a:pt x="194733" y="211667"/>
                </a:lnTo>
                <a:lnTo>
                  <a:pt x="203200" y="228600"/>
                </a:lnTo>
                <a:lnTo>
                  <a:pt x="211667" y="245533"/>
                </a:lnTo>
                <a:lnTo>
                  <a:pt x="228600" y="254000"/>
                </a:lnTo>
                <a:lnTo>
                  <a:pt x="237067" y="262467"/>
                </a:lnTo>
                <a:lnTo>
                  <a:pt x="254000" y="270933"/>
                </a:lnTo>
                <a:lnTo>
                  <a:pt x="262467" y="270933"/>
                </a:lnTo>
                <a:lnTo>
                  <a:pt x="270933" y="262467"/>
                </a:lnTo>
                <a:lnTo>
                  <a:pt x="270933" y="262467"/>
                </a:lnTo>
                <a:lnTo>
                  <a:pt x="279400" y="254000"/>
                </a:lnTo>
                <a:lnTo>
                  <a:pt x="279400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9" name="Freeform 2188"/>
          <p:cNvSpPr/>
          <p:nvPr/>
        </p:nvSpPr>
        <p:spPr>
          <a:xfrm>
            <a:off x="2480733" y="5257800"/>
            <a:ext cx="160868" cy="270934"/>
          </a:xfrm>
          <a:custGeom>
            <a:avLst/>
            <a:gdLst/>
            <a:ahLst/>
            <a:cxnLst/>
            <a:rect l="0" t="0" r="0" b="0"/>
            <a:pathLst>
              <a:path w="160868" h="270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8467" y="33867"/>
                </a:lnTo>
                <a:lnTo>
                  <a:pt x="8467" y="42333"/>
                </a:lnTo>
                <a:lnTo>
                  <a:pt x="16934" y="67733"/>
                </a:lnTo>
                <a:lnTo>
                  <a:pt x="25400" y="84667"/>
                </a:lnTo>
                <a:lnTo>
                  <a:pt x="25400" y="118533"/>
                </a:lnTo>
                <a:lnTo>
                  <a:pt x="33867" y="143933"/>
                </a:lnTo>
                <a:lnTo>
                  <a:pt x="33867" y="169333"/>
                </a:lnTo>
                <a:lnTo>
                  <a:pt x="42334" y="194733"/>
                </a:lnTo>
                <a:lnTo>
                  <a:pt x="42334" y="211667"/>
                </a:lnTo>
                <a:lnTo>
                  <a:pt x="42334" y="237067"/>
                </a:lnTo>
                <a:lnTo>
                  <a:pt x="42334" y="245533"/>
                </a:lnTo>
                <a:lnTo>
                  <a:pt x="42334" y="262467"/>
                </a:lnTo>
                <a:lnTo>
                  <a:pt x="42334" y="262467"/>
                </a:lnTo>
                <a:lnTo>
                  <a:pt x="42334" y="270933"/>
                </a:lnTo>
                <a:lnTo>
                  <a:pt x="42334" y="270933"/>
                </a:lnTo>
                <a:lnTo>
                  <a:pt x="33867" y="262467"/>
                </a:lnTo>
                <a:lnTo>
                  <a:pt x="33867" y="254000"/>
                </a:lnTo>
                <a:lnTo>
                  <a:pt x="33867" y="237067"/>
                </a:lnTo>
                <a:lnTo>
                  <a:pt x="33867" y="220133"/>
                </a:lnTo>
                <a:lnTo>
                  <a:pt x="33867" y="203200"/>
                </a:lnTo>
                <a:lnTo>
                  <a:pt x="33867" y="177800"/>
                </a:lnTo>
                <a:lnTo>
                  <a:pt x="33867" y="160867"/>
                </a:lnTo>
                <a:lnTo>
                  <a:pt x="33867" y="143933"/>
                </a:lnTo>
                <a:lnTo>
                  <a:pt x="33867" y="118533"/>
                </a:lnTo>
                <a:lnTo>
                  <a:pt x="42334" y="101600"/>
                </a:lnTo>
                <a:lnTo>
                  <a:pt x="50800" y="84667"/>
                </a:lnTo>
                <a:lnTo>
                  <a:pt x="59267" y="76200"/>
                </a:lnTo>
                <a:lnTo>
                  <a:pt x="67734" y="67733"/>
                </a:lnTo>
                <a:lnTo>
                  <a:pt x="84667" y="59267"/>
                </a:lnTo>
                <a:lnTo>
                  <a:pt x="101600" y="50800"/>
                </a:lnTo>
                <a:lnTo>
                  <a:pt x="110067" y="50800"/>
                </a:lnTo>
                <a:lnTo>
                  <a:pt x="127000" y="42333"/>
                </a:lnTo>
                <a:lnTo>
                  <a:pt x="143934" y="42333"/>
                </a:lnTo>
                <a:lnTo>
                  <a:pt x="152400" y="42333"/>
                </a:lnTo>
                <a:lnTo>
                  <a:pt x="152400" y="42333"/>
                </a:lnTo>
                <a:lnTo>
                  <a:pt x="160867" y="42333"/>
                </a:lnTo>
                <a:lnTo>
                  <a:pt x="160867" y="42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0" name="Freeform 2189"/>
          <p:cNvSpPr/>
          <p:nvPr/>
        </p:nvSpPr>
        <p:spPr>
          <a:xfrm>
            <a:off x="2675467" y="5300133"/>
            <a:ext cx="127001" cy="211668"/>
          </a:xfrm>
          <a:custGeom>
            <a:avLst/>
            <a:gdLst/>
            <a:ahLst/>
            <a:cxnLst/>
            <a:rect l="0" t="0" r="0" b="0"/>
            <a:pathLst>
              <a:path w="127001" h="211668">
                <a:moveTo>
                  <a:pt x="67733" y="16934"/>
                </a:moveTo>
                <a:lnTo>
                  <a:pt x="67733" y="16934"/>
                </a:lnTo>
                <a:lnTo>
                  <a:pt x="67733" y="16934"/>
                </a:lnTo>
                <a:lnTo>
                  <a:pt x="67733" y="16934"/>
                </a:lnTo>
                <a:lnTo>
                  <a:pt x="59266" y="16934"/>
                </a:lnTo>
                <a:lnTo>
                  <a:pt x="59266" y="25400"/>
                </a:lnTo>
                <a:lnTo>
                  <a:pt x="59266" y="25400"/>
                </a:lnTo>
                <a:lnTo>
                  <a:pt x="50800" y="33867"/>
                </a:lnTo>
                <a:lnTo>
                  <a:pt x="42333" y="42334"/>
                </a:lnTo>
                <a:lnTo>
                  <a:pt x="33866" y="59267"/>
                </a:lnTo>
                <a:lnTo>
                  <a:pt x="25400" y="76200"/>
                </a:lnTo>
                <a:lnTo>
                  <a:pt x="16933" y="84667"/>
                </a:lnTo>
                <a:lnTo>
                  <a:pt x="8466" y="110067"/>
                </a:lnTo>
                <a:lnTo>
                  <a:pt x="8466" y="118534"/>
                </a:lnTo>
                <a:lnTo>
                  <a:pt x="0" y="135467"/>
                </a:lnTo>
                <a:lnTo>
                  <a:pt x="0" y="152400"/>
                </a:lnTo>
                <a:lnTo>
                  <a:pt x="8466" y="169334"/>
                </a:lnTo>
                <a:lnTo>
                  <a:pt x="16933" y="177800"/>
                </a:lnTo>
                <a:lnTo>
                  <a:pt x="25400" y="194734"/>
                </a:lnTo>
                <a:lnTo>
                  <a:pt x="33866" y="203200"/>
                </a:lnTo>
                <a:lnTo>
                  <a:pt x="50800" y="211667"/>
                </a:lnTo>
                <a:lnTo>
                  <a:pt x="67733" y="211667"/>
                </a:lnTo>
                <a:lnTo>
                  <a:pt x="76200" y="211667"/>
                </a:lnTo>
                <a:lnTo>
                  <a:pt x="84666" y="203200"/>
                </a:lnTo>
                <a:lnTo>
                  <a:pt x="101600" y="194734"/>
                </a:lnTo>
                <a:lnTo>
                  <a:pt x="110066" y="194734"/>
                </a:lnTo>
                <a:lnTo>
                  <a:pt x="118533" y="177800"/>
                </a:lnTo>
                <a:lnTo>
                  <a:pt x="118533" y="169334"/>
                </a:lnTo>
                <a:lnTo>
                  <a:pt x="127000" y="152400"/>
                </a:lnTo>
                <a:lnTo>
                  <a:pt x="127000" y="135467"/>
                </a:lnTo>
                <a:lnTo>
                  <a:pt x="127000" y="110067"/>
                </a:lnTo>
                <a:lnTo>
                  <a:pt x="118533" y="93134"/>
                </a:lnTo>
                <a:lnTo>
                  <a:pt x="118533" y="84667"/>
                </a:lnTo>
                <a:lnTo>
                  <a:pt x="110066" y="67734"/>
                </a:lnTo>
                <a:lnTo>
                  <a:pt x="110066" y="50800"/>
                </a:lnTo>
                <a:lnTo>
                  <a:pt x="101600" y="42334"/>
                </a:lnTo>
                <a:lnTo>
                  <a:pt x="93133" y="25400"/>
                </a:lnTo>
                <a:lnTo>
                  <a:pt x="84666" y="16934"/>
                </a:lnTo>
                <a:lnTo>
                  <a:pt x="76200" y="8467"/>
                </a:lnTo>
                <a:lnTo>
                  <a:pt x="76200" y="8467"/>
                </a:lnTo>
                <a:lnTo>
                  <a:pt x="67733" y="0"/>
                </a:lnTo>
                <a:lnTo>
                  <a:pt x="677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1" name="Freeform 2190"/>
          <p:cNvSpPr/>
          <p:nvPr/>
        </p:nvSpPr>
        <p:spPr>
          <a:xfrm>
            <a:off x="2861733" y="5317067"/>
            <a:ext cx="457201" cy="254001"/>
          </a:xfrm>
          <a:custGeom>
            <a:avLst/>
            <a:gdLst/>
            <a:ahLst/>
            <a:cxnLst/>
            <a:rect l="0" t="0" r="0" b="0"/>
            <a:pathLst>
              <a:path w="457201" h="254001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8467" y="42333"/>
                </a:lnTo>
                <a:lnTo>
                  <a:pt x="8467" y="59266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10066"/>
                </a:lnTo>
                <a:lnTo>
                  <a:pt x="0" y="127000"/>
                </a:lnTo>
                <a:lnTo>
                  <a:pt x="0" y="143933"/>
                </a:lnTo>
                <a:lnTo>
                  <a:pt x="0" y="160866"/>
                </a:lnTo>
                <a:lnTo>
                  <a:pt x="0" y="177800"/>
                </a:lnTo>
                <a:lnTo>
                  <a:pt x="8467" y="186266"/>
                </a:lnTo>
                <a:lnTo>
                  <a:pt x="8467" y="203200"/>
                </a:lnTo>
                <a:lnTo>
                  <a:pt x="16934" y="211666"/>
                </a:lnTo>
                <a:lnTo>
                  <a:pt x="25400" y="220133"/>
                </a:lnTo>
                <a:lnTo>
                  <a:pt x="33867" y="220133"/>
                </a:lnTo>
                <a:lnTo>
                  <a:pt x="42334" y="220133"/>
                </a:lnTo>
                <a:lnTo>
                  <a:pt x="50800" y="211666"/>
                </a:lnTo>
                <a:lnTo>
                  <a:pt x="59267" y="211666"/>
                </a:lnTo>
                <a:lnTo>
                  <a:pt x="67734" y="194733"/>
                </a:lnTo>
                <a:lnTo>
                  <a:pt x="76200" y="186266"/>
                </a:lnTo>
                <a:lnTo>
                  <a:pt x="84667" y="169333"/>
                </a:lnTo>
                <a:lnTo>
                  <a:pt x="93134" y="152400"/>
                </a:lnTo>
                <a:lnTo>
                  <a:pt x="93134" y="127000"/>
                </a:lnTo>
                <a:lnTo>
                  <a:pt x="93134" y="110066"/>
                </a:lnTo>
                <a:lnTo>
                  <a:pt x="101600" y="93133"/>
                </a:lnTo>
                <a:lnTo>
                  <a:pt x="101600" y="76200"/>
                </a:lnTo>
                <a:lnTo>
                  <a:pt x="101600" y="59266"/>
                </a:lnTo>
                <a:lnTo>
                  <a:pt x="93134" y="42333"/>
                </a:lnTo>
                <a:lnTo>
                  <a:pt x="93134" y="33866"/>
                </a:lnTo>
                <a:lnTo>
                  <a:pt x="93134" y="25400"/>
                </a:lnTo>
                <a:lnTo>
                  <a:pt x="93134" y="25400"/>
                </a:lnTo>
                <a:lnTo>
                  <a:pt x="93134" y="25400"/>
                </a:lnTo>
                <a:lnTo>
                  <a:pt x="93134" y="33866"/>
                </a:lnTo>
                <a:lnTo>
                  <a:pt x="93134" y="33866"/>
                </a:lnTo>
                <a:lnTo>
                  <a:pt x="93134" y="50800"/>
                </a:lnTo>
                <a:lnTo>
                  <a:pt x="93134" y="67733"/>
                </a:lnTo>
                <a:lnTo>
                  <a:pt x="93134" y="84666"/>
                </a:lnTo>
                <a:lnTo>
                  <a:pt x="101600" y="101600"/>
                </a:lnTo>
                <a:lnTo>
                  <a:pt x="101600" y="118533"/>
                </a:lnTo>
                <a:lnTo>
                  <a:pt x="110067" y="143933"/>
                </a:lnTo>
                <a:lnTo>
                  <a:pt x="118534" y="169333"/>
                </a:lnTo>
                <a:lnTo>
                  <a:pt x="127000" y="186266"/>
                </a:lnTo>
                <a:lnTo>
                  <a:pt x="135467" y="203200"/>
                </a:lnTo>
                <a:lnTo>
                  <a:pt x="143934" y="220133"/>
                </a:lnTo>
                <a:lnTo>
                  <a:pt x="152400" y="228600"/>
                </a:lnTo>
                <a:lnTo>
                  <a:pt x="160867" y="237066"/>
                </a:lnTo>
                <a:lnTo>
                  <a:pt x="160867" y="245533"/>
                </a:lnTo>
                <a:lnTo>
                  <a:pt x="169334" y="245533"/>
                </a:lnTo>
                <a:lnTo>
                  <a:pt x="177800" y="245533"/>
                </a:lnTo>
                <a:lnTo>
                  <a:pt x="177800" y="237066"/>
                </a:lnTo>
                <a:lnTo>
                  <a:pt x="186267" y="228600"/>
                </a:lnTo>
                <a:lnTo>
                  <a:pt x="194734" y="220133"/>
                </a:lnTo>
                <a:lnTo>
                  <a:pt x="203200" y="203200"/>
                </a:lnTo>
                <a:lnTo>
                  <a:pt x="203200" y="186266"/>
                </a:lnTo>
                <a:lnTo>
                  <a:pt x="211667" y="169333"/>
                </a:lnTo>
                <a:lnTo>
                  <a:pt x="220134" y="152400"/>
                </a:lnTo>
                <a:lnTo>
                  <a:pt x="220134" y="135466"/>
                </a:lnTo>
                <a:lnTo>
                  <a:pt x="228600" y="110066"/>
                </a:lnTo>
                <a:lnTo>
                  <a:pt x="228600" y="101600"/>
                </a:lnTo>
                <a:lnTo>
                  <a:pt x="228600" y="84666"/>
                </a:lnTo>
                <a:lnTo>
                  <a:pt x="228600" y="76200"/>
                </a:lnTo>
                <a:lnTo>
                  <a:pt x="237067" y="76200"/>
                </a:lnTo>
                <a:lnTo>
                  <a:pt x="237067" y="67733"/>
                </a:lnTo>
                <a:lnTo>
                  <a:pt x="237067" y="59266"/>
                </a:lnTo>
                <a:lnTo>
                  <a:pt x="237067" y="59266"/>
                </a:lnTo>
                <a:lnTo>
                  <a:pt x="237067" y="59266"/>
                </a:lnTo>
                <a:lnTo>
                  <a:pt x="245534" y="59266"/>
                </a:lnTo>
                <a:lnTo>
                  <a:pt x="245534" y="59266"/>
                </a:lnTo>
                <a:lnTo>
                  <a:pt x="245534" y="67733"/>
                </a:lnTo>
                <a:lnTo>
                  <a:pt x="245534" y="76200"/>
                </a:lnTo>
                <a:lnTo>
                  <a:pt x="254000" y="84666"/>
                </a:lnTo>
                <a:lnTo>
                  <a:pt x="254000" y="101600"/>
                </a:lnTo>
                <a:lnTo>
                  <a:pt x="262467" y="118533"/>
                </a:lnTo>
                <a:lnTo>
                  <a:pt x="262467" y="135466"/>
                </a:lnTo>
                <a:lnTo>
                  <a:pt x="262467" y="152400"/>
                </a:lnTo>
                <a:lnTo>
                  <a:pt x="262467" y="169333"/>
                </a:lnTo>
                <a:lnTo>
                  <a:pt x="262467" y="177800"/>
                </a:lnTo>
                <a:lnTo>
                  <a:pt x="262467" y="194733"/>
                </a:lnTo>
                <a:lnTo>
                  <a:pt x="254000" y="211666"/>
                </a:lnTo>
                <a:lnTo>
                  <a:pt x="254000" y="220133"/>
                </a:lnTo>
                <a:lnTo>
                  <a:pt x="254000" y="228600"/>
                </a:lnTo>
                <a:lnTo>
                  <a:pt x="254000" y="228600"/>
                </a:lnTo>
                <a:lnTo>
                  <a:pt x="254000" y="228600"/>
                </a:lnTo>
                <a:lnTo>
                  <a:pt x="254000" y="228600"/>
                </a:lnTo>
                <a:lnTo>
                  <a:pt x="254000" y="228600"/>
                </a:lnTo>
                <a:lnTo>
                  <a:pt x="254000" y="220133"/>
                </a:lnTo>
                <a:lnTo>
                  <a:pt x="254000" y="211666"/>
                </a:lnTo>
                <a:lnTo>
                  <a:pt x="254000" y="194733"/>
                </a:lnTo>
                <a:lnTo>
                  <a:pt x="262467" y="186266"/>
                </a:lnTo>
                <a:lnTo>
                  <a:pt x="262467" y="169333"/>
                </a:lnTo>
                <a:lnTo>
                  <a:pt x="270934" y="152400"/>
                </a:lnTo>
                <a:lnTo>
                  <a:pt x="279400" y="135466"/>
                </a:lnTo>
                <a:lnTo>
                  <a:pt x="279400" y="118533"/>
                </a:lnTo>
                <a:lnTo>
                  <a:pt x="287867" y="101600"/>
                </a:lnTo>
                <a:lnTo>
                  <a:pt x="296334" y="84666"/>
                </a:lnTo>
                <a:lnTo>
                  <a:pt x="304800" y="76200"/>
                </a:lnTo>
                <a:lnTo>
                  <a:pt x="313267" y="59266"/>
                </a:lnTo>
                <a:lnTo>
                  <a:pt x="321734" y="50800"/>
                </a:lnTo>
                <a:lnTo>
                  <a:pt x="330200" y="42333"/>
                </a:lnTo>
                <a:lnTo>
                  <a:pt x="338667" y="42333"/>
                </a:lnTo>
                <a:lnTo>
                  <a:pt x="355600" y="42333"/>
                </a:lnTo>
                <a:lnTo>
                  <a:pt x="364067" y="42333"/>
                </a:lnTo>
                <a:lnTo>
                  <a:pt x="372534" y="42333"/>
                </a:lnTo>
                <a:lnTo>
                  <a:pt x="372534" y="59266"/>
                </a:lnTo>
                <a:lnTo>
                  <a:pt x="381000" y="67733"/>
                </a:lnTo>
                <a:lnTo>
                  <a:pt x="381000" y="76200"/>
                </a:lnTo>
                <a:lnTo>
                  <a:pt x="381000" y="93133"/>
                </a:lnTo>
                <a:lnTo>
                  <a:pt x="381000" y="110066"/>
                </a:lnTo>
                <a:lnTo>
                  <a:pt x="381000" y="118533"/>
                </a:lnTo>
                <a:lnTo>
                  <a:pt x="381000" y="143933"/>
                </a:lnTo>
                <a:lnTo>
                  <a:pt x="381000" y="160866"/>
                </a:lnTo>
                <a:lnTo>
                  <a:pt x="381000" y="177800"/>
                </a:lnTo>
                <a:lnTo>
                  <a:pt x="389467" y="194733"/>
                </a:lnTo>
                <a:lnTo>
                  <a:pt x="389467" y="211666"/>
                </a:lnTo>
                <a:lnTo>
                  <a:pt x="389467" y="228600"/>
                </a:lnTo>
                <a:lnTo>
                  <a:pt x="406400" y="237066"/>
                </a:lnTo>
                <a:lnTo>
                  <a:pt x="414867" y="245533"/>
                </a:lnTo>
                <a:lnTo>
                  <a:pt x="423334" y="254000"/>
                </a:lnTo>
                <a:lnTo>
                  <a:pt x="431800" y="254000"/>
                </a:lnTo>
                <a:lnTo>
                  <a:pt x="440267" y="254000"/>
                </a:lnTo>
                <a:lnTo>
                  <a:pt x="440267" y="254000"/>
                </a:lnTo>
                <a:lnTo>
                  <a:pt x="457200" y="254000"/>
                </a:lnTo>
                <a:lnTo>
                  <a:pt x="457200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2" name="Freeform 2191"/>
          <p:cNvSpPr/>
          <p:nvPr/>
        </p:nvSpPr>
        <p:spPr>
          <a:xfrm>
            <a:off x="3344333" y="5240867"/>
            <a:ext cx="254001" cy="372534"/>
          </a:xfrm>
          <a:custGeom>
            <a:avLst/>
            <a:gdLst/>
            <a:ahLst/>
            <a:cxnLst/>
            <a:rect l="0" t="0" r="0" b="0"/>
            <a:pathLst>
              <a:path w="254001" h="372534">
                <a:moveTo>
                  <a:pt x="93134" y="177800"/>
                </a:moveTo>
                <a:lnTo>
                  <a:pt x="93134" y="169333"/>
                </a:lnTo>
                <a:lnTo>
                  <a:pt x="84667" y="169333"/>
                </a:lnTo>
                <a:lnTo>
                  <a:pt x="84667" y="169333"/>
                </a:lnTo>
                <a:lnTo>
                  <a:pt x="76200" y="160866"/>
                </a:lnTo>
                <a:lnTo>
                  <a:pt x="67734" y="160866"/>
                </a:lnTo>
                <a:lnTo>
                  <a:pt x="59267" y="160866"/>
                </a:lnTo>
                <a:lnTo>
                  <a:pt x="59267" y="160866"/>
                </a:lnTo>
                <a:lnTo>
                  <a:pt x="50800" y="160866"/>
                </a:lnTo>
                <a:lnTo>
                  <a:pt x="33867" y="169333"/>
                </a:lnTo>
                <a:lnTo>
                  <a:pt x="25400" y="177800"/>
                </a:lnTo>
                <a:lnTo>
                  <a:pt x="16934" y="194733"/>
                </a:lnTo>
                <a:lnTo>
                  <a:pt x="8467" y="211666"/>
                </a:lnTo>
                <a:lnTo>
                  <a:pt x="0" y="228600"/>
                </a:lnTo>
                <a:lnTo>
                  <a:pt x="0" y="245533"/>
                </a:lnTo>
                <a:lnTo>
                  <a:pt x="0" y="262466"/>
                </a:lnTo>
                <a:lnTo>
                  <a:pt x="0" y="279400"/>
                </a:lnTo>
                <a:lnTo>
                  <a:pt x="8467" y="296333"/>
                </a:lnTo>
                <a:lnTo>
                  <a:pt x="16934" y="313266"/>
                </a:lnTo>
                <a:lnTo>
                  <a:pt x="25400" y="321733"/>
                </a:lnTo>
                <a:lnTo>
                  <a:pt x="42334" y="330200"/>
                </a:lnTo>
                <a:lnTo>
                  <a:pt x="50800" y="338666"/>
                </a:lnTo>
                <a:lnTo>
                  <a:pt x="67734" y="338666"/>
                </a:lnTo>
                <a:lnTo>
                  <a:pt x="84667" y="338666"/>
                </a:lnTo>
                <a:lnTo>
                  <a:pt x="93134" y="338666"/>
                </a:lnTo>
                <a:lnTo>
                  <a:pt x="101600" y="321733"/>
                </a:lnTo>
                <a:lnTo>
                  <a:pt x="110067" y="304800"/>
                </a:lnTo>
                <a:lnTo>
                  <a:pt x="118534" y="287866"/>
                </a:lnTo>
                <a:lnTo>
                  <a:pt x="127000" y="262466"/>
                </a:lnTo>
                <a:lnTo>
                  <a:pt x="135467" y="245533"/>
                </a:lnTo>
                <a:lnTo>
                  <a:pt x="143934" y="220133"/>
                </a:lnTo>
                <a:lnTo>
                  <a:pt x="143934" y="194733"/>
                </a:lnTo>
                <a:lnTo>
                  <a:pt x="143934" y="169333"/>
                </a:lnTo>
                <a:lnTo>
                  <a:pt x="152400" y="135466"/>
                </a:lnTo>
                <a:lnTo>
                  <a:pt x="152400" y="110066"/>
                </a:lnTo>
                <a:lnTo>
                  <a:pt x="143934" y="93133"/>
                </a:lnTo>
                <a:lnTo>
                  <a:pt x="143934" y="67733"/>
                </a:lnTo>
                <a:lnTo>
                  <a:pt x="135467" y="50800"/>
                </a:lnTo>
                <a:lnTo>
                  <a:pt x="127000" y="33866"/>
                </a:lnTo>
                <a:lnTo>
                  <a:pt x="127000" y="16933"/>
                </a:lnTo>
                <a:lnTo>
                  <a:pt x="118534" y="8466"/>
                </a:lnTo>
                <a:lnTo>
                  <a:pt x="110067" y="0"/>
                </a:lnTo>
                <a:lnTo>
                  <a:pt x="110067" y="0"/>
                </a:lnTo>
                <a:lnTo>
                  <a:pt x="101600" y="0"/>
                </a:lnTo>
                <a:lnTo>
                  <a:pt x="93134" y="0"/>
                </a:lnTo>
                <a:lnTo>
                  <a:pt x="93134" y="8466"/>
                </a:lnTo>
                <a:lnTo>
                  <a:pt x="84667" y="16933"/>
                </a:lnTo>
                <a:lnTo>
                  <a:pt x="84667" y="33866"/>
                </a:lnTo>
                <a:lnTo>
                  <a:pt x="84667" y="50800"/>
                </a:lnTo>
                <a:lnTo>
                  <a:pt x="84667" y="76200"/>
                </a:lnTo>
                <a:lnTo>
                  <a:pt x="84667" y="93133"/>
                </a:lnTo>
                <a:lnTo>
                  <a:pt x="84667" y="118533"/>
                </a:lnTo>
                <a:lnTo>
                  <a:pt x="93134" y="143933"/>
                </a:lnTo>
                <a:lnTo>
                  <a:pt x="101600" y="169333"/>
                </a:lnTo>
                <a:lnTo>
                  <a:pt x="110067" y="194733"/>
                </a:lnTo>
                <a:lnTo>
                  <a:pt x="118534" y="220133"/>
                </a:lnTo>
                <a:lnTo>
                  <a:pt x="127000" y="245533"/>
                </a:lnTo>
                <a:lnTo>
                  <a:pt x="143934" y="270933"/>
                </a:lnTo>
                <a:lnTo>
                  <a:pt x="152400" y="296333"/>
                </a:lnTo>
                <a:lnTo>
                  <a:pt x="160867" y="313266"/>
                </a:lnTo>
                <a:lnTo>
                  <a:pt x="177800" y="338666"/>
                </a:lnTo>
                <a:lnTo>
                  <a:pt x="186267" y="347133"/>
                </a:lnTo>
                <a:lnTo>
                  <a:pt x="203200" y="355600"/>
                </a:lnTo>
                <a:lnTo>
                  <a:pt x="220134" y="364066"/>
                </a:lnTo>
                <a:lnTo>
                  <a:pt x="228600" y="372533"/>
                </a:lnTo>
                <a:lnTo>
                  <a:pt x="237067" y="372533"/>
                </a:lnTo>
                <a:lnTo>
                  <a:pt x="254000" y="364066"/>
                </a:lnTo>
                <a:lnTo>
                  <a:pt x="254000" y="364066"/>
                </a:lnTo>
                <a:lnTo>
                  <a:pt x="254000" y="364066"/>
                </a:lnTo>
                <a:lnTo>
                  <a:pt x="254000" y="364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3" name="Freeform 2192"/>
          <p:cNvSpPr/>
          <p:nvPr/>
        </p:nvSpPr>
        <p:spPr>
          <a:xfrm>
            <a:off x="3860800" y="5308600"/>
            <a:ext cx="16934" cy="279401"/>
          </a:xfrm>
          <a:custGeom>
            <a:avLst/>
            <a:gdLst/>
            <a:ahLst/>
            <a:cxnLst/>
            <a:rect l="0" t="0" r="0" b="0"/>
            <a:pathLst>
              <a:path w="16934" h="279401">
                <a:moveTo>
                  <a:pt x="8467" y="0"/>
                </a:moveTo>
                <a:lnTo>
                  <a:pt x="8467" y="0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0" y="42333"/>
                </a:lnTo>
                <a:lnTo>
                  <a:pt x="0" y="59267"/>
                </a:lnTo>
                <a:lnTo>
                  <a:pt x="0" y="84667"/>
                </a:lnTo>
                <a:lnTo>
                  <a:pt x="0" y="110067"/>
                </a:lnTo>
                <a:lnTo>
                  <a:pt x="0" y="135467"/>
                </a:lnTo>
                <a:lnTo>
                  <a:pt x="0" y="160867"/>
                </a:lnTo>
                <a:lnTo>
                  <a:pt x="8467" y="186267"/>
                </a:lnTo>
                <a:lnTo>
                  <a:pt x="8467" y="211667"/>
                </a:lnTo>
                <a:lnTo>
                  <a:pt x="8467" y="237067"/>
                </a:lnTo>
                <a:lnTo>
                  <a:pt x="8467" y="254000"/>
                </a:lnTo>
                <a:lnTo>
                  <a:pt x="16933" y="270933"/>
                </a:lnTo>
                <a:lnTo>
                  <a:pt x="16933" y="279400"/>
                </a:lnTo>
                <a:lnTo>
                  <a:pt x="16933" y="279400"/>
                </a:lnTo>
                <a:lnTo>
                  <a:pt x="8467" y="279400"/>
                </a:lnTo>
                <a:lnTo>
                  <a:pt x="8467" y="279400"/>
                </a:lnTo>
                <a:lnTo>
                  <a:pt x="8467" y="270933"/>
                </a:lnTo>
                <a:lnTo>
                  <a:pt x="8467" y="270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4" name="Freeform 2193"/>
          <p:cNvSpPr/>
          <p:nvPr/>
        </p:nvSpPr>
        <p:spPr>
          <a:xfrm>
            <a:off x="3793067" y="5308600"/>
            <a:ext cx="524934" cy="296334"/>
          </a:xfrm>
          <a:custGeom>
            <a:avLst/>
            <a:gdLst/>
            <a:ahLst/>
            <a:cxnLst/>
            <a:rect l="0" t="0" r="0" b="0"/>
            <a:pathLst>
              <a:path w="524934" h="296334">
                <a:moveTo>
                  <a:pt x="0" y="84667"/>
                </a:moveTo>
                <a:lnTo>
                  <a:pt x="0" y="93133"/>
                </a:lnTo>
                <a:lnTo>
                  <a:pt x="0" y="93133"/>
                </a:lnTo>
                <a:lnTo>
                  <a:pt x="0" y="93133"/>
                </a:lnTo>
                <a:lnTo>
                  <a:pt x="0" y="101600"/>
                </a:lnTo>
                <a:lnTo>
                  <a:pt x="8466" y="101600"/>
                </a:lnTo>
                <a:lnTo>
                  <a:pt x="25400" y="101600"/>
                </a:lnTo>
                <a:lnTo>
                  <a:pt x="42333" y="110067"/>
                </a:lnTo>
                <a:lnTo>
                  <a:pt x="59266" y="110067"/>
                </a:lnTo>
                <a:lnTo>
                  <a:pt x="76200" y="110067"/>
                </a:lnTo>
                <a:lnTo>
                  <a:pt x="101600" y="101600"/>
                </a:lnTo>
                <a:lnTo>
                  <a:pt x="118533" y="101600"/>
                </a:lnTo>
                <a:lnTo>
                  <a:pt x="135466" y="93133"/>
                </a:lnTo>
                <a:lnTo>
                  <a:pt x="152400" y="76200"/>
                </a:lnTo>
                <a:lnTo>
                  <a:pt x="160866" y="67733"/>
                </a:lnTo>
                <a:lnTo>
                  <a:pt x="169333" y="50800"/>
                </a:lnTo>
                <a:lnTo>
                  <a:pt x="186266" y="33867"/>
                </a:lnTo>
                <a:lnTo>
                  <a:pt x="186266" y="25400"/>
                </a:lnTo>
                <a:lnTo>
                  <a:pt x="194733" y="8467"/>
                </a:lnTo>
                <a:lnTo>
                  <a:pt x="194733" y="8467"/>
                </a:lnTo>
                <a:lnTo>
                  <a:pt x="194733" y="0"/>
                </a:lnTo>
                <a:lnTo>
                  <a:pt x="194733" y="0"/>
                </a:lnTo>
                <a:lnTo>
                  <a:pt x="194733" y="0"/>
                </a:lnTo>
                <a:lnTo>
                  <a:pt x="186266" y="0"/>
                </a:lnTo>
                <a:lnTo>
                  <a:pt x="186266" y="8467"/>
                </a:lnTo>
                <a:lnTo>
                  <a:pt x="177800" y="16933"/>
                </a:lnTo>
                <a:lnTo>
                  <a:pt x="177800" y="33867"/>
                </a:lnTo>
                <a:lnTo>
                  <a:pt x="169333" y="50800"/>
                </a:lnTo>
                <a:lnTo>
                  <a:pt x="160866" y="67733"/>
                </a:lnTo>
                <a:lnTo>
                  <a:pt x="160866" y="93133"/>
                </a:lnTo>
                <a:lnTo>
                  <a:pt x="152400" y="118533"/>
                </a:lnTo>
                <a:lnTo>
                  <a:pt x="152400" y="143933"/>
                </a:lnTo>
                <a:lnTo>
                  <a:pt x="152400" y="169333"/>
                </a:lnTo>
                <a:lnTo>
                  <a:pt x="152400" y="194733"/>
                </a:lnTo>
                <a:lnTo>
                  <a:pt x="152400" y="211667"/>
                </a:lnTo>
                <a:lnTo>
                  <a:pt x="152400" y="228600"/>
                </a:lnTo>
                <a:lnTo>
                  <a:pt x="143933" y="237067"/>
                </a:lnTo>
                <a:lnTo>
                  <a:pt x="143933" y="245533"/>
                </a:lnTo>
                <a:lnTo>
                  <a:pt x="152400" y="254000"/>
                </a:lnTo>
                <a:lnTo>
                  <a:pt x="152400" y="254000"/>
                </a:lnTo>
                <a:lnTo>
                  <a:pt x="152400" y="245533"/>
                </a:lnTo>
                <a:lnTo>
                  <a:pt x="152400" y="237067"/>
                </a:lnTo>
                <a:lnTo>
                  <a:pt x="160866" y="228600"/>
                </a:lnTo>
                <a:lnTo>
                  <a:pt x="160866" y="220133"/>
                </a:lnTo>
                <a:lnTo>
                  <a:pt x="169333" y="203200"/>
                </a:lnTo>
                <a:lnTo>
                  <a:pt x="177800" y="177800"/>
                </a:lnTo>
                <a:lnTo>
                  <a:pt x="194733" y="169333"/>
                </a:lnTo>
                <a:lnTo>
                  <a:pt x="203200" y="152400"/>
                </a:lnTo>
                <a:lnTo>
                  <a:pt x="220133" y="135467"/>
                </a:lnTo>
                <a:lnTo>
                  <a:pt x="237066" y="135467"/>
                </a:lnTo>
                <a:lnTo>
                  <a:pt x="245533" y="127000"/>
                </a:lnTo>
                <a:lnTo>
                  <a:pt x="262466" y="127000"/>
                </a:lnTo>
                <a:lnTo>
                  <a:pt x="270933" y="135467"/>
                </a:lnTo>
                <a:lnTo>
                  <a:pt x="279400" y="143933"/>
                </a:lnTo>
                <a:lnTo>
                  <a:pt x="287866" y="143933"/>
                </a:lnTo>
                <a:lnTo>
                  <a:pt x="296333" y="160867"/>
                </a:lnTo>
                <a:lnTo>
                  <a:pt x="296333" y="169333"/>
                </a:lnTo>
                <a:lnTo>
                  <a:pt x="304800" y="186267"/>
                </a:lnTo>
                <a:lnTo>
                  <a:pt x="304800" y="203200"/>
                </a:lnTo>
                <a:lnTo>
                  <a:pt x="313266" y="220133"/>
                </a:lnTo>
                <a:lnTo>
                  <a:pt x="313266" y="237067"/>
                </a:lnTo>
                <a:lnTo>
                  <a:pt x="321733" y="254000"/>
                </a:lnTo>
                <a:lnTo>
                  <a:pt x="321733" y="270933"/>
                </a:lnTo>
                <a:lnTo>
                  <a:pt x="330200" y="279400"/>
                </a:lnTo>
                <a:lnTo>
                  <a:pt x="347133" y="287867"/>
                </a:lnTo>
                <a:lnTo>
                  <a:pt x="355600" y="287867"/>
                </a:lnTo>
                <a:lnTo>
                  <a:pt x="364066" y="296333"/>
                </a:lnTo>
                <a:lnTo>
                  <a:pt x="372533" y="287867"/>
                </a:lnTo>
                <a:lnTo>
                  <a:pt x="381000" y="287867"/>
                </a:lnTo>
                <a:lnTo>
                  <a:pt x="389466" y="279400"/>
                </a:lnTo>
                <a:lnTo>
                  <a:pt x="397933" y="262467"/>
                </a:lnTo>
                <a:lnTo>
                  <a:pt x="414866" y="245533"/>
                </a:lnTo>
                <a:lnTo>
                  <a:pt x="423333" y="228600"/>
                </a:lnTo>
                <a:lnTo>
                  <a:pt x="431800" y="203200"/>
                </a:lnTo>
                <a:lnTo>
                  <a:pt x="431800" y="186267"/>
                </a:lnTo>
                <a:lnTo>
                  <a:pt x="440266" y="169333"/>
                </a:lnTo>
                <a:lnTo>
                  <a:pt x="440266" y="152400"/>
                </a:lnTo>
                <a:lnTo>
                  <a:pt x="440266" y="143933"/>
                </a:lnTo>
                <a:lnTo>
                  <a:pt x="431800" y="127000"/>
                </a:lnTo>
                <a:lnTo>
                  <a:pt x="431800" y="110067"/>
                </a:lnTo>
                <a:lnTo>
                  <a:pt x="423333" y="110067"/>
                </a:lnTo>
                <a:lnTo>
                  <a:pt x="414866" y="101600"/>
                </a:lnTo>
                <a:lnTo>
                  <a:pt x="406400" y="93133"/>
                </a:lnTo>
                <a:lnTo>
                  <a:pt x="397933" y="93133"/>
                </a:lnTo>
                <a:lnTo>
                  <a:pt x="389466" y="101600"/>
                </a:lnTo>
                <a:lnTo>
                  <a:pt x="381000" y="101600"/>
                </a:lnTo>
                <a:lnTo>
                  <a:pt x="381000" y="110067"/>
                </a:lnTo>
                <a:lnTo>
                  <a:pt x="372533" y="118533"/>
                </a:lnTo>
                <a:lnTo>
                  <a:pt x="372533" y="135467"/>
                </a:lnTo>
                <a:lnTo>
                  <a:pt x="372533" y="143933"/>
                </a:lnTo>
                <a:lnTo>
                  <a:pt x="372533" y="160867"/>
                </a:lnTo>
                <a:lnTo>
                  <a:pt x="381000" y="186267"/>
                </a:lnTo>
                <a:lnTo>
                  <a:pt x="389466" y="203200"/>
                </a:lnTo>
                <a:lnTo>
                  <a:pt x="397933" y="220133"/>
                </a:lnTo>
                <a:lnTo>
                  <a:pt x="414866" y="237067"/>
                </a:lnTo>
                <a:lnTo>
                  <a:pt x="431800" y="254000"/>
                </a:lnTo>
                <a:lnTo>
                  <a:pt x="448733" y="270933"/>
                </a:lnTo>
                <a:lnTo>
                  <a:pt x="465666" y="279400"/>
                </a:lnTo>
                <a:lnTo>
                  <a:pt x="482600" y="279400"/>
                </a:lnTo>
                <a:lnTo>
                  <a:pt x="508000" y="279400"/>
                </a:lnTo>
                <a:lnTo>
                  <a:pt x="508000" y="279400"/>
                </a:lnTo>
                <a:lnTo>
                  <a:pt x="524933" y="270933"/>
                </a:lnTo>
                <a:lnTo>
                  <a:pt x="524933" y="270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5" name="Freeform 2194"/>
          <p:cNvSpPr/>
          <p:nvPr/>
        </p:nvSpPr>
        <p:spPr>
          <a:xfrm>
            <a:off x="4555067" y="5410200"/>
            <a:ext cx="304801" cy="279401"/>
          </a:xfrm>
          <a:custGeom>
            <a:avLst/>
            <a:gdLst/>
            <a:ahLst/>
            <a:cxnLst/>
            <a:rect l="0" t="0" r="0" b="0"/>
            <a:pathLst>
              <a:path w="304801" h="279401">
                <a:moveTo>
                  <a:pt x="110066" y="16933"/>
                </a:moveTo>
                <a:lnTo>
                  <a:pt x="110066" y="16933"/>
                </a:lnTo>
                <a:lnTo>
                  <a:pt x="110066" y="16933"/>
                </a:lnTo>
                <a:lnTo>
                  <a:pt x="118533" y="16933"/>
                </a:lnTo>
                <a:lnTo>
                  <a:pt x="118533" y="16933"/>
                </a:lnTo>
                <a:lnTo>
                  <a:pt x="118533" y="16933"/>
                </a:lnTo>
                <a:lnTo>
                  <a:pt x="118533" y="8467"/>
                </a:lnTo>
                <a:lnTo>
                  <a:pt x="118533" y="8467"/>
                </a:lnTo>
                <a:lnTo>
                  <a:pt x="110066" y="0"/>
                </a:lnTo>
                <a:lnTo>
                  <a:pt x="101600" y="0"/>
                </a:lnTo>
                <a:lnTo>
                  <a:pt x="101600" y="0"/>
                </a:lnTo>
                <a:lnTo>
                  <a:pt x="84666" y="8467"/>
                </a:lnTo>
                <a:lnTo>
                  <a:pt x="76200" y="8467"/>
                </a:lnTo>
                <a:lnTo>
                  <a:pt x="59266" y="25400"/>
                </a:lnTo>
                <a:lnTo>
                  <a:pt x="42333" y="33867"/>
                </a:lnTo>
                <a:lnTo>
                  <a:pt x="33866" y="50800"/>
                </a:lnTo>
                <a:lnTo>
                  <a:pt x="16933" y="67733"/>
                </a:lnTo>
                <a:lnTo>
                  <a:pt x="8466" y="84667"/>
                </a:lnTo>
                <a:lnTo>
                  <a:pt x="0" y="101600"/>
                </a:lnTo>
                <a:lnTo>
                  <a:pt x="0" y="127000"/>
                </a:lnTo>
                <a:lnTo>
                  <a:pt x="0" y="143933"/>
                </a:lnTo>
                <a:lnTo>
                  <a:pt x="8466" y="169333"/>
                </a:lnTo>
                <a:lnTo>
                  <a:pt x="25400" y="186267"/>
                </a:lnTo>
                <a:lnTo>
                  <a:pt x="33866" y="203200"/>
                </a:lnTo>
                <a:lnTo>
                  <a:pt x="50800" y="211667"/>
                </a:lnTo>
                <a:lnTo>
                  <a:pt x="67733" y="220133"/>
                </a:lnTo>
                <a:lnTo>
                  <a:pt x="84666" y="228600"/>
                </a:lnTo>
                <a:lnTo>
                  <a:pt x="101600" y="228600"/>
                </a:lnTo>
                <a:lnTo>
                  <a:pt x="118533" y="228600"/>
                </a:lnTo>
                <a:lnTo>
                  <a:pt x="135466" y="220133"/>
                </a:lnTo>
                <a:lnTo>
                  <a:pt x="152400" y="211667"/>
                </a:lnTo>
                <a:lnTo>
                  <a:pt x="160866" y="194733"/>
                </a:lnTo>
                <a:lnTo>
                  <a:pt x="177800" y="186267"/>
                </a:lnTo>
                <a:lnTo>
                  <a:pt x="186266" y="169333"/>
                </a:lnTo>
                <a:lnTo>
                  <a:pt x="194733" y="152400"/>
                </a:lnTo>
                <a:lnTo>
                  <a:pt x="203200" y="135467"/>
                </a:lnTo>
                <a:lnTo>
                  <a:pt x="203200" y="110067"/>
                </a:lnTo>
                <a:lnTo>
                  <a:pt x="211666" y="93133"/>
                </a:lnTo>
                <a:lnTo>
                  <a:pt x="220133" y="76200"/>
                </a:lnTo>
                <a:lnTo>
                  <a:pt x="220133" y="59267"/>
                </a:lnTo>
                <a:lnTo>
                  <a:pt x="220133" y="50800"/>
                </a:lnTo>
                <a:lnTo>
                  <a:pt x="220133" y="42333"/>
                </a:lnTo>
                <a:lnTo>
                  <a:pt x="228600" y="33867"/>
                </a:lnTo>
                <a:lnTo>
                  <a:pt x="228600" y="33867"/>
                </a:lnTo>
                <a:lnTo>
                  <a:pt x="228600" y="42333"/>
                </a:lnTo>
                <a:lnTo>
                  <a:pt x="228600" y="42333"/>
                </a:lnTo>
                <a:lnTo>
                  <a:pt x="228600" y="50800"/>
                </a:lnTo>
                <a:lnTo>
                  <a:pt x="237066" y="59267"/>
                </a:lnTo>
                <a:lnTo>
                  <a:pt x="237066" y="76200"/>
                </a:lnTo>
                <a:lnTo>
                  <a:pt x="237066" y="93133"/>
                </a:lnTo>
                <a:lnTo>
                  <a:pt x="237066" y="110067"/>
                </a:lnTo>
                <a:lnTo>
                  <a:pt x="237066" y="127000"/>
                </a:lnTo>
                <a:lnTo>
                  <a:pt x="237066" y="143933"/>
                </a:lnTo>
                <a:lnTo>
                  <a:pt x="245533" y="169333"/>
                </a:lnTo>
                <a:lnTo>
                  <a:pt x="245533" y="186267"/>
                </a:lnTo>
                <a:lnTo>
                  <a:pt x="245533" y="211667"/>
                </a:lnTo>
                <a:lnTo>
                  <a:pt x="254000" y="228600"/>
                </a:lnTo>
                <a:lnTo>
                  <a:pt x="262466" y="237067"/>
                </a:lnTo>
                <a:lnTo>
                  <a:pt x="262466" y="254000"/>
                </a:lnTo>
                <a:lnTo>
                  <a:pt x="270933" y="262467"/>
                </a:lnTo>
                <a:lnTo>
                  <a:pt x="279400" y="270933"/>
                </a:lnTo>
                <a:lnTo>
                  <a:pt x="287866" y="279400"/>
                </a:lnTo>
                <a:lnTo>
                  <a:pt x="296333" y="279400"/>
                </a:lnTo>
                <a:lnTo>
                  <a:pt x="304800" y="270933"/>
                </a:lnTo>
                <a:lnTo>
                  <a:pt x="304800" y="270933"/>
                </a:lnTo>
                <a:lnTo>
                  <a:pt x="304800" y="270933"/>
                </a:lnTo>
                <a:lnTo>
                  <a:pt x="304800" y="270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6" name="Freeform 2195"/>
          <p:cNvSpPr/>
          <p:nvPr/>
        </p:nvSpPr>
        <p:spPr>
          <a:xfrm>
            <a:off x="4961467" y="5461000"/>
            <a:ext cx="93134" cy="169334"/>
          </a:xfrm>
          <a:custGeom>
            <a:avLst/>
            <a:gdLst/>
            <a:ahLst/>
            <a:cxnLst/>
            <a:rect l="0" t="0" r="0" b="0"/>
            <a:pathLst>
              <a:path w="93134" h="169334">
                <a:moveTo>
                  <a:pt x="0" y="25400"/>
                </a:move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42333"/>
                </a:lnTo>
                <a:lnTo>
                  <a:pt x="8466" y="59267"/>
                </a:lnTo>
                <a:lnTo>
                  <a:pt x="8466" y="67733"/>
                </a:lnTo>
                <a:lnTo>
                  <a:pt x="16933" y="84667"/>
                </a:lnTo>
                <a:lnTo>
                  <a:pt x="16933" y="101600"/>
                </a:lnTo>
                <a:lnTo>
                  <a:pt x="25400" y="118533"/>
                </a:lnTo>
                <a:lnTo>
                  <a:pt x="33866" y="135467"/>
                </a:lnTo>
                <a:lnTo>
                  <a:pt x="33866" y="143933"/>
                </a:lnTo>
                <a:lnTo>
                  <a:pt x="33866" y="160867"/>
                </a:lnTo>
                <a:lnTo>
                  <a:pt x="42333" y="160867"/>
                </a:lnTo>
                <a:lnTo>
                  <a:pt x="42333" y="169333"/>
                </a:lnTo>
                <a:lnTo>
                  <a:pt x="42333" y="169333"/>
                </a:lnTo>
                <a:lnTo>
                  <a:pt x="42333" y="169333"/>
                </a:lnTo>
                <a:lnTo>
                  <a:pt x="42333" y="169333"/>
                </a:lnTo>
                <a:lnTo>
                  <a:pt x="42333" y="160867"/>
                </a:lnTo>
                <a:lnTo>
                  <a:pt x="42333" y="143933"/>
                </a:lnTo>
                <a:lnTo>
                  <a:pt x="42333" y="127000"/>
                </a:lnTo>
                <a:lnTo>
                  <a:pt x="42333" y="110067"/>
                </a:lnTo>
                <a:lnTo>
                  <a:pt x="42333" y="93133"/>
                </a:lnTo>
                <a:lnTo>
                  <a:pt x="33866" y="76200"/>
                </a:lnTo>
                <a:lnTo>
                  <a:pt x="33866" y="59267"/>
                </a:lnTo>
                <a:lnTo>
                  <a:pt x="33866" y="42333"/>
                </a:lnTo>
                <a:lnTo>
                  <a:pt x="25400" y="33867"/>
                </a:lnTo>
                <a:lnTo>
                  <a:pt x="33866" y="25400"/>
                </a:lnTo>
                <a:lnTo>
                  <a:pt x="33866" y="16933"/>
                </a:lnTo>
                <a:lnTo>
                  <a:pt x="33866" y="8467"/>
                </a:lnTo>
                <a:lnTo>
                  <a:pt x="42333" y="8467"/>
                </a:lnTo>
                <a:lnTo>
                  <a:pt x="50800" y="0"/>
                </a:lnTo>
                <a:lnTo>
                  <a:pt x="59266" y="0"/>
                </a:lnTo>
                <a:lnTo>
                  <a:pt x="67733" y="0"/>
                </a:lnTo>
                <a:lnTo>
                  <a:pt x="84666" y="0"/>
                </a:lnTo>
                <a:lnTo>
                  <a:pt x="84666" y="0"/>
                </a:lnTo>
                <a:lnTo>
                  <a:pt x="93133" y="0"/>
                </a:lnTo>
                <a:lnTo>
                  <a:pt x="931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7" name="Freeform 2196"/>
          <p:cNvSpPr/>
          <p:nvPr/>
        </p:nvSpPr>
        <p:spPr>
          <a:xfrm>
            <a:off x="5122333" y="5503333"/>
            <a:ext cx="186268" cy="186268"/>
          </a:xfrm>
          <a:custGeom>
            <a:avLst/>
            <a:gdLst/>
            <a:ahLst/>
            <a:cxnLst/>
            <a:rect l="0" t="0" r="0" b="0"/>
            <a:pathLst>
              <a:path w="186268" h="186268">
                <a:moveTo>
                  <a:pt x="84667" y="16934"/>
                </a:moveTo>
                <a:lnTo>
                  <a:pt x="84667" y="16934"/>
                </a:lnTo>
                <a:lnTo>
                  <a:pt x="76200" y="8467"/>
                </a:lnTo>
                <a:lnTo>
                  <a:pt x="76200" y="8467"/>
                </a:lnTo>
                <a:lnTo>
                  <a:pt x="67734" y="8467"/>
                </a:lnTo>
                <a:lnTo>
                  <a:pt x="59267" y="0"/>
                </a:lnTo>
                <a:lnTo>
                  <a:pt x="50800" y="0"/>
                </a:lnTo>
                <a:lnTo>
                  <a:pt x="42334" y="0"/>
                </a:lnTo>
                <a:lnTo>
                  <a:pt x="33867" y="0"/>
                </a:lnTo>
                <a:lnTo>
                  <a:pt x="25400" y="0"/>
                </a:lnTo>
                <a:lnTo>
                  <a:pt x="16934" y="8467"/>
                </a:lnTo>
                <a:lnTo>
                  <a:pt x="8467" y="16934"/>
                </a:lnTo>
                <a:lnTo>
                  <a:pt x="8467" y="33867"/>
                </a:lnTo>
                <a:lnTo>
                  <a:pt x="0" y="42334"/>
                </a:lnTo>
                <a:lnTo>
                  <a:pt x="0" y="59267"/>
                </a:lnTo>
                <a:lnTo>
                  <a:pt x="0" y="76200"/>
                </a:lnTo>
                <a:lnTo>
                  <a:pt x="8467" y="101600"/>
                </a:lnTo>
                <a:lnTo>
                  <a:pt x="16934" y="118534"/>
                </a:lnTo>
                <a:lnTo>
                  <a:pt x="25400" y="135467"/>
                </a:lnTo>
                <a:lnTo>
                  <a:pt x="42334" y="152400"/>
                </a:lnTo>
                <a:lnTo>
                  <a:pt x="59267" y="160867"/>
                </a:lnTo>
                <a:lnTo>
                  <a:pt x="76200" y="177800"/>
                </a:lnTo>
                <a:lnTo>
                  <a:pt x="93134" y="177800"/>
                </a:lnTo>
                <a:lnTo>
                  <a:pt x="110067" y="186267"/>
                </a:lnTo>
                <a:lnTo>
                  <a:pt x="118534" y="177800"/>
                </a:lnTo>
                <a:lnTo>
                  <a:pt x="135467" y="169334"/>
                </a:lnTo>
                <a:lnTo>
                  <a:pt x="143934" y="160867"/>
                </a:lnTo>
                <a:lnTo>
                  <a:pt x="160867" y="143934"/>
                </a:lnTo>
                <a:lnTo>
                  <a:pt x="169334" y="127000"/>
                </a:lnTo>
                <a:lnTo>
                  <a:pt x="177800" y="101600"/>
                </a:lnTo>
                <a:lnTo>
                  <a:pt x="177800" y="101600"/>
                </a:lnTo>
                <a:lnTo>
                  <a:pt x="186267" y="84667"/>
                </a:lnTo>
                <a:lnTo>
                  <a:pt x="186267" y="84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8" name="Freeform 2197"/>
          <p:cNvSpPr/>
          <p:nvPr/>
        </p:nvSpPr>
        <p:spPr>
          <a:xfrm>
            <a:off x="5334000" y="5317067"/>
            <a:ext cx="25401" cy="372534"/>
          </a:xfrm>
          <a:custGeom>
            <a:avLst/>
            <a:gdLst/>
            <a:ahLst/>
            <a:cxnLst/>
            <a:rect l="0" t="0" r="0" b="0"/>
            <a:pathLst>
              <a:path w="25401" h="3725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8467" y="127000"/>
                </a:lnTo>
                <a:lnTo>
                  <a:pt x="8467" y="160866"/>
                </a:lnTo>
                <a:lnTo>
                  <a:pt x="8467" y="194733"/>
                </a:lnTo>
                <a:lnTo>
                  <a:pt x="8467" y="228600"/>
                </a:lnTo>
                <a:lnTo>
                  <a:pt x="8467" y="262466"/>
                </a:lnTo>
                <a:lnTo>
                  <a:pt x="8467" y="296333"/>
                </a:lnTo>
                <a:lnTo>
                  <a:pt x="8467" y="321733"/>
                </a:lnTo>
                <a:lnTo>
                  <a:pt x="8467" y="347133"/>
                </a:lnTo>
                <a:lnTo>
                  <a:pt x="16933" y="364066"/>
                </a:lnTo>
                <a:lnTo>
                  <a:pt x="16933" y="372533"/>
                </a:lnTo>
                <a:lnTo>
                  <a:pt x="16933" y="372533"/>
                </a:lnTo>
                <a:lnTo>
                  <a:pt x="25400" y="372533"/>
                </a:lnTo>
                <a:lnTo>
                  <a:pt x="25400" y="372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9" name="Freeform 2198"/>
          <p:cNvSpPr/>
          <p:nvPr/>
        </p:nvSpPr>
        <p:spPr>
          <a:xfrm>
            <a:off x="5444067" y="5528733"/>
            <a:ext cx="152401" cy="245535"/>
          </a:xfrm>
          <a:custGeom>
            <a:avLst/>
            <a:gdLst/>
            <a:ahLst/>
            <a:cxnLst/>
            <a:rect l="0" t="0" r="0" b="0"/>
            <a:pathLst>
              <a:path w="152401" h="245535">
                <a:moveTo>
                  <a:pt x="8466" y="93134"/>
                </a:moveTo>
                <a:lnTo>
                  <a:pt x="8466" y="93134"/>
                </a:lnTo>
                <a:lnTo>
                  <a:pt x="8466" y="93134"/>
                </a:lnTo>
                <a:lnTo>
                  <a:pt x="16933" y="101600"/>
                </a:lnTo>
                <a:lnTo>
                  <a:pt x="33866" y="93134"/>
                </a:lnTo>
                <a:lnTo>
                  <a:pt x="42333" y="93134"/>
                </a:lnTo>
                <a:lnTo>
                  <a:pt x="59266" y="93134"/>
                </a:lnTo>
                <a:lnTo>
                  <a:pt x="76200" y="84667"/>
                </a:lnTo>
                <a:lnTo>
                  <a:pt x="84666" y="76200"/>
                </a:lnTo>
                <a:lnTo>
                  <a:pt x="101600" y="67734"/>
                </a:lnTo>
                <a:lnTo>
                  <a:pt x="110066" y="59267"/>
                </a:lnTo>
                <a:lnTo>
                  <a:pt x="118533" y="50800"/>
                </a:lnTo>
                <a:lnTo>
                  <a:pt x="118533" y="42334"/>
                </a:lnTo>
                <a:lnTo>
                  <a:pt x="118533" y="25400"/>
                </a:lnTo>
                <a:lnTo>
                  <a:pt x="110066" y="16934"/>
                </a:lnTo>
                <a:lnTo>
                  <a:pt x="101600" y="8467"/>
                </a:lnTo>
                <a:lnTo>
                  <a:pt x="93133" y="8467"/>
                </a:lnTo>
                <a:lnTo>
                  <a:pt x="84666" y="0"/>
                </a:lnTo>
                <a:lnTo>
                  <a:pt x="67733" y="0"/>
                </a:lnTo>
                <a:lnTo>
                  <a:pt x="50800" y="8467"/>
                </a:lnTo>
                <a:lnTo>
                  <a:pt x="33866" y="16934"/>
                </a:lnTo>
                <a:lnTo>
                  <a:pt x="25400" y="33867"/>
                </a:lnTo>
                <a:lnTo>
                  <a:pt x="8466" y="50800"/>
                </a:lnTo>
                <a:lnTo>
                  <a:pt x="8466" y="76200"/>
                </a:lnTo>
                <a:lnTo>
                  <a:pt x="0" y="93134"/>
                </a:lnTo>
                <a:lnTo>
                  <a:pt x="8466" y="118534"/>
                </a:lnTo>
                <a:lnTo>
                  <a:pt x="8466" y="143934"/>
                </a:lnTo>
                <a:lnTo>
                  <a:pt x="16933" y="169334"/>
                </a:lnTo>
                <a:lnTo>
                  <a:pt x="25400" y="186267"/>
                </a:lnTo>
                <a:lnTo>
                  <a:pt x="42333" y="203200"/>
                </a:lnTo>
                <a:lnTo>
                  <a:pt x="59266" y="220134"/>
                </a:lnTo>
                <a:lnTo>
                  <a:pt x="76200" y="228600"/>
                </a:lnTo>
                <a:lnTo>
                  <a:pt x="93133" y="237067"/>
                </a:lnTo>
                <a:lnTo>
                  <a:pt x="110066" y="245534"/>
                </a:lnTo>
                <a:lnTo>
                  <a:pt x="127000" y="237067"/>
                </a:lnTo>
                <a:lnTo>
                  <a:pt x="135466" y="228600"/>
                </a:lnTo>
                <a:lnTo>
                  <a:pt x="152400" y="211667"/>
                </a:lnTo>
                <a:lnTo>
                  <a:pt x="152400" y="211667"/>
                </a:lnTo>
                <a:lnTo>
                  <a:pt x="152400" y="203200"/>
                </a:lnTo>
                <a:lnTo>
                  <a:pt x="152400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0" name="Freeform 2199"/>
          <p:cNvSpPr/>
          <p:nvPr/>
        </p:nvSpPr>
        <p:spPr>
          <a:xfrm>
            <a:off x="4775200" y="5181600"/>
            <a:ext cx="25401" cy="42334"/>
          </a:xfrm>
          <a:custGeom>
            <a:avLst/>
            <a:gdLst/>
            <a:ahLst/>
            <a:cxnLst/>
            <a:rect l="0" t="0" r="0" b="0"/>
            <a:pathLst>
              <a:path w="25401" h="42334">
                <a:moveTo>
                  <a:pt x="16933" y="0"/>
                </a:moveTo>
                <a:lnTo>
                  <a:pt x="8467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8467" y="25400"/>
                </a:lnTo>
                <a:lnTo>
                  <a:pt x="16933" y="33867"/>
                </a:lnTo>
                <a:lnTo>
                  <a:pt x="16933" y="33867"/>
                </a:lnTo>
                <a:lnTo>
                  <a:pt x="25400" y="42333"/>
                </a:lnTo>
                <a:lnTo>
                  <a:pt x="25400" y="42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8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553200" cy="1143000"/>
          </a:xfrm>
        </p:spPr>
        <p:txBody>
          <a:bodyPr/>
          <a:lstStyle/>
          <a:p>
            <a:r>
              <a:rPr lang="en-US" altLang="en-US"/>
              <a:t>Identify parts of a Circle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4031" y="1981200"/>
            <a:ext cx="7543800" cy="4191000"/>
          </a:xfrm>
        </p:spPr>
        <p:txBody>
          <a:bodyPr/>
          <a:lstStyle/>
          <a:p>
            <a:pPr marL="533400" indent="-533400">
              <a:lnSpc>
                <a:spcPct val="200000"/>
              </a:lnSpc>
              <a:buFontTx/>
              <a:buAutoNum type="alphaLcPeriod"/>
            </a:pPr>
            <a:r>
              <a:rPr lang="en-US" altLang="en-US"/>
              <a:t>Name the circle</a:t>
            </a:r>
          </a:p>
          <a:p>
            <a:pPr marL="533400" indent="-533400">
              <a:lnSpc>
                <a:spcPct val="200000"/>
              </a:lnSpc>
              <a:buFontTx/>
              <a:buAutoNum type="alphaLcPeriod"/>
            </a:pPr>
            <a:r>
              <a:rPr lang="en-US" altLang="en-US"/>
              <a:t>Name a radius</a:t>
            </a:r>
          </a:p>
          <a:p>
            <a:pPr marL="533400" indent="-533400">
              <a:lnSpc>
                <a:spcPct val="200000"/>
              </a:lnSpc>
              <a:buFontTx/>
              <a:buAutoNum type="alphaLcPeriod"/>
            </a:pPr>
            <a:r>
              <a:rPr lang="en-US" altLang="en-US"/>
              <a:t>Name a chord</a:t>
            </a:r>
          </a:p>
          <a:p>
            <a:pPr marL="533400" indent="-533400">
              <a:lnSpc>
                <a:spcPct val="200000"/>
              </a:lnSpc>
              <a:buFontTx/>
              <a:buAutoNum type="alphaLcPeriod" startAt="3"/>
            </a:pPr>
            <a:r>
              <a:rPr lang="en-US" altLang="en-US"/>
              <a:t>Name a diameter</a:t>
            </a:r>
          </a:p>
          <a:p>
            <a:pPr marL="533400" indent="-533400">
              <a:buFontTx/>
              <a:buAutoNum type="alphaLcPeriod" startAt="3"/>
            </a:pPr>
            <a:endParaRPr lang="en-US" alt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578" y="926742"/>
            <a:ext cx="3211131" cy="4215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reeform 1"/>
          <p:cNvSpPr/>
          <p:nvPr/>
        </p:nvSpPr>
        <p:spPr>
          <a:xfrm>
            <a:off x="3784600" y="2277533"/>
            <a:ext cx="457201" cy="381001"/>
          </a:xfrm>
          <a:custGeom>
            <a:avLst/>
            <a:gdLst/>
            <a:ahLst/>
            <a:cxnLst/>
            <a:rect l="0" t="0" r="0" b="0"/>
            <a:pathLst>
              <a:path w="457201" h="381001">
                <a:moveTo>
                  <a:pt x="152400" y="0"/>
                </a:moveTo>
                <a:lnTo>
                  <a:pt x="152400" y="0"/>
                </a:lnTo>
                <a:lnTo>
                  <a:pt x="143933" y="0"/>
                </a:lnTo>
                <a:lnTo>
                  <a:pt x="143933" y="0"/>
                </a:lnTo>
                <a:lnTo>
                  <a:pt x="135467" y="0"/>
                </a:lnTo>
                <a:lnTo>
                  <a:pt x="127000" y="8467"/>
                </a:lnTo>
                <a:lnTo>
                  <a:pt x="118533" y="8467"/>
                </a:lnTo>
                <a:lnTo>
                  <a:pt x="118533" y="8467"/>
                </a:lnTo>
                <a:lnTo>
                  <a:pt x="110067" y="8467"/>
                </a:lnTo>
                <a:lnTo>
                  <a:pt x="101600" y="16934"/>
                </a:lnTo>
                <a:lnTo>
                  <a:pt x="93133" y="16934"/>
                </a:lnTo>
                <a:lnTo>
                  <a:pt x="84667" y="25400"/>
                </a:lnTo>
                <a:lnTo>
                  <a:pt x="76200" y="33867"/>
                </a:lnTo>
                <a:lnTo>
                  <a:pt x="67733" y="42334"/>
                </a:lnTo>
                <a:lnTo>
                  <a:pt x="59267" y="50800"/>
                </a:lnTo>
                <a:lnTo>
                  <a:pt x="50800" y="59267"/>
                </a:lnTo>
                <a:lnTo>
                  <a:pt x="42333" y="67734"/>
                </a:lnTo>
                <a:lnTo>
                  <a:pt x="33867" y="84667"/>
                </a:lnTo>
                <a:lnTo>
                  <a:pt x="25400" y="93134"/>
                </a:lnTo>
                <a:lnTo>
                  <a:pt x="25400" y="110067"/>
                </a:lnTo>
                <a:lnTo>
                  <a:pt x="16933" y="118534"/>
                </a:lnTo>
                <a:lnTo>
                  <a:pt x="8467" y="135467"/>
                </a:lnTo>
                <a:lnTo>
                  <a:pt x="8467" y="152400"/>
                </a:lnTo>
                <a:lnTo>
                  <a:pt x="0" y="160867"/>
                </a:lnTo>
                <a:lnTo>
                  <a:pt x="0" y="177800"/>
                </a:lnTo>
                <a:lnTo>
                  <a:pt x="0" y="194734"/>
                </a:lnTo>
                <a:lnTo>
                  <a:pt x="0" y="203200"/>
                </a:lnTo>
                <a:lnTo>
                  <a:pt x="8467" y="220134"/>
                </a:lnTo>
                <a:lnTo>
                  <a:pt x="8467" y="228600"/>
                </a:lnTo>
                <a:lnTo>
                  <a:pt x="8467" y="245534"/>
                </a:lnTo>
                <a:lnTo>
                  <a:pt x="16933" y="254000"/>
                </a:lnTo>
                <a:lnTo>
                  <a:pt x="25400" y="270934"/>
                </a:lnTo>
                <a:lnTo>
                  <a:pt x="33867" y="287867"/>
                </a:lnTo>
                <a:lnTo>
                  <a:pt x="42333" y="296334"/>
                </a:lnTo>
                <a:lnTo>
                  <a:pt x="50800" y="304800"/>
                </a:lnTo>
                <a:lnTo>
                  <a:pt x="59267" y="321734"/>
                </a:lnTo>
                <a:lnTo>
                  <a:pt x="76200" y="330200"/>
                </a:lnTo>
                <a:lnTo>
                  <a:pt x="84667" y="338667"/>
                </a:lnTo>
                <a:lnTo>
                  <a:pt x="101600" y="347134"/>
                </a:lnTo>
                <a:lnTo>
                  <a:pt x="118533" y="355600"/>
                </a:lnTo>
                <a:lnTo>
                  <a:pt x="135467" y="364067"/>
                </a:lnTo>
                <a:lnTo>
                  <a:pt x="152400" y="364067"/>
                </a:lnTo>
                <a:lnTo>
                  <a:pt x="169333" y="372534"/>
                </a:lnTo>
                <a:lnTo>
                  <a:pt x="186267" y="372534"/>
                </a:lnTo>
                <a:lnTo>
                  <a:pt x="203200" y="381000"/>
                </a:lnTo>
                <a:lnTo>
                  <a:pt x="220133" y="381000"/>
                </a:lnTo>
                <a:lnTo>
                  <a:pt x="237067" y="381000"/>
                </a:lnTo>
                <a:lnTo>
                  <a:pt x="254000" y="381000"/>
                </a:lnTo>
                <a:lnTo>
                  <a:pt x="279400" y="381000"/>
                </a:lnTo>
                <a:lnTo>
                  <a:pt x="296333" y="381000"/>
                </a:lnTo>
                <a:lnTo>
                  <a:pt x="313267" y="381000"/>
                </a:lnTo>
                <a:lnTo>
                  <a:pt x="330200" y="372534"/>
                </a:lnTo>
                <a:lnTo>
                  <a:pt x="347133" y="364067"/>
                </a:lnTo>
                <a:lnTo>
                  <a:pt x="364067" y="364067"/>
                </a:lnTo>
                <a:lnTo>
                  <a:pt x="372533" y="355600"/>
                </a:lnTo>
                <a:lnTo>
                  <a:pt x="389467" y="355600"/>
                </a:lnTo>
                <a:lnTo>
                  <a:pt x="406400" y="347134"/>
                </a:lnTo>
                <a:lnTo>
                  <a:pt x="414867" y="338667"/>
                </a:lnTo>
                <a:lnTo>
                  <a:pt x="423333" y="330200"/>
                </a:lnTo>
                <a:lnTo>
                  <a:pt x="431800" y="321734"/>
                </a:lnTo>
                <a:lnTo>
                  <a:pt x="440267" y="313267"/>
                </a:lnTo>
                <a:lnTo>
                  <a:pt x="448733" y="304800"/>
                </a:lnTo>
                <a:lnTo>
                  <a:pt x="448733" y="287867"/>
                </a:lnTo>
                <a:lnTo>
                  <a:pt x="457200" y="279400"/>
                </a:lnTo>
                <a:lnTo>
                  <a:pt x="457200" y="270934"/>
                </a:lnTo>
                <a:lnTo>
                  <a:pt x="457200" y="262467"/>
                </a:lnTo>
                <a:lnTo>
                  <a:pt x="457200" y="254000"/>
                </a:lnTo>
                <a:lnTo>
                  <a:pt x="457200" y="237067"/>
                </a:lnTo>
                <a:lnTo>
                  <a:pt x="457200" y="228600"/>
                </a:lnTo>
                <a:lnTo>
                  <a:pt x="448733" y="211667"/>
                </a:lnTo>
                <a:lnTo>
                  <a:pt x="448733" y="203200"/>
                </a:lnTo>
                <a:lnTo>
                  <a:pt x="440267" y="194734"/>
                </a:lnTo>
                <a:lnTo>
                  <a:pt x="431800" y="177800"/>
                </a:lnTo>
                <a:lnTo>
                  <a:pt x="423333" y="169334"/>
                </a:lnTo>
                <a:lnTo>
                  <a:pt x="423333" y="160867"/>
                </a:lnTo>
                <a:lnTo>
                  <a:pt x="414867" y="152400"/>
                </a:lnTo>
                <a:lnTo>
                  <a:pt x="406400" y="135467"/>
                </a:lnTo>
                <a:lnTo>
                  <a:pt x="389467" y="127000"/>
                </a:lnTo>
                <a:lnTo>
                  <a:pt x="381000" y="118534"/>
                </a:lnTo>
                <a:lnTo>
                  <a:pt x="372533" y="110067"/>
                </a:lnTo>
                <a:lnTo>
                  <a:pt x="364067" y="101600"/>
                </a:lnTo>
                <a:lnTo>
                  <a:pt x="355600" y="93134"/>
                </a:lnTo>
                <a:lnTo>
                  <a:pt x="338667" y="84667"/>
                </a:lnTo>
                <a:lnTo>
                  <a:pt x="330200" y="76200"/>
                </a:lnTo>
                <a:lnTo>
                  <a:pt x="313267" y="67734"/>
                </a:lnTo>
                <a:lnTo>
                  <a:pt x="304800" y="59267"/>
                </a:lnTo>
                <a:lnTo>
                  <a:pt x="287867" y="59267"/>
                </a:lnTo>
                <a:lnTo>
                  <a:pt x="279400" y="50800"/>
                </a:lnTo>
                <a:lnTo>
                  <a:pt x="270933" y="42334"/>
                </a:lnTo>
                <a:lnTo>
                  <a:pt x="254000" y="33867"/>
                </a:lnTo>
                <a:lnTo>
                  <a:pt x="245533" y="33867"/>
                </a:lnTo>
                <a:lnTo>
                  <a:pt x="228600" y="25400"/>
                </a:lnTo>
                <a:lnTo>
                  <a:pt x="220133" y="25400"/>
                </a:lnTo>
                <a:lnTo>
                  <a:pt x="203200" y="16934"/>
                </a:lnTo>
                <a:lnTo>
                  <a:pt x="194733" y="16934"/>
                </a:lnTo>
                <a:lnTo>
                  <a:pt x="177800" y="16934"/>
                </a:lnTo>
                <a:lnTo>
                  <a:pt x="169333" y="8467"/>
                </a:lnTo>
                <a:lnTo>
                  <a:pt x="152400" y="8467"/>
                </a:lnTo>
                <a:lnTo>
                  <a:pt x="143933" y="8467"/>
                </a:lnTo>
                <a:lnTo>
                  <a:pt x="135467" y="8467"/>
                </a:lnTo>
                <a:lnTo>
                  <a:pt x="135467" y="8467"/>
                </a:lnTo>
                <a:lnTo>
                  <a:pt x="127000" y="8467"/>
                </a:lnTo>
                <a:lnTo>
                  <a:pt x="127000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3953933" y="2455333"/>
            <a:ext cx="42335" cy="33868"/>
          </a:xfrm>
          <a:custGeom>
            <a:avLst/>
            <a:gdLst/>
            <a:ahLst/>
            <a:cxnLst/>
            <a:rect l="0" t="0" r="0" b="0"/>
            <a:pathLst>
              <a:path w="42335" h="33868">
                <a:moveTo>
                  <a:pt x="16934" y="16934"/>
                </a:moveTo>
                <a:lnTo>
                  <a:pt x="16934" y="16934"/>
                </a:lnTo>
                <a:lnTo>
                  <a:pt x="16934" y="25400"/>
                </a:lnTo>
                <a:lnTo>
                  <a:pt x="16934" y="25400"/>
                </a:lnTo>
                <a:lnTo>
                  <a:pt x="16934" y="25400"/>
                </a:lnTo>
                <a:lnTo>
                  <a:pt x="16934" y="25400"/>
                </a:lnTo>
                <a:lnTo>
                  <a:pt x="16934" y="25400"/>
                </a:lnTo>
                <a:lnTo>
                  <a:pt x="16934" y="25400"/>
                </a:lnTo>
                <a:lnTo>
                  <a:pt x="16934" y="25400"/>
                </a:lnTo>
                <a:lnTo>
                  <a:pt x="16934" y="25400"/>
                </a:lnTo>
                <a:lnTo>
                  <a:pt x="8467" y="25400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25400" y="8467"/>
                </a:lnTo>
                <a:lnTo>
                  <a:pt x="33867" y="8467"/>
                </a:lnTo>
                <a:lnTo>
                  <a:pt x="33867" y="16934"/>
                </a:lnTo>
                <a:lnTo>
                  <a:pt x="42334" y="16934"/>
                </a:lnTo>
                <a:lnTo>
                  <a:pt x="42334" y="16934"/>
                </a:lnTo>
                <a:lnTo>
                  <a:pt x="42334" y="25400"/>
                </a:lnTo>
                <a:lnTo>
                  <a:pt x="42334" y="25400"/>
                </a:lnTo>
                <a:lnTo>
                  <a:pt x="33867" y="33867"/>
                </a:lnTo>
                <a:lnTo>
                  <a:pt x="33867" y="33867"/>
                </a:lnTo>
                <a:lnTo>
                  <a:pt x="25400" y="33867"/>
                </a:lnTo>
                <a:lnTo>
                  <a:pt x="25400" y="33867"/>
                </a:lnTo>
                <a:lnTo>
                  <a:pt x="16934" y="33867"/>
                </a:lnTo>
                <a:lnTo>
                  <a:pt x="16934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25400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0"/>
                </a:lnTo>
                <a:lnTo>
                  <a:pt x="25400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16934"/>
                </a:lnTo>
                <a:lnTo>
                  <a:pt x="33867" y="25400"/>
                </a:lnTo>
                <a:lnTo>
                  <a:pt x="33867" y="25400"/>
                </a:lnTo>
                <a:lnTo>
                  <a:pt x="25400" y="33867"/>
                </a:lnTo>
                <a:lnTo>
                  <a:pt x="25400" y="33867"/>
                </a:lnTo>
                <a:lnTo>
                  <a:pt x="16934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0" y="33867"/>
                </a:lnTo>
                <a:lnTo>
                  <a:pt x="0" y="25400"/>
                </a:lnTo>
                <a:lnTo>
                  <a:pt x="0" y="25400"/>
                </a:lnTo>
                <a:lnTo>
                  <a:pt x="8467" y="16934"/>
                </a:lnTo>
                <a:lnTo>
                  <a:pt x="8467" y="16934"/>
                </a:lnTo>
                <a:lnTo>
                  <a:pt x="16934" y="16934"/>
                </a:lnTo>
                <a:lnTo>
                  <a:pt x="25400" y="16934"/>
                </a:lnTo>
                <a:lnTo>
                  <a:pt x="25400" y="16934"/>
                </a:lnTo>
                <a:lnTo>
                  <a:pt x="25400" y="16934"/>
                </a:lnTo>
                <a:lnTo>
                  <a:pt x="25400" y="16934"/>
                </a:lnTo>
                <a:lnTo>
                  <a:pt x="25400" y="16934"/>
                </a:lnTo>
                <a:lnTo>
                  <a:pt x="25400" y="16934"/>
                </a:lnTo>
                <a:lnTo>
                  <a:pt x="25400" y="16934"/>
                </a:lnTo>
                <a:lnTo>
                  <a:pt x="25400" y="16934"/>
                </a:lnTo>
                <a:lnTo>
                  <a:pt x="25400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4385733" y="2277533"/>
            <a:ext cx="304801" cy="279401"/>
          </a:xfrm>
          <a:custGeom>
            <a:avLst/>
            <a:gdLst/>
            <a:ahLst/>
            <a:cxnLst/>
            <a:rect l="0" t="0" r="0" b="0"/>
            <a:pathLst>
              <a:path w="304801" h="279401">
                <a:moveTo>
                  <a:pt x="25400" y="0"/>
                </a:moveTo>
                <a:lnTo>
                  <a:pt x="25400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16934"/>
                </a:lnTo>
                <a:lnTo>
                  <a:pt x="25400" y="25400"/>
                </a:lnTo>
                <a:lnTo>
                  <a:pt x="25400" y="33867"/>
                </a:lnTo>
                <a:lnTo>
                  <a:pt x="16934" y="50800"/>
                </a:lnTo>
                <a:lnTo>
                  <a:pt x="16934" y="67734"/>
                </a:lnTo>
                <a:lnTo>
                  <a:pt x="8467" y="84667"/>
                </a:lnTo>
                <a:lnTo>
                  <a:pt x="8467" y="101600"/>
                </a:lnTo>
                <a:lnTo>
                  <a:pt x="8467" y="118534"/>
                </a:lnTo>
                <a:lnTo>
                  <a:pt x="8467" y="135467"/>
                </a:lnTo>
                <a:lnTo>
                  <a:pt x="8467" y="152400"/>
                </a:lnTo>
                <a:lnTo>
                  <a:pt x="0" y="169334"/>
                </a:lnTo>
                <a:lnTo>
                  <a:pt x="0" y="186267"/>
                </a:lnTo>
                <a:lnTo>
                  <a:pt x="0" y="203200"/>
                </a:lnTo>
                <a:lnTo>
                  <a:pt x="0" y="220134"/>
                </a:lnTo>
                <a:lnTo>
                  <a:pt x="0" y="228600"/>
                </a:lnTo>
                <a:lnTo>
                  <a:pt x="0" y="237067"/>
                </a:lnTo>
                <a:lnTo>
                  <a:pt x="8467" y="254000"/>
                </a:lnTo>
                <a:lnTo>
                  <a:pt x="16934" y="262467"/>
                </a:lnTo>
                <a:lnTo>
                  <a:pt x="25400" y="270934"/>
                </a:lnTo>
                <a:lnTo>
                  <a:pt x="33867" y="270934"/>
                </a:lnTo>
                <a:lnTo>
                  <a:pt x="50800" y="270934"/>
                </a:lnTo>
                <a:lnTo>
                  <a:pt x="59267" y="279400"/>
                </a:lnTo>
                <a:lnTo>
                  <a:pt x="84667" y="279400"/>
                </a:lnTo>
                <a:lnTo>
                  <a:pt x="101600" y="279400"/>
                </a:lnTo>
                <a:lnTo>
                  <a:pt x="118534" y="279400"/>
                </a:lnTo>
                <a:lnTo>
                  <a:pt x="135467" y="270934"/>
                </a:lnTo>
                <a:lnTo>
                  <a:pt x="160867" y="270934"/>
                </a:lnTo>
                <a:lnTo>
                  <a:pt x="186267" y="262467"/>
                </a:lnTo>
                <a:lnTo>
                  <a:pt x="203200" y="262467"/>
                </a:lnTo>
                <a:lnTo>
                  <a:pt x="228600" y="254000"/>
                </a:lnTo>
                <a:lnTo>
                  <a:pt x="254000" y="254000"/>
                </a:lnTo>
                <a:lnTo>
                  <a:pt x="270934" y="254000"/>
                </a:lnTo>
                <a:lnTo>
                  <a:pt x="287867" y="245534"/>
                </a:lnTo>
                <a:lnTo>
                  <a:pt x="296334" y="245534"/>
                </a:lnTo>
                <a:lnTo>
                  <a:pt x="304800" y="237067"/>
                </a:lnTo>
                <a:lnTo>
                  <a:pt x="304800" y="237067"/>
                </a:lnTo>
                <a:lnTo>
                  <a:pt x="304800" y="237067"/>
                </a:lnTo>
                <a:lnTo>
                  <a:pt x="304800" y="237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4394200" y="2387600"/>
            <a:ext cx="186268" cy="33868"/>
          </a:xfrm>
          <a:custGeom>
            <a:avLst/>
            <a:gdLst/>
            <a:ahLst/>
            <a:cxnLst/>
            <a:rect l="0" t="0" r="0" b="0"/>
            <a:pathLst>
              <a:path w="186268" h="33868">
                <a:moveTo>
                  <a:pt x="0" y="33867"/>
                </a:moveTo>
                <a:lnTo>
                  <a:pt x="0" y="33867"/>
                </a:lnTo>
                <a:lnTo>
                  <a:pt x="0" y="33867"/>
                </a:lnTo>
                <a:lnTo>
                  <a:pt x="8467" y="33867"/>
                </a:lnTo>
                <a:lnTo>
                  <a:pt x="16933" y="33867"/>
                </a:lnTo>
                <a:lnTo>
                  <a:pt x="25400" y="33867"/>
                </a:lnTo>
                <a:lnTo>
                  <a:pt x="42333" y="33867"/>
                </a:lnTo>
                <a:lnTo>
                  <a:pt x="59267" y="33867"/>
                </a:lnTo>
                <a:lnTo>
                  <a:pt x="76200" y="33867"/>
                </a:lnTo>
                <a:lnTo>
                  <a:pt x="93133" y="33867"/>
                </a:lnTo>
                <a:lnTo>
                  <a:pt x="101600" y="25400"/>
                </a:lnTo>
                <a:lnTo>
                  <a:pt x="127000" y="25400"/>
                </a:lnTo>
                <a:lnTo>
                  <a:pt x="143933" y="16933"/>
                </a:lnTo>
                <a:lnTo>
                  <a:pt x="160867" y="16933"/>
                </a:lnTo>
                <a:lnTo>
                  <a:pt x="169333" y="8467"/>
                </a:lnTo>
                <a:lnTo>
                  <a:pt x="177800" y="8467"/>
                </a:lnTo>
                <a:lnTo>
                  <a:pt x="177800" y="8467"/>
                </a:lnTo>
                <a:lnTo>
                  <a:pt x="186267" y="0"/>
                </a:lnTo>
                <a:lnTo>
                  <a:pt x="1862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394200" y="2269067"/>
            <a:ext cx="220134" cy="8467"/>
          </a:xfrm>
          <a:custGeom>
            <a:avLst/>
            <a:gdLst/>
            <a:ahLst/>
            <a:cxnLst/>
            <a:rect l="0" t="0" r="0" b="0"/>
            <a:pathLst>
              <a:path w="220134" h="84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50800" y="8466"/>
                </a:lnTo>
                <a:lnTo>
                  <a:pt x="76200" y="8466"/>
                </a:lnTo>
                <a:lnTo>
                  <a:pt x="101600" y="8466"/>
                </a:lnTo>
                <a:lnTo>
                  <a:pt x="135467" y="8466"/>
                </a:lnTo>
                <a:lnTo>
                  <a:pt x="160867" y="0"/>
                </a:lnTo>
                <a:lnTo>
                  <a:pt x="194733" y="0"/>
                </a:lnTo>
                <a:lnTo>
                  <a:pt x="194733" y="0"/>
                </a:lnTo>
                <a:lnTo>
                  <a:pt x="220133" y="0"/>
                </a:lnTo>
                <a:lnTo>
                  <a:pt x="2201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699933" y="3429000"/>
            <a:ext cx="220135" cy="211668"/>
          </a:xfrm>
          <a:custGeom>
            <a:avLst/>
            <a:gdLst/>
            <a:ahLst/>
            <a:cxnLst/>
            <a:rect l="0" t="0" r="0" b="0"/>
            <a:pathLst>
              <a:path w="220135" h="211668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25400" y="0"/>
                </a:lnTo>
                <a:lnTo>
                  <a:pt x="25400" y="8467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33867"/>
                </a:lnTo>
                <a:lnTo>
                  <a:pt x="25400" y="50800"/>
                </a:lnTo>
                <a:lnTo>
                  <a:pt x="25400" y="67733"/>
                </a:lnTo>
                <a:lnTo>
                  <a:pt x="16934" y="84667"/>
                </a:lnTo>
                <a:lnTo>
                  <a:pt x="16934" y="101600"/>
                </a:lnTo>
                <a:lnTo>
                  <a:pt x="8467" y="110067"/>
                </a:lnTo>
                <a:lnTo>
                  <a:pt x="8467" y="127000"/>
                </a:lnTo>
                <a:lnTo>
                  <a:pt x="8467" y="143933"/>
                </a:lnTo>
                <a:lnTo>
                  <a:pt x="0" y="152400"/>
                </a:lnTo>
                <a:lnTo>
                  <a:pt x="0" y="160867"/>
                </a:lnTo>
                <a:lnTo>
                  <a:pt x="0" y="169333"/>
                </a:lnTo>
                <a:lnTo>
                  <a:pt x="8467" y="169333"/>
                </a:lnTo>
                <a:lnTo>
                  <a:pt x="8467" y="177800"/>
                </a:lnTo>
                <a:lnTo>
                  <a:pt x="16934" y="186267"/>
                </a:lnTo>
                <a:lnTo>
                  <a:pt x="25400" y="186267"/>
                </a:lnTo>
                <a:lnTo>
                  <a:pt x="33867" y="194733"/>
                </a:lnTo>
                <a:lnTo>
                  <a:pt x="42334" y="194733"/>
                </a:lnTo>
                <a:lnTo>
                  <a:pt x="59267" y="194733"/>
                </a:lnTo>
                <a:lnTo>
                  <a:pt x="76200" y="203200"/>
                </a:lnTo>
                <a:lnTo>
                  <a:pt x="93134" y="203200"/>
                </a:lnTo>
                <a:lnTo>
                  <a:pt x="118534" y="203200"/>
                </a:lnTo>
                <a:lnTo>
                  <a:pt x="135467" y="211667"/>
                </a:lnTo>
                <a:lnTo>
                  <a:pt x="152400" y="211667"/>
                </a:lnTo>
                <a:lnTo>
                  <a:pt x="169334" y="211667"/>
                </a:lnTo>
                <a:lnTo>
                  <a:pt x="186267" y="211667"/>
                </a:lnTo>
                <a:lnTo>
                  <a:pt x="194734" y="211667"/>
                </a:lnTo>
                <a:lnTo>
                  <a:pt x="211667" y="211667"/>
                </a:lnTo>
                <a:lnTo>
                  <a:pt x="220134" y="211667"/>
                </a:lnTo>
                <a:lnTo>
                  <a:pt x="220134" y="211667"/>
                </a:lnTo>
                <a:lnTo>
                  <a:pt x="220134" y="211667"/>
                </a:lnTo>
                <a:lnTo>
                  <a:pt x="220134" y="203200"/>
                </a:lnTo>
                <a:lnTo>
                  <a:pt x="220134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683000" y="3488267"/>
            <a:ext cx="203201" cy="16934"/>
          </a:xfrm>
          <a:custGeom>
            <a:avLst/>
            <a:gdLst/>
            <a:ahLst/>
            <a:cxnLst/>
            <a:rect l="0" t="0" r="0" b="0"/>
            <a:pathLst>
              <a:path w="203201" h="16934">
                <a:moveTo>
                  <a:pt x="0" y="16933"/>
                </a:move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7" y="16933"/>
                </a:lnTo>
                <a:lnTo>
                  <a:pt x="42333" y="16933"/>
                </a:lnTo>
                <a:lnTo>
                  <a:pt x="50800" y="16933"/>
                </a:lnTo>
                <a:lnTo>
                  <a:pt x="67733" y="16933"/>
                </a:lnTo>
                <a:lnTo>
                  <a:pt x="84667" y="16933"/>
                </a:lnTo>
                <a:lnTo>
                  <a:pt x="101600" y="16933"/>
                </a:lnTo>
                <a:lnTo>
                  <a:pt x="118533" y="16933"/>
                </a:lnTo>
                <a:lnTo>
                  <a:pt x="135467" y="16933"/>
                </a:lnTo>
                <a:lnTo>
                  <a:pt x="152400" y="8466"/>
                </a:lnTo>
                <a:lnTo>
                  <a:pt x="160867" y="8466"/>
                </a:lnTo>
                <a:lnTo>
                  <a:pt x="177800" y="8466"/>
                </a:lnTo>
                <a:lnTo>
                  <a:pt x="186267" y="8466"/>
                </a:lnTo>
                <a:lnTo>
                  <a:pt x="194733" y="0"/>
                </a:lnTo>
                <a:lnTo>
                  <a:pt x="194733" y="0"/>
                </a:lnTo>
                <a:lnTo>
                  <a:pt x="203200" y="0"/>
                </a:lnTo>
                <a:lnTo>
                  <a:pt x="2032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716867" y="3395133"/>
            <a:ext cx="186267" cy="16935"/>
          </a:xfrm>
          <a:custGeom>
            <a:avLst/>
            <a:gdLst/>
            <a:ahLst/>
            <a:cxnLst/>
            <a:rect l="0" t="0" r="0" b="0"/>
            <a:pathLst>
              <a:path w="186267" h="16935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6" y="16934"/>
                </a:lnTo>
                <a:lnTo>
                  <a:pt x="16933" y="16934"/>
                </a:lnTo>
                <a:lnTo>
                  <a:pt x="25400" y="16934"/>
                </a:lnTo>
                <a:lnTo>
                  <a:pt x="33866" y="8467"/>
                </a:lnTo>
                <a:lnTo>
                  <a:pt x="50800" y="8467"/>
                </a:lnTo>
                <a:lnTo>
                  <a:pt x="59266" y="8467"/>
                </a:lnTo>
                <a:lnTo>
                  <a:pt x="76200" y="8467"/>
                </a:lnTo>
                <a:lnTo>
                  <a:pt x="101600" y="8467"/>
                </a:lnTo>
                <a:lnTo>
                  <a:pt x="118533" y="8467"/>
                </a:lnTo>
                <a:lnTo>
                  <a:pt x="135466" y="8467"/>
                </a:lnTo>
                <a:lnTo>
                  <a:pt x="152400" y="8467"/>
                </a:lnTo>
                <a:lnTo>
                  <a:pt x="169333" y="8467"/>
                </a:lnTo>
                <a:lnTo>
                  <a:pt x="169333" y="8467"/>
                </a:lnTo>
                <a:lnTo>
                  <a:pt x="186266" y="0"/>
                </a:lnTo>
                <a:lnTo>
                  <a:pt x="1862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089400" y="3420533"/>
            <a:ext cx="8468" cy="245535"/>
          </a:xfrm>
          <a:custGeom>
            <a:avLst/>
            <a:gdLst/>
            <a:ahLst/>
            <a:cxnLst/>
            <a:rect l="0" t="0" r="0" b="0"/>
            <a:pathLst>
              <a:path w="8468" h="2455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67734"/>
                </a:lnTo>
                <a:lnTo>
                  <a:pt x="8467" y="84667"/>
                </a:lnTo>
                <a:lnTo>
                  <a:pt x="8467" y="101600"/>
                </a:lnTo>
                <a:lnTo>
                  <a:pt x="8467" y="127000"/>
                </a:lnTo>
                <a:lnTo>
                  <a:pt x="8467" y="143934"/>
                </a:lnTo>
                <a:lnTo>
                  <a:pt x="8467" y="169334"/>
                </a:lnTo>
                <a:lnTo>
                  <a:pt x="8467" y="186267"/>
                </a:lnTo>
                <a:lnTo>
                  <a:pt x="8467" y="203200"/>
                </a:lnTo>
                <a:lnTo>
                  <a:pt x="8467" y="220134"/>
                </a:lnTo>
                <a:lnTo>
                  <a:pt x="8467" y="228600"/>
                </a:lnTo>
                <a:lnTo>
                  <a:pt x="8467" y="237067"/>
                </a:lnTo>
                <a:lnTo>
                  <a:pt x="8467" y="245534"/>
                </a:lnTo>
                <a:lnTo>
                  <a:pt x="8467" y="245534"/>
                </a:lnTo>
                <a:lnTo>
                  <a:pt x="8467" y="245534"/>
                </a:lnTo>
                <a:lnTo>
                  <a:pt x="8467" y="245534"/>
                </a:lnTo>
                <a:lnTo>
                  <a:pt x="8467" y="2455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038600" y="3395133"/>
            <a:ext cx="194734" cy="270935"/>
          </a:xfrm>
          <a:custGeom>
            <a:avLst/>
            <a:gdLst/>
            <a:ahLst/>
            <a:cxnLst/>
            <a:rect l="0" t="0" r="0" b="0"/>
            <a:pathLst>
              <a:path w="194734" h="270935">
                <a:moveTo>
                  <a:pt x="16933" y="8467"/>
                </a:moveTo>
                <a:lnTo>
                  <a:pt x="16933" y="8467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59267" y="16934"/>
                </a:lnTo>
                <a:lnTo>
                  <a:pt x="76200" y="25400"/>
                </a:lnTo>
                <a:lnTo>
                  <a:pt x="93133" y="33867"/>
                </a:lnTo>
                <a:lnTo>
                  <a:pt x="110067" y="50800"/>
                </a:lnTo>
                <a:lnTo>
                  <a:pt x="127000" y="59267"/>
                </a:lnTo>
                <a:lnTo>
                  <a:pt x="143933" y="76200"/>
                </a:lnTo>
                <a:lnTo>
                  <a:pt x="160867" y="93134"/>
                </a:lnTo>
                <a:lnTo>
                  <a:pt x="169333" y="118534"/>
                </a:lnTo>
                <a:lnTo>
                  <a:pt x="177800" y="135467"/>
                </a:lnTo>
                <a:lnTo>
                  <a:pt x="186267" y="152400"/>
                </a:lnTo>
                <a:lnTo>
                  <a:pt x="194733" y="177800"/>
                </a:lnTo>
                <a:lnTo>
                  <a:pt x="194733" y="194734"/>
                </a:lnTo>
                <a:lnTo>
                  <a:pt x="194733" y="211667"/>
                </a:lnTo>
                <a:lnTo>
                  <a:pt x="186267" y="228600"/>
                </a:lnTo>
                <a:lnTo>
                  <a:pt x="186267" y="237067"/>
                </a:lnTo>
                <a:lnTo>
                  <a:pt x="169333" y="245534"/>
                </a:lnTo>
                <a:lnTo>
                  <a:pt x="160867" y="262467"/>
                </a:lnTo>
                <a:lnTo>
                  <a:pt x="143933" y="262467"/>
                </a:lnTo>
                <a:lnTo>
                  <a:pt x="118533" y="270934"/>
                </a:lnTo>
                <a:lnTo>
                  <a:pt x="101600" y="270934"/>
                </a:lnTo>
                <a:lnTo>
                  <a:pt x="84667" y="262467"/>
                </a:lnTo>
                <a:lnTo>
                  <a:pt x="67733" y="262467"/>
                </a:lnTo>
                <a:lnTo>
                  <a:pt x="50800" y="254000"/>
                </a:lnTo>
                <a:lnTo>
                  <a:pt x="25400" y="245534"/>
                </a:lnTo>
                <a:lnTo>
                  <a:pt x="16933" y="237067"/>
                </a:lnTo>
                <a:lnTo>
                  <a:pt x="8467" y="228600"/>
                </a:lnTo>
                <a:lnTo>
                  <a:pt x="8467" y="228600"/>
                </a:lnTo>
                <a:lnTo>
                  <a:pt x="0" y="220134"/>
                </a:lnTo>
                <a:lnTo>
                  <a:pt x="0" y="2201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657600" y="3259667"/>
            <a:ext cx="457201" cy="16934"/>
          </a:xfrm>
          <a:custGeom>
            <a:avLst/>
            <a:gdLst/>
            <a:ahLst/>
            <a:cxnLst/>
            <a:rect l="0" t="0" r="0" b="0"/>
            <a:pathLst>
              <a:path w="457201" h="16934">
                <a:moveTo>
                  <a:pt x="457200" y="16933"/>
                </a:moveTo>
                <a:lnTo>
                  <a:pt x="457200" y="16933"/>
                </a:lnTo>
                <a:lnTo>
                  <a:pt x="457200" y="16933"/>
                </a:lnTo>
                <a:lnTo>
                  <a:pt x="448733" y="16933"/>
                </a:lnTo>
                <a:lnTo>
                  <a:pt x="448733" y="16933"/>
                </a:lnTo>
                <a:lnTo>
                  <a:pt x="440267" y="16933"/>
                </a:lnTo>
                <a:lnTo>
                  <a:pt x="431800" y="16933"/>
                </a:lnTo>
                <a:lnTo>
                  <a:pt x="414867" y="16933"/>
                </a:lnTo>
                <a:lnTo>
                  <a:pt x="397933" y="8466"/>
                </a:lnTo>
                <a:lnTo>
                  <a:pt x="381000" y="8466"/>
                </a:lnTo>
                <a:lnTo>
                  <a:pt x="355600" y="8466"/>
                </a:lnTo>
                <a:lnTo>
                  <a:pt x="330200" y="8466"/>
                </a:lnTo>
                <a:lnTo>
                  <a:pt x="304800" y="8466"/>
                </a:lnTo>
                <a:lnTo>
                  <a:pt x="270933" y="8466"/>
                </a:lnTo>
                <a:lnTo>
                  <a:pt x="245533" y="8466"/>
                </a:lnTo>
                <a:lnTo>
                  <a:pt x="211667" y="8466"/>
                </a:lnTo>
                <a:lnTo>
                  <a:pt x="186267" y="8466"/>
                </a:lnTo>
                <a:lnTo>
                  <a:pt x="160867" y="8466"/>
                </a:lnTo>
                <a:lnTo>
                  <a:pt x="127000" y="8466"/>
                </a:lnTo>
                <a:lnTo>
                  <a:pt x="101600" y="8466"/>
                </a:lnTo>
                <a:lnTo>
                  <a:pt x="76200" y="8466"/>
                </a:lnTo>
                <a:lnTo>
                  <a:pt x="59267" y="8466"/>
                </a:lnTo>
                <a:lnTo>
                  <a:pt x="33867" y="8466"/>
                </a:lnTo>
                <a:lnTo>
                  <a:pt x="25400" y="0"/>
                </a:ln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360333" y="3598333"/>
            <a:ext cx="50801" cy="143935"/>
          </a:xfrm>
          <a:custGeom>
            <a:avLst/>
            <a:gdLst/>
            <a:ahLst/>
            <a:cxnLst/>
            <a:rect l="0" t="0" r="0" b="0"/>
            <a:pathLst>
              <a:path w="50801" h="143935">
                <a:moveTo>
                  <a:pt x="8467" y="0"/>
                </a:moveTo>
                <a:lnTo>
                  <a:pt x="8467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16934"/>
                </a:lnTo>
                <a:lnTo>
                  <a:pt x="16934" y="16934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33867"/>
                </a:lnTo>
                <a:lnTo>
                  <a:pt x="33867" y="50800"/>
                </a:lnTo>
                <a:lnTo>
                  <a:pt x="42334" y="59267"/>
                </a:lnTo>
                <a:lnTo>
                  <a:pt x="42334" y="76200"/>
                </a:lnTo>
                <a:lnTo>
                  <a:pt x="50800" y="93134"/>
                </a:lnTo>
                <a:lnTo>
                  <a:pt x="50800" y="101600"/>
                </a:lnTo>
                <a:lnTo>
                  <a:pt x="42334" y="118534"/>
                </a:lnTo>
                <a:lnTo>
                  <a:pt x="33867" y="127000"/>
                </a:lnTo>
                <a:lnTo>
                  <a:pt x="33867" y="135467"/>
                </a:lnTo>
                <a:lnTo>
                  <a:pt x="16934" y="135467"/>
                </a:lnTo>
                <a:lnTo>
                  <a:pt x="16934" y="135467"/>
                </a:lnTo>
                <a:lnTo>
                  <a:pt x="0" y="143934"/>
                </a:lnTo>
                <a:lnTo>
                  <a:pt x="0" y="143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639733" y="3386667"/>
            <a:ext cx="220135" cy="254001"/>
          </a:xfrm>
          <a:custGeom>
            <a:avLst/>
            <a:gdLst/>
            <a:ahLst/>
            <a:cxnLst/>
            <a:rect l="0" t="0" r="0" b="0"/>
            <a:pathLst>
              <a:path w="220135" h="254001">
                <a:moveTo>
                  <a:pt x="25400" y="0"/>
                </a:moveTo>
                <a:lnTo>
                  <a:pt x="25400" y="0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16933"/>
                </a:lnTo>
                <a:lnTo>
                  <a:pt x="33867" y="25400"/>
                </a:lnTo>
                <a:lnTo>
                  <a:pt x="33867" y="33866"/>
                </a:lnTo>
                <a:lnTo>
                  <a:pt x="42334" y="42333"/>
                </a:lnTo>
                <a:lnTo>
                  <a:pt x="42334" y="50800"/>
                </a:lnTo>
                <a:lnTo>
                  <a:pt x="42334" y="67733"/>
                </a:lnTo>
                <a:lnTo>
                  <a:pt x="42334" y="84666"/>
                </a:lnTo>
                <a:lnTo>
                  <a:pt x="33867" y="101600"/>
                </a:lnTo>
                <a:lnTo>
                  <a:pt x="25400" y="118533"/>
                </a:lnTo>
                <a:lnTo>
                  <a:pt x="25400" y="143933"/>
                </a:lnTo>
                <a:lnTo>
                  <a:pt x="16934" y="160866"/>
                </a:lnTo>
                <a:lnTo>
                  <a:pt x="8467" y="177800"/>
                </a:lnTo>
                <a:lnTo>
                  <a:pt x="8467" y="194733"/>
                </a:lnTo>
                <a:lnTo>
                  <a:pt x="0" y="203200"/>
                </a:lnTo>
                <a:lnTo>
                  <a:pt x="0" y="220133"/>
                </a:lnTo>
                <a:lnTo>
                  <a:pt x="0" y="228600"/>
                </a:lnTo>
                <a:lnTo>
                  <a:pt x="8467" y="237066"/>
                </a:lnTo>
                <a:lnTo>
                  <a:pt x="8467" y="237066"/>
                </a:lnTo>
                <a:lnTo>
                  <a:pt x="25400" y="245533"/>
                </a:lnTo>
                <a:lnTo>
                  <a:pt x="42334" y="245533"/>
                </a:lnTo>
                <a:lnTo>
                  <a:pt x="59267" y="254000"/>
                </a:lnTo>
                <a:lnTo>
                  <a:pt x="84667" y="254000"/>
                </a:lnTo>
                <a:lnTo>
                  <a:pt x="101600" y="254000"/>
                </a:lnTo>
                <a:lnTo>
                  <a:pt x="127000" y="254000"/>
                </a:lnTo>
                <a:lnTo>
                  <a:pt x="152400" y="254000"/>
                </a:lnTo>
                <a:lnTo>
                  <a:pt x="169334" y="254000"/>
                </a:lnTo>
                <a:lnTo>
                  <a:pt x="186267" y="254000"/>
                </a:lnTo>
                <a:lnTo>
                  <a:pt x="203200" y="254000"/>
                </a:lnTo>
                <a:lnTo>
                  <a:pt x="211667" y="254000"/>
                </a:lnTo>
                <a:lnTo>
                  <a:pt x="220134" y="245533"/>
                </a:lnTo>
                <a:lnTo>
                  <a:pt x="220134" y="245533"/>
                </a:lnTo>
                <a:lnTo>
                  <a:pt x="220134" y="237066"/>
                </a:lnTo>
                <a:lnTo>
                  <a:pt x="220134" y="237066"/>
                </a:lnTo>
                <a:lnTo>
                  <a:pt x="220134" y="237066"/>
                </a:lnTo>
                <a:lnTo>
                  <a:pt x="220134" y="237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648200" y="3471333"/>
            <a:ext cx="169334" cy="25401"/>
          </a:xfrm>
          <a:custGeom>
            <a:avLst/>
            <a:gdLst/>
            <a:ahLst/>
            <a:cxnLst/>
            <a:rect l="0" t="0" r="0" b="0"/>
            <a:pathLst>
              <a:path w="169334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16933" y="25400"/>
                </a:lnTo>
                <a:lnTo>
                  <a:pt x="25400" y="25400"/>
                </a:lnTo>
                <a:lnTo>
                  <a:pt x="33867" y="25400"/>
                </a:lnTo>
                <a:lnTo>
                  <a:pt x="50800" y="25400"/>
                </a:lnTo>
                <a:lnTo>
                  <a:pt x="67733" y="16934"/>
                </a:lnTo>
                <a:lnTo>
                  <a:pt x="76200" y="16934"/>
                </a:lnTo>
                <a:lnTo>
                  <a:pt x="101600" y="16934"/>
                </a:lnTo>
                <a:lnTo>
                  <a:pt x="118533" y="16934"/>
                </a:lnTo>
                <a:lnTo>
                  <a:pt x="127000" y="8467"/>
                </a:lnTo>
                <a:lnTo>
                  <a:pt x="143933" y="8467"/>
                </a:lnTo>
                <a:lnTo>
                  <a:pt x="152400" y="0"/>
                </a:lnTo>
                <a:lnTo>
                  <a:pt x="160867" y="0"/>
                </a:lnTo>
                <a:lnTo>
                  <a:pt x="169333" y="0"/>
                </a:lnTo>
                <a:lnTo>
                  <a:pt x="169333" y="0"/>
                </a:lnTo>
                <a:lnTo>
                  <a:pt x="169333" y="0"/>
                </a:lnTo>
                <a:lnTo>
                  <a:pt x="1693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639733" y="3386667"/>
            <a:ext cx="237068" cy="8467"/>
          </a:xfrm>
          <a:custGeom>
            <a:avLst/>
            <a:gdLst/>
            <a:ahLst/>
            <a:cxnLst/>
            <a:rect l="0" t="0" r="0" b="0"/>
            <a:pathLst>
              <a:path w="237068" h="84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42334" y="8466"/>
                </a:lnTo>
                <a:lnTo>
                  <a:pt x="59267" y="8466"/>
                </a:lnTo>
                <a:lnTo>
                  <a:pt x="84667" y="8466"/>
                </a:lnTo>
                <a:lnTo>
                  <a:pt x="110067" y="8466"/>
                </a:lnTo>
                <a:lnTo>
                  <a:pt x="127000" y="8466"/>
                </a:lnTo>
                <a:lnTo>
                  <a:pt x="152400" y="8466"/>
                </a:lnTo>
                <a:lnTo>
                  <a:pt x="177800" y="8466"/>
                </a:lnTo>
                <a:lnTo>
                  <a:pt x="194734" y="0"/>
                </a:lnTo>
                <a:lnTo>
                  <a:pt x="220134" y="0"/>
                </a:lnTo>
                <a:lnTo>
                  <a:pt x="220134" y="0"/>
                </a:lnTo>
                <a:lnTo>
                  <a:pt x="237067" y="0"/>
                </a:lnTo>
                <a:lnTo>
                  <a:pt x="2370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953000" y="3420533"/>
            <a:ext cx="25401" cy="228601"/>
          </a:xfrm>
          <a:custGeom>
            <a:avLst/>
            <a:gdLst/>
            <a:ahLst/>
            <a:cxnLst/>
            <a:rect l="0" t="0" r="0" b="0"/>
            <a:pathLst>
              <a:path w="25401" h="228601">
                <a:moveTo>
                  <a:pt x="25400" y="0"/>
                </a:moveTo>
                <a:lnTo>
                  <a:pt x="25400" y="0"/>
                </a:lnTo>
                <a:lnTo>
                  <a:pt x="16933" y="8467"/>
                </a:lnTo>
                <a:lnTo>
                  <a:pt x="16933" y="16934"/>
                </a:lnTo>
                <a:lnTo>
                  <a:pt x="25400" y="33867"/>
                </a:lnTo>
                <a:lnTo>
                  <a:pt x="16933" y="42334"/>
                </a:lnTo>
                <a:lnTo>
                  <a:pt x="16933" y="67734"/>
                </a:lnTo>
                <a:lnTo>
                  <a:pt x="16933" y="84667"/>
                </a:lnTo>
                <a:lnTo>
                  <a:pt x="16933" y="101600"/>
                </a:lnTo>
                <a:lnTo>
                  <a:pt x="16933" y="127000"/>
                </a:lnTo>
                <a:lnTo>
                  <a:pt x="16933" y="143934"/>
                </a:lnTo>
                <a:lnTo>
                  <a:pt x="25400" y="169334"/>
                </a:lnTo>
                <a:lnTo>
                  <a:pt x="16933" y="186267"/>
                </a:lnTo>
                <a:lnTo>
                  <a:pt x="16933" y="203200"/>
                </a:lnTo>
                <a:lnTo>
                  <a:pt x="16933" y="211667"/>
                </a:lnTo>
                <a:lnTo>
                  <a:pt x="16933" y="220134"/>
                </a:lnTo>
                <a:lnTo>
                  <a:pt x="16933" y="228600"/>
                </a:lnTo>
                <a:lnTo>
                  <a:pt x="8467" y="228600"/>
                </a:lnTo>
                <a:lnTo>
                  <a:pt x="8467" y="228600"/>
                </a:lnTo>
                <a:lnTo>
                  <a:pt x="0" y="220134"/>
                </a:lnTo>
                <a:lnTo>
                  <a:pt x="0" y="220134"/>
                </a:lnTo>
                <a:lnTo>
                  <a:pt x="0" y="211667"/>
                </a:lnTo>
                <a:lnTo>
                  <a:pt x="0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944533" y="3395133"/>
            <a:ext cx="254001" cy="262468"/>
          </a:xfrm>
          <a:custGeom>
            <a:avLst/>
            <a:gdLst/>
            <a:ahLst/>
            <a:cxnLst/>
            <a:rect l="0" t="0" r="0" b="0"/>
            <a:pathLst>
              <a:path w="254001" h="262468">
                <a:moveTo>
                  <a:pt x="0" y="16934"/>
                </a:moveTo>
                <a:lnTo>
                  <a:pt x="0" y="16934"/>
                </a:lnTo>
                <a:lnTo>
                  <a:pt x="8467" y="16934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67734" y="0"/>
                </a:lnTo>
                <a:lnTo>
                  <a:pt x="76200" y="0"/>
                </a:lnTo>
                <a:lnTo>
                  <a:pt x="93134" y="8467"/>
                </a:lnTo>
                <a:lnTo>
                  <a:pt x="110067" y="8467"/>
                </a:lnTo>
                <a:lnTo>
                  <a:pt x="118534" y="16934"/>
                </a:lnTo>
                <a:lnTo>
                  <a:pt x="127000" y="25400"/>
                </a:lnTo>
                <a:lnTo>
                  <a:pt x="135467" y="33867"/>
                </a:lnTo>
                <a:lnTo>
                  <a:pt x="143934" y="42334"/>
                </a:lnTo>
                <a:lnTo>
                  <a:pt x="143934" y="50800"/>
                </a:lnTo>
                <a:lnTo>
                  <a:pt x="135467" y="59267"/>
                </a:lnTo>
                <a:lnTo>
                  <a:pt x="135467" y="76200"/>
                </a:lnTo>
                <a:lnTo>
                  <a:pt x="127000" y="84667"/>
                </a:lnTo>
                <a:lnTo>
                  <a:pt x="118534" y="93134"/>
                </a:lnTo>
                <a:lnTo>
                  <a:pt x="101600" y="93134"/>
                </a:lnTo>
                <a:lnTo>
                  <a:pt x="93134" y="101600"/>
                </a:lnTo>
                <a:lnTo>
                  <a:pt x="76200" y="110067"/>
                </a:lnTo>
                <a:lnTo>
                  <a:pt x="67734" y="110067"/>
                </a:lnTo>
                <a:lnTo>
                  <a:pt x="59267" y="110067"/>
                </a:lnTo>
                <a:lnTo>
                  <a:pt x="50800" y="118534"/>
                </a:lnTo>
                <a:lnTo>
                  <a:pt x="50800" y="118534"/>
                </a:lnTo>
                <a:lnTo>
                  <a:pt x="50800" y="118534"/>
                </a:lnTo>
                <a:lnTo>
                  <a:pt x="50800" y="118534"/>
                </a:lnTo>
                <a:lnTo>
                  <a:pt x="50800" y="118534"/>
                </a:lnTo>
                <a:lnTo>
                  <a:pt x="59267" y="110067"/>
                </a:lnTo>
                <a:lnTo>
                  <a:pt x="67734" y="110067"/>
                </a:lnTo>
                <a:lnTo>
                  <a:pt x="84667" y="110067"/>
                </a:lnTo>
                <a:lnTo>
                  <a:pt x="101600" y="110067"/>
                </a:lnTo>
                <a:lnTo>
                  <a:pt x="118534" y="110067"/>
                </a:lnTo>
                <a:lnTo>
                  <a:pt x="135467" y="110067"/>
                </a:lnTo>
                <a:lnTo>
                  <a:pt x="160867" y="118534"/>
                </a:lnTo>
                <a:lnTo>
                  <a:pt x="177800" y="127000"/>
                </a:lnTo>
                <a:lnTo>
                  <a:pt x="194734" y="135467"/>
                </a:lnTo>
                <a:lnTo>
                  <a:pt x="211667" y="152400"/>
                </a:lnTo>
                <a:lnTo>
                  <a:pt x="228600" y="160867"/>
                </a:lnTo>
                <a:lnTo>
                  <a:pt x="245534" y="177800"/>
                </a:lnTo>
                <a:lnTo>
                  <a:pt x="254000" y="186267"/>
                </a:lnTo>
                <a:lnTo>
                  <a:pt x="254000" y="203200"/>
                </a:lnTo>
                <a:lnTo>
                  <a:pt x="254000" y="211667"/>
                </a:lnTo>
                <a:lnTo>
                  <a:pt x="245534" y="228600"/>
                </a:lnTo>
                <a:lnTo>
                  <a:pt x="237067" y="237067"/>
                </a:lnTo>
                <a:lnTo>
                  <a:pt x="228600" y="245534"/>
                </a:lnTo>
                <a:lnTo>
                  <a:pt x="211667" y="254000"/>
                </a:lnTo>
                <a:lnTo>
                  <a:pt x="194734" y="254000"/>
                </a:lnTo>
                <a:lnTo>
                  <a:pt x="177800" y="262467"/>
                </a:lnTo>
                <a:lnTo>
                  <a:pt x="152400" y="262467"/>
                </a:lnTo>
                <a:lnTo>
                  <a:pt x="135467" y="262467"/>
                </a:lnTo>
                <a:lnTo>
                  <a:pt x="110067" y="254000"/>
                </a:lnTo>
                <a:lnTo>
                  <a:pt x="93134" y="245534"/>
                </a:lnTo>
                <a:lnTo>
                  <a:pt x="76200" y="245534"/>
                </a:lnTo>
                <a:lnTo>
                  <a:pt x="50800" y="237067"/>
                </a:lnTo>
                <a:lnTo>
                  <a:pt x="42334" y="228600"/>
                </a:lnTo>
                <a:lnTo>
                  <a:pt x="25400" y="211667"/>
                </a:lnTo>
                <a:lnTo>
                  <a:pt x="25400" y="211667"/>
                </a:lnTo>
                <a:lnTo>
                  <a:pt x="16934" y="203200"/>
                </a:lnTo>
                <a:lnTo>
                  <a:pt x="16934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546600" y="3242733"/>
            <a:ext cx="524934" cy="25401"/>
          </a:xfrm>
          <a:custGeom>
            <a:avLst/>
            <a:gdLst/>
            <a:ahLst/>
            <a:cxnLst/>
            <a:rect l="0" t="0" r="0" b="0"/>
            <a:pathLst>
              <a:path w="524934" h="25401">
                <a:moveTo>
                  <a:pt x="524933" y="25400"/>
                </a:moveTo>
                <a:lnTo>
                  <a:pt x="524933" y="25400"/>
                </a:lnTo>
                <a:lnTo>
                  <a:pt x="516467" y="25400"/>
                </a:lnTo>
                <a:lnTo>
                  <a:pt x="508000" y="25400"/>
                </a:lnTo>
                <a:lnTo>
                  <a:pt x="491067" y="25400"/>
                </a:lnTo>
                <a:lnTo>
                  <a:pt x="474133" y="16934"/>
                </a:lnTo>
                <a:lnTo>
                  <a:pt x="457200" y="16934"/>
                </a:lnTo>
                <a:lnTo>
                  <a:pt x="431800" y="16934"/>
                </a:lnTo>
                <a:lnTo>
                  <a:pt x="414867" y="16934"/>
                </a:lnTo>
                <a:lnTo>
                  <a:pt x="381000" y="16934"/>
                </a:lnTo>
                <a:lnTo>
                  <a:pt x="355600" y="8467"/>
                </a:lnTo>
                <a:lnTo>
                  <a:pt x="321733" y="8467"/>
                </a:lnTo>
                <a:lnTo>
                  <a:pt x="287867" y="8467"/>
                </a:lnTo>
                <a:lnTo>
                  <a:pt x="254000" y="8467"/>
                </a:lnTo>
                <a:lnTo>
                  <a:pt x="220133" y="8467"/>
                </a:lnTo>
                <a:lnTo>
                  <a:pt x="186267" y="8467"/>
                </a:lnTo>
                <a:lnTo>
                  <a:pt x="152400" y="8467"/>
                </a:lnTo>
                <a:lnTo>
                  <a:pt x="118533" y="8467"/>
                </a:lnTo>
                <a:lnTo>
                  <a:pt x="93133" y="8467"/>
                </a:lnTo>
                <a:lnTo>
                  <a:pt x="67733" y="8467"/>
                </a:lnTo>
                <a:lnTo>
                  <a:pt x="42333" y="8467"/>
                </a:lnTo>
                <a:lnTo>
                  <a:pt x="25400" y="8467"/>
                </a:lnTo>
                <a:lnTo>
                  <a:pt x="8467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342467" y="3615267"/>
            <a:ext cx="33867" cy="152401"/>
          </a:xfrm>
          <a:custGeom>
            <a:avLst/>
            <a:gdLst/>
            <a:ahLst/>
            <a:cxnLst/>
            <a:rect l="0" t="0" r="0" b="0"/>
            <a:pathLst>
              <a:path w="33867" h="152401">
                <a:moveTo>
                  <a:pt x="33866" y="0"/>
                </a:moveTo>
                <a:lnTo>
                  <a:pt x="33866" y="0"/>
                </a:lnTo>
                <a:lnTo>
                  <a:pt x="33866" y="8466"/>
                </a:lnTo>
                <a:lnTo>
                  <a:pt x="33866" y="8466"/>
                </a:lnTo>
                <a:lnTo>
                  <a:pt x="33866" y="25400"/>
                </a:lnTo>
                <a:lnTo>
                  <a:pt x="33866" y="33866"/>
                </a:lnTo>
                <a:lnTo>
                  <a:pt x="33866" y="50800"/>
                </a:lnTo>
                <a:lnTo>
                  <a:pt x="33866" y="67733"/>
                </a:lnTo>
                <a:lnTo>
                  <a:pt x="33866" y="93133"/>
                </a:lnTo>
                <a:lnTo>
                  <a:pt x="33866" y="110066"/>
                </a:lnTo>
                <a:lnTo>
                  <a:pt x="25400" y="127000"/>
                </a:lnTo>
                <a:lnTo>
                  <a:pt x="8466" y="143933"/>
                </a:lnTo>
                <a:lnTo>
                  <a:pt x="8466" y="143933"/>
                </a:lnTo>
                <a:lnTo>
                  <a:pt x="0" y="15240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731933" y="3403600"/>
            <a:ext cx="194735" cy="279401"/>
          </a:xfrm>
          <a:custGeom>
            <a:avLst/>
            <a:gdLst/>
            <a:ahLst/>
            <a:cxnLst/>
            <a:rect l="0" t="0" r="0" b="0"/>
            <a:pathLst>
              <a:path w="194735" h="279401">
                <a:moveTo>
                  <a:pt x="16934" y="0"/>
                </a:move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16933"/>
                </a:lnTo>
                <a:lnTo>
                  <a:pt x="16934" y="25400"/>
                </a:lnTo>
                <a:lnTo>
                  <a:pt x="16934" y="25400"/>
                </a:lnTo>
                <a:lnTo>
                  <a:pt x="16934" y="33867"/>
                </a:lnTo>
                <a:lnTo>
                  <a:pt x="16934" y="50800"/>
                </a:lnTo>
                <a:lnTo>
                  <a:pt x="8467" y="67733"/>
                </a:lnTo>
                <a:lnTo>
                  <a:pt x="8467" y="84667"/>
                </a:lnTo>
                <a:lnTo>
                  <a:pt x="8467" y="101600"/>
                </a:lnTo>
                <a:lnTo>
                  <a:pt x="8467" y="118533"/>
                </a:lnTo>
                <a:lnTo>
                  <a:pt x="8467" y="135467"/>
                </a:lnTo>
                <a:lnTo>
                  <a:pt x="8467" y="152400"/>
                </a:lnTo>
                <a:lnTo>
                  <a:pt x="0" y="177800"/>
                </a:lnTo>
                <a:lnTo>
                  <a:pt x="0" y="186267"/>
                </a:lnTo>
                <a:lnTo>
                  <a:pt x="0" y="203200"/>
                </a:lnTo>
                <a:lnTo>
                  <a:pt x="0" y="220133"/>
                </a:lnTo>
                <a:lnTo>
                  <a:pt x="8467" y="228600"/>
                </a:lnTo>
                <a:lnTo>
                  <a:pt x="8467" y="237067"/>
                </a:lnTo>
                <a:lnTo>
                  <a:pt x="16934" y="254000"/>
                </a:lnTo>
                <a:lnTo>
                  <a:pt x="33867" y="262467"/>
                </a:lnTo>
                <a:lnTo>
                  <a:pt x="50800" y="270933"/>
                </a:lnTo>
                <a:lnTo>
                  <a:pt x="67734" y="270933"/>
                </a:lnTo>
                <a:lnTo>
                  <a:pt x="93134" y="279400"/>
                </a:lnTo>
                <a:lnTo>
                  <a:pt x="110067" y="279400"/>
                </a:lnTo>
                <a:lnTo>
                  <a:pt x="127000" y="279400"/>
                </a:lnTo>
                <a:lnTo>
                  <a:pt x="143934" y="270933"/>
                </a:lnTo>
                <a:lnTo>
                  <a:pt x="160867" y="270933"/>
                </a:lnTo>
                <a:lnTo>
                  <a:pt x="177800" y="270933"/>
                </a:lnTo>
                <a:lnTo>
                  <a:pt x="186267" y="262467"/>
                </a:lnTo>
                <a:lnTo>
                  <a:pt x="186267" y="262467"/>
                </a:lnTo>
                <a:lnTo>
                  <a:pt x="194734" y="262467"/>
                </a:lnTo>
                <a:lnTo>
                  <a:pt x="194734" y="262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740400" y="3505200"/>
            <a:ext cx="186268" cy="25401"/>
          </a:xfrm>
          <a:custGeom>
            <a:avLst/>
            <a:gdLst/>
            <a:ahLst/>
            <a:cxnLst/>
            <a:rect l="0" t="0" r="0" b="0"/>
            <a:pathLst>
              <a:path w="186268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16933" y="25400"/>
                </a:lnTo>
                <a:lnTo>
                  <a:pt x="33867" y="16933"/>
                </a:lnTo>
                <a:lnTo>
                  <a:pt x="42333" y="16933"/>
                </a:lnTo>
                <a:lnTo>
                  <a:pt x="59267" y="16933"/>
                </a:lnTo>
                <a:lnTo>
                  <a:pt x="76200" y="16933"/>
                </a:lnTo>
                <a:lnTo>
                  <a:pt x="93133" y="8467"/>
                </a:lnTo>
                <a:lnTo>
                  <a:pt x="110067" y="8467"/>
                </a:lnTo>
                <a:lnTo>
                  <a:pt x="127000" y="8467"/>
                </a:lnTo>
                <a:lnTo>
                  <a:pt x="152400" y="8467"/>
                </a:lnTo>
                <a:lnTo>
                  <a:pt x="169333" y="0"/>
                </a:lnTo>
                <a:lnTo>
                  <a:pt x="177800" y="0"/>
                </a:lnTo>
                <a:lnTo>
                  <a:pt x="177800" y="0"/>
                </a:lnTo>
                <a:lnTo>
                  <a:pt x="186267" y="0"/>
                </a:lnTo>
                <a:lnTo>
                  <a:pt x="1862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723467" y="3395133"/>
            <a:ext cx="228601" cy="16935"/>
          </a:xfrm>
          <a:custGeom>
            <a:avLst/>
            <a:gdLst/>
            <a:ahLst/>
            <a:cxnLst/>
            <a:rect l="0" t="0" r="0" b="0"/>
            <a:pathLst>
              <a:path w="228601" h="16935">
                <a:moveTo>
                  <a:pt x="0" y="16934"/>
                </a:moveTo>
                <a:lnTo>
                  <a:pt x="0" y="16934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9266" y="0"/>
                </a:lnTo>
                <a:lnTo>
                  <a:pt x="76200" y="0"/>
                </a:lnTo>
                <a:lnTo>
                  <a:pt x="101600" y="0"/>
                </a:lnTo>
                <a:lnTo>
                  <a:pt x="118533" y="0"/>
                </a:lnTo>
                <a:lnTo>
                  <a:pt x="135466" y="0"/>
                </a:lnTo>
                <a:lnTo>
                  <a:pt x="160866" y="0"/>
                </a:lnTo>
                <a:lnTo>
                  <a:pt x="177800" y="0"/>
                </a:lnTo>
                <a:lnTo>
                  <a:pt x="194733" y="0"/>
                </a:lnTo>
                <a:lnTo>
                  <a:pt x="211666" y="0"/>
                </a:lnTo>
                <a:lnTo>
                  <a:pt x="211666" y="0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053667" y="3412067"/>
            <a:ext cx="169334" cy="262467"/>
          </a:xfrm>
          <a:custGeom>
            <a:avLst/>
            <a:gdLst/>
            <a:ahLst/>
            <a:cxnLst/>
            <a:rect l="0" t="0" r="0" b="0"/>
            <a:pathLst>
              <a:path w="169334" h="262467">
                <a:moveTo>
                  <a:pt x="0" y="8466"/>
                </a:moveTo>
                <a:lnTo>
                  <a:pt x="0" y="8466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6"/>
                </a:lnTo>
                <a:lnTo>
                  <a:pt x="8466" y="42333"/>
                </a:lnTo>
                <a:lnTo>
                  <a:pt x="16933" y="59266"/>
                </a:lnTo>
                <a:lnTo>
                  <a:pt x="16933" y="84666"/>
                </a:lnTo>
                <a:lnTo>
                  <a:pt x="16933" y="101600"/>
                </a:lnTo>
                <a:lnTo>
                  <a:pt x="16933" y="127000"/>
                </a:lnTo>
                <a:lnTo>
                  <a:pt x="8466" y="152400"/>
                </a:lnTo>
                <a:lnTo>
                  <a:pt x="8466" y="169333"/>
                </a:lnTo>
                <a:lnTo>
                  <a:pt x="0" y="194733"/>
                </a:lnTo>
                <a:lnTo>
                  <a:pt x="0" y="211666"/>
                </a:lnTo>
                <a:lnTo>
                  <a:pt x="0" y="228600"/>
                </a:lnTo>
                <a:lnTo>
                  <a:pt x="0" y="245533"/>
                </a:lnTo>
                <a:lnTo>
                  <a:pt x="0" y="254000"/>
                </a:lnTo>
                <a:lnTo>
                  <a:pt x="0" y="262466"/>
                </a:lnTo>
                <a:lnTo>
                  <a:pt x="0" y="262466"/>
                </a:lnTo>
                <a:lnTo>
                  <a:pt x="0" y="262466"/>
                </a:lnTo>
                <a:lnTo>
                  <a:pt x="0" y="262466"/>
                </a:lnTo>
                <a:lnTo>
                  <a:pt x="0" y="254000"/>
                </a:lnTo>
                <a:lnTo>
                  <a:pt x="0" y="245533"/>
                </a:lnTo>
                <a:lnTo>
                  <a:pt x="0" y="228600"/>
                </a:lnTo>
                <a:lnTo>
                  <a:pt x="0" y="211666"/>
                </a:lnTo>
                <a:lnTo>
                  <a:pt x="8466" y="194733"/>
                </a:lnTo>
                <a:lnTo>
                  <a:pt x="8466" y="169333"/>
                </a:lnTo>
                <a:lnTo>
                  <a:pt x="16933" y="143933"/>
                </a:lnTo>
                <a:lnTo>
                  <a:pt x="25400" y="118533"/>
                </a:lnTo>
                <a:lnTo>
                  <a:pt x="25400" y="93133"/>
                </a:lnTo>
                <a:lnTo>
                  <a:pt x="33866" y="76200"/>
                </a:lnTo>
                <a:lnTo>
                  <a:pt x="33866" y="50800"/>
                </a:lnTo>
                <a:lnTo>
                  <a:pt x="42333" y="42333"/>
                </a:lnTo>
                <a:lnTo>
                  <a:pt x="42333" y="25400"/>
                </a:lnTo>
                <a:lnTo>
                  <a:pt x="50800" y="16933"/>
                </a:lnTo>
                <a:lnTo>
                  <a:pt x="59266" y="8466"/>
                </a:lnTo>
                <a:lnTo>
                  <a:pt x="67733" y="0"/>
                </a:lnTo>
                <a:lnTo>
                  <a:pt x="84666" y="0"/>
                </a:lnTo>
                <a:lnTo>
                  <a:pt x="93133" y="0"/>
                </a:lnTo>
                <a:lnTo>
                  <a:pt x="110066" y="0"/>
                </a:lnTo>
                <a:lnTo>
                  <a:pt x="118533" y="8466"/>
                </a:lnTo>
                <a:lnTo>
                  <a:pt x="127000" y="16933"/>
                </a:lnTo>
                <a:lnTo>
                  <a:pt x="135466" y="25400"/>
                </a:lnTo>
                <a:lnTo>
                  <a:pt x="135466" y="42333"/>
                </a:lnTo>
                <a:lnTo>
                  <a:pt x="135466" y="59266"/>
                </a:lnTo>
                <a:lnTo>
                  <a:pt x="143933" y="84666"/>
                </a:lnTo>
                <a:lnTo>
                  <a:pt x="152400" y="110066"/>
                </a:lnTo>
                <a:lnTo>
                  <a:pt x="152400" y="135466"/>
                </a:lnTo>
                <a:lnTo>
                  <a:pt x="160866" y="152400"/>
                </a:lnTo>
                <a:lnTo>
                  <a:pt x="169333" y="177800"/>
                </a:lnTo>
                <a:lnTo>
                  <a:pt x="169333" y="186266"/>
                </a:lnTo>
                <a:lnTo>
                  <a:pt x="169333" y="203200"/>
                </a:lnTo>
                <a:lnTo>
                  <a:pt x="169333" y="220133"/>
                </a:lnTo>
                <a:lnTo>
                  <a:pt x="169333" y="228600"/>
                </a:lnTo>
                <a:lnTo>
                  <a:pt x="160866" y="237066"/>
                </a:lnTo>
                <a:lnTo>
                  <a:pt x="160866" y="237066"/>
                </a:lnTo>
                <a:lnTo>
                  <a:pt x="160866" y="245533"/>
                </a:lnTo>
                <a:lnTo>
                  <a:pt x="160866" y="237066"/>
                </a:lnTo>
                <a:lnTo>
                  <a:pt x="160866" y="237066"/>
                </a:lnTo>
                <a:lnTo>
                  <a:pt x="160866" y="237066"/>
                </a:lnTo>
                <a:lnTo>
                  <a:pt x="160866" y="228600"/>
                </a:lnTo>
                <a:lnTo>
                  <a:pt x="160866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002867" y="3522133"/>
            <a:ext cx="211667" cy="25401"/>
          </a:xfrm>
          <a:custGeom>
            <a:avLst/>
            <a:gdLst/>
            <a:ahLst/>
            <a:cxnLst/>
            <a:rect l="0" t="0" r="0" b="0"/>
            <a:pathLst>
              <a:path w="211667" h="25401">
                <a:moveTo>
                  <a:pt x="211666" y="25400"/>
                </a:moveTo>
                <a:lnTo>
                  <a:pt x="203200" y="25400"/>
                </a:lnTo>
                <a:lnTo>
                  <a:pt x="203200" y="25400"/>
                </a:lnTo>
                <a:lnTo>
                  <a:pt x="194733" y="25400"/>
                </a:lnTo>
                <a:lnTo>
                  <a:pt x="186266" y="25400"/>
                </a:lnTo>
                <a:lnTo>
                  <a:pt x="177800" y="25400"/>
                </a:lnTo>
                <a:lnTo>
                  <a:pt x="169333" y="25400"/>
                </a:lnTo>
                <a:lnTo>
                  <a:pt x="160866" y="25400"/>
                </a:lnTo>
                <a:lnTo>
                  <a:pt x="143933" y="25400"/>
                </a:lnTo>
                <a:lnTo>
                  <a:pt x="127000" y="25400"/>
                </a:lnTo>
                <a:lnTo>
                  <a:pt x="118533" y="16934"/>
                </a:lnTo>
                <a:lnTo>
                  <a:pt x="101600" y="16934"/>
                </a:lnTo>
                <a:lnTo>
                  <a:pt x="84666" y="16934"/>
                </a:lnTo>
                <a:lnTo>
                  <a:pt x="67733" y="16934"/>
                </a:lnTo>
                <a:lnTo>
                  <a:pt x="59266" y="16934"/>
                </a:lnTo>
                <a:lnTo>
                  <a:pt x="42333" y="16934"/>
                </a:lnTo>
                <a:lnTo>
                  <a:pt x="25400" y="16934"/>
                </a:lnTo>
                <a:lnTo>
                  <a:pt x="16933" y="16934"/>
                </a:lnTo>
                <a:lnTo>
                  <a:pt x="16933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740400" y="3251200"/>
            <a:ext cx="448734" cy="8468"/>
          </a:xfrm>
          <a:custGeom>
            <a:avLst/>
            <a:gdLst/>
            <a:ahLst/>
            <a:cxnLst/>
            <a:rect l="0" t="0" r="0" b="0"/>
            <a:pathLst>
              <a:path w="448734" h="8468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101600" y="8467"/>
                </a:lnTo>
                <a:lnTo>
                  <a:pt x="135467" y="8467"/>
                </a:lnTo>
                <a:lnTo>
                  <a:pt x="160867" y="8467"/>
                </a:lnTo>
                <a:lnTo>
                  <a:pt x="194733" y="0"/>
                </a:lnTo>
                <a:lnTo>
                  <a:pt x="220133" y="0"/>
                </a:lnTo>
                <a:lnTo>
                  <a:pt x="254000" y="0"/>
                </a:lnTo>
                <a:lnTo>
                  <a:pt x="279400" y="0"/>
                </a:lnTo>
                <a:lnTo>
                  <a:pt x="313267" y="0"/>
                </a:lnTo>
                <a:lnTo>
                  <a:pt x="338667" y="0"/>
                </a:lnTo>
                <a:lnTo>
                  <a:pt x="364067" y="0"/>
                </a:lnTo>
                <a:lnTo>
                  <a:pt x="389467" y="0"/>
                </a:lnTo>
                <a:lnTo>
                  <a:pt x="406400" y="0"/>
                </a:lnTo>
                <a:lnTo>
                  <a:pt x="423333" y="8467"/>
                </a:lnTo>
                <a:lnTo>
                  <a:pt x="440267" y="8467"/>
                </a:lnTo>
                <a:lnTo>
                  <a:pt x="440267" y="8467"/>
                </a:lnTo>
                <a:lnTo>
                  <a:pt x="448733" y="8467"/>
                </a:lnTo>
                <a:lnTo>
                  <a:pt x="448733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350000" y="3640667"/>
            <a:ext cx="33868" cy="143934"/>
          </a:xfrm>
          <a:custGeom>
            <a:avLst/>
            <a:gdLst/>
            <a:ahLst/>
            <a:cxnLst/>
            <a:rect l="0" t="0" r="0" b="0"/>
            <a:pathLst>
              <a:path w="33868" h="143934">
                <a:moveTo>
                  <a:pt x="25400" y="16933"/>
                </a:moveTo>
                <a:lnTo>
                  <a:pt x="25400" y="8466"/>
                </a:lnTo>
                <a:lnTo>
                  <a:pt x="25400" y="8466"/>
                </a:lnTo>
                <a:lnTo>
                  <a:pt x="16933" y="8466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8466"/>
                </a:lnTo>
                <a:lnTo>
                  <a:pt x="25400" y="16933"/>
                </a:lnTo>
                <a:lnTo>
                  <a:pt x="33867" y="25400"/>
                </a:lnTo>
                <a:lnTo>
                  <a:pt x="33867" y="33866"/>
                </a:lnTo>
                <a:lnTo>
                  <a:pt x="33867" y="50800"/>
                </a:lnTo>
                <a:lnTo>
                  <a:pt x="33867" y="67733"/>
                </a:lnTo>
                <a:lnTo>
                  <a:pt x="33867" y="93133"/>
                </a:lnTo>
                <a:lnTo>
                  <a:pt x="33867" y="101600"/>
                </a:lnTo>
                <a:lnTo>
                  <a:pt x="25400" y="118533"/>
                </a:lnTo>
                <a:lnTo>
                  <a:pt x="16933" y="127000"/>
                </a:lnTo>
                <a:lnTo>
                  <a:pt x="8467" y="135466"/>
                </a:lnTo>
                <a:lnTo>
                  <a:pt x="8467" y="143933"/>
                </a:lnTo>
                <a:lnTo>
                  <a:pt x="0" y="143933"/>
                </a:lnTo>
                <a:lnTo>
                  <a:pt x="0" y="143933"/>
                </a:lnTo>
                <a:lnTo>
                  <a:pt x="0" y="143933"/>
                </a:lnTo>
                <a:lnTo>
                  <a:pt x="8467" y="135466"/>
                </a:lnTo>
                <a:lnTo>
                  <a:pt x="8467" y="135466"/>
                </a:lnTo>
                <a:lnTo>
                  <a:pt x="16933" y="127000"/>
                </a:lnTo>
                <a:lnTo>
                  <a:pt x="16933" y="127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654800" y="3403600"/>
            <a:ext cx="237067" cy="304801"/>
          </a:xfrm>
          <a:custGeom>
            <a:avLst/>
            <a:gdLst/>
            <a:ahLst/>
            <a:cxnLst/>
            <a:rect l="0" t="0" r="0" b="0"/>
            <a:pathLst>
              <a:path w="237067" h="304801">
                <a:moveTo>
                  <a:pt x="42333" y="0"/>
                </a:moveTo>
                <a:lnTo>
                  <a:pt x="42333" y="0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16933"/>
                </a:lnTo>
                <a:lnTo>
                  <a:pt x="42333" y="25400"/>
                </a:lnTo>
                <a:lnTo>
                  <a:pt x="42333" y="33867"/>
                </a:lnTo>
                <a:lnTo>
                  <a:pt x="42333" y="50800"/>
                </a:lnTo>
                <a:lnTo>
                  <a:pt x="42333" y="67733"/>
                </a:lnTo>
                <a:lnTo>
                  <a:pt x="33867" y="93133"/>
                </a:lnTo>
                <a:lnTo>
                  <a:pt x="25400" y="118533"/>
                </a:lnTo>
                <a:lnTo>
                  <a:pt x="25400" y="143933"/>
                </a:lnTo>
                <a:lnTo>
                  <a:pt x="16934" y="169333"/>
                </a:lnTo>
                <a:lnTo>
                  <a:pt x="8466" y="194733"/>
                </a:lnTo>
                <a:lnTo>
                  <a:pt x="0" y="211667"/>
                </a:lnTo>
                <a:lnTo>
                  <a:pt x="0" y="237067"/>
                </a:lnTo>
                <a:lnTo>
                  <a:pt x="0" y="254000"/>
                </a:lnTo>
                <a:lnTo>
                  <a:pt x="8466" y="262467"/>
                </a:lnTo>
                <a:lnTo>
                  <a:pt x="8466" y="270933"/>
                </a:lnTo>
                <a:lnTo>
                  <a:pt x="16934" y="279400"/>
                </a:lnTo>
                <a:lnTo>
                  <a:pt x="33867" y="287867"/>
                </a:lnTo>
                <a:lnTo>
                  <a:pt x="50800" y="296333"/>
                </a:lnTo>
                <a:lnTo>
                  <a:pt x="67733" y="296333"/>
                </a:lnTo>
                <a:lnTo>
                  <a:pt x="84666" y="296333"/>
                </a:lnTo>
                <a:lnTo>
                  <a:pt x="110067" y="304800"/>
                </a:lnTo>
                <a:lnTo>
                  <a:pt x="135467" y="304800"/>
                </a:lnTo>
                <a:lnTo>
                  <a:pt x="160866" y="304800"/>
                </a:lnTo>
                <a:lnTo>
                  <a:pt x="177800" y="304800"/>
                </a:lnTo>
                <a:lnTo>
                  <a:pt x="203200" y="304800"/>
                </a:lnTo>
                <a:lnTo>
                  <a:pt x="211667" y="304800"/>
                </a:lnTo>
                <a:lnTo>
                  <a:pt x="220133" y="304800"/>
                </a:lnTo>
                <a:lnTo>
                  <a:pt x="228600" y="304800"/>
                </a:lnTo>
                <a:lnTo>
                  <a:pt x="237066" y="304800"/>
                </a:lnTo>
                <a:lnTo>
                  <a:pt x="237066" y="304800"/>
                </a:lnTo>
                <a:lnTo>
                  <a:pt x="237066" y="296333"/>
                </a:lnTo>
                <a:lnTo>
                  <a:pt x="237066" y="296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646333" y="3530600"/>
            <a:ext cx="220135" cy="25401"/>
          </a:xfrm>
          <a:custGeom>
            <a:avLst/>
            <a:gdLst/>
            <a:ahLst/>
            <a:cxnLst/>
            <a:rect l="0" t="0" r="0" b="0"/>
            <a:pathLst>
              <a:path w="220135" h="25401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25401" y="25400"/>
                </a:lnTo>
                <a:lnTo>
                  <a:pt x="42334" y="25400"/>
                </a:lnTo>
                <a:lnTo>
                  <a:pt x="67734" y="25400"/>
                </a:lnTo>
                <a:lnTo>
                  <a:pt x="93133" y="25400"/>
                </a:lnTo>
                <a:lnTo>
                  <a:pt x="118534" y="25400"/>
                </a:lnTo>
                <a:lnTo>
                  <a:pt x="143934" y="25400"/>
                </a:lnTo>
                <a:lnTo>
                  <a:pt x="169333" y="25400"/>
                </a:lnTo>
                <a:lnTo>
                  <a:pt x="186267" y="25400"/>
                </a:lnTo>
                <a:lnTo>
                  <a:pt x="194734" y="16933"/>
                </a:lnTo>
                <a:lnTo>
                  <a:pt x="211667" y="16933"/>
                </a:lnTo>
                <a:lnTo>
                  <a:pt x="220134" y="16933"/>
                </a:lnTo>
                <a:lnTo>
                  <a:pt x="211667" y="8467"/>
                </a:lnTo>
                <a:lnTo>
                  <a:pt x="211667" y="8467"/>
                </a:lnTo>
                <a:lnTo>
                  <a:pt x="211667" y="0"/>
                </a:lnTo>
                <a:lnTo>
                  <a:pt x="2116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671734" y="3429000"/>
            <a:ext cx="186267" cy="1"/>
          </a:xfrm>
          <a:custGeom>
            <a:avLst/>
            <a:gdLst/>
            <a:ahLst/>
            <a:cxnLst/>
            <a:rect l="0" t="0" r="0" b="0"/>
            <a:pathLst>
              <a:path w="186267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25399" y="0"/>
                </a:lnTo>
                <a:lnTo>
                  <a:pt x="50799" y="0"/>
                </a:lnTo>
                <a:lnTo>
                  <a:pt x="67732" y="0"/>
                </a:lnTo>
                <a:lnTo>
                  <a:pt x="101599" y="0"/>
                </a:lnTo>
                <a:lnTo>
                  <a:pt x="135466" y="0"/>
                </a:lnTo>
                <a:lnTo>
                  <a:pt x="160866" y="0"/>
                </a:lnTo>
                <a:lnTo>
                  <a:pt x="160866" y="0"/>
                </a:lnTo>
                <a:lnTo>
                  <a:pt x="186266" y="0"/>
                </a:lnTo>
                <a:lnTo>
                  <a:pt x="1862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6993467" y="3462867"/>
            <a:ext cx="228601" cy="245534"/>
          </a:xfrm>
          <a:custGeom>
            <a:avLst/>
            <a:gdLst/>
            <a:ahLst/>
            <a:cxnLst/>
            <a:rect l="0" t="0" r="0" b="0"/>
            <a:pathLst>
              <a:path w="228601" h="245534">
                <a:moveTo>
                  <a:pt x="211667" y="8466"/>
                </a:moveTo>
                <a:lnTo>
                  <a:pt x="211667" y="8466"/>
                </a:lnTo>
                <a:lnTo>
                  <a:pt x="211667" y="8466"/>
                </a:lnTo>
                <a:lnTo>
                  <a:pt x="203199" y="8466"/>
                </a:lnTo>
                <a:lnTo>
                  <a:pt x="194733" y="0"/>
                </a:lnTo>
                <a:lnTo>
                  <a:pt x="186266" y="0"/>
                </a:lnTo>
                <a:lnTo>
                  <a:pt x="169333" y="8466"/>
                </a:lnTo>
                <a:lnTo>
                  <a:pt x="152400" y="8466"/>
                </a:lnTo>
                <a:lnTo>
                  <a:pt x="135467" y="8466"/>
                </a:lnTo>
                <a:lnTo>
                  <a:pt x="118533" y="16933"/>
                </a:lnTo>
                <a:lnTo>
                  <a:pt x="101600" y="25400"/>
                </a:lnTo>
                <a:lnTo>
                  <a:pt x="84666" y="33866"/>
                </a:lnTo>
                <a:lnTo>
                  <a:pt x="67733" y="42333"/>
                </a:lnTo>
                <a:lnTo>
                  <a:pt x="50799" y="50800"/>
                </a:lnTo>
                <a:lnTo>
                  <a:pt x="33866" y="67733"/>
                </a:lnTo>
                <a:lnTo>
                  <a:pt x="16933" y="84666"/>
                </a:lnTo>
                <a:lnTo>
                  <a:pt x="8466" y="101600"/>
                </a:lnTo>
                <a:lnTo>
                  <a:pt x="0" y="118533"/>
                </a:lnTo>
                <a:lnTo>
                  <a:pt x="0" y="135466"/>
                </a:lnTo>
                <a:lnTo>
                  <a:pt x="8466" y="152400"/>
                </a:lnTo>
                <a:lnTo>
                  <a:pt x="16933" y="169333"/>
                </a:lnTo>
                <a:lnTo>
                  <a:pt x="33866" y="186266"/>
                </a:lnTo>
                <a:lnTo>
                  <a:pt x="50799" y="194733"/>
                </a:lnTo>
                <a:lnTo>
                  <a:pt x="76200" y="211666"/>
                </a:lnTo>
                <a:lnTo>
                  <a:pt x="110066" y="220133"/>
                </a:lnTo>
                <a:lnTo>
                  <a:pt x="135467" y="237066"/>
                </a:lnTo>
                <a:lnTo>
                  <a:pt x="160866" y="237066"/>
                </a:lnTo>
                <a:lnTo>
                  <a:pt x="186266" y="245533"/>
                </a:lnTo>
                <a:lnTo>
                  <a:pt x="203199" y="245533"/>
                </a:lnTo>
                <a:lnTo>
                  <a:pt x="220133" y="237066"/>
                </a:lnTo>
                <a:lnTo>
                  <a:pt x="220133" y="237066"/>
                </a:lnTo>
                <a:lnTo>
                  <a:pt x="228600" y="237066"/>
                </a:lnTo>
                <a:lnTo>
                  <a:pt x="228600" y="237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Freeform 1023"/>
          <p:cNvSpPr/>
          <p:nvPr/>
        </p:nvSpPr>
        <p:spPr>
          <a:xfrm>
            <a:off x="6714067" y="3310467"/>
            <a:ext cx="457201" cy="8467"/>
          </a:xfrm>
          <a:custGeom>
            <a:avLst/>
            <a:gdLst/>
            <a:ahLst/>
            <a:cxnLst/>
            <a:rect l="0" t="0" r="0" b="0"/>
            <a:pathLst>
              <a:path w="457201" h="8467">
                <a:moveTo>
                  <a:pt x="457200" y="0"/>
                </a:moveTo>
                <a:lnTo>
                  <a:pt x="457200" y="0"/>
                </a:lnTo>
                <a:lnTo>
                  <a:pt x="448733" y="0"/>
                </a:lnTo>
                <a:lnTo>
                  <a:pt x="448733" y="0"/>
                </a:lnTo>
                <a:lnTo>
                  <a:pt x="440266" y="0"/>
                </a:lnTo>
                <a:lnTo>
                  <a:pt x="431800" y="0"/>
                </a:lnTo>
                <a:lnTo>
                  <a:pt x="414867" y="0"/>
                </a:lnTo>
                <a:lnTo>
                  <a:pt x="397933" y="8466"/>
                </a:lnTo>
                <a:lnTo>
                  <a:pt x="372533" y="8466"/>
                </a:lnTo>
                <a:lnTo>
                  <a:pt x="347133" y="8466"/>
                </a:lnTo>
                <a:lnTo>
                  <a:pt x="321733" y="0"/>
                </a:lnTo>
                <a:lnTo>
                  <a:pt x="287866" y="0"/>
                </a:lnTo>
                <a:lnTo>
                  <a:pt x="253999" y="0"/>
                </a:lnTo>
                <a:lnTo>
                  <a:pt x="211666" y="0"/>
                </a:lnTo>
                <a:lnTo>
                  <a:pt x="177799" y="0"/>
                </a:lnTo>
                <a:lnTo>
                  <a:pt x="143933" y="0"/>
                </a:lnTo>
                <a:lnTo>
                  <a:pt x="110067" y="0"/>
                </a:lnTo>
                <a:lnTo>
                  <a:pt x="84666" y="0"/>
                </a:lnTo>
                <a:lnTo>
                  <a:pt x="59266" y="0"/>
                </a:lnTo>
                <a:lnTo>
                  <a:pt x="33867" y="0"/>
                </a:lnTo>
                <a:lnTo>
                  <a:pt x="16933" y="0"/>
                </a:lnTo>
                <a:lnTo>
                  <a:pt x="16933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" name="Freeform 1024"/>
          <p:cNvSpPr/>
          <p:nvPr/>
        </p:nvSpPr>
        <p:spPr>
          <a:xfrm>
            <a:off x="3505200" y="4377267"/>
            <a:ext cx="177801" cy="313267"/>
          </a:xfrm>
          <a:custGeom>
            <a:avLst/>
            <a:gdLst/>
            <a:ahLst/>
            <a:cxnLst/>
            <a:rect l="0" t="0" r="0" b="0"/>
            <a:pathLst>
              <a:path w="177801" h="313267">
                <a:moveTo>
                  <a:pt x="25400" y="84666"/>
                </a:moveTo>
                <a:lnTo>
                  <a:pt x="25400" y="84666"/>
                </a:lnTo>
                <a:lnTo>
                  <a:pt x="25400" y="84666"/>
                </a:lnTo>
                <a:lnTo>
                  <a:pt x="25400" y="84666"/>
                </a:lnTo>
                <a:lnTo>
                  <a:pt x="33867" y="76200"/>
                </a:lnTo>
                <a:lnTo>
                  <a:pt x="33867" y="76200"/>
                </a:lnTo>
                <a:lnTo>
                  <a:pt x="33867" y="76200"/>
                </a:lnTo>
                <a:lnTo>
                  <a:pt x="33867" y="76200"/>
                </a:lnTo>
                <a:lnTo>
                  <a:pt x="33867" y="76200"/>
                </a:lnTo>
                <a:lnTo>
                  <a:pt x="33867" y="84666"/>
                </a:lnTo>
                <a:lnTo>
                  <a:pt x="33867" y="93133"/>
                </a:lnTo>
                <a:lnTo>
                  <a:pt x="33867" y="101600"/>
                </a:lnTo>
                <a:lnTo>
                  <a:pt x="33867" y="118533"/>
                </a:lnTo>
                <a:lnTo>
                  <a:pt x="25400" y="135466"/>
                </a:lnTo>
                <a:lnTo>
                  <a:pt x="25400" y="152400"/>
                </a:lnTo>
                <a:lnTo>
                  <a:pt x="16933" y="169333"/>
                </a:lnTo>
                <a:lnTo>
                  <a:pt x="16933" y="194733"/>
                </a:lnTo>
                <a:lnTo>
                  <a:pt x="16933" y="211666"/>
                </a:lnTo>
                <a:lnTo>
                  <a:pt x="16933" y="228600"/>
                </a:lnTo>
                <a:lnTo>
                  <a:pt x="8467" y="245533"/>
                </a:lnTo>
                <a:lnTo>
                  <a:pt x="8467" y="262466"/>
                </a:lnTo>
                <a:lnTo>
                  <a:pt x="8467" y="279400"/>
                </a:lnTo>
                <a:lnTo>
                  <a:pt x="16933" y="287866"/>
                </a:lnTo>
                <a:lnTo>
                  <a:pt x="16933" y="296333"/>
                </a:lnTo>
                <a:lnTo>
                  <a:pt x="16933" y="304800"/>
                </a:lnTo>
                <a:lnTo>
                  <a:pt x="16933" y="313266"/>
                </a:lnTo>
                <a:lnTo>
                  <a:pt x="16933" y="313266"/>
                </a:lnTo>
                <a:lnTo>
                  <a:pt x="16933" y="313266"/>
                </a:lnTo>
                <a:lnTo>
                  <a:pt x="16933" y="313266"/>
                </a:lnTo>
                <a:lnTo>
                  <a:pt x="16933" y="313266"/>
                </a:lnTo>
                <a:lnTo>
                  <a:pt x="16933" y="304800"/>
                </a:lnTo>
                <a:lnTo>
                  <a:pt x="8467" y="296333"/>
                </a:lnTo>
                <a:lnTo>
                  <a:pt x="8467" y="279400"/>
                </a:lnTo>
                <a:lnTo>
                  <a:pt x="0" y="270933"/>
                </a:lnTo>
                <a:lnTo>
                  <a:pt x="0" y="245533"/>
                </a:lnTo>
                <a:lnTo>
                  <a:pt x="0" y="228600"/>
                </a:lnTo>
                <a:lnTo>
                  <a:pt x="0" y="203200"/>
                </a:lnTo>
                <a:lnTo>
                  <a:pt x="0" y="186266"/>
                </a:lnTo>
                <a:lnTo>
                  <a:pt x="0" y="160866"/>
                </a:lnTo>
                <a:lnTo>
                  <a:pt x="8467" y="135466"/>
                </a:lnTo>
                <a:lnTo>
                  <a:pt x="8467" y="118533"/>
                </a:lnTo>
                <a:lnTo>
                  <a:pt x="16933" y="101600"/>
                </a:lnTo>
                <a:lnTo>
                  <a:pt x="16933" y="76200"/>
                </a:lnTo>
                <a:lnTo>
                  <a:pt x="25400" y="59266"/>
                </a:lnTo>
                <a:lnTo>
                  <a:pt x="33867" y="42333"/>
                </a:lnTo>
                <a:lnTo>
                  <a:pt x="33867" y="25400"/>
                </a:lnTo>
                <a:lnTo>
                  <a:pt x="42333" y="16933"/>
                </a:lnTo>
                <a:lnTo>
                  <a:pt x="50800" y="8466"/>
                </a:lnTo>
                <a:lnTo>
                  <a:pt x="50800" y="0"/>
                </a:lnTo>
                <a:lnTo>
                  <a:pt x="59267" y="0"/>
                </a:lnTo>
                <a:lnTo>
                  <a:pt x="67733" y="0"/>
                </a:lnTo>
                <a:lnTo>
                  <a:pt x="76200" y="0"/>
                </a:lnTo>
                <a:lnTo>
                  <a:pt x="84667" y="8466"/>
                </a:lnTo>
                <a:lnTo>
                  <a:pt x="93133" y="16933"/>
                </a:lnTo>
                <a:lnTo>
                  <a:pt x="101600" y="33866"/>
                </a:lnTo>
                <a:lnTo>
                  <a:pt x="110067" y="50800"/>
                </a:lnTo>
                <a:lnTo>
                  <a:pt x="127000" y="76200"/>
                </a:lnTo>
                <a:lnTo>
                  <a:pt x="135467" y="93133"/>
                </a:lnTo>
                <a:lnTo>
                  <a:pt x="143933" y="110066"/>
                </a:lnTo>
                <a:lnTo>
                  <a:pt x="152400" y="135466"/>
                </a:lnTo>
                <a:lnTo>
                  <a:pt x="160867" y="160866"/>
                </a:lnTo>
                <a:lnTo>
                  <a:pt x="169333" y="186266"/>
                </a:lnTo>
                <a:lnTo>
                  <a:pt x="169333" y="211666"/>
                </a:lnTo>
                <a:lnTo>
                  <a:pt x="177800" y="228600"/>
                </a:lnTo>
                <a:lnTo>
                  <a:pt x="177800" y="245533"/>
                </a:lnTo>
                <a:lnTo>
                  <a:pt x="177800" y="262466"/>
                </a:lnTo>
                <a:lnTo>
                  <a:pt x="177800" y="279400"/>
                </a:lnTo>
                <a:lnTo>
                  <a:pt x="177800" y="296333"/>
                </a:lnTo>
                <a:lnTo>
                  <a:pt x="177800" y="304800"/>
                </a:lnTo>
                <a:lnTo>
                  <a:pt x="177800" y="313266"/>
                </a:lnTo>
                <a:lnTo>
                  <a:pt x="177800" y="313266"/>
                </a:lnTo>
                <a:lnTo>
                  <a:pt x="177800" y="313266"/>
                </a:lnTo>
                <a:lnTo>
                  <a:pt x="169333" y="304800"/>
                </a:lnTo>
                <a:lnTo>
                  <a:pt x="169333" y="304800"/>
                </a:lnTo>
                <a:lnTo>
                  <a:pt x="160867" y="296333"/>
                </a:lnTo>
                <a:lnTo>
                  <a:pt x="160867" y="296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" name="Freeform 1027"/>
          <p:cNvSpPr/>
          <p:nvPr/>
        </p:nvSpPr>
        <p:spPr>
          <a:xfrm>
            <a:off x="3505200" y="4529667"/>
            <a:ext cx="194734" cy="16934"/>
          </a:xfrm>
          <a:custGeom>
            <a:avLst/>
            <a:gdLst/>
            <a:ahLst/>
            <a:cxnLst/>
            <a:rect l="0" t="0" r="0" b="0"/>
            <a:pathLst>
              <a:path w="194734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33867" y="8466"/>
                </a:lnTo>
                <a:lnTo>
                  <a:pt x="50800" y="8466"/>
                </a:lnTo>
                <a:lnTo>
                  <a:pt x="67733" y="8466"/>
                </a:lnTo>
                <a:lnTo>
                  <a:pt x="93133" y="16933"/>
                </a:lnTo>
                <a:lnTo>
                  <a:pt x="110067" y="16933"/>
                </a:lnTo>
                <a:lnTo>
                  <a:pt x="135467" y="16933"/>
                </a:lnTo>
                <a:lnTo>
                  <a:pt x="160867" y="16933"/>
                </a:lnTo>
                <a:lnTo>
                  <a:pt x="177800" y="16933"/>
                </a:lnTo>
                <a:lnTo>
                  <a:pt x="177800" y="16933"/>
                </a:lnTo>
                <a:lnTo>
                  <a:pt x="194733" y="16933"/>
                </a:lnTo>
                <a:lnTo>
                  <a:pt x="194733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Freeform 1028"/>
          <p:cNvSpPr/>
          <p:nvPr/>
        </p:nvSpPr>
        <p:spPr>
          <a:xfrm>
            <a:off x="3784600" y="4411133"/>
            <a:ext cx="254001" cy="304801"/>
          </a:xfrm>
          <a:custGeom>
            <a:avLst/>
            <a:gdLst/>
            <a:ahLst/>
            <a:cxnLst/>
            <a:rect l="0" t="0" r="0" b="0"/>
            <a:pathLst>
              <a:path w="254001" h="304801">
                <a:moveTo>
                  <a:pt x="0" y="33867"/>
                </a:move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42334"/>
                </a:lnTo>
                <a:lnTo>
                  <a:pt x="8467" y="42334"/>
                </a:lnTo>
                <a:lnTo>
                  <a:pt x="16933" y="50800"/>
                </a:lnTo>
                <a:lnTo>
                  <a:pt x="16933" y="59267"/>
                </a:lnTo>
                <a:lnTo>
                  <a:pt x="25400" y="76200"/>
                </a:lnTo>
                <a:lnTo>
                  <a:pt x="25400" y="93134"/>
                </a:lnTo>
                <a:lnTo>
                  <a:pt x="33867" y="101600"/>
                </a:lnTo>
                <a:lnTo>
                  <a:pt x="33867" y="127000"/>
                </a:lnTo>
                <a:lnTo>
                  <a:pt x="33867" y="152400"/>
                </a:lnTo>
                <a:lnTo>
                  <a:pt x="33867" y="177800"/>
                </a:lnTo>
                <a:lnTo>
                  <a:pt x="33867" y="194734"/>
                </a:lnTo>
                <a:lnTo>
                  <a:pt x="33867" y="220134"/>
                </a:lnTo>
                <a:lnTo>
                  <a:pt x="33867" y="237067"/>
                </a:lnTo>
                <a:lnTo>
                  <a:pt x="33867" y="245534"/>
                </a:lnTo>
                <a:lnTo>
                  <a:pt x="33867" y="262467"/>
                </a:lnTo>
                <a:lnTo>
                  <a:pt x="33867" y="270934"/>
                </a:lnTo>
                <a:lnTo>
                  <a:pt x="33867" y="270934"/>
                </a:lnTo>
                <a:lnTo>
                  <a:pt x="33867" y="270934"/>
                </a:lnTo>
                <a:lnTo>
                  <a:pt x="33867" y="270934"/>
                </a:lnTo>
                <a:lnTo>
                  <a:pt x="33867" y="262467"/>
                </a:lnTo>
                <a:lnTo>
                  <a:pt x="33867" y="245534"/>
                </a:lnTo>
                <a:lnTo>
                  <a:pt x="33867" y="237067"/>
                </a:lnTo>
                <a:lnTo>
                  <a:pt x="33867" y="220134"/>
                </a:lnTo>
                <a:lnTo>
                  <a:pt x="25400" y="203200"/>
                </a:lnTo>
                <a:lnTo>
                  <a:pt x="25400" y="177800"/>
                </a:lnTo>
                <a:lnTo>
                  <a:pt x="16933" y="160867"/>
                </a:lnTo>
                <a:lnTo>
                  <a:pt x="16933" y="143934"/>
                </a:lnTo>
                <a:lnTo>
                  <a:pt x="16933" y="118534"/>
                </a:lnTo>
                <a:lnTo>
                  <a:pt x="16933" y="101600"/>
                </a:lnTo>
                <a:lnTo>
                  <a:pt x="25400" y="84667"/>
                </a:lnTo>
                <a:lnTo>
                  <a:pt x="25400" y="67734"/>
                </a:lnTo>
                <a:lnTo>
                  <a:pt x="25400" y="50800"/>
                </a:lnTo>
                <a:lnTo>
                  <a:pt x="33867" y="42334"/>
                </a:lnTo>
                <a:lnTo>
                  <a:pt x="42333" y="25400"/>
                </a:lnTo>
                <a:lnTo>
                  <a:pt x="50800" y="16934"/>
                </a:lnTo>
                <a:lnTo>
                  <a:pt x="50800" y="8467"/>
                </a:lnTo>
                <a:lnTo>
                  <a:pt x="59267" y="0"/>
                </a:lnTo>
                <a:lnTo>
                  <a:pt x="67733" y="0"/>
                </a:lnTo>
                <a:lnTo>
                  <a:pt x="84667" y="0"/>
                </a:lnTo>
                <a:lnTo>
                  <a:pt x="93133" y="0"/>
                </a:lnTo>
                <a:lnTo>
                  <a:pt x="101600" y="0"/>
                </a:lnTo>
                <a:lnTo>
                  <a:pt x="110067" y="8467"/>
                </a:lnTo>
                <a:lnTo>
                  <a:pt x="118533" y="16934"/>
                </a:lnTo>
                <a:lnTo>
                  <a:pt x="127000" y="25400"/>
                </a:lnTo>
                <a:lnTo>
                  <a:pt x="135467" y="42334"/>
                </a:lnTo>
                <a:lnTo>
                  <a:pt x="135467" y="50800"/>
                </a:lnTo>
                <a:lnTo>
                  <a:pt x="135467" y="59267"/>
                </a:lnTo>
                <a:lnTo>
                  <a:pt x="135467" y="76200"/>
                </a:lnTo>
                <a:lnTo>
                  <a:pt x="135467" y="93134"/>
                </a:lnTo>
                <a:lnTo>
                  <a:pt x="127000" y="101600"/>
                </a:lnTo>
                <a:lnTo>
                  <a:pt x="118533" y="110067"/>
                </a:lnTo>
                <a:lnTo>
                  <a:pt x="110067" y="118534"/>
                </a:lnTo>
                <a:lnTo>
                  <a:pt x="101600" y="118534"/>
                </a:lnTo>
                <a:lnTo>
                  <a:pt x="93133" y="127000"/>
                </a:lnTo>
                <a:lnTo>
                  <a:pt x="93133" y="127000"/>
                </a:lnTo>
                <a:lnTo>
                  <a:pt x="84667" y="135467"/>
                </a:lnTo>
                <a:lnTo>
                  <a:pt x="76200" y="135467"/>
                </a:lnTo>
                <a:lnTo>
                  <a:pt x="76200" y="135467"/>
                </a:lnTo>
                <a:lnTo>
                  <a:pt x="76200" y="135467"/>
                </a:lnTo>
                <a:lnTo>
                  <a:pt x="67733" y="135467"/>
                </a:lnTo>
                <a:lnTo>
                  <a:pt x="67733" y="135467"/>
                </a:lnTo>
                <a:lnTo>
                  <a:pt x="76200" y="135467"/>
                </a:lnTo>
                <a:lnTo>
                  <a:pt x="76200" y="127000"/>
                </a:lnTo>
                <a:lnTo>
                  <a:pt x="84667" y="127000"/>
                </a:lnTo>
                <a:lnTo>
                  <a:pt x="84667" y="127000"/>
                </a:lnTo>
                <a:lnTo>
                  <a:pt x="93133" y="127000"/>
                </a:lnTo>
                <a:lnTo>
                  <a:pt x="101600" y="118534"/>
                </a:lnTo>
                <a:lnTo>
                  <a:pt x="118533" y="118534"/>
                </a:lnTo>
                <a:lnTo>
                  <a:pt x="135467" y="127000"/>
                </a:lnTo>
                <a:lnTo>
                  <a:pt x="143933" y="127000"/>
                </a:lnTo>
                <a:lnTo>
                  <a:pt x="160867" y="127000"/>
                </a:lnTo>
                <a:lnTo>
                  <a:pt x="177800" y="135467"/>
                </a:lnTo>
                <a:lnTo>
                  <a:pt x="186267" y="135467"/>
                </a:lnTo>
                <a:lnTo>
                  <a:pt x="203200" y="143934"/>
                </a:lnTo>
                <a:lnTo>
                  <a:pt x="211667" y="152400"/>
                </a:lnTo>
                <a:lnTo>
                  <a:pt x="228600" y="169334"/>
                </a:lnTo>
                <a:lnTo>
                  <a:pt x="237067" y="177800"/>
                </a:lnTo>
                <a:lnTo>
                  <a:pt x="245533" y="186267"/>
                </a:lnTo>
                <a:lnTo>
                  <a:pt x="245533" y="203200"/>
                </a:lnTo>
                <a:lnTo>
                  <a:pt x="254000" y="220134"/>
                </a:lnTo>
                <a:lnTo>
                  <a:pt x="254000" y="228600"/>
                </a:lnTo>
                <a:lnTo>
                  <a:pt x="254000" y="245534"/>
                </a:lnTo>
                <a:lnTo>
                  <a:pt x="254000" y="254000"/>
                </a:lnTo>
                <a:lnTo>
                  <a:pt x="245533" y="262467"/>
                </a:lnTo>
                <a:lnTo>
                  <a:pt x="245533" y="270934"/>
                </a:lnTo>
                <a:lnTo>
                  <a:pt x="228600" y="279400"/>
                </a:lnTo>
                <a:lnTo>
                  <a:pt x="220133" y="287867"/>
                </a:lnTo>
                <a:lnTo>
                  <a:pt x="203200" y="296334"/>
                </a:lnTo>
                <a:lnTo>
                  <a:pt x="194733" y="296334"/>
                </a:lnTo>
                <a:lnTo>
                  <a:pt x="169333" y="304800"/>
                </a:lnTo>
                <a:lnTo>
                  <a:pt x="152400" y="304800"/>
                </a:lnTo>
                <a:lnTo>
                  <a:pt x="135467" y="304800"/>
                </a:lnTo>
                <a:lnTo>
                  <a:pt x="110067" y="296334"/>
                </a:lnTo>
                <a:lnTo>
                  <a:pt x="93133" y="296334"/>
                </a:lnTo>
                <a:lnTo>
                  <a:pt x="67733" y="287867"/>
                </a:lnTo>
                <a:lnTo>
                  <a:pt x="59267" y="287867"/>
                </a:lnTo>
                <a:lnTo>
                  <a:pt x="42333" y="287867"/>
                </a:lnTo>
                <a:lnTo>
                  <a:pt x="33867" y="279400"/>
                </a:lnTo>
                <a:lnTo>
                  <a:pt x="25400" y="270934"/>
                </a:lnTo>
                <a:lnTo>
                  <a:pt x="25400" y="270934"/>
                </a:lnTo>
                <a:lnTo>
                  <a:pt x="25400" y="254000"/>
                </a:lnTo>
                <a:lnTo>
                  <a:pt x="25400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Freeform 1029"/>
          <p:cNvSpPr/>
          <p:nvPr/>
        </p:nvSpPr>
        <p:spPr>
          <a:xfrm>
            <a:off x="3496733" y="4258733"/>
            <a:ext cx="457201" cy="25401"/>
          </a:xfrm>
          <a:custGeom>
            <a:avLst/>
            <a:gdLst/>
            <a:ahLst/>
            <a:cxnLst/>
            <a:rect l="0" t="0" r="0" b="0"/>
            <a:pathLst>
              <a:path w="457201" h="25401">
                <a:moveTo>
                  <a:pt x="457200" y="25400"/>
                </a:moveTo>
                <a:lnTo>
                  <a:pt x="457200" y="25400"/>
                </a:lnTo>
                <a:lnTo>
                  <a:pt x="457200" y="25400"/>
                </a:lnTo>
                <a:lnTo>
                  <a:pt x="448734" y="25400"/>
                </a:lnTo>
                <a:lnTo>
                  <a:pt x="448734" y="25400"/>
                </a:lnTo>
                <a:lnTo>
                  <a:pt x="448734" y="16934"/>
                </a:lnTo>
                <a:lnTo>
                  <a:pt x="440267" y="16934"/>
                </a:lnTo>
                <a:lnTo>
                  <a:pt x="431800" y="16934"/>
                </a:lnTo>
                <a:lnTo>
                  <a:pt x="423334" y="16934"/>
                </a:lnTo>
                <a:lnTo>
                  <a:pt x="414867" y="16934"/>
                </a:lnTo>
                <a:lnTo>
                  <a:pt x="397934" y="8467"/>
                </a:lnTo>
                <a:lnTo>
                  <a:pt x="381000" y="8467"/>
                </a:lnTo>
                <a:lnTo>
                  <a:pt x="364067" y="8467"/>
                </a:lnTo>
                <a:lnTo>
                  <a:pt x="347134" y="8467"/>
                </a:lnTo>
                <a:lnTo>
                  <a:pt x="321734" y="8467"/>
                </a:lnTo>
                <a:lnTo>
                  <a:pt x="296334" y="8467"/>
                </a:lnTo>
                <a:lnTo>
                  <a:pt x="270934" y="8467"/>
                </a:lnTo>
                <a:lnTo>
                  <a:pt x="245534" y="8467"/>
                </a:lnTo>
                <a:lnTo>
                  <a:pt x="220134" y="8467"/>
                </a:lnTo>
                <a:lnTo>
                  <a:pt x="194734" y="8467"/>
                </a:lnTo>
                <a:lnTo>
                  <a:pt x="169334" y="8467"/>
                </a:lnTo>
                <a:lnTo>
                  <a:pt x="135467" y="8467"/>
                </a:lnTo>
                <a:lnTo>
                  <a:pt x="110067" y="8467"/>
                </a:lnTo>
                <a:lnTo>
                  <a:pt x="84667" y="8467"/>
                </a:lnTo>
                <a:lnTo>
                  <a:pt x="67734" y="8467"/>
                </a:lnTo>
                <a:lnTo>
                  <a:pt x="50800" y="8467"/>
                </a:lnTo>
                <a:lnTo>
                  <a:pt x="25400" y="8467"/>
                </a:lnTo>
                <a:lnTo>
                  <a:pt x="16934" y="8467"/>
                </a:lnTo>
                <a:lnTo>
                  <a:pt x="8467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" name="Freeform 1031"/>
          <p:cNvSpPr/>
          <p:nvPr/>
        </p:nvSpPr>
        <p:spPr>
          <a:xfrm>
            <a:off x="4174067" y="4690533"/>
            <a:ext cx="50801" cy="143935"/>
          </a:xfrm>
          <a:custGeom>
            <a:avLst/>
            <a:gdLst/>
            <a:ahLst/>
            <a:cxnLst/>
            <a:rect l="0" t="0" r="0" b="0"/>
            <a:pathLst>
              <a:path w="50801" h="143935">
                <a:moveTo>
                  <a:pt x="25400" y="0"/>
                </a:moveTo>
                <a:lnTo>
                  <a:pt x="25400" y="0"/>
                </a:lnTo>
                <a:lnTo>
                  <a:pt x="33866" y="0"/>
                </a:lnTo>
                <a:lnTo>
                  <a:pt x="33866" y="0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50800" y="16934"/>
                </a:lnTo>
                <a:lnTo>
                  <a:pt x="50800" y="25400"/>
                </a:lnTo>
                <a:lnTo>
                  <a:pt x="50800" y="42334"/>
                </a:lnTo>
                <a:lnTo>
                  <a:pt x="50800" y="50800"/>
                </a:lnTo>
                <a:lnTo>
                  <a:pt x="50800" y="67734"/>
                </a:lnTo>
                <a:lnTo>
                  <a:pt x="42333" y="84667"/>
                </a:lnTo>
                <a:lnTo>
                  <a:pt x="33866" y="101600"/>
                </a:lnTo>
                <a:lnTo>
                  <a:pt x="25400" y="118534"/>
                </a:lnTo>
                <a:lnTo>
                  <a:pt x="16933" y="135467"/>
                </a:lnTo>
                <a:lnTo>
                  <a:pt x="16933" y="135467"/>
                </a:lnTo>
                <a:lnTo>
                  <a:pt x="0" y="143934"/>
                </a:lnTo>
                <a:lnTo>
                  <a:pt x="0" y="143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Freeform 1032"/>
          <p:cNvSpPr/>
          <p:nvPr/>
        </p:nvSpPr>
        <p:spPr>
          <a:xfrm>
            <a:off x="4597400" y="4470400"/>
            <a:ext cx="160868" cy="321734"/>
          </a:xfrm>
          <a:custGeom>
            <a:avLst/>
            <a:gdLst/>
            <a:ahLst/>
            <a:cxnLst/>
            <a:rect l="0" t="0" r="0" b="0"/>
            <a:pathLst>
              <a:path w="160868" h="321734">
                <a:moveTo>
                  <a:pt x="8467" y="33867"/>
                </a:move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50800"/>
                </a:lnTo>
                <a:lnTo>
                  <a:pt x="16933" y="59267"/>
                </a:lnTo>
                <a:lnTo>
                  <a:pt x="16933" y="76200"/>
                </a:lnTo>
                <a:lnTo>
                  <a:pt x="25400" y="84667"/>
                </a:lnTo>
                <a:lnTo>
                  <a:pt x="25400" y="110067"/>
                </a:lnTo>
                <a:lnTo>
                  <a:pt x="25400" y="135467"/>
                </a:lnTo>
                <a:lnTo>
                  <a:pt x="25400" y="160867"/>
                </a:lnTo>
                <a:lnTo>
                  <a:pt x="25400" y="186267"/>
                </a:lnTo>
                <a:lnTo>
                  <a:pt x="16933" y="211667"/>
                </a:lnTo>
                <a:lnTo>
                  <a:pt x="16933" y="237067"/>
                </a:lnTo>
                <a:lnTo>
                  <a:pt x="16933" y="262467"/>
                </a:lnTo>
                <a:lnTo>
                  <a:pt x="8467" y="279400"/>
                </a:lnTo>
                <a:lnTo>
                  <a:pt x="8467" y="296333"/>
                </a:lnTo>
                <a:lnTo>
                  <a:pt x="8467" y="304800"/>
                </a:lnTo>
                <a:lnTo>
                  <a:pt x="8467" y="313267"/>
                </a:lnTo>
                <a:lnTo>
                  <a:pt x="8467" y="321733"/>
                </a:lnTo>
                <a:lnTo>
                  <a:pt x="8467" y="321733"/>
                </a:lnTo>
                <a:lnTo>
                  <a:pt x="8467" y="321733"/>
                </a:lnTo>
                <a:lnTo>
                  <a:pt x="8467" y="313267"/>
                </a:lnTo>
                <a:lnTo>
                  <a:pt x="8467" y="304800"/>
                </a:lnTo>
                <a:lnTo>
                  <a:pt x="8467" y="287867"/>
                </a:lnTo>
                <a:lnTo>
                  <a:pt x="8467" y="270933"/>
                </a:lnTo>
                <a:lnTo>
                  <a:pt x="8467" y="245533"/>
                </a:lnTo>
                <a:lnTo>
                  <a:pt x="0" y="220133"/>
                </a:lnTo>
                <a:lnTo>
                  <a:pt x="0" y="194733"/>
                </a:lnTo>
                <a:lnTo>
                  <a:pt x="0" y="169333"/>
                </a:lnTo>
                <a:lnTo>
                  <a:pt x="0" y="152400"/>
                </a:lnTo>
                <a:lnTo>
                  <a:pt x="0" y="127000"/>
                </a:lnTo>
                <a:lnTo>
                  <a:pt x="8467" y="101600"/>
                </a:lnTo>
                <a:lnTo>
                  <a:pt x="8467" y="84667"/>
                </a:lnTo>
                <a:lnTo>
                  <a:pt x="16933" y="59267"/>
                </a:lnTo>
                <a:lnTo>
                  <a:pt x="16933" y="42333"/>
                </a:lnTo>
                <a:lnTo>
                  <a:pt x="25400" y="33867"/>
                </a:lnTo>
                <a:lnTo>
                  <a:pt x="33867" y="16933"/>
                </a:lnTo>
                <a:lnTo>
                  <a:pt x="42333" y="8467"/>
                </a:lnTo>
                <a:lnTo>
                  <a:pt x="50800" y="0"/>
                </a:lnTo>
                <a:lnTo>
                  <a:pt x="59267" y="0"/>
                </a:lnTo>
                <a:lnTo>
                  <a:pt x="67733" y="0"/>
                </a:lnTo>
                <a:lnTo>
                  <a:pt x="76200" y="0"/>
                </a:lnTo>
                <a:lnTo>
                  <a:pt x="84667" y="16933"/>
                </a:lnTo>
                <a:lnTo>
                  <a:pt x="93133" y="25400"/>
                </a:lnTo>
                <a:lnTo>
                  <a:pt x="101600" y="33867"/>
                </a:lnTo>
                <a:lnTo>
                  <a:pt x="110067" y="59267"/>
                </a:lnTo>
                <a:lnTo>
                  <a:pt x="118533" y="76200"/>
                </a:lnTo>
                <a:lnTo>
                  <a:pt x="127000" y="93133"/>
                </a:lnTo>
                <a:lnTo>
                  <a:pt x="143933" y="118533"/>
                </a:lnTo>
                <a:lnTo>
                  <a:pt x="152400" y="143933"/>
                </a:lnTo>
                <a:lnTo>
                  <a:pt x="152400" y="160867"/>
                </a:lnTo>
                <a:lnTo>
                  <a:pt x="160867" y="186267"/>
                </a:lnTo>
                <a:lnTo>
                  <a:pt x="160867" y="203200"/>
                </a:lnTo>
                <a:lnTo>
                  <a:pt x="160867" y="228600"/>
                </a:lnTo>
                <a:lnTo>
                  <a:pt x="160867" y="245533"/>
                </a:lnTo>
                <a:lnTo>
                  <a:pt x="160867" y="254000"/>
                </a:lnTo>
                <a:lnTo>
                  <a:pt x="160867" y="270933"/>
                </a:lnTo>
                <a:lnTo>
                  <a:pt x="160867" y="279400"/>
                </a:lnTo>
                <a:lnTo>
                  <a:pt x="152400" y="279400"/>
                </a:lnTo>
                <a:lnTo>
                  <a:pt x="143933" y="279400"/>
                </a:lnTo>
                <a:lnTo>
                  <a:pt x="135467" y="279400"/>
                </a:lnTo>
                <a:lnTo>
                  <a:pt x="135467" y="279400"/>
                </a:lnTo>
                <a:lnTo>
                  <a:pt x="127000" y="279400"/>
                </a:lnTo>
                <a:lnTo>
                  <a:pt x="127000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" name="Freeform 1033"/>
          <p:cNvSpPr/>
          <p:nvPr/>
        </p:nvSpPr>
        <p:spPr>
          <a:xfrm>
            <a:off x="4588933" y="4631267"/>
            <a:ext cx="169335" cy="16934"/>
          </a:xfrm>
          <a:custGeom>
            <a:avLst/>
            <a:gdLst/>
            <a:ahLst/>
            <a:cxnLst/>
            <a:rect l="0" t="0" r="0" b="0"/>
            <a:pathLst>
              <a:path w="169335" h="16934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25400" y="8466"/>
                </a:lnTo>
                <a:lnTo>
                  <a:pt x="42334" y="16933"/>
                </a:lnTo>
                <a:lnTo>
                  <a:pt x="59267" y="16933"/>
                </a:lnTo>
                <a:lnTo>
                  <a:pt x="76200" y="16933"/>
                </a:lnTo>
                <a:lnTo>
                  <a:pt x="101600" y="16933"/>
                </a:lnTo>
                <a:lnTo>
                  <a:pt x="118534" y="8466"/>
                </a:lnTo>
                <a:lnTo>
                  <a:pt x="135467" y="8466"/>
                </a:lnTo>
                <a:lnTo>
                  <a:pt x="152400" y="8466"/>
                </a:lnTo>
                <a:lnTo>
                  <a:pt x="152400" y="8466"/>
                </a:lnTo>
                <a:lnTo>
                  <a:pt x="169334" y="0"/>
                </a:lnTo>
                <a:lnTo>
                  <a:pt x="1693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Freeform 1034"/>
          <p:cNvSpPr/>
          <p:nvPr/>
        </p:nvSpPr>
        <p:spPr>
          <a:xfrm>
            <a:off x="4826000" y="4487333"/>
            <a:ext cx="237068" cy="321735"/>
          </a:xfrm>
          <a:custGeom>
            <a:avLst/>
            <a:gdLst/>
            <a:ahLst/>
            <a:cxnLst/>
            <a:rect l="0" t="0" r="0" b="0"/>
            <a:pathLst>
              <a:path w="237068" h="321735">
                <a:moveTo>
                  <a:pt x="110067" y="50800"/>
                </a:moveTo>
                <a:lnTo>
                  <a:pt x="110067" y="59267"/>
                </a:lnTo>
                <a:lnTo>
                  <a:pt x="118533" y="50800"/>
                </a:lnTo>
                <a:lnTo>
                  <a:pt x="127000" y="50800"/>
                </a:lnTo>
                <a:lnTo>
                  <a:pt x="135467" y="50800"/>
                </a:lnTo>
                <a:lnTo>
                  <a:pt x="143933" y="50800"/>
                </a:lnTo>
                <a:lnTo>
                  <a:pt x="143933" y="50800"/>
                </a:lnTo>
                <a:lnTo>
                  <a:pt x="152400" y="50800"/>
                </a:lnTo>
                <a:lnTo>
                  <a:pt x="152400" y="50800"/>
                </a:lnTo>
                <a:lnTo>
                  <a:pt x="160867" y="50800"/>
                </a:lnTo>
                <a:lnTo>
                  <a:pt x="160867" y="50800"/>
                </a:lnTo>
                <a:lnTo>
                  <a:pt x="160867" y="50800"/>
                </a:lnTo>
                <a:lnTo>
                  <a:pt x="160867" y="50800"/>
                </a:lnTo>
                <a:lnTo>
                  <a:pt x="160867" y="42334"/>
                </a:lnTo>
                <a:lnTo>
                  <a:pt x="169333" y="42334"/>
                </a:lnTo>
                <a:lnTo>
                  <a:pt x="160867" y="33867"/>
                </a:lnTo>
                <a:lnTo>
                  <a:pt x="160867" y="25400"/>
                </a:lnTo>
                <a:lnTo>
                  <a:pt x="160867" y="25400"/>
                </a:lnTo>
                <a:lnTo>
                  <a:pt x="152400" y="16934"/>
                </a:lnTo>
                <a:lnTo>
                  <a:pt x="143933" y="8467"/>
                </a:lnTo>
                <a:lnTo>
                  <a:pt x="135467" y="0"/>
                </a:lnTo>
                <a:lnTo>
                  <a:pt x="127000" y="0"/>
                </a:lnTo>
                <a:lnTo>
                  <a:pt x="110067" y="0"/>
                </a:lnTo>
                <a:lnTo>
                  <a:pt x="101600" y="0"/>
                </a:lnTo>
                <a:lnTo>
                  <a:pt x="84667" y="0"/>
                </a:lnTo>
                <a:lnTo>
                  <a:pt x="76200" y="8467"/>
                </a:lnTo>
                <a:lnTo>
                  <a:pt x="59267" y="16934"/>
                </a:lnTo>
                <a:lnTo>
                  <a:pt x="50800" y="25400"/>
                </a:lnTo>
                <a:lnTo>
                  <a:pt x="33867" y="33867"/>
                </a:lnTo>
                <a:lnTo>
                  <a:pt x="25400" y="42334"/>
                </a:lnTo>
                <a:lnTo>
                  <a:pt x="16933" y="59267"/>
                </a:lnTo>
                <a:lnTo>
                  <a:pt x="8467" y="76200"/>
                </a:lnTo>
                <a:lnTo>
                  <a:pt x="8467" y="101600"/>
                </a:lnTo>
                <a:lnTo>
                  <a:pt x="0" y="118534"/>
                </a:lnTo>
                <a:lnTo>
                  <a:pt x="8467" y="143934"/>
                </a:lnTo>
                <a:lnTo>
                  <a:pt x="8467" y="169334"/>
                </a:lnTo>
                <a:lnTo>
                  <a:pt x="16933" y="186267"/>
                </a:lnTo>
                <a:lnTo>
                  <a:pt x="25400" y="211667"/>
                </a:lnTo>
                <a:lnTo>
                  <a:pt x="42333" y="228600"/>
                </a:lnTo>
                <a:lnTo>
                  <a:pt x="59267" y="254000"/>
                </a:lnTo>
                <a:lnTo>
                  <a:pt x="84667" y="270934"/>
                </a:lnTo>
                <a:lnTo>
                  <a:pt x="101600" y="287867"/>
                </a:lnTo>
                <a:lnTo>
                  <a:pt x="127000" y="304800"/>
                </a:lnTo>
                <a:lnTo>
                  <a:pt x="152400" y="313267"/>
                </a:lnTo>
                <a:lnTo>
                  <a:pt x="169333" y="321734"/>
                </a:lnTo>
                <a:lnTo>
                  <a:pt x="194733" y="321734"/>
                </a:lnTo>
                <a:lnTo>
                  <a:pt x="211667" y="321734"/>
                </a:lnTo>
                <a:lnTo>
                  <a:pt x="228600" y="313267"/>
                </a:lnTo>
                <a:lnTo>
                  <a:pt x="228600" y="313267"/>
                </a:lnTo>
                <a:lnTo>
                  <a:pt x="237067" y="296334"/>
                </a:lnTo>
                <a:lnTo>
                  <a:pt x="237067" y="296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" name="Freeform 1035"/>
          <p:cNvSpPr/>
          <p:nvPr/>
        </p:nvSpPr>
        <p:spPr>
          <a:xfrm>
            <a:off x="4572000" y="4318000"/>
            <a:ext cx="516468" cy="67734"/>
          </a:xfrm>
          <a:custGeom>
            <a:avLst/>
            <a:gdLst/>
            <a:ahLst/>
            <a:cxnLst/>
            <a:rect l="0" t="0" r="0" b="0"/>
            <a:pathLst>
              <a:path w="516468" h="67734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127000" y="16933"/>
                </a:lnTo>
                <a:lnTo>
                  <a:pt x="152400" y="16933"/>
                </a:lnTo>
                <a:lnTo>
                  <a:pt x="186267" y="16933"/>
                </a:lnTo>
                <a:lnTo>
                  <a:pt x="220133" y="25400"/>
                </a:lnTo>
                <a:lnTo>
                  <a:pt x="254000" y="33867"/>
                </a:lnTo>
                <a:lnTo>
                  <a:pt x="287867" y="33867"/>
                </a:lnTo>
                <a:lnTo>
                  <a:pt x="321733" y="42333"/>
                </a:lnTo>
                <a:lnTo>
                  <a:pt x="355600" y="42333"/>
                </a:lnTo>
                <a:lnTo>
                  <a:pt x="389467" y="50800"/>
                </a:lnTo>
                <a:lnTo>
                  <a:pt x="414867" y="50800"/>
                </a:lnTo>
                <a:lnTo>
                  <a:pt x="440267" y="59267"/>
                </a:lnTo>
                <a:lnTo>
                  <a:pt x="465667" y="59267"/>
                </a:lnTo>
                <a:lnTo>
                  <a:pt x="482600" y="67733"/>
                </a:lnTo>
                <a:lnTo>
                  <a:pt x="499533" y="67733"/>
                </a:lnTo>
                <a:lnTo>
                  <a:pt x="516467" y="67733"/>
                </a:lnTo>
                <a:lnTo>
                  <a:pt x="516467" y="67733"/>
                </a:lnTo>
                <a:lnTo>
                  <a:pt x="516467" y="67733"/>
                </a:lnTo>
                <a:lnTo>
                  <a:pt x="516467" y="67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Freeform 1036"/>
          <p:cNvSpPr/>
          <p:nvPr/>
        </p:nvSpPr>
        <p:spPr>
          <a:xfrm>
            <a:off x="5198533" y="4766733"/>
            <a:ext cx="67735" cy="169335"/>
          </a:xfrm>
          <a:custGeom>
            <a:avLst/>
            <a:gdLst/>
            <a:ahLst/>
            <a:cxnLst/>
            <a:rect l="0" t="0" r="0" b="0"/>
            <a:pathLst>
              <a:path w="67735" h="169335">
                <a:moveTo>
                  <a:pt x="59267" y="0"/>
                </a:moveTo>
                <a:lnTo>
                  <a:pt x="59267" y="0"/>
                </a:lnTo>
                <a:lnTo>
                  <a:pt x="59267" y="8467"/>
                </a:lnTo>
                <a:lnTo>
                  <a:pt x="59267" y="25400"/>
                </a:lnTo>
                <a:lnTo>
                  <a:pt x="59267" y="33867"/>
                </a:lnTo>
                <a:lnTo>
                  <a:pt x="67734" y="42334"/>
                </a:lnTo>
                <a:lnTo>
                  <a:pt x="67734" y="59267"/>
                </a:lnTo>
                <a:lnTo>
                  <a:pt x="67734" y="76200"/>
                </a:lnTo>
                <a:lnTo>
                  <a:pt x="67734" y="84667"/>
                </a:lnTo>
                <a:lnTo>
                  <a:pt x="59267" y="101600"/>
                </a:lnTo>
                <a:lnTo>
                  <a:pt x="59267" y="118534"/>
                </a:lnTo>
                <a:lnTo>
                  <a:pt x="50800" y="127000"/>
                </a:lnTo>
                <a:lnTo>
                  <a:pt x="42334" y="143934"/>
                </a:lnTo>
                <a:lnTo>
                  <a:pt x="33867" y="152400"/>
                </a:lnTo>
                <a:lnTo>
                  <a:pt x="16934" y="160867"/>
                </a:lnTo>
                <a:lnTo>
                  <a:pt x="8467" y="169334"/>
                </a:lnTo>
                <a:lnTo>
                  <a:pt x="8467" y="169334"/>
                </a:lnTo>
                <a:lnTo>
                  <a:pt x="0" y="169334"/>
                </a:lnTo>
                <a:lnTo>
                  <a:pt x="0" y="169334"/>
                </a:lnTo>
                <a:lnTo>
                  <a:pt x="0" y="160867"/>
                </a:lnTo>
                <a:lnTo>
                  <a:pt x="0" y="160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Freeform 1037"/>
          <p:cNvSpPr/>
          <p:nvPr/>
        </p:nvSpPr>
        <p:spPr>
          <a:xfrm>
            <a:off x="5477933" y="4504267"/>
            <a:ext cx="169335" cy="330201"/>
          </a:xfrm>
          <a:custGeom>
            <a:avLst/>
            <a:gdLst/>
            <a:ahLst/>
            <a:cxnLst/>
            <a:rect l="0" t="0" r="0" b="0"/>
            <a:pathLst>
              <a:path w="169335" h="330201">
                <a:moveTo>
                  <a:pt x="42334" y="0"/>
                </a:moveTo>
                <a:lnTo>
                  <a:pt x="42334" y="0"/>
                </a:lnTo>
                <a:lnTo>
                  <a:pt x="42334" y="0"/>
                </a:lnTo>
                <a:lnTo>
                  <a:pt x="42334" y="8466"/>
                </a:lnTo>
                <a:lnTo>
                  <a:pt x="42334" y="16933"/>
                </a:lnTo>
                <a:lnTo>
                  <a:pt x="42334" y="25400"/>
                </a:lnTo>
                <a:lnTo>
                  <a:pt x="42334" y="42333"/>
                </a:lnTo>
                <a:lnTo>
                  <a:pt x="42334" y="67733"/>
                </a:lnTo>
                <a:lnTo>
                  <a:pt x="33867" y="84666"/>
                </a:lnTo>
                <a:lnTo>
                  <a:pt x="33867" y="118533"/>
                </a:lnTo>
                <a:lnTo>
                  <a:pt x="33867" y="143933"/>
                </a:lnTo>
                <a:lnTo>
                  <a:pt x="33867" y="169333"/>
                </a:lnTo>
                <a:lnTo>
                  <a:pt x="25400" y="194733"/>
                </a:lnTo>
                <a:lnTo>
                  <a:pt x="25400" y="228600"/>
                </a:lnTo>
                <a:lnTo>
                  <a:pt x="16934" y="254000"/>
                </a:lnTo>
                <a:lnTo>
                  <a:pt x="16934" y="270933"/>
                </a:lnTo>
                <a:lnTo>
                  <a:pt x="8467" y="287866"/>
                </a:lnTo>
                <a:lnTo>
                  <a:pt x="8467" y="304800"/>
                </a:lnTo>
                <a:lnTo>
                  <a:pt x="8467" y="321733"/>
                </a:lnTo>
                <a:lnTo>
                  <a:pt x="8467" y="321733"/>
                </a:lnTo>
                <a:lnTo>
                  <a:pt x="8467" y="330200"/>
                </a:lnTo>
                <a:lnTo>
                  <a:pt x="8467" y="330200"/>
                </a:lnTo>
                <a:lnTo>
                  <a:pt x="0" y="321733"/>
                </a:lnTo>
                <a:lnTo>
                  <a:pt x="0" y="313266"/>
                </a:lnTo>
                <a:lnTo>
                  <a:pt x="0" y="296333"/>
                </a:lnTo>
                <a:lnTo>
                  <a:pt x="0" y="279400"/>
                </a:lnTo>
                <a:lnTo>
                  <a:pt x="0" y="254000"/>
                </a:lnTo>
                <a:lnTo>
                  <a:pt x="0" y="228600"/>
                </a:lnTo>
                <a:lnTo>
                  <a:pt x="0" y="203200"/>
                </a:lnTo>
                <a:lnTo>
                  <a:pt x="0" y="177800"/>
                </a:lnTo>
                <a:lnTo>
                  <a:pt x="0" y="160866"/>
                </a:lnTo>
                <a:lnTo>
                  <a:pt x="0" y="143933"/>
                </a:lnTo>
                <a:lnTo>
                  <a:pt x="8467" y="118533"/>
                </a:lnTo>
                <a:lnTo>
                  <a:pt x="16934" y="101600"/>
                </a:lnTo>
                <a:lnTo>
                  <a:pt x="25400" y="84666"/>
                </a:lnTo>
                <a:lnTo>
                  <a:pt x="33867" y="76200"/>
                </a:lnTo>
                <a:lnTo>
                  <a:pt x="42334" y="59266"/>
                </a:lnTo>
                <a:lnTo>
                  <a:pt x="50800" y="59266"/>
                </a:lnTo>
                <a:lnTo>
                  <a:pt x="59267" y="42333"/>
                </a:lnTo>
                <a:lnTo>
                  <a:pt x="76200" y="42333"/>
                </a:lnTo>
                <a:lnTo>
                  <a:pt x="84667" y="42333"/>
                </a:lnTo>
                <a:lnTo>
                  <a:pt x="101600" y="42333"/>
                </a:lnTo>
                <a:lnTo>
                  <a:pt x="110067" y="50800"/>
                </a:lnTo>
                <a:lnTo>
                  <a:pt x="118534" y="59266"/>
                </a:lnTo>
                <a:lnTo>
                  <a:pt x="127000" y="76200"/>
                </a:lnTo>
                <a:lnTo>
                  <a:pt x="135467" y="93133"/>
                </a:lnTo>
                <a:lnTo>
                  <a:pt x="143934" y="110066"/>
                </a:lnTo>
                <a:lnTo>
                  <a:pt x="152400" y="135466"/>
                </a:lnTo>
                <a:lnTo>
                  <a:pt x="152400" y="160866"/>
                </a:lnTo>
                <a:lnTo>
                  <a:pt x="160867" y="194733"/>
                </a:lnTo>
                <a:lnTo>
                  <a:pt x="160867" y="220133"/>
                </a:lnTo>
                <a:lnTo>
                  <a:pt x="160867" y="245533"/>
                </a:lnTo>
                <a:lnTo>
                  <a:pt x="160867" y="270933"/>
                </a:lnTo>
                <a:lnTo>
                  <a:pt x="160867" y="287866"/>
                </a:lnTo>
                <a:lnTo>
                  <a:pt x="169334" y="304800"/>
                </a:lnTo>
                <a:lnTo>
                  <a:pt x="169334" y="321733"/>
                </a:lnTo>
                <a:lnTo>
                  <a:pt x="169334" y="330200"/>
                </a:lnTo>
                <a:lnTo>
                  <a:pt x="169334" y="330200"/>
                </a:lnTo>
                <a:lnTo>
                  <a:pt x="169334" y="330200"/>
                </a:lnTo>
                <a:lnTo>
                  <a:pt x="169334" y="330200"/>
                </a:lnTo>
                <a:lnTo>
                  <a:pt x="169334" y="330200"/>
                </a:lnTo>
                <a:lnTo>
                  <a:pt x="169334" y="321733"/>
                </a:lnTo>
                <a:lnTo>
                  <a:pt x="169334" y="321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Freeform 1038"/>
          <p:cNvSpPr/>
          <p:nvPr/>
        </p:nvSpPr>
        <p:spPr>
          <a:xfrm>
            <a:off x="5477933" y="4690533"/>
            <a:ext cx="211668" cy="25401"/>
          </a:xfrm>
          <a:custGeom>
            <a:avLst/>
            <a:gdLst/>
            <a:ahLst/>
            <a:cxnLst/>
            <a:rect l="0" t="0" r="0" b="0"/>
            <a:pathLst>
              <a:path w="211668" h="2540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76200" y="16934"/>
                </a:lnTo>
                <a:lnTo>
                  <a:pt x="101600" y="16934"/>
                </a:lnTo>
                <a:lnTo>
                  <a:pt x="127000" y="16934"/>
                </a:lnTo>
                <a:lnTo>
                  <a:pt x="152400" y="25400"/>
                </a:lnTo>
                <a:lnTo>
                  <a:pt x="177800" y="25400"/>
                </a:lnTo>
                <a:lnTo>
                  <a:pt x="203200" y="16934"/>
                </a:lnTo>
                <a:lnTo>
                  <a:pt x="203200" y="16934"/>
                </a:lnTo>
                <a:lnTo>
                  <a:pt x="211667" y="16934"/>
                </a:lnTo>
                <a:lnTo>
                  <a:pt x="211667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Freeform 1039"/>
          <p:cNvSpPr/>
          <p:nvPr/>
        </p:nvSpPr>
        <p:spPr>
          <a:xfrm>
            <a:off x="5799667" y="4580467"/>
            <a:ext cx="33867" cy="270934"/>
          </a:xfrm>
          <a:custGeom>
            <a:avLst/>
            <a:gdLst/>
            <a:ahLst/>
            <a:cxnLst/>
            <a:rect l="0" t="0" r="0" b="0"/>
            <a:pathLst>
              <a:path w="33867" h="270934">
                <a:moveTo>
                  <a:pt x="8466" y="0"/>
                </a:moveTo>
                <a:lnTo>
                  <a:pt x="8466" y="0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25400"/>
                </a:lnTo>
                <a:lnTo>
                  <a:pt x="25400" y="33866"/>
                </a:lnTo>
                <a:lnTo>
                  <a:pt x="25400" y="50800"/>
                </a:lnTo>
                <a:lnTo>
                  <a:pt x="25400" y="67733"/>
                </a:lnTo>
                <a:lnTo>
                  <a:pt x="33866" y="84666"/>
                </a:lnTo>
                <a:lnTo>
                  <a:pt x="33866" y="110066"/>
                </a:lnTo>
                <a:lnTo>
                  <a:pt x="33866" y="135466"/>
                </a:lnTo>
                <a:lnTo>
                  <a:pt x="25400" y="160866"/>
                </a:lnTo>
                <a:lnTo>
                  <a:pt x="25400" y="186266"/>
                </a:lnTo>
                <a:lnTo>
                  <a:pt x="25400" y="211666"/>
                </a:lnTo>
                <a:lnTo>
                  <a:pt x="25400" y="228600"/>
                </a:lnTo>
                <a:lnTo>
                  <a:pt x="25400" y="245533"/>
                </a:lnTo>
                <a:lnTo>
                  <a:pt x="16933" y="254000"/>
                </a:lnTo>
                <a:lnTo>
                  <a:pt x="8466" y="262466"/>
                </a:lnTo>
                <a:lnTo>
                  <a:pt x="8466" y="270933"/>
                </a:lnTo>
                <a:lnTo>
                  <a:pt x="8466" y="270933"/>
                </a:lnTo>
                <a:lnTo>
                  <a:pt x="0" y="262466"/>
                </a:lnTo>
                <a:lnTo>
                  <a:pt x="0" y="262466"/>
                </a:lnTo>
                <a:lnTo>
                  <a:pt x="0" y="254000"/>
                </a:lnTo>
                <a:lnTo>
                  <a:pt x="0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Freeform 1040"/>
          <p:cNvSpPr/>
          <p:nvPr/>
        </p:nvSpPr>
        <p:spPr>
          <a:xfrm>
            <a:off x="5731933" y="4521200"/>
            <a:ext cx="245535" cy="355601"/>
          </a:xfrm>
          <a:custGeom>
            <a:avLst/>
            <a:gdLst/>
            <a:ahLst/>
            <a:cxnLst/>
            <a:rect l="0" t="0" r="0" b="0"/>
            <a:pathLst>
              <a:path w="245535" h="355601">
                <a:moveTo>
                  <a:pt x="33867" y="16933"/>
                </a:moveTo>
                <a:lnTo>
                  <a:pt x="33867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0"/>
                </a:lnTo>
                <a:lnTo>
                  <a:pt x="33867" y="0"/>
                </a:lnTo>
                <a:lnTo>
                  <a:pt x="42334" y="0"/>
                </a:lnTo>
                <a:lnTo>
                  <a:pt x="50800" y="8467"/>
                </a:lnTo>
                <a:lnTo>
                  <a:pt x="67734" y="8467"/>
                </a:lnTo>
                <a:lnTo>
                  <a:pt x="76200" y="25400"/>
                </a:lnTo>
                <a:lnTo>
                  <a:pt x="93134" y="33867"/>
                </a:lnTo>
                <a:lnTo>
                  <a:pt x="118534" y="50800"/>
                </a:lnTo>
                <a:lnTo>
                  <a:pt x="135467" y="67733"/>
                </a:lnTo>
                <a:lnTo>
                  <a:pt x="152400" y="93133"/>
                </a:lnTo>
                <a:lnTo>
                  <a:pt x="169334" y="118533"/>
                </a:lnTo>
                <a:lnTo>
                  <a:pt x="194734" y="143933"/>
                </a:lnTo>
                <a:lnTo>
                  <a:pt x="211667" y="169333"/>
                </a:lnTo>
                <a:lnTo>
                  <a:pt x="228600" y="194733"/>
                </a:lnTo>
                <a:lnTo>
                  <a:pt x="237067" y="220133"/>
                </a:lnTo>
                <a:lnTo>
                  <a:pt x="245534" y="245533"/>
                </a:lnTo>
                <a:lnTo>
                  <a:pt x="245534" y="270933"/>
                </a:lnTo>
                <a:lnTo>
                  <a:pt x="245534" y="287867"/>
                </a:lnTo>
                <a:lnTo>
                  <a:pt x="245534" y="304800"/>
                </a:lnTo>
                <a:lnTo>
                  <a:pt x="237067" y="321733"/>
                </a:lnTo>
                <a:lnTo>
                  <a:pt x="228600" y="338667"/>
                </a:lnTo>
                <a:lnTo>
                  <a:pt x="211667" y="347133"/>
                </a:lnTo>
                <a:lnTo>
                  <a:pt x="194734" y="347133"/>
                </a:lnTo>
                <a:lnTo>
                  <a:pt x="177800" y="355600"/>
                </a:lnTo>
                <a:lnTo>
                  <a:pt x="152400" y="355600"/>
                </a:lnTo>
                <a:lnTo>
                  <a:pt x="127000" y="355600"/>
                </a:lnTo>
                <a:lnTo>
                  <a:pt x="110067" y="347133"/>
                </a:lnTo>
                <a:lnTo>
                  <a:pt x="84667" y="338667"/>
                </a:lnTo>
                <a:lnTo>
                  <a:pt x="67734" y="330200"/>
                </a:lnTo>
                <a:lnTo>
                  <a:pt x="42334" y="321733"/>
                </a:lnTo>
                <a:lnTo>
                  <a:pt x="25400" y="313267"/>
                </a:lnTo>
                <a:lnTo>
                  <a:pt x="16934" y="296333"/>
                </a:lnTo>
                <a:lnTo>
                  <a:pt x="8467" y="287867"/>
                </a:lnTo>
                <a:lnTo>
                  <a:pt x="0" y="279400"/>
                </a:lnTo>
                <a:lnTo>
                  <a:pt x="0" y="279400"/>
                </a:lnTo>
                <a:lnTo>
                  <a:pt x="0" y="262467"/>
                </a:lnTo>
                <a:lnTo>
                  <a:pt x="0" y="262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Freeform 1041"/>
          <p:cNvSpPr/>
          <p:nvPr/>
        </p:nvSpPr>
        <p:spPr>
          <a:xfrm>
            <a:off x="5427133" y="4394200"/>
            <a:ext cx="465668" cy="16934"/>
          </a:xfrm>
          <a:custGeom>
            <a:avLst/>
            <a:gdLst/>
            <a:ahLst/>
            <a:cxnLst/>
            <a:rect l="0" t="0" r="0" b="0"/>
            <a:pathLst>
              <a:path w="465668" h="16934">
                <a:moveTo>
                  <a:pt x="465667" y="0"/>
                </a:moveTo>
                <a:lnTo>
                  <a:pt x="465667" y="0"/>
                </a:lnTo>
                <a:lnTo>
                  <a:pt x="465667" y="0"/>
                </a:lnTo>
                <a:lnTo>
                  <a:pt x="465667" y="0"/>
                </a:lnTo>
                <a:lnTo>
                  <a:pt x="465667" y="0"/>
                </a:lnTo>
                <a:lnTo>
                  <a:pt x="457200" y="8467"/>
                </a:lnTo>
                <a:lnTo>
                  <a:pt x="448734" y="8467"/>
                </a:lnTo>
                <a:lnTo>
                  <a:pt x="440267" y="8467"/>
                </a:lnTo>
                <a:lnTo>
                  <a:pt x="431800" y="8467"/>
                </a:lnTo>
                <a:lnTo>
                  <a:pt x="414867" y="16933"/>
                </a:lnTo>
                <a:lnTo>
                  <a:pt x="397934" y="16933"/>
                </a:lnTo>
                <a:lnTo>
                  <a:pt x="381000" y="16933"/>
                </a:lnTo>
                <a:lnTo>
                  <a:pt x="364067" y="16933"/>
                </a:lnTo>
                <a:lnTo>
                  <a:pt x="330200" y="8467"/>
                </a:lnTo>
                <a:lnTo>
                  <a:pt x="304800" y="8467"/>
                </a:lnTo>
                <a:lnTo>
                  <a:pt x="279400" y="8467"/>
                </a:lnTo>
                <a:lnTo>
                  <a:pt x="245534" y="8467"/>
                </a:lnTo>
                <a:lnTo>
                  <a:pt x="211667" y="8467"/>
                </a:lnTo>
                <a:lnTo>
                  <a:pt x="186267" y="8467"/>
                </a:lnTo>
                <a:lnTo>
                  <a:pt x="152400" y="8467"/>
                </a:lnTo>
                <a:lnTo>
                  <a:pt x="127000" y="8467"/>
                </a:lnTo>
                <a:lnTo>
                  <a:pt x="101600" y="8467"/>
                </a:lnTo>
                <a:lnTo>
                  <a:pt x="76200" y="16933"/>
                </a:lnTo>
                <a:lnTo>
                  <a:pt x="59267" y="16933"/>
                </a:lnTo>
                <a:lnTo>
                  <a:pt x="42334" y="16933"/>
                </a:lnTo>
                <a:lnTo>
                  <a:pt x="25400" y="16933"/>
                </a:lnTo>
                <a:lnTo>
                  <a:pt x="8467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3" name="Freeform 1042"/>
          <p:cNvSpPr/>
          <p:nvPr/>
        </p:nvSpPr>
        <p:spPr>
          <a:xfrm>
            <a:off x="6070600" y="4876800"/>
            <a:ext cx="93134" cy="152401"/>
          </a:xfrm>
          <a:custGeom>
            <a:avLst/>
            <a:gdLst/>
            <a:ahLst/>
            <a:cxnLst/>
            <a:rect l="0" t="0" r="0" b="0"/>
            <a:pathLst>
              <a:path w="93134" h="152401">
                <a:moveTo>
                  <a:pt x="93133" y="0"/>
                </a:moveTo>
                <a:lnTo>
                  <a:pt x="93133" y="0"/>
                </a:lnTo>
                <a:lnTo>
                  <a:pt x="93133" y="8467"/>
                </a:lnTo>
                <a:lnTo>
                  <a:pt x="93133" y="16933"/>
                </a:lnTo>
                <a:lnTo>
                  <a:pt x="93133" y="25400"/>
                </a:lnTo>
                <a:lnTo>
                  <a:pt x="93133" y="42333"/>
                </a:lnTo>
                <a:lnTo>
                  <a:pt x="93133" y="59267"/>
                </a:lnTo>
                <a:lnTo>
                  <a:pt x="93133" y="76200"/>
                </a:lnTo>
                <a:lnTo>
                  <a:pt x="93133" y="93133"/>
                </a:lnTo>
                <a:lnTo>
                  <a:pt x="84667" y="110067"/>
                </a:lnTo>
                <a:lnTo>
                  <a:pt x="67733" y="127000"/>
                </a:lnTo>
                <a:lnTo>
                  <a:pt x="59267" y="135467"/>
                </a:lnTo>
                <a:lnTo>
                  <a:pt x="42333" y="143933"/>
                </a:lnTo>
                <a:lnTo>
                  <a:pt x="25400" y="152400"/>
                </a:lnTo>
                <a:lnTo>
                  <a:pt x="25400" y="152400"/>
                </a:lnTo>
                <a:lnTo>
                  <a:pt x="0" y="15240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4" name="Freeform 1043"/>
          <p:cNvSpPr/>
          <p:nvPr/>
        </p:nvSpPr>
        <p:spPr>
          <a:xfrm>
            <a:off x="6443133" y="4588933"/>
            <a:ext cx="42335" cy="152401"/>
          </a:xfrm>
          <a:custGeom>
            <a:avLst/>
            <a:gdLst/>
            <a:ahLst/>
            <a:cxnLst/>
            <a:rect l="0" t="0" r="0" b="0"/>
            <a:pathLst>
              <a:path w="42335" h="152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16934" y="8467"/>
                </a:lnTo>
                <a:lnTo>
                  <a:pt x="25400" y="16934"/>
                </a:lnTo>
                <a:lnTo>
                  <a:pt x="33867" y="25400"/>
                </a:lnTo>
                <a:lnTo>
                  <a:pt x="33867" y="33867"/>
                </a:lnTo>
                <a:lnTo>
                  <a:pt x="33867" y="50800"/>
                </a:lnTo>
                <a:lnTo>
                  <a:pt x="42334" y="76200"/>
                </a:lnTo>
                <a:lnTo>
                  <a:pt x="42334" y="93134"/>
                </a:lnTo>
                <a:lnTo>
                  <a:pt x="42334" y="127000"/>
                </a:lnTo>
                <a:lnTo>
                  <a:pt x="42334" y="127000"/>
                </a:lnTo>
                <a:lnTo>
                  <a:pt x="42334" y="152400"/>
                </a:lnTo>
                <a:lnTo>
                  <a:pt x="42334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" name="Freeform 1044"/>
          <p:cNvSpPr/>
          <p:nvPr/>
        </p:nvSpPr>
        <p:spPr>
          <a:xfrm>
            <a:off x="6477000" y="4834467"/>
            <a:ext cx="1" cy="8467"/>
          </a:xfrm>
          <a:custGeom>
            <a:avLst/>
            <a:gdLst/>
            <a:ahLst/>
            <a:cxnLst/>
            <a:rect l="0" t="0" r="0" b="0"/>
            <a:pathLst>
              <a:path w="1" h="84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6" name="Freeform 1045"/>
          <p:cNvSpPr/>
          <p:nvPr/>
        </p:nvSpPr>
        <p:spPr>
          <a:xfrm>
            <a:off x="6477000" y="491066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7" name="Freeform 1046"/>
          <p:cNvSpPr/>
          <p:nvPr/>
        </p:nvSpPr>
        <p:spPr>
          <a:xfrm>
            <a:off x="6485467" y="491913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" name="Freeform 1047"/>
          <p:cNvSpPr/>
          <p:nvPr/>
        </p:nvSpPr>
        <p:spPr>
          <a:xfrm>
            <a:off x="6493933" y="488526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9" name="Freeform 1048"/>
          <p:cNvSpPr/>
          <p:nvPr/>
        </p:nvSpPr>
        <p:spPr>
          <a:xfrm>
            <a:off x="6468533" y="4538133"/>
            <a:ext cx="228601" cy="347135"/>
          </a:xfrm>
          <a:custGeom>
            <a:avLst/>
            <a:gdLst/>
            <a:ahLst/>
            <a:cxnLst/>
            <a:rect l="0" t="0" r="0" b="0"/>
            <a:pathLst>
              <a:path w="228601" h="347135">
                <a:moveTo>
                  <a:pt x="16934" y="254000"/>
                </a:moveTo>
                <a:lnTo>
                  <a:pt x="16934" y="245534"/>
                </a:lnTo>
                <a:lnTo>
                  <a:pt x="16934" y="228600"/>
                </a:lnTo>
                <a:lnTo>
                  <a:pt x="16934" y="203200"/>
                </a:lnTo>
                <a:lnTo>
                  <a:pt x="16934" y="177800"/>
                </a:lnTo>
                <a:lnTo>
                  <a:pt x="8467" y="143934"/>
                </a:lnTo>
                <a:lnTo>
                  <a:pt x="8467" y="118534"/>
                </a:lnTo>
                <a:lnTo>
                  <a:pt x="8467" y="101600"/>
                </a:lnTo>
                <a:lnTo>
                  <a:pt x="8467" y="76200"/>
                </a:lnTo>
                <a:lnTo>
                  <a:pt x="8467" y="59267"/>
                </a:lnTo>
                <a:lnTo>
                  <a:pt x="0" y="42334"/>
                </a:lnTo>
                <a:lnTo>
                  <a:pt x="8467" y="25400"/>
                </a:lnTo>
                <a:lnTo>
                  <a:pt x="8467" y="16934"/>
                </a:lnTo>
                <a:lnTo>
                  <a:pt x="16934" y="8467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0801" y="8467"/>
                </a:lnTo>
                <a:lnTo>
                  <a:pt x="67734" y="8467"/>
                </a:lnTo>
                <a:lnTo>
                  <a:pt x="76200" y="25400"/>
                </a:lnTo>
                <a:lnTo>
                  <a:pt x="84667" y="42334"/>
                </a:lnTo>
                <a:lnTo>
                  <a:pt x="93134" y="50800"/>
                </a:lnTo>
                <a:lnTo>
                  <a:pt x="93134" y="76200"/>
                </a:lnTo>
                <a:lnTo>
                  <a:pt x="101600" y="93134"/>
                </a:lnTo>
                <a:lnTo>
                  <a:pt x="101600" y="110067"/>
                </a:lnTo>
                <a:lnTo>
                  <a:pt x="101600" y="127000"/>
                </a:lnTo>
                <a:lnTo>
                  <a:pt x="93134" y="143934"/>
                </a:lnTo>
                <a:lnTo>
                  <a:pt x="93134" y="160867"/>
                </a:lnTo>
                <a:lnTo>
                  <a:pt x="84667" y="169334"/>
                </a:lnTo>
                <a:lnTo>
                  <a:pt x="76200" y="186267"/>
                </a:lnTo>
                <a:lnTo>
                  <a:pt x="67734" y="194734"/>
                </a:lnTo>
                <a:lnTo>
                  <a:pt x="50801" y="203200"/>
                </a:lnTo>
                <a:lnTo>
                  <a:pt x="42333" y="211667"/>
                </a:lnTo>
                <a:lnTo>
                  <a:pt x="33867" y="211667"/>
                </a:lnTo>
                <a:lnTo>
                  <a:pt x="25400" y="211667"/>
                </a:lnTo>
                <a:lnTo>
                  <a:pt x="16934" y="211667"/>
                </a:lnTo>
                <a:lnTo>
                  <a:pt x="8467" y="211667"/>
                </a:lnTo>
                <a:lnTo>
                  <a:pt x="8467" y="211667"/>
                </a:lnTo>
                <a:lnTo>
                  <a:pt x="8467" y="203200"/>
                </a:lnTo>
                <a:lnTo>
                  <a:pt x="8467" y="203200"/>
                </a:lnTo>
                <a:lnTo>
                  <a:pt x="8467" y="203200"/>
                </a:lnTo>
                <a:lnTo>
                  <a:pt x="16934" y="194734"/>
                </a:lnTo>
                <a:lnTo>
                  <a:pt x="25400" y="194734"/>
                </a:lnTo>
                <a:lnTo>
                  <a:pt x="33867" y="186267"/>
                </a:lnTo>
                <a:lnTo>
                  <a:pt x="42333" y="186267"/>
                </a:lnTo>
                <a:lnTo>
                  <a:pt x="59267" y="186267"/>
                </a:lnTo>
                <a:lnTo>
                  <a:pt x="76200" y="194734"/>
                </a:lnTo>
                <a:lnTo>
                  <a:pt x="93134" y="194734"/>
                </a:lnTo>
                <a:lnTo>
                  <a:pt x="118533" y="203200"/>
                </a:lnTo>
                <a:lnTo>
                  <a:pt x="135467" y="211667"/>
                </a:lnTo>
                <a:lnTo>
                  <a:pt x="152400" y="220134"/>
                </a:lnTo>
                <a:lnTo>
                  <a:pt x="169334" y="228600"/>
                </a:lnTo>
                <a:lnTo>
                  <a:pt x="186267" y="237067"/>
                </a:lnTo>
                <a:lnTo>
                  <a:pt x="203201" y="254000"/>
                </a:lnTo>
                <a:lnTo>
                  <a:pt x="211667" y="262467"/>
                </a:lnTo>
                <a:lnTo>
                  <a:pt x="228600" y="279400"/>
                </a:lnTo>
                <a:lnTo>
                  <a:pt x="228600" y="287867"/>
                </a:lnTo>
                <a:lnTo>
                  <a:pt x="228600" y="304800"/>
                </a:lnTo>
                <a:lnTo>
                  <a:pt x="228600" y="313267"/>
                </a:lnTo>
                <a:lnTo>
                  <a:pt x="220134" y="330200"/>
                </a:lnTo>
                <a:lnTo>
                  <a:pt x="211667" y="338667"/>
                </a:lnTo>
                <a:lnTo>
                  <a:pt x="211667" y="338667"/>
                </a:lnTo>
                <a:lnTo>
                  <a:pt x="203201" y="347134"/>
                </a:lnTo>
                <a:lnTo>
                  <a:pt x="203201" y="3471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" name="Freeform 1049"/>
          <p:cNvSpPr/>
          <p:nvPr/>
        </p:nvSpPr>
        <p:spPr>
          <a:xfrm>
            <a:off x="6451600" y="4859867"/>
            <a:ext cx="160868" cy="50801"/>
          </a:xfrm>
          <a:custGeom>
            <a:avLst/>
            <a:gdLst/>
            <a:ahLst/>
            <a:cxnLst/>
            <a:rect l="0" t="0" r="0" b="0"/>
            <a:pathLst>
              <a:path w="160868" h="50801">
                <a:moveTo>
                  <a:pt x="160867" y="50800"/>
                </a:moveTo>
                <a:lnTo>
                  <a:pt x="152400" y="50800"/>
                </a:lnTo>
                <a:lnTo>
                  <a:pt x="135466" y="50800"/>
                </a:lnTo>
                <a:lnTo>
                  <a:pt x="118533" y="50800"/>
                </a:lnTo>
                <a:lnTo>
                  <a:pt x="101600" y="50800"/>
                </a:lnTo>
                <a:lnTo>
                  <a:pt x="76200" y="50800"/>
                </a:lnTo>
                <a:lnTo>
                  <a:pt x="59266" y="50800"/>
                </a:lnTo>
                <a:lnTo>
                  <a:pt x="42333" y="50800"/>
                </a:lnTo>
                <a:lnTo>
                  <a:pt x="25400" y="42333"/>
                </a:lnTo>
                <a:lnTo>
                  <a:pt x="16933" y="42333"/>
                </a:lnTo>
                <a:lnTo>
                  <a:pt x="8467" y="25400"/>
                </a:lnTo>
                <a:lnTo>
                  <a:pt x="0" y="16933"/>
                </a:ln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1" name="Freeform 1050"/>
          <p:cNvSpPr/>
          <p:nvPr/>
        </p:nvSpPr>
        <p:spPr>
          <a:xfrm>
            <a:off x="6781800" y="4614333"/>
            <a:ext cx="25401" cy="186268"/>
          </a:xfrm>
          <a:custGeom>
            <a:avLst/>
            <a:gdLst/>
            <a:ahLst/>
            <a:cxnLst/>
            <a:rect l="0" t="0" r="0" b="0"/>
            <a:pathLst>
              <a:path w="25401" h="1862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8467" y="42334"/>
                </a:lnTo>
                <a:lnTo>
                  <a:pt x="8467" y="59267"/>
                </a:lnTo>
                <a:lnTo>
                  <a:pt x="8467" y="84667"/>
                </a:lnTo>
                <a:lnTo>
                  <a:pt x="16933" y="110067"/>
                </a:lnTo>
                <a:lnTo>
                  <a:pt x="25400" y="135467"/>
                </a:lnTo>
                <a:lnTo>
                  <a:pt x="25400" y="160867"/>
                </a:lnTo>
                <a:lnTo>
                  <a:pt x="25400" y="160867"/>
                </a:lnTo>
                <a:lnTo>
                  <a:pt x="25400" y="186267"/>
                </a:lnTo>
                <a:lnTo>
                  <a:pt x="25400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Freeform 1051"/>
          <p:cNvSpPr/>
          <p:nvPr/>
        </p:nvSpPr>
        <p:spPr>
          <a:xfrm>
            <a:off x="6807200" y="4876800"/>
            <a:ext cx="8467" cy="42334"/>
          </a:xfrm>
          <a:custGeom>
            <a:avLst/>
            <a:gdLst/>
            <a:ahLst/>
            <a:cxnLst/>
            <a:rect l="0" t="0" r="0" b="0"/>
            <a:pathLst>
              <a:path w="8467" h="42334">
                <a:moveTo>
                  <a:pt x="0" y="0"/>
                </a:moveTo>
                <a:lnTo>
                  <a:pt x="0" y="8467"/>
                </a:lnTo>
                <a:lnTo>
                  <a:pt x="8466" y="16933"/>
                </a:lnTo>
                <a:lnTo>
                  <a:pt x="8466" y="33867"/>
                </a:lnTo>
                <a:lnTo>
                  <a:pt x="8466" y="42333"/>
                </a:lnTo>
                <a:lnTo>
                  <a:pt x="8466" y="42333"/>
                </a:lnTo>
                <a:lnTo>
                  <a:pt x="8466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25400"/>
                </a:lnTo>
                <a:lnTo>
                  <a:pt x="0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3" name="Freeform 1052"/>
          <p:cNvSpPr/>
          <p:nvPr/>
        </p:nvSpPr>
        <p:spPr>
          <a:xfrm>
            <a:off x="6739466" y="4588933"/>
            <a:ext cx="237069" cy="364068"/>
          </a:xfrm>
          <a:custGeom>
            <a:avLst/>
            <a:gdLst/>
            <a:ahLst/>
            <a:cxnLst/>
            <a:rect l="0" t="0" r="0" b="0"/>
            <a:pathLst>
              <a:path w="237069" h="364068">
                <a:moveTo>
                  <a:pt x="16934" y="0"/>
                </a:moveTo>
                <a:lnTo>
                  <a:pt x="16934" y="0"/>
                </a:lnTo>
                <a:lnTo>
                  <a:pt x="25401" y="0"/>
                </a:lnTo>
                <a:lnTo>
                  <a:pt x="25401" y="0"/>
                </a:lnTo>
                <a:lnTo>
                  <a:pt x="42334" y="8467"/>
                </a:lnTo>
                <a:lnTo>
                  <a:pt x="50801" y="8467"/>
                </a:lnTo>
                <a:lnTo>
                  <a:pt x="67734" y="16934"/>
                </a:lnTo>
                <a:lnTo>
                  <a:pt x="76200" y="25400"/>
                </a:lnTo>
                <a:lnTo>
                  <a:pt x="93134" y="42334"/>
                </a:lnTo>
                <a:lnTo>
                  <a:pt x="118534" y="59267"/>
                </a:lnTo>
                <a:lnTo>
                  <a:pt x="135467" y="76200"/>
                </a:lnTo>
                <a:lnTo>
                  <a:pt x="152400" y="101600"/>
                </a:lnTo>
                <a:lnTo>
                  <a:pt x="177801" y="127000"/>
                </a:lnTo>
                <a:lnTo>
                  <a:pt x="194734" y="152400"/>
                </a:lnTo>
                <a:lnTo>
                  <a:pt x="203201" y="177800"/>
                </a:lnTo>
                <a:lnTo>
                  <a:pt x="211667" y="211667"/>
                </a:lnTo>
                <a:lnTo>
                  <a:pt x="228600" y="237067"/>
                </a:lnTo>
                <a:lnTo>
                  <a:pt x="237068" y="262467"/>
                </a:lnTo>
                <a:lnTo>
                  <a:pt x="237068" y="287867"/>
                </a:lnTo>
                <a:lnTo>
                  <a:pt x="237068" y="313267"/>
                </a:lnTo>
                <a:lnTo>
                  <a:pt x="237068" y="330200"/>
                </a:lnTo>
                <a:lnTo>
                  <a:pt x="228600" y="338667"/>
                </a:lnTo>
                <a:lnTo>
                  <a:pt x="220134" y="355600"/>
                </a:lnTo>
                <a:lnTo>
                  <a:pt x="203201" y="355600"/>
                </a:lnTo>
                <a:lnTo>
                  <a:pt x="186267" y="364067"/>
                </a:lnTo>
                <a:lnTo>
                  <a:pt x="169334" y="364067"/>
                </a:lnTo>
                <a:lnTo>
                  <a:pt x="152400" y="364067"/>
                </a:lnTo>
                <a:lnTo>
                  <a:pt x="127001" y="364067"/>
                </a:lnTo>
                <a:lnTo>
                  <a:pt x="101601" y="355600"/>
                </a:lnTo>
                <a:lnTo>
                  <a:pt x="84668" y="347134"/>
                </a:lnTo>
                <a:lnTo>
                  <a:pt x="59267" y="338667"/>
                </a:lnTo>
                <a:lnTo>
                  <a:pt x="42334" y="330200"/>
                </a:lnTo>
                <a:lnTo>
                  <a:pt x="25401" y="330200"/>
                </a:lnTo>
                <a:lnTo>
                  <a:pt x="16934" y="313267"/>
                </a:lnTo>
                <a:lnTo>
                  <a:pt x="0" y="313267"/>
                </a:lnTo>
                <a:lnTo>
                  <a:pt x="0" y="296334"/>
                </a:lnTo>
                <a:lnTo>
                  <a:pt x="0" y="296334"/>
                </a:lnTo>
                <a:lnTo>
                  <a:pt x="0" y="287867"/>
                </a:lnTo>
                <a:lnTo>
                  <a:pt x="0" y="287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4" name="Freeform 1053"/>
          <p:cNvSpPr/>
          <p:nvPr/>
        </p:nvSpPr>
        <p:spPr>
          <a:xfrm>
            <a:off x="6434667" y="4436533"/>
            <a:ext cx="491067" cy="16935"/>
          </a:xfrm>
          <a:custGeom>
            <a:avLst/>
            <a:gdLst/>
            <a:ahLst/>
            <a:cxnLst/>
            <a:rect l="0" t="0" r="0" b="0"/>
            <a:pathLst>
              <a:path w="491067" h="16935">
                <a:moveTo>
                  <a:pt x="491066" y="0"/>
                </a:moveTo>
                <a:lnTo>
                  <a:pt x="491066" y="0"/>
                </a:lnTo>
                <a:lnTo>
                  <a:pt x="482600" y="0"/>
                </a:lnTo>
                <a:lnTo>
                  <a:pt x="482600" y="0"/>
                </a:lnTo>
                <a:lnTo>
                  <a:pt x="482600" y="0"/>
                </a:lnTo>
                <a:lnTo>
                  <a:pt x="482600" y="8467"/>
                </a:lnTo>
                <a:lnTo>
                  <a:pt x="474133" y="8467"/>
                </a:lnTo>
                <a:lnTo>
                  <a:pt x="465667" y="16934"/>
                </a:lnTo>
                <a:lnTo>
                  <a:pt x="457199" y="16934"/>
                </a:lnTo>
                <a:lnTo>
                  <a:pt x="440266" y="16934"/>
                </a:lnTo>
                <a:lnTo>
                  <a:pt x="423333" y="16934"/>
                </a:lnTo>
                <a:lnTo>
                  <a:pt x="397933" y="16934"/>
                </a:lnTo>
                <a:lnTo>
                  <a:pt x="372533" y="16934"/>
                </a:lnTo>
                <a:lnTo>
                  <a:pt x="338666" y="16934"/>
                </a:lnTo>
                <a:lnTo>
                  <a:pt x="304799" y="16934"/>
                </a:lnTo>
                <a:lnTo>
                  <a:pt x="270933" y="16934"/>
                </a:lnTo>
                <a:lnTo>
                  <a:pt x="228599" y="8467"/>
                </a:lnTo>
                <a:lnTo>
                  <a:pt x="194733" y="8467"/>
                </a:lnTo>
                <a:lnTo>
                  <a:pt x="160867" y="8467"/>
                </a:lnTo>
                <a:lnTo>
                  <a:pt x="118533" y="8467"/>
                </a:lnTo>
                <a:lnTo>
                  <a:pt x="84667" y="8467"/>
                </a:lnTo>
                <a:lnTo>
                  <a:pt x="59266" y="8467"/>
                </a:lnTo>
                <a:lnTo>
                  <a:pt x="33866" y="8467"/>
                </a:lnTo>
                <a:lnTo>
                  <a:pt x="16933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0" y="8467"/>
                </a:lnTo>
                <a:lnTo>
                  <a:pt x="0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5" name="Freeform 1054"/>
          <p:cNvSpPr/>
          <p:nvPr/>
        </p:nvSpPr>
        <p:spPr>
          <a:xfrm>
            <a:off x="3970867" y="5418667"/>
            <a:ext cx="194734" cy="389467"/>
          </a:xfrm>
          <a:custGeom>
            <a:avLst/>
            <a:gdLst/>
            <a:ahLst/>
            <a:cxnLst/>
            <a:rect l="0" t="0" r="0" b="0"/>
            <a:pathLst>
              <a:path w="194734" h="389467">
                <a:moveTo>
                  <a:pt x="8466" y="67733"/>
                </a:moveTo>
                <a:lnTo>
                  <a:pt x="8466" y="67733"/>
                </a:lnTo>
                <a:lnTo>
                  <a:pt x="8466" y="76200"/>
                </a:lnTo>
                <a:lnTo>
                  <a:pt x="8466" y="76200"/>
                </a:lnTo>
                <a:lnTo>
                  <a:pt x="8466" y="76200"/>
                </a:lnTo>
                <a:lnTo>
                  <a:pt x="8466" y="84666"/>
                </a:lnTo>
                <a:lnTo>
                  <a:pt x="16933" y="93133"/>
                </a:lnTo>
                <a:lnTo>
                  <a:pt x="16933" y="101600"/>
                </a:lnTo>
                <a:lnTo>
                  <a:pt x="16933" y="118533"/>
                </a:lnTo>
                <a:lnTo>
                  <a:pt x="16933" y="135466"/>
                </a:lnTo>
                <a:lnTo>
                  <a:pt x="16933" y="152400"/>
                </a:lnTo>
                <a:lnTo>
                  <a:pt x="16933" y="177800"/>
                </a:lnTo>
                <a:lnTo>
                  <a:pt x="16933" y="194733"/>
                </a:lnTo>
                <a:lnTo>
                  <a:pt x="16933" y="220133"/>
                </a:lnTo>
                <a:lnTo>
                  <a:pt x="16933" y="245533"/>
                </a:lnTo>
                <a:lnTo>
                  <a:pt x="16933" y="270933"/>
                </a:lnTo>
                <a:lnTo>
                  <a:pt x="16933" y="296333"/>
                </a:lnTo>
                <a:lnTo>
                  <a:pt x="16933" y="313266"/>
                </a:lnTo>
                <a:lnTo>
                  <a:pt x="16933" y="338666"/>
                </a:lnTo>
                <a:lnTo>
                  <a:pt x="16933" y="355600"/>
                </a:lnTo>
                <a:lnTo>
                  <a:pt x="16933" y="364066"/>
                </a:lnTo>
                <a:lnTo>
                  <a:pt x="16933" y="372533"/>
                </a:lnTo>
                <a:lnTo>
                  <a:pt x="16933" y="381000"/>
                </a:lnTo>
                <a:lnTo>
                  <a:pt x="16933" y="389466"/>
                </a:lnTo>
                <a:lnTo>
                  <a:pt x="16933" y="381000"/>
                </a:lnTo>
                <a:lnTo>
                  <a:pt x="16933" y="381000"/>
                </a:lnTo>
                <a:lnTo>
                  <a:pt x="16933" y="372533"/>
                </a:lnTo>
                <a:lnTo>
                  <a:pt x="16933" y="355600"/>
                </a:lnTo>
                <a:lnTo>
                  <a:pt x="16933" y="338666"/>
                </a:lnTo>
                <a:lnTo>
                  <a:pt x="8466" y="321733"/>
                </a:lnTo>
                <a:lnTo>
                  <a:pt x="8466" y="296333"/>
                </a:lnTo>
                <a:lnTo>
                  <a:pt x="8466" y="270933"/>
                </a:lnTo>
                <a:lnTo>
                  <a:pt x="8466" y="245533"/>
                </a:lnTo>
                <a:lnTo>
                  <a:pt x="8466" y="220133"/>
                </a:lnTo>
                <a:lnTo>
                  <a:pt x="0" y="186266"/>
                </a:lnTo>
                <a:lnTo>
                  <a:pt x="0" y="160866"/>
                </a:lnTo>
                <a:lnTo>
                  <a:pt x="0" y="135466"/>
                </a:lnTo>
                <a:lnTo>
                  <a:pt x="0" y="110066"/>
                </a:lnTo>
                <a:lnTo>
                  <a:pt x="0" y="93133"/>
                </a:lnTo>
                <a:lnTo>
                  <a:pt x="8466" y="67733"/>
                </a:lnTo>
                <a:lnTo>
                  <a:pt x="8466" y="50800"/>
                </a:lnTo>
                <a:lnTo>
                  <a:pt x="16933" y="33866"/>
                </a:lnTo>
                <a:lnTo>
                  <a:pt x="16933" y="16933"/>
                </a:lnTo>
                <a:lnTo>
                  <a:pt x="25400" y="8466"/>
                </a:lnTo>
                <a:lnTo>
                  <a:pt x="33866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76200" y="0"/>
                </a:lnTo>
                <a:lnTo>
                  <a:pt x="84666" y="16933"/>
                </a:lnTo>
                <a:lnTo>
                  <a:pt x="101600" y="25400"/>
                </a:lnTo>
                <a:lnTo>
                  <a:pt x="110066" y="42333"/>
                </a:lnTo>
                <a:lnTo>
                  <a:pt x="118533" y="59266"/>
                </a:lnTo>
                <a:lnTo>
                  <a:pt x="127000" y="76200"/>
                </a:lnTo>
                <a:lnTo>
                  <a:pt x="135466" y="93133"/>
                </a:lnTo>
                <a:lnTo>
                  <a:pt x="143933" y="118533"/>
                </a:lnTo>
                <a:lnTo>
                  <a:pt x="152400" y="143933"/>
                </a:lnTo>
                <a:lnTo>
                  <a:pt x="160866" y="169333"/>
                </a:lnTo>
                <a:lnTo>
                  <a:pt x="169333" y="203200"/>
                </a:lnTo>
                <a:lnTo>
                  <a:pt x="177800" y="220133"/>
                </a:lnTo>
                <a:lnTo>
                  <a:pt x="186266" y="245533"/>
                </a:lnTo>
                <a:lnTo>
                  <a:pt x="186266" y="279400"/>
                </a:lnTo>
                <a:lnTo>
                  <a:pt x="186266" y="296333"/>
                </a:lnTo>
                <a:lnTo>
                  <a:pt x="194733" y="321733"/>
                </a:lnTo>
                <a:lnTo>
                  <a:pt x="194733" y="338666"/>
                </a:lnTo>
                <a:lnTo>
                  <a:pt x="194733" y="364066"/>
                </a:lnTo>
                <a:lnTo>
                  <a:pt x="194733" y="372533"/>
                </a:lnTo>
                <a:lnTo>
                  <a:pt x="194733" y="389466"/>
                </a:lnTo>
                <a:lnTo>
                  <a:pt x="194733" y="389466"/>
                </a:lnTo>
                <a:lnTo>
                  <a:pt x="194733" y="389466"/>
                </a:lnTo>
                <a:lnTo>
                  <a:pt x="186266" y="389466"/>
                </a:lnTo>
                <a:lnTo>
                  <a:pt x="186266" y="389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6" name="Freeform 1055"/>
          <p:cNvSpPr/>
          <p:nvPr/>
        </p:nvSpPr>
        <p:spPr>
          <a:xfrm>
            <a:off x="3945467" y="5604933"/>
            <a:ext cx="194734" cy="50801"/>
          </a:xfrm>
          <a:custGeom>
            <a:avLst/>
            <a:gdLst/>
            <a:ahLst/>
            <a:cxnLst/>
            <a:rect l="0" t="0" r="0" b="0"/>
            <a:pathLst>
              <a:path w="194734" h="50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16933" y="16934"/>
                </a:lnTo>
                <a:lnTo>
                  <a:pt x="33866" y="16934"/>
                </a:lnTo>
                <a:lnTo>
                  <a:pt x="50800" y="25400"/>
                </a:lnTo>
                <a:lnTo>
                  <a:pt x="67733" y="33867"/>
                </a:lnTo>
                <a:lnTo>
                  <a:pt x="93133" y="33867"/>
                </a:lnTo>
                <a:lnTo>
                  <a:pt x="118533" y="42334"/>
                </a:lnTo>
                <a:lnTo>
                  <a:pt x="135466" y="42334"/>
                </a:lnTo>
                <a:lnTo>
                  <a:pt x="160866" y="50800"/>
                </a:lnTo>
                <a:lnTo>
                  <a:pt x="177800" y="42334"/>
                </a:lnTo>
                <a:lnTo>
                  <a:pt x="177800" y="42334"/>
                </a:lnTo>
                <a:lnTo>
                  <a:pt x="194733" y="42334"/>
                </a:lnTo>
                <a:lnTo>
                  <a:pt x="194733" y="42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7" name="Freeform 1056"/>
          <p:cNvSpPr/>
          <p:nvPr/>
        </p:nvSpPr>
        <p:spPr>
          <a:xfrm>
            <a:off x="4191000" y="5486400"/>
            <a:ext cx="237068" cy="355601"/>
          </a:xfrm>
          <a:custGeom>
            <a:avLst/>
            <a:gdLst/>
            <a:ahLst/>
            <a:cxnLst/>
            <a:rect l="0" t="0" r="0" b="0"/>
            <a:pathLst>
              <a:path w="237068" h="355601">
                <a:moveTo>
                  <a:pt x="186267" y="67733"/>
                </a:moveTo>
                <a:lnTo>
                  <a:pt x="186267" y="59267"/>
                </a:lnTo>
                <a:lnTo>
                  <a:pt x="186267" y="59267"/>
                </a:lnTo>
                <a:lnTo>
                  <a:pt x="186267" y="50800"/>
                </a:lnTo>
                <a:lnTo>
                  <a:pt x="177800" y="42333"/>
                </a:lnTo>
                <a:lnTo>
                  <a:pt x="177800" y="42333"/>
                </a:lnTo>
                <a:lnTo>
                  <a:pt x="169333" y="25400"/>
                </a:lnTo>
                <a:lnTo>
                  <a:pt x="160867" y="25400"/>
                </a:lnTo>
                <a:lnTo>
                  <a:pt x="152400" y="8467"/>
                </a:lnTo>
                <a:lnTo>
                  <a:pt x="143933" y="8467"/>
                </a:lnTo>
                <a:lnTo>
                  <a:pt x="135467" y="0"/>
                </a:lnTo>
                <a:lnTo>
                  <a:pt x="127000" y="0"/>
                </a:lnTo>
                <a:lnTo>
                  <a:pt x="110067" y="0"/>
                </a:lnTo>
                <a:lnTo>
                  <a:pt x="93133" y="8467"/>
                </a:lnTo>
                <a:lnTo>
                  <a:pt x="76200" y="8467"/>
                </a:lnTo>
                <a:lnTo>
                  <a:pt x="67733" y="16933"/>
                </a:lnTo>
                <a:lnTo>
                  <a:pt x="50800" y="25400"/>
                </a:lnTo>
                <a:lnTo>
                  <a:pt x="33867" y="42333"/>
                </a:lnTo>
                <a:lnTo>
                  <a:pt x="25400" y="59267"/>
                </a:lnTo>
                <a:lnTo>
                  <a:pt x="16933" y="76200"/>
                </a:lnTo>
                <a:lnTo>
                  <a:pt x="8467" y="93133"/>
                </a:lnTo>
                <a:lnTo>
                  <a:pt x="0" y="118533"/>
                </a:lnTo>
                <a:lnTo>
                  <a:pt x="0" y="135467"/>
                </a:lnTo>
                <a:lnTo>
                  <a:pt x="8467" y="160867"/>
                </a:lnTo>
                <a:lnTo>
                  <a:pt x="8467" y="186267"/>
                </a:lnTo>
                <a:lnTo>
                  <a:pt x="25400" y="211667"/>
                </a:lnTo>
                <a:lnTo>
                  <a:pt x="33867" y="228600"/>
                </a:lnTo>
                <a:lnTo>
                  <a:pt x="59267" y="254000"/>
                </a:lnTo>
                <a:lnTo>
                  <a:pt x="76200" y="270933"/>
                </a:lnTo>
                <a:lnTo>
                  <a:pt x="93133" y="296333"/>
                </a:lnTo>
                <a:lnTo>
                  <a:pt x="118533" y="313267"/>
                </a:lnTo>
                <a:lnTo>
                  <a:pt x="143933" y="330200"/>
                </a:lnTo>
                <a:lnTo>
                  <a:pt x="169333" y="338667"/>
                </a:lnTo>
                <a:lnTo>
                  <a:pt x="194733" y="347133"/>
                </a:lnTo>
                <a:lnTo>
                  <a:pt x="211667" y="355600"/>
                </a:lnTo>
                <a:lnTo>
                  <a:pt x="228600" y="347133"/>
                </a:lnTo>
                <a:lnTo>
                  <a:pt x="228600" y="347133"/>
                </a:lnTo>
                <a:lnTo>
                  <a:pt x="237067" y="347133"/>
                </a:lnTo>
                <a:lnTo>
                  <a:pt x="237067" y="347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8" name="Freeform 1057"/>
          <p:cNvSpPr/>
          <p:nvPr/>
        </p:nvSpPr>
        <p:spPr>
          <a:xfrm>
            <a:off x="3894667" y="5257800"/>
            <a:ext cx="364067" cy="42334"/>
          </a:xfrm>
          <a:custGeom>
            <a:avLst/>
            <a:gdLst/>
            <a:ahLst/>
            <a:cxnLst/>
            <a:rect l="0" t="0" r="0" b="0"/>
            <a:pathLst>
              <a:path w="364067" h="42334">
                <a:moveTo>
                  <a:pt x="364066" y="0"/>
                </a:moveTo>
                <a:lnTo>
                  <a:pt x="364066" y="0"/>
                </a:lnTo>
                <a:lnTo>
                  <a:pt x="364066" y="8467"/>
                </a:lnTo>
                <a:lnTo>
                  <a:pt x="364066" y="8467"/>
                </a:lnTo>
                <a:lnTo>
                  <a:pt x="364066" y="16933"/>
                </a:lnTo>
                <a:lnTo>
                  <a:pt x="355600" y="16933"/>
                </a:lnTo>
                <a:lnTo>
                  <a:pt x="347133" y="16933"/>
                </a:lnTo>
                <a:lnTo>
                  <a:pt x="330200" y="25400"/>
                </a:lnTo>
                <a:lnTo>
                  <a:pt x="321733" y="25400"/>
                </a:lnTo>
                <a:lnTo>
                  <a:pt x="304800" y="25400"/>
                </a:lnTo>
                <a:lnTo>
                  <a:pt x="279400" y="33867"/>
                </a:lnTo>
                <a:lnTo>
                  <a:pt x="262466" y="33867"/>
                </a:lnTo>
                <a:lnTo>
                  <a:pt x="237066" y="33867"/>
                </a:lnTo>
                <a:lnTo>
                  <a:pt x="211666" y="33867"/>
                </a:lnTo>
                <a:lnTo>
                  <a:pt x="177800" y="33867"/>
                </a:lnTo>
                <a:lnTo>
                  <a:pt x="152400" y="33867"/>
                </a:lnTo>
                <a:lnTo>
                  <a:pt x="127000" y="42333"/>
                </a:lnTo>
                <a:lnTo>
                  <a:pt x="101600" y="42333"/>
                </a:lnTo>
                <a:lnTo>
                  <a:pt x="76200" y="42333"/>
                </a:lnTo>
                <a:lnTo>
                  <a:pt x="50800" y="42333"/>
                </a:lnTo>
                <a:lnTo>
                  <a:pt x="33866" y="42333"/>
                </a:lnTo>
                <a:lnTo>
                  <a:pt x="16933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9" name="Freeform 1058"/>
          <p:cNvSpPr/>
          <p:nvPr/>
        </p:nvSpPr>
        <p:spPr>
          <a:xfrm>
            <a:off x="4572000" y="5825067"/>
            <a:ext cx="42334" cy="237067"/>
          </a:xfrm>
          <a:custGeom>
            <a:avLst/>
            <a:gdLst/>
            <a:ahLst/>
            <a:cxnLst/>
            <a:rect l="0" t="0" r="0" b="0"/>
            <a:pathLst>
              <a:path w="42334" h="2370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25400" y="16933"/>
                </a:lnTo>
                <a:lnTo>
                  <a:pt x="33867" y="25400"/>
                </a:lnTo>
                <a:lnTo>
                  <a:pt x="33867" y="33866"/>
                </a:lnTo>
                <a:lnTo>
                  <a:pt x="42333" y="42333"/>
                </a:lnTo>
                <a:lnTo>
                  <a:pt x="42333" y="59266"/>
                </a:lnTo>
                <a:lnTo>
                  <a:pt x="42333" y="67733"/>
                </a:lnTo>
                <a:lnTo>
                  <a:pt x="42333" y="84666"/>
                </a:lnTo>
                <a:lnTo>
                  <a:pt x="42333" y="101600"/>
                </a:lnTo>
                <a:lnTo>
                  <a:pt x="42333" y="118533"/>
                </a:lnTo>
                <a:lnTo>
                  <a:pt x="33867" y="143933"/>
                </a:lnTo>
                <a:lnTo>
                  <a:pt x="33867" y="160866"/>
                </a:lnTo>
                <a:lnTo>
                  <a:pt x="25400" y="177800"/>
                </a:lnTo>
                <a:lnTo>
                  <a:pt x="25400" y="194733"/>
                </a:lnTo>
                <a:lnTo>
                  <a:pt x="16933" y="211666"/>
                </a:lnTo>
                <a:lnTo>
                  <a:pt x="8467" y="228600"/>
                </a:lnTo>
                <a:lnTo>
                  <a:pt x="8467" y="237066"/>
                </a:lnTo>
                <a:lnTo>
                  <a:pt x="8467" y="237066"/>
                </a:lnTo>
                <a:lnTo>
                  <a:pt x="0" y="237066"/>
                </a:lnTo>
                <a:lnTo>
                  <a:pt x="0" y="237066"/>
                </a:lnTo>
                <a:lnTo>
                  <a:pt x="8467" y="237066"/>
                </a:lnTo>
                <a:lnTo>
                  <a:pt x="8467" y="237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0" name="Freeform 1059"/>
          <p:cNvSpPr/>
          <p:nvPr/>
        </p:nvSpPr>
        <p:spPr>
          <a:xfrm>
            <a:off x="4809067" y="5579533"/>
            <a:ext cx="42334" cy="338668"/>
          </a:xfrm>
          <a:custGeom>
            <a:avLst/>
            <a:gdLst/>
            <a:ahLst/>
            <a:cxnLst/>
            <a:rect l="0" t="0" r="0" b="0"/>
            <a:pathLst>
              <a:path w="42334" h="3386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42334"/>
                </a:lnTo>
                <a:lnTo>
                  <a:pt x="8466" y="50800"/>
                </a:lnTo>
                <a:lnTo>
                  <a:pt x="16933" y="67734"/>
                </a:lnTo>
                <a:lnTo>
                  <a:pt x="16933" y="84667"/>
                </a:lnTo>
                <a:lnTo>
                  <a:pt x="16933" y="110067"/>
                </a:lnTo>
                <a:lnTo>
                  <a:pt x="25400" y="127000"/>
                </a:lnTo>
                <a:lnTo>
                  <a:pt x="25400" y="152400"/>
                </a:lnTo>
                <a:lnTo>
                  <a:pt x="25400" y="177800"/>
                </a:lnTo>
                <a:lnTo>
                  <a:pt x="33866" y="203200"/>
                </a:lnTo>
                <a:lnTo>
                  <a:pt x="33866" y="228600"/>
                </a:lnTo>
                <a:lnTo>
                  <a:pt x="33866" y="254000"/>
                </a:lnTo>
                <a:lnTo>
                  <a:pt x="33866" y="270934"/>
                </a:lnTo>
                <a:lnTo>
                  <a:pt x="42333" y="296334"/>
                </a:lnTo>
                <a:lnTo>
                  <a:pt x="42333" y="313267"/>
                </a:lnTo>
                <a:lnTo>
                  <a:pt x="42333" y="321734"/>
                </a:lnTo>
                <a:lnTo>
                  <a:pt x="42333" y="330200"/>
                </a:lnTo>
                <a:lnTo>
                  <a:pt x="33866" y="338667"/>
                </a:lnTo>
                <a:lnTo>
                  <a:pt x="33866" y="338667"/>
                </a:lnTo>
                <a:lnTo>
                  <a:pt x="25400" y="330200"/>
                </a:lnTo>
                <a:lnTo>
                  <a:pt x="25400" y="321734"/>
                </a:lnTo>
                <a:lnTo>
                  <a:pt x="25400" y="321734"/>
                </a:lnTo>
                <a:lnTo>
                  <a:pt x="16933" y="304800"/>
                </a:lnTo>
                <a:lnTo>
                  <a:pt x="16933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1" name="Freeform 1060"/>
          <p:cNvSpPr/>
          <p:nvPr/>
        </p:nvSpPr>
        <p:spPr>
          <a:xfrm>
            <a:off x="4758267" y="5494867"/>
            <a:ext cx="321734" cy="431801"/>
          </a:xfrm>
          <a:custGeom>
            <a:avLst/>
            <a:gdLst/>
            <a:ahLst/>
            <a:cxnLst/>
            <a:rect l="0" t="0" r="0" b="0"/>
            <a:pathLst>
              <a:path w="321734" h="431801">
                <a:moveTo>
                  <a:pt x="8466" y="110066"/>
                </a:moveTo>
                <a:lnTo>
                  <a:pt x="8466" y="101600"/>
                </a:lnTo>
                <a:lnTo>
                  <a:pt x="0" y="93133"/>
                </a:lnTo>
                <a:lnTo>
                  <a:pt x="0" y="84666"/>
                </a:lnTo>
                <a:lnTo>
                  <a:pt x="0" y="67733"/>
                </a:lnTo>
                <a:lnTo>
                  <a:pt x="0" y="50800"/>
                </a:lnTo>
                <a:lnTo>
                  <a:pt x="8466" y="33866"/>
                </a:lnTo>
                <a:lnTo>
                  <a:pt x="16933" y="25400"/>
                </a:lnTo>
                <a:lnTo>
                  <a:pt x="25400" y="16933"/>
                </a:lnTo>
                <a:lnTo>
                  <a:pt x="42333" y="8466"/>
                </a:lnTo>
                <a:lnTo>
                  <a:pt x="50800" y="8466"/>
                </a:lnTo>
                <a:lnTo>
                  <a:pt x="67733" y="0"/>
                </a:lnTo>
                <a:lnTo>
                  <a:pt x="84666" y="8466"/>
                </a:lnTo>
                <a:lnTo>
                  <a:pt x="101600" y="8466"/>
                </a:lnTo>
                <a:lnTo>
                  <a:pt x="118533" y="16933"/>
                </a:lnTo>
                <a:lnTo>
                  <a:pt x="135466" y="16933"/>
                </a:lnTo>
                <a:lnTo>
                  <a:pt x="152400" y="33866"/>
                </a:lnTo>
                <a:lnTo>
                  <a:pt x="169333" y="42333"/>
                </a:lnTo>
                <a:lnTo>
                  <a:pt x="177800" y="50800"/>
                </a:lnTo>
                <a:lnTo>
                  <a:pt x="186266" y="67733"/>
                </a:lnTo>
                <a:lnTo>
                  <a:pt x="194733" y="76200"/>
                </a:lnTo>
                <a:lnTo>
                  <a:pt x="194733" y="93133"/>
                </a:lnTo>
                <a:lnTo>
                  <a:pt x="194733" y="101600"/>
                </a:lnTo>
                <a:lnTo>
                  <a:pt x="186266" y="110066"/>
                </a:lnTo>
                <a:lnTo>
                  <a:pt x="186266" y="127000"/>
                </a:lnTo>
                <a:lnTo>
                  <a:pt x="177800" y="127000"/>
                </a:lnTo>
                <a:lnTo>
                  <a:pt x="160866" y="135466"/>
                </a:lnTo>
                <a:lnTo>
                  <a:pt x="152400" y="143933"/>
                </a:lnTo>
                <a:lnTo>
                  <a:pt x="135466" y="152400"/>
                </a:lnTo>
                <a:lnTo>
                  <a:pt x="118533" y="152400"/>
                </a:lnTo>
                <a:lnTo>
                  <a:pt x="110066" y="160866"/>
                </a:lnTo>
                <a:lnTo>
                  <a:pt x="93133" y="160866"/>
                </a:lnTo>
                <a:lnTo>
                  <a:pt x="84666" y="160866"/>
                </a:lnTo>
                <a:lnTo>
                  <a:pt x="76200" y="160866"/>
                </a:lnTo>
                <a:lnTo>
                  <a:pt x="67733" y="160866"/>
                </a:lnTo>
                <a:lnTo>
                  <a:pt x="67733" y="160866"/>
                </a:lnTo>
                <a:lnTo>
                  <a:pt x="67733" y="160866"/>
                </a:lnTo>
                <a:lnTo>
                  <a:pt x="67733" y="160866"/>
                </a:lnTo>
                <a:lnTo>
                  <a:pt x="67733" y="169333"/>
                </a:lnTo>
                <a:lnTo>
                  <a:pt x="76200" y="169333"/>
                </a:lnTo>
                <a:lnTo>
                  <a:pt x="84666" y="169333"/>
                </a:lnTo>
                <a:lnTo>
                  <a:pt x="93133" y="177800"/>
                </a:lnTo>
                <a:lnTo>
                  <a:pt x="101600" y="177800"/>
                </a:lnTo>
                <a:lnTo>
                  <a:pt x="110066" y="186266"/>
                </a:lnTo>
                <a:lnTo>
                  <a:pt x="127000" y="186266"/>
                </a:lnTo>
                <a:lnTo>
                  <a:pt x="143933" y="194733"/>
                </a:lnTo>
                <a:lnTo>
                  <a:pt x="160866" y="203200"/>
                </a:lnTo>
                <a:lnTo>
                  <a:pt x="169333" y="203200"/>
                </a:lnTo>
                <a:lnTo>
                  <a:pt x="186266" y="211666"/>
                </a:lnTo>
                <a:lnTo>
                  <a:pt x="203200" y="220133"/>
                </a:lnTo>
                <a:lnTo>
                  <a:pt x="220133" y="228600"/>
                </a:lnTo>
                <a:lnTo>
                  <a:pt x="237066" y="237066"/>
                </a:lnTo>
                <a:lnTo>
                  <a:pt x="254000" y="245533"/>
                </a:lnTo>
                <a:lnTo>
                  <a:pt x="270933" y="262466"/>
                </a:lnTo>
                <a:lnTo>
                  <a:pt x="287866" y="279400"/>
                </a:lnTo>
                <a:lnTo>
                  <a:pt x="296333" y="287866"/>
                </a:lnTo>
                <a:lnTo>
                  <a:pt x="313266" y="304800"/>
                </a:lnTo>
                <a:lnTo>
                  <a:pt x="321733" y="321733"/>
                </a:lnTo>
                <a:lnTo>
                  <a:pt x="321733" y="338666"/>
                </a:lnTo>
                <a:lnTo>
                  <a:pt x="321733" y="355600"/>
                </a:lnTo>
                <a:lnTo>
                  <a:pt x="321733" y="372533"/>
                </a:lnTo>
                <a:lnTo>
                  <a:pt x="321733" y="381000"/>
                </a:lnTo>
                <a:lnTo>
                  <a:pt x="321733" y="397933"/>
                </a:lnTo>
                <a:lnTo>
                  <a:pt x="313266" y="406400"/>
                </a:lnTo>
                <a:lnTo>
                  <a:pt x="304800" y="414866"/>
                </a:lnTo>
                <a:lnTo>
                  <a:pt x="287866" y="423333"/>
                </a:lnTo>
                <a:lnTo>
                  <a:pt x="270933" y="423333"/>
                </a:lnTo>
                <a:lnTo>
                  <a:pt x="254000" y="431800"/>
                </a:lnTo>
                <a:lnTo>
                  <a:pt x="237066" y="431800"/>
                </a:lnTo>
                <a:lnTo>
                  <a:pt x="220133" y="423333"/>
                </a:lnTo>
                <a:lnTo>
                  <a:pt x="194733" y="423333"/>
                </a:lnTo>
                <a:lnTo>
                  <a:pt x="169333" y="414866"/>
                </a:lnTo>
                <a:lnTo>
                  <a:pt x="152400" y="406400"/>
                </a:lnTo>
                <a:lnTo>
                  <a:pt x="127000" y="397933"/>
                </a:lnTo>
                <a:lnTo>
                  <a:pt x="110066" y="389466"/>
                </a:lnTo>
                <a:lnTo>
                  <a:pt x="93133" y="381000"/>
                </a:lnTo>
                <a:lnTo>
                  <a:pt x="76200" y="372533"/>
                </a:lnTo>
                <a:lnTo>
                  <a:pt x="59266" y="364066"/>
                </a:lnTo>
                <a:lnTo>
                  <a:pt x="59266" y="347133"/>
                </a:lnTo>
                <a:lnTo>
                  <a:pt x="50800" y="338666"/>
                </a:lnTo>
                <a:lnTo>
                  <a:pt x="50800" y="338666"/>
                </a:lnTo>
                <a:lnTo>
                  <a:pt x="50800" y="321733"/>
                </a:lnTo>
                <a:lnTo>
                  <a:pt x="50800" y="321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2" name="Freeform 1061"/>
          <p:cNvSpPr/>
          <p:nvPr/>
        </p:nvSpPr>
        <p:spPr>
          <a:xfrm>
            <a:off x="5173133" y="5621867"/>
            <a:ext cx="33868" cy="304801"/>
          </a:xfrm>
          <a:custGeom>
            <a:avLst/>
            <a:gdLst/>
            <a:ahLst/>
            <a:cxnLst/>
            <a:rect l="0" t="0" r="0" b="0"/>
            <a:pathLst>
              <a:path w="33868" h="304801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33866"/>
                </a:lnTo>
                <a:lnTo>
                  <a:pt x="0" y="50800"/>
                </a:lnTo>
                <a:lnTo>
                  <a:pt x="0" y="67733"/>
                </a:lnTo>
                <a:lnTo>
                  <a:pt x="8467" y="93133"/>
                </a:lnTo>
                <a:lnTo>
                  <a:pt x="8467" y="118533"/>
                </a:lnTo>
                <a:lnTo>
                  <a:pt x="8467" y="143933"/>
                </a:lnTo>
                <a:lnTo>
                  <a:pt x="16934" y="169333"/>
                </a:lnTo>
                <a:lnTo>
                  <a:pt x="16934" y="194733"/>
                </a:lnTo>
                <a:lnTo>
                  <a:pt x="16934" y="211666"/>
                </a:lnTo>
                <a:lnTo>
                  <a:pt x="25400" y="237066"/>
                </a:lnTo>
                <a:lnTo>
                  <a:pt x="25400" y="262466"/>
                </a:lnTo>
                <a:lnTo>
                  <a:pt x="33867" y="279400"/>
                </a:lnTo>
                <a:lnTo>
                  <a:pt x="33867" y="287866"/>
                </a:lnTo>
                <a:lnTo>
                  <a:pt x="33867" y="304800"/>
                </a:lnTo>
                <a:lnTo>
                  <a:pt x="33867" y="304800"/>
                </a:lnTo>
                <a:lnTo>
                  <a:pt x="25400" y="304800"/>
                </a:lnTo>
                <a:lnTo>
                  <a:pt x="25400" y="296333"/>
                </a:lnTo>
                <a:lnTo>
                  <a:pt x="16934" y="279400"/>
                </a:lnTo>
                <a:lnTo>
                  <a:pt x="16934" y="279400"/>
                </a:lnTo>
                <a:lnTo>
                  <a:pt x="16934" y="262466"/>
                </a:lnTo>
                <a:lnTo>
                  <a:pt x="16934" y="262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3" name="Freeform 1062"/>
          <p:cNvSpPr/>
          <p:nvPr/>
        </p:nvSpPr>
        <p:spPr>
          <a:xfrm>
            <a:off x="5122333" y="5571067"/>
            <a:ext cx="245535" cy="372534"/>
          </a:xfrm>
          <a:custGeom>
            <a:avLst/>
            <a:gdLst/>
            <a:ahLst/>
            <a:cxnLst/>
            <a:rect l="0" t="0" r="0" b="0"/>
            <a:pathLst>
              <a:path w="245535" h="372534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42334" y="0"/>
                </a:lnTo>
                <a:lnTo>
                  <a:pt x="59267" y="8466"/>
                </a:lnTo>
                <a:lnTo>
                  <a:pt x="84667" y="25400"/>
                </a:lnTo>
                <a:lnTo>
                  <a:pt x="101600" y="42333"/>
                </a:lnTo>
                <a:lnTo>
                  <a:pt x="127000" y="59266"/>
                </a:lnTo>
                <a:lnTo>
                  <a:pt x="143934" y="84666"/>
                </a:lnTo>
                <a:lnTo>
                  <a:pt x="160867" y="101600"/>
                </a:lnTo>
                <a:lnTo>
                  <a:pt x="177800" y="127000"/>
                </a:lnTo>
                <a:lnTo>
                  <a:pt x="194734" y="160866"/>
                </a:lnTo>
                <a:lnTo>
                  <a:pt x="211667" y="186266"/>
                </a:lnTo>
                <a:lnTo>
                  <a:pt x="228600" y="211666"/>
                </a:lnTo>
                <a:lnTo>
                  <a:pt x="237067" y="237066"/>
                </a:lnTo>
                <a:lnTo>
                  <a:pt x="237067" y="262466"/>
                </a:lnTo>
                <a:lnTo>
                  <a:pt x="245534" y="287866"/>
                </a:lnTo>
                <a:lnTo>
                  <a:pt x="245534" y="313266"/>
                </a:lnTo>
                <a:lnTo>
                  <a:pt x="237067" y="330200"/>
                </a:lnTo>
                <a:lnTo>
                  <a:pt x="228600" y="338666"/>
                </a:lnTo>
                <a:lnTo>
                  <a:pt x="220134" y="355600"/>
                </a:lnTo>
                <a:lnTo>
                  <a:pt x="211667" y="364066"/>
                </a:lnTo>
                <a:lnTo>
                  <a:pt x="194734" y="372533"/>
                </a:lnTo>
                <a:lnTo>
                  <a:pt x="177800" y="372533"/>
                </a:lnTo>
                <a:lnTo>
                  <a:pt x="160867" y="372533"/>
                </a:lnTo>
                <a:lnTo>
                  <a:pt x="135467" y="372533"/>
                </a:lnTo>
                <a:lnTo>
                  <a:pt x="118534" y="364066"/>
                </a:lnTo>
                <a:lnTo>
                  <a:pt x="101600" y="355600"/>
                </a:lnTo>
                <a:lnTo>
                  <a:pt x="76200" y="347133"/>
                </a:lnTo>
                <a:lnTo>
                  <a:pt x="59267" y="338666"/>
                </a:lnTo>
                <a:lnTo>
                  <a:pt x="42334" y="321733"/>
                </a:lnTo>
                <a:lnTo>
                  <a:pt x="33867" y="313266"/>
                </a:lnTo>
                <a:lnTo>
                  <a:pt x="16934" y="296333"/>
                </a:lnTo>
                <a:lnTo>
                  <a:pt x="16934" y="296333"/>
                </a:lnTo>
                <a:lnTo>
                  <a:pt x="8467" y="279400"/>
                </a:lnTo>
                <a:lnTo>
                  <a:pt x="8467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4" name="Freeform 1063"/>
          <p:cNvSpPr/>
          <p:nvPr/>
        </p:nvSpPr>
        <p:spPr>
          <a:xfrm>
            <a:off x="4707467" y="5342467"/>
            <a:ext cx="499534" cy="76201"/>
          </a:xfrm>
          <a:custGeom>
            <a:avLst/>
            <a:gdLst/>
            <a:ahLst/>
            <a:cxnLst/>
            <a:rect l="0" t="0" r="0" b="0"/>
            <a:pathLst>
              <a:path w="499534" h="76201">
                <a:moveTo>
                  <a:pt x="499533" y="76200"/>
                </a:moveTo>
                <a:lnTo>
                  <a:pt x="499533" y="76200"/>
                </a:lnTo>
                <a:lnTo>
                  <a:pt x="499533" y="76200"/>
                </a:lnTo>
                <a:lnTo>
                  <a:pt x="491066" y="76200"/>
                </a:lnTo>
                <a:lnTo>
                  <a:pt x="482600" y="76200"/>
                </a:lnTo>
                <a:lnTo>
                  <a:pt x="465666" y="67733"/>
                </a:lnTo>
                <a:lnTo>
                  <a:pt x="448733" y="67733"/>
                </a:lnTo>
                <a:lnTo>
                  <a:pt x="431800" y="67733"/>
                </a:lnTo>
                <a:lnTo>
                  <a:pt x="406400" y="67733"/>
                </a:lnTo>
                <a:lnTo>
                  <a:pt x="381000" y="67733"/>
                </a:lnTo>
                <a:lnTo>
                  <a:pt x="355600" y="67733"/>
                </a:lnTo>
                <a:lnTo>
                  <a:pt x="321733" y="59266"/>
                </a:lnTo>
                <a:lnTo>
                  <a:pt x="287866" y="50800"/>
                </a:lnTo>
                <a:lnTo>
                  <a:pt x="254000" y="50800"/>
                </a:lnTo>
                <a:lnTo>
                  <a:pt x="211666" y="42333"/>
                </a:lnTo>
                <a:lnTo>
                  <a:pt x="177800" y="33866"/>
                </a:lnTo>
                <a:lnTo>
                  <a:pt x="135466" y="25400"/>
                </a:lnTo>
                <a:lnTo>
                  <a:pt x="93133" y="16933"/>
                </a:lnTo>
                <a:lnTo>
                  <a:pt x="59266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5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862" y="132009"/>
            <a:ext cx="6934200" cy="1143000"/>
          </a:xfrm>
        </p:spPr>
        <p:txBody>
          <a:bodyPr/>
          <a:lstStyle/>
          <a:p>
            <a:r>
              <a:rPr lang="en-US" altLang="en-US"/>
              <a:t>Find Radius and Diameter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9861" y="1752600"/>
            <a:ext cx="5511085" cy="3962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	Circle R has diameters ST and QM</a:t>
            </a:r>
            <a:r>
              <a:rPr lang="en-US" altLang="en-US" smtClean="0"/>
              <a:t>.</a:t>
            </a:r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r>
              <a:rPr lang="en-US" altLang="en-US"/>
              <a:t>	a.  If ST = 18, find RS.</a:t>
            </a:r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r>
              <a:rPr lang="en-US" altLang="en-US"/>
              <a:t>	b.  If RM = 24, find QM.</a:t>
            </a:r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r>
              <a:rPr lang="en-US" altLang="en-US"/>
              <a:t>	c.  If RN = 2, find RP.</a:t>
            </a:r>
          </a:p>
        </p:txBody>
      </p:sp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8158" y="1146112"/>
            <a:ext cx="4127678" cy="4742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reeform 5"/>
          <p:cNvSpPr/>
          <p:nvPr/>
        </p:nvSpPr>
        <p:spPr>
          <a:xfrm>
            <a:off x="3835400" y="2768600"/>
            <a:ext cx="16934" cy="194734"/>
          </a:xfrm>
          <a:custGeom>
            <a:avLst/>
            <a:gdLst/>
            <a:ahLst/>
            <a:cxnLst/>
            <a:rect l="0" t="0" r="0" b="0"/>
            <a:pathLst>
              <a:path w="16934" h="194734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0" y="16933"/>
                </a:lnTo>
                <a:lnTo>
                  <a:pt x="0" y="33867"/>
                </a:lnTo>
                <a:lnTo>
                  <a:pt x="8467" y="42333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18533"/>
                </a:lnTo>
                <a:lnTo>
                  <a:pt x="16933" y="127000"/>
                </a:lnTo>
                <a:lnTo>
                  <a:pt x="16933" y="143933"/>
                </a:lnTo>
                <a:lnTo>
                  <a:pt x="16933" y="152400"/>
                </a:lnTo>
                <a:lnTo>
                  <a:pt x="16933" y="160867"/>
                </a:lnTo>
                <a:lnTo>
                  <a:pt x="8467" y="177800"/>
                </a:lnTo>
                <a:lnTo>
                  <a:pt x="8467" y="177800"/>
                </a:lnTo>
                <a:lnTo>
                  <a:pt x="8467" y="186267"/>
                </a:lnTo>
                <a:lnTo>
                  <a:pt x="8467" y="186267"/>
                </a:lnTo>
                <a:lnTo>
                  <a:pt x="0" y="194733"/>
                </a:lnTo>
                <a:lnTo>
                  <a:pt x="0" y="194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945467" y="2726267"/>
            <a:ext cx="177801" cy="245534"/>
          </a:xfrm>
          <a:custGeom>
            <a:avLst/>
            <a:gdLst/>
            <a:ahLst/>
            <a:cxnLst/>
            <a:rect l="0" t="0" r="0" b="0"/>
            <a:pathLst>
              <a:path w="177801" h="245534">
                <a:moveTo>
                  <a:pt x="127000" y="33866"/>
                </a:moveTo>
                <a:lnTo>
                  <a:pt x="127000" y="33866"/>
                </a:lnTo>
                <a:lnTo>
                  <a:pt x="127000" y="25400"/>
                </a:lnTo>
                <a:lnTo>
                  <a:pt x="127000" y="25400"/>
                </a:lnTo>
                <a:lnTo>
                  <a:pt x="127000" y="16933"/>
                </a:lnTo>
                <a:lnTo>
                  <a:pt x="127000" y="16933"/>
                </a:lnTo>
                <a:lnTo>
                  <a:pt x="118533" y="16933"/>
                </a:lnTo>
                <a:lnTo>
                  <a:pt x="110066" y="16933"/>
                </a:lnTo>
                <a:lnTo>
                  <a:pt x="101600" y="16933"/>
                </a:lnTo>
                <a:lnTo>
                  <a:pt x="93133" y="25400"/>
                </a:lnTo>
                <a:lnTo>
                  <a:pt x="76200" y="25400"/>
                </a:lnTo>
                <a:lnTo>
                  <a:pt x="59266" y="33866"/>
                </a:lnTo>
                <a:lnTo>
                  <a:pt x="42333" y="33866"/>
                </a:lnTo>
                <a:lnTo>
                  <a:pt x="33866" y="42333"/>
                </a:lnTo>
                <a:lnTo>
                  <a:pt x="16933" y="50800"/>
                </a:lnTo>
                <a:lnTo>
                  <a:pt x="8466" y="67733"/>
                </a:lnTo>
                <a:lnTo>
                  <a:pt x="0" y="67733"/>
                </a:lnTo>
                <a:lnTo>
                  <a:pt x="0" y="76200"/>
                </a:lnTo>
                <a:lnTo>
                  <a:pt x="0" y="84666"/>
                </a:lnTo>
                <a:lnTo>
                  <a:pt x="8466" y="93133"/>
                </a:lnTo>
                <a:lnTo>
                  <a:pt x="16933" y="93133"/>
                </a:lnTo>
                <a:lnTo>
                  <a:pt x="25400" y="101600"/>
                </a:lnTo>
                <a:lnTo>
                  <a:pt x="42333" y="110066"/>
                </a:lnTo>
                <a:lnTo>
                  <a:pt x="59266" y="118533"/>
                </a:lnTo>
                <a:lnTo>
                  <a:pt x="76200" y="118533"/>
                </a:lnTo>
                <a:lnTo>
                  <a:pt x="93133" y="127000"/>
                </a:lnTo>
                <a:lnTo>
                  <a:pt x="110066" y="135466"/>
                </a:lnTo>
                <a:lnTo>
                  <a:pt x="127000" y="143933"/>
                </a:lnTo>
                <a:lnTo>
                  <a:pt x="152400" y="160866"/>
                </a:lnTo>
                <a:lnTo>
                  <a:pt x="160866" y="169333"/>
                </a:lnTo>
                <a:lnTo>
                  <a:pt x="169333" y="186266"/>
                </a:lnTo>
                <a:lnTo>
                  <a:pt x="169333" y="194733"/>
                </a:lnTo>
                <a:lnTo>
                  <a:pt x="177800" y="211666"/>
                </a:lnTo>
                <a:lnTo>
                  <a:pt x="169333" y="220133"/>
                </a:lnTo>
                <a:lnTo>
                  <a:pt x="169333" y="228600"/>
                </a:lnTo>
                <a:lnTo>
                  <a:pt x="160866" y="237066"/>
                </a:lnTo>
                <a:lnTo>
                  <a:pt x="152400" y="237066"/>
                </a:lnTo>
                <a:lnTo>
                  <a:pt x="135466" y="245533"/>
                </a:lnTo>
                <a:lnTo>
                  <a:pt x="118533" y="245533"/>
                </a:lnTo>
                <a:lnTo>
                  <a:pt x="110066" y="245533"/>
                </a:lnTo>
                <a:lnTo>
                  <a:pt x="93133" y="245533"/>
                </a:lnTo>
                <a:lnTo>
                  <a:pt x="84666" y="245533"/>
                </a:lnTo>
                <a:lnTo>
                  <a:pt x="76200" y="237066"/>
                </a:lnTo>
                <a:lnTo>
                  <a:pt x="67733" y="228600"/>
                </a:lnTo>
                <a:lnTo>
                  <a:pt x="59266" y="220133"/>
                </a:lnTo>
                <a:lnTo>
                  <a:pt x="59266" y="211666"/>
                </a:lnTo>
                <a:lnTo>
                  <a:pt x="50800" y="203200"/>
                </a:lnTo>
                <a:lnTo>
                  <a:pt x="50800" y="186266"/>
                </a:lnTo>
                <a:lnTo>
                  <a:pt x="59266" y="169333"/>
                </a:lnTo>
                <a:lnTo>
                  <a:pt x="59266" y="160866"/>
                </a:lnTo>
                <a:lnTo>
                  <a:pt x="67733" y="143933"/>
                </a:lnTo>
                <a:lnTo>
                  <a:pt x="67733" y="127000"/>
                </a:lnTo>
                <a:lnTo>
                  <a:pt x="76200" y="118533"/>
                </a:lnTo>
                <a:lnTo>
                  <a:pt x="84666" y="101600"/>
                </a:lnTo>
                <a:lnTo>
                  <a:pt x="93133" y="84666"/>
                </a:lnTo>
                <a:lnTo>
                  <a:pt x="93133" y="76200"/>
                </a:lnTo>
                <a:lnTo>
                  <a:pt x="101600" y="59266"/>
                </a:lnTo>
                <a:lnTo>
                  <a:pt x="110066" y="42333"/>
                </a:lnTo>
                <a:lnTo>
                  <a:pt x="110066" y="33866"/>
                </a:lnTo>
                <a:lnTo>
                  <a:pt x="118533" y="25400"/>
                </a:lnTo>
                <a:lnTo>
                  <a:pt x="118533" y="8466"/>
                </a:lnTo>
                <a:lnTo>
                  <a:pt x="118533" y="8466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8466"/>
                </a:lnTo>
                <a:lnTo>
                  <a:pt x="118533" y="8466"/>
                </a:lnTo>
                <a:lnTo>
                  <a:pt x="118533" y="8466"/>
                </a:lnTo>
                <a:lnTo>
                  <a:pt x="118533" y="16933"/>
                </a:lnTo>
                <a:lnTo>
                  <a:pt x="118533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683000" y="3039533"/>
            <a:ext cx="601134" cy="16935"/>
          </a:xfrm>
          <a:custGeom>
            <a:avLst/>
            <a:gdLst/>
            <a:ahLst/>
            <a:cxnLst/>
            <a:rect l="0" t="0" r="0" b="0"/>
            <a:pathLst>
              <a:path w="601134" h="16935">
                <a:moveTo>
                  <a:pt x="0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25400" y="16934"/>
                </a:lnTo>
                <a:lnTo>
                  <a:pt x="33867" y="8467"/>
                </a:lnTo>
                <a:lnTo>
                  <a:pt x="42333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101600" y="8467"/>
                </a:lnTo>
                <a:lnTo>
                  <a:pt x="127000" y="8467"/>
                </a:lnTo>
                <a:lnTo>
                  <a:pt x="143933" y="0"/>
                </a:lnTo>
                <a:lnTo>
                  <a:pt x="177800" y="0"/>
                </a:lnTo>
                <a:lnTo>
                  <a:pt x="203200" y="0"/>
                </a:lnTo>
                <a:lnTo>
                  <a:pt x="237067" y="0"/>
                </a:lnTo>
                <a:lnTo>
                  <a:pt x="270933" y="0"/>
                </a:lnTo>
                <a:lnTo>
                  <a:pt x="304800" y="0"/>
                </a:lnTo>
                <a:lnTo>
                  <a:pt x="338667" y="0"/>
                </a:lnTo>
                <a:lnTo>
                  <a:pt x="372533" y="8467"/>
                </a:lnTo>
                <a:lnTo>
                  <a:pt x="406400" y="8467"/>
                </a:lnTo>
                <a:lnTo>
                  <a:pt x="431800" y="8467"/>
                </a:lnTo>
                <a:lnTo>
                  <a:pt x="465667" y="8467"/>
                </a:lnTo>
                <a:lnTo>
                  <a:pt x="491067" y="8467"/>
                </a:lnTo>
                <a:lnTo>
                  <a:pt x="524933" y="8467"/>
                </a:lnTo>
                <a:lnTo>
                  <a:pt x="541867" y="8467"/>
                </a:lnTo>
                <a:lnTo>
                  <a:pt x="567267" y="8467"/>
                </a:lnTo>
                <a:lnTo>
                  <a:pt x="584200" y="16934"/>
                </a:lnTo>
                <a:lnTo>
                  <a:pt x="592667" y="16934"/>
                </a:lnTo>
                <a:lnTo>
                  <a:pt x="592667" y="16934"/>
                </a:lnTo>
                <a:lnTo>
                  <a:pt x="592667" y="16934"/>
                </a:lnTo>
                <a:lnTo>
                  <a:pt x="601133" y="16934"/>
                </a:lnTo>
                <a:lnTo>
                  <a:pt x="601133" y="16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903133" y="3149600"/>
            <a:ext cx="313268" cy="135468"/>
          </a:xfrm>
          <a:custGeom>
            <a:avLst/>
            <a:gdLst/>
            <a:ahLst/>
            <a:cxnLst/>
            <a:rect l="0" t="0" r="0" b="0"/>
            <a:pathLst>
              <a:path w="313268" h="1354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42334" y="8467"/>
                </a:lnTo>
                <a:lnTo>
                  <a:pt x="50800" y="0"/>
                </a:lnTo>
                <a:lnTo>
                  <a:pt x="67734" y="0"/>
                </a:lnTo>
                <a:lnTo>
                  <a:pt x="84667" y="0"/>
                </a:lnTo>
                <a:lnTo>
                  <a:pt x="101600" y="0"/>
                </a:lnTo>
                <a:lnTo>
                  <a:pt x="118534" y="0"/>
                </a:lnTo>
                <a:lnTo>
                  <a:pt x="135467" y="0"/>
                </a:lnTo>
                <a:lnTo>
                  <a:pt x="152400" y="0"/>
                </a:lnTo>
                <a:lnTo>
                  <a:pt x="169334" y="0"/>
                </a:lnTo>
                <a:lnTo>
                  <a:pt x="177800" y="0"/>
                </a:lnTo>
                <a:lnTo>
                  <a:pt x="186267" y="8467"/>
                </a:lnTo>
                <a:lnTo>
                  <a:pt x="194734" y="16933"/>
                </a:lnTo>
                <a:lnTo>
                  <a:pt x="194734" y="16933"/>
                </a:lnTo>
                <a:lnTo>
                  <a:pt x="203200" y="25400"/>
                </a:lnTo>
                <a:lnTo>
                  <a:pt x="194734" y="33867"/>
                </a:lnTo>
                <a:lnTo>
                  <a:pt x="194734" y="42333"/>
                </a:lnTo>
                <a:lnTo>
                  <a:pt x="186267" y="50800"/>
                </a:lnTo>
                <a:lnTo>
                  <a:pt x="177800" y="59267"/>
                </a:lnTo>
                <a:lnTo>
                  <a:pt x="160867" y="67733"/>
                </a:lnTo>
                <a:lnTo>
                  <a:pt x="152400" y="76200"/>
                </a:lnTo>
                <a:lnTo>
                  <a:pt x="135467" y="84667"/>
                </a:lnTo>
                <a:lnTo>
                  <a:pt x="127000" y="93133"/>
                </a:lnTo>
                <a:lnTo>
                  <a:pt x="118534" y="101600"/>
                </a:lnTo>
                <a:lnTo>
                  <a:pt x="110067" y="101600"/>
                </a:lnTo>
                <a:lnTo>
                  <a:pt x="101600" y="110067"/>
                </a:lnTo>
                <a:lnTo>
                  <a:pt x="101600" y="118533"/>
                </a:lnTo>
                <a:lnTo>
                  <a:pt x="93134" y="118533"/>
                </a:lnTo>
                <a:lnTo>
                  <a:pt x="93134" y="118533"/>
                </a:lnTo>
                <a:lnTo>
                  <a:pt x="101600" y="127000"/>
                </a:lnTo>
                <a:lnTo>
                  <a:pt x="101600" y="127000"/>
                </a:lnTo>
                <a:lnTo>
                  <a:pt x="110067" y="127000"/>
                </a:lnTo>
                <a:lnTo>
                  <a:pt x="127000" y="135467"/>
                </a:lnTo>
                <a:lnTo>
                  <a:pt x="143934" y="135467"/>
                </a:lnTo>
                <a:lnTo>
                  <a:pt x="152400" y="135467"/>
                </a:lnTo>
                <a:lnTo>
                  <a:pt x="177800" y="135467"/>
                </a:lnTo>
                <a:lnTo>
                  <a:pt x="194734" y="135467"/>
                </a:lnTo>
                <a:lnTo>
                  <a:pt x="211667" y="135467"/>
                </a:lnTo>
                <a:lnTo>
                  <a:pt x="237067" y="135467"/>
                </a:lnTo>
                <a:lnTo>
                  <a:pt x="254000" y="135467"/>
                </a:lnTo>
                <a:lnTo>
                  <a:pt x="270934" y="135467"/>
                </a:lnTo>
                <a:lnTo>
                  <a:pt x="279400" y="135467"/>
                </a:lnTo>
                <a:lnTo>
                  <a:pt x="296334" y="135467"/>
                </a:lnTo>
                <a:lnTo>
                  <a:pt x="304800" y="127000"/>
                </a:lnTo>
                <a:lnTo>
                  <a:pt x="313267" y="127000"/>
                </a:lnTo>
                <a:lnTo>
                  <a:pt x="313267" y="127000"/>
                </a:lnTo>
                <a:lnTo>
                  <a:pt x="313267" y="118533"/>
                </a:lnTo>
                <a:lnTo>
                  <a:pt x="313267" y="118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470400" y="3039533"/>
            <a:ext cx="152401" cy="16935"/>
          </a:xfrm>
          <a:custGeom>
            <a:avLst/>
            <a:gdLst/>
            <a:ahLst/>
            <a:cxnLst/>
            <a:rect l="0" t="0" r="0" b="0"/>
            <a:pathLst>
              <a:path w="152401" h="16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33867" y="0"/>
                </a:lnTo>
                <a:lnTo>
                  <a:pt x="42333" y="0"/>
                </a:lnTo>
                <a:lnTo>
                  <a:pt x="59267" y="0"/>
                </a:lnTo>
                <a:lnTo>
                  <a:pt x="67733" y="0"/>
                </a:lnTo>
                <a:lnTo>
                  <a:pt x="84667" y="0"/>
                </a:lnTo>
                <a:lnTo>
                  <a:pt x="101600" y="0"/>
                </a:lnTo>
                <a:lnTo>
                  <a:pt x="118533" y="8467"/>
                </a:lnTo>
                <a:lnTo>
                  <a:pt x="127000" y="8467"/>
                </a:lnTo>
                <a:lnTo>
                  <a:pt x="135467" y="8467"/>
                </a:lnTo>
                <a:lnTo>
                  <a:pt x="143933" y="16934"/>
                </a:lnTo>
                <a:lnTo>
                  <a:pt x="152400" y="16934"/>
                </a:lnTo>
                <a:lnTo>
                  <a:pt x="152400" y="16934"/>
                </a:lnTo>
                <a:lnTo>
                  <a:pt x="152400" y="16934"/>
                </a:lnTo>
                <a:lnTo>
                  <a:pt x="152400" y="16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445000" y="3107267"/>
            <a:ext cx="203201" cy="25401"/>
          </a:xfrm>
          <a:custGeom>
            <a:avLst/>
            <a:gdLst/>
            <a:ahLst/>
            <a:cxnLst/>
            <a:rect l="0" t="0" r="0" b="0"/>
            <a:pathLst>
              <a:path w="203201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25400" y="8466"/>
                </a:lnTo>
                <a:lnTo>
                  <a:pt x="42333" y="8466"/>
                </a:lnTo>
                <a:lnTo>
                  <a:pt x="59267" y="16933"/>
                </a:lnTo>
                <a:lnTo>
                  <a:pt x="84667" y="16933"/>
                </a:lnTo>
                <a:lnTo>
                  <a:pt x="110067" y="25400"/>
                </a:lnTo>
                <a:lnTo>
                  <a:pt x="135467" y="25400"/>
                </a:lnTo>
                <a:lnTo>
                  <a:pt x="160867" y="25400"/>
                </a:lnTo>
                <a:lnTo>
                  <a:pt x="177800" y="25400"/>
                </a:lnTo>
                <a:lnTo>
                  <a:pt x="177800" y="25400"/>
                </a:lnTo>
                <a:lnTo>
                  <a:pt x="203200" y="25400"/>
                </a:lnTo>
                <a:lnTo>
                  <a:pt x="203200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936067" y="2912533"/>
            <a:ext cx="237067" cy="406401"/>
          </a:xfrm>
          <a:custGeom>
            <a:avLst/>
            <a:gdLst/>
            <a:ahLst/>
            <a:cxnLst/>
            <a:rect l="0" t="0" r="0" b="0"/>
            <a:pathLst>
              <a:path w="237067" h="406401">
                <a:moveTo>
                  <a:pt x="228600" y="127000"/>
                </a:moveTo>
                <a:lnTo>
                  <a:pt x="228600" y="118534"/>
                </a:lnTo>
                <a:lnTo>
                  <a:pt x="228600" y="118534"/>
                </a:lnTo>
                <a:lnTo>
                  <a:pt x="237066" y="110067"/>
                </a:lnTo>
                <a:lnTo>
                  <a:pt x="237066" y="101600"/>
                </a:lnTo>
                <a:lnTo>
                  <a:pt x="237066" y="93134"/>
                </a:lnTo>
                <a:lnTo>
                  <a:pt x="237066" y="84667"/>
                </a:lnTo>
                <a:lnTo>
                  <a:pt x="237066" y="76200"/>
                </a:lnTo>
                <a:lnTo>
                  <a:pt x="228600" y="67734"/>
                </a:lnTo>
                <a:lnTo>
                  <a:pt x="220133" y="50800"/>
                </a:lnTo>
                <a:lnTo>
                  <a:pt x="211666" y="42334"/>
                </a:lnTo>
                <a:lnTo>
                  <a:pt x="194733" y="33867"/>
                </a:lnTo>
                <a:lnTo>
                  <a:pt x="186266" y="16934"/>
                </a:lnTo>
                <a:lnTo>
                  <a:pt x="169333" y="8467"/>
                </a:lnTo>
                <a:lnTo>
                  <a:pt x="152400" y="8467"/>
                </a:lnTo>
                <a:lnTo>
                  <a:pt x="135466" y="0"/>
                </a:lnTo>
                <a:lnTo>
                  <a:pt x="110066" y="0"/>
                </a:lnTo>
                <a:lnTo>
                  <a:pt x="93133" y="0"/>
                </a:lnTo>
                <a:lnTo>
                  <a:pt x="76200" y="0"/>
                </a:lnTo>
                <a:lnTo>
                  <a:pt x="59266" y="8467"/>
                </a:lnTo>
                <a:lnTo>
                  <a:pt x="42333" y="16934"/>
                </a:lnTo>
                <a:lnTo>
                  <a:pt x="33866" y="25400"/>
                </a:lnTo>
                <a:lnTo>
                  <a:pt x="16933" y="33867"/>
                </a:lnTo>
                <a:lnTo>
                  <a:pt x="8466" y="42334"/>
                </a:lnTo>
                <a:lnTo>
                  <a:pt x="0" y="59267"/>
                </a:lnTo>
                <a:lnTo>
                  <a:pt x="0" y="67734"/>
                </a:lnTo>
                <a:lnTo>
                  <a:pt x="0" y="84667"/>
                </a:lnTo>
                <a:lnTo>
                  <a:pt x="0" y="101600"/>
                </a:lnTo>
                <a:lnTo>
                  <a:pt x="8466" y="118534"/>
                </a:lnTo>
                <a:lnTo>
                  <a:pt x="16933" y="127000"/>
                </a:lnTo>
                <a:lnTo>
                  <a:pt x="25400" y="143934"/>
                </a:lnTo>
                <a:lnTo>
                  <a:pt x="33866" y="160867"/>
                </a:lnTo>
                <a:lnTo>
                  <a:pt x="50800" y="169334"/>
                </a:lnTo>
                <a:lnTo>
                  <a:pt x="59266" y="177800"/>
                </a:lnTo>
                <a:lnTo>
                  <a:pt x="76200" y="186267"/>
                </a:lnTo>
                <a:lnTo>
                  <a:pt x="93133" y="194734"/>
                </a:lnTo>
                <a:lnTo>
                  <a:pt x="101600" y="194734"/>
                </a:lnTo>
                <a:lnTo>
                  <a:pt x="118533" y="194734"/>
                </a:lnTo>
                <a:lnTo>
                  <a:pt x="135466" y="194734"/>
                </a:lnTo>
                <a:lnTo>
                  <a:pt x="143933" y="186267"/>
                </a:lnTo>
                <a:lnTo>
                  <a:pt x="152400" y="186267"/>
                </a:lnTo>
                <a:lnTo>
                  <a:pt x="160866" y="177800"/>
                </a:lnTo>
                <a:lnTo>
                  <a:pt x="169333" y="169334"/>
                </a:lnTo>
                <a:lnTo>
                  <a:pt x="177800" y="160867"/>
                </a:lnTo>
                <a:lnTo>
                  <a:pt x="186266" y="152400"/>
                </a:lnTo>
                <a:lnTo>
                  <a:pt x="186266" y="143934"/>
                </a:lnTo>
                <a:lnTo>
                  <a:pt x="194733" y="135467"/>
                </a:lnTo>
                <a:lnTo>
                  <a:pt x="194733" y="127000"/>
                </a:lnTo>
                <a:lnTo>
                  <a:pt x="203200" y="118534"/>
                </a:lnTo>
                <a:lnTo>
                  <a:pt x="203200" y="118534"/>
                </a:lnTo>
                <a:lnTo>
                  <a:pt x="211666" y="110067"/>
                </a:lnTo>
                <a:lnTo>
                  <a:pt x="211666" y="101600"/>
                </a:lnTo>
                <a:lnTo>
                  <a:pt x="211666" y="101600"/>
                </a:lnTo>
                <a:lnTo>
                  <a:pt x="211666" y="101600"/>
                </a:lnTo>
                <a:lnTo>
                  <a:pt x="220133" y="101600"/>
                </a:lnTo>
                <a:lnTo>
                  <a:pt x="220133" y="93134"/>
                </a:lnTo>
                <a:lnTo>
                  <a:pt x="220133" y="93134"/>
                </a:lnTo>
                <a:lnTo>
                  <a:pt x="220133" y="101600"/>
                </a:lnTo>
                <a:lnTo>
                  <a:pt x="220133" y="101600"/>
                </a:lnTo>
                <a:lnTo>
                  <a:pt x="220133" y="101600"/>
                </a:lnTo>
                <a:lnTo>
                  <a:pt x="220133" y="110067"/>
                </a:lnTo>
                <a:lnTo>
                  <a:pt x="220133" y="118534"/>
                </a:lnTo>
                <a:lnTo>
                  <a:pt x="220133" y="127000"/>
                </a:lnTo>
                <a:lnTo>
                  <a:pt x="220133" y="143934"/>
                </a:lnTo>
                <a:lnTo>
                  <a:pt x="220133" y="160867"/>
                </a:lnTo>
                <a:lnTo>
                  <a:pt x="211666" y="169334"/>
                </a:lnTo>
                <a:lnTo>
                  <a:pt x="211666" y="186267"/>
                </a:lnTo>
                <a:lnTo>
                  <a:pt x="211666" y="203200"/>
                </a:lnTo>
                <a:lnTo>
                  <a:pt x="211666" y="220134"/>
                </a:lnTo>
                <a:lnTo>
                  <a:pt x="211666" y="245534"/>
                </a:lnTo>
                <a:lnTo>
                  <a:pt x="211666" y="262467"/>
                </a:lnTo>
                <a:lnTo>
                  <a:pt x="211666" y="279400"/>
                </a:lnTo>
                <a:lnTo>
                  <a:pt x="211666" y="296334"/>
                </a:lnTo>
                <a:lnTo>
                  <a:pt x="211666" y="313267"/>
                </a:lnTo>
                <a:lnTo>
                  <a:pt x="211666" y="330200"/>
                </a:lnTo>
                <a:lnTo>
                  <a:pt x="211666" y="338667"/>
                </a:lnTo>
                <a:lnTo>
                  <a:pt x="220133" y="355600"/>
                </a:lnTo>
                <a:lnTo>
                  <a:pt x="220133" y="364067"/>
                </a:lnTo>
                <a:lnTo>
                  <a:pt x="220133" y="372534"/>
                </a:lnTo>
                <a:lnTo>
                  <a:pt x="220133" y="389467"/>
                </a:lnTo>
                <a:lnTo>
                  <a:pt x="211666" y="389467"/>
                </a:lnTo>
                <a:lnTo>
                  <a:pt x="211666" y="397934"/>
                </a:lnTo>
                <a:lnTo>
                  <a:pt x="211666" y="397934"/>
                </a:lnTo>
                <a:lnTo>
                  <a:pt x="211666" y="406400"/>
                </a:lnTo>
                <a:lnTo>
                  <a:pt x="211666" y="406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224867" y="3860800"/>
            <a:ext cx="194734" cy="296334"/>
          </a:xfrm>
          <a:custGeom>
            <a:avLst/>
            <a:gdLst/>
            <a:ahLst/>
            <a:cxnLst/>
            <a:rect l="0" t="0" r="0" b="0"/>
            <a:pathLst>
              <a:path w="194734" h="296334">
                <a:moveTo>
                  <a:pt x="25400" y="42333"/>
                </a:moveTo>
                <a:lnTo>
                  <a:pt x="25400" y="42333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33867"/>
                </a:lnTo>
                <a:lnTo>
                  <a:pt x="25400" y="25400"/>
                </a:lnTo>
                <a:lnTo>
                  <a:pt x="33866" y="25400"/>
                </a:lnTo>
                <a:lnTo>
                  <a:pt x="33866" y="16933"/>
                </a:lnTo>
                <a:lnTo>
                  <a:pt x="42333" y="16933"/>
                </a:lnTo>
                <a:lnTo>
                  <a:pt x="50800" y="8467"/>
                </a:lnTo>
                <a:lnTo>
                  <a:pt x="59266" y="8467"/>
                </a:lnTo>
                <a:lnTo>
                  <a:pt x="76200" y="0"/>
                </a:lnTo>
                <a:lnTo>
                  <a:pt x="84666" y="0"/>
                </a:lnTo>
                <a:lnTo>
                  <a:pt x="101600" y="0"/>
                </a:lnTo>
                <a:lnTo>
                  <a:pt x="110066" y="8467"/>
                </a:lnTo>
                <a:lnTo>
                  <a:pt x="127000" y="8467"/>
                </a:lnTo>
                <a:lnTo>
                  <a:pt x="143933" y="16933"/>
                </a:lnTo>
                <a:lnTo>
                  <a:pt x="152400" y="25400"/>
                </a:lnTo>
                <a:lnTo>
                  <a:pt x="160866" y="42333"/>
                </a:lnTo>
                <a:lnTo>
                  <a:pt x="169333" y="50800"/>
                </a:lnTo>
                <a:lnTo>
                  <a:pt x="186266" y="67733"/>
                </a:lnTo>
                <a:lnTo>
                  <a:pt x="194733" y="84667"/>
                </a:lnTo>
                <a:lnTo>
                  <a:pt x="194733" y="101600"/>
                </a:lnTo>
                <a:lnTo>
                  <a:pt x="194733" y="118533"/>
                </a:lnTo>
                <a:lnTo>
                  <a:pt x="194733" y="143933"/>
                </a:lnTo>
                <a:lnTo>
                  <a:pt x="194733" y="160867"/>
                </a:lnTo>
                <a:lnTo>
                  <a:pt x="186266" y="177800"/>
                </a:lnTo>
                <a:lnTo>
                  <a:pt x="186266" y="203200"/>
                </a:lnTo>
                <a:lnTo>
                  <a:pt x="169333" y="220133"/>
                </a:lnTo>
                <a:lnTo>
                  <a:pt x="160866" y="237067"/>
                </a:lnTo>
                <a:lnTo>
                  <a:pt x="152400" y="254000"/>
                </a:lnTo>
                <a:lnTo>
                  <a:pt x="143933" y="270933"/>
                </a:lnTo>
                <a:lnTo>
                  <a:pt x="135466" y="279400"/>
                </a:lnTo>
                <a:lnTo>
                  <a:pt x="118533" y="287867"/>
                </a:lnTo>
                <a:lnTo>
                  <a:pt x="101600" y="296333"/>
                </a:lnTo>
                <a:lnTo>
                  <a:pt x="93133" y="296333"/>
                </a:lnTo>
                <a:lnTo>
                  <a:pt x="76200" y="296333"/>
                </a:lnTo>
                <a:lnTo>
                  <a:pt x="59266" y="296333"/>
                </a:lnTo>
                <a:lnTo>
                  <a:pt x="50800" y="287867"/>
                </a:lnTo>
                <a:lnTo>
                  <a:pt x="42333" y="279400"/>
                </a:lnTo>
                <a:lnTo>
                  <a:pt x="25400" y="270933"/>
                </a:lnTo>
                <a:lnTo>
                  <a:pt x="16933" y="262467"/>
                </a:lnTo>
                <a:lnTo>
                  <a:pt x="8466" y="254000"/>
                </a:lnTo>
                <a:lnTo>
                  <a:pt x="0" y="245533"/>
                </a:lnTo>
                <a:lnTo>
                  <a:pt x="0" y="228600"/>
                </a:lnTo>
                <a:lnTo>
                  <a:pt x="0" y="220133"/>
                </a:lnTo>
                <a:lnTo>
                  <a:pt x="0" y="211667"/>
                </a:lnTo>
                <a:lnTo>
                  <a:pt x="8466" y="194733"/>
                </a:lnTo>
                <a:lnTo>
                  <a:pt x="16933" y="186267"/>
                </a:lnTo>
                <a:lnTo>
                  <a:pt x="33866" y="177800"/>
                </a:lnTo>
                <a:lnTo>
                  <a:pt x="42333" y="177800"/>
                </a:lnTo>
                <a:lnTo>
                  <a:pt x="59266" y="177800"/>
                </a:lnTo>
                <a:lnTo>
                  <a:pt x="84666" y="177800"/>
                </a:lnTo>
                <a:lnTo>
                  <a:pt x="101600" y="177800"/>
                </a:lnTo>
                <a:lnTo>
                  <a:pt x="110066" y="177800"/>
                </a:lnTo>
                <a:lnTo>
                  <a:pt x="135466" y="186267"/>
                </a:lnTo>
                <a:lnTo>
                  <a:pt x="143933" y="194733"/>
                </a:lnTo>
                <a:lnTo>
                  <a:pt x="160866" y="203200"/>
                </a:lnTo>
                <a:lnTo>
                  <a:pt x="169333" y="211667"/>
                </a:lnTo>
                <a:lnTo>
                  <a:pt x="177800" y="228600"/>
                </a:lnTo>
                <a:lnTo>
                  <a:pt x="186266" y="237067"/>
                </a:lnTo>
                <a:lnTo>
                  <a:pt x="194733" y="245533"/>
                </a:lnTo>
                <a:lnTo>
                  <a:pt x="194733" y="254000"/>
                </a:lnTo>
                <a:lnTo>
                  <a:pt x="194733" y="262467"/>
                </a:lnTo>
                <a:lnTo>
                  <a:pt x="194733" y="270933"/>
                </a:lnTo>
                <a:lnTo>
                  <a:pt x="194733" y="270933"/>
                </a:lnTo>
                <a:lnTo>
                  <a:pt x="194733" y="279400"/>
                </a:lnTo>
                <a:lnTo>
                  <a:pt x="194733" y="279400"/>
                </a:lnTo>
                <a:lnTo>
                  <a:pt x="194733" y="270933"/>
                </a:lnTo>
                <a:lnTo>
                  <a:pt x="194733" y="270933"/>
                </a:lnTo>
                <a:lnTo>
                  <a:pt x="194733" y="262467"/>
                </a:lnTo>
                <a:lnTo>
                  <a:pt x="194733" y="262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487333" y="3877733"/>
            <a:ext cx="220135" cy="160868"/>
          </a:xfrm>
          <a:custGeom>
            <a:avLst/>
            <a:gdLst/>
            <a:ahLst/>
            <a:cxnLst/>
            <a:rect l="0" t="0" r="0" b="0"/>
            <a:pathLst>
              <a:path w="220135" h="160868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25400"/>
                </a:lnTo>
                <a:lnTo>
                  <a:pt x="16934" y="33867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67734"/>
                </a:lnTo>
                <a:lnTo>
                  <a:pt x="8467" y="84667"/>
                </a:lnTo>
                <a:lnTo>
                  <a:pt x="0" y="93134"/>
                </a:lnTo>
                <a:lnTo>
                  <a:pt x="0" y="101600"/>
                </a:lnTo>
                <a:lnTo>
                  <a:pt x="0" y="110067"/>
                </a:lnTo>
                <a:lnTo>
                  <a:pt x="0" y="118534"/>
                </a:lnTo>
                <a:lnTo>
                  <a:pt x="0" y="127000"/>
                </a:lnTo>
                <a:lnTo>
                  <a:pt x="8467" y="127000"/>
                </a:lnTo>
                <a:lnTo>
                  <a:pt x="8467" y="135467"/>
                </a:lnTo>
                <a:lnTo>
                  <a:pt x="16934" y="135467"/>
                </a:lnTo>
                <a:lnTo>
                  <a:pt x="33867" y="143934"/>
                </a:lnTo>
                <a:lnTo>
                  <a:pt x="42334" y="143934"/>
                </a:lnTo>
                <a:lnTo>
                  <a:pt x="59267" y="143934"/>
                </a:lnTo>
                <a:lnTo>
                  <a:pt x="67734" y="143934"/>
                </a:lnTo>
                <a:lnTo>
                  <a:pt x="93134" y="143934"/>
                </a:lnTo>
                <a:lnTo>
                  <a:pt x="110067" y="152400"/>
                </a:lnTo>
                <a:lnTo>
                  <a:pt x="127000" y="152400"/>
                </a:lnTo>
                <a:lnTo>
                  <a:pt x="143934" y="152400"/>
                </a:lnTo>
                <a:lnTo>
                  <a:pt x="160867" y="152400"/>
                </a:lnTo>
                <a:lnTo>
                  <a:pt x="169334" y="160867"/>
                </a:lnTo>
                <a:lnTo>
                  <a:pt x="194734" y="160867"/>
                </a:lnTo>
                <a:lnTo>
                  <a:pt x="203200" y="160867"/>
                </a:lnTo>
                <a:lnTo>
                  <a:pt x="211667" y="160867"/>
                </a:lnTo>
                <a:lnTo>
                  <a:pt x="220134" y="152400"/>
                </a:lnTo>
                <a:lnTo>
                  <a:pt x="220134" y="143934"/>
                </a:lnTo>
                <a:lnTo>
                  <a:pt x="220134" y="143934"/>
                </a:lnTo>
                <a:lnTo>
                  <a:pt x="220134" y="135467"/>
                </a:lnTo>
                <a:lnTo>
                  <a:pt x="220134" y="135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597400" y="3826933"/>
            <a:ext cx="59268" cy="347135"/>
          </a:xfrm>
          <a:custGeom>
            <a:avLst/>
            <a:gdLst/>
            <a:ahLst/>
            <a:cxnLst/>
            <a:rect l="0" t="0" r="0" b="0"/>
            <a:pathLst>
              <a:path w="59268" h="347135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42334"/>
                </a:lnTo>
                <a:lnTo>
                  <a:pt x="16933" y="50800"/>
                </a:lnTo>
                <a:lnTo>
                  <a:pt x="16933" y="67734"/>
                </a:lnTo>
                <a:lnTo>
                  <a:pt x="16933" y="84667"/>
                </a:lnTo>
                <a:lnTo>
                  <a:pt x="16933" y="101600"/>
                </a:lnTo>
                <a:lnTo>
                  <a:pt x="25400" y="118534"/>
                </a:lnTo>
                <a:lnTo>
                  <a:pt x="25400" y="143934"/>
                </a:lnTo>
                <a:lnTo>
                  <a:pt x="25400" y="160867"/>
                </a:lnTo>
                <a:lnTo>
                  <a:pt x="25400" y="177800"/>
                </a:lnTo>
                <a:lnTo>
                  <a:pt x="25400" y="203200"/>
                </a:lnTo>
                <a:lnTo>
                  <a:pt x="25400" y="220134"/>
                </a:lnTo>
                <a:lnTo>
                  <a:pt x="25400" y="245534"/>
                </a:lnTo>
                <a:lnTo>
                  <a:pt x="25400" y="262467"/>
                </a:lnTo>
                <a:lnTo>
                  <a:pt x="33867" y="287867"/>
                </a:lnTo>
                <a:lnTo>
                  <a:pt x="33867" y="304800"/>
                </a:lnTo>
                <a:lnTo>
                  <a:pt x="33867" y="321734"/>
                </a:lnTo>
                <a:lnTo>
                  <a:pt x="33867" y="330200"/>
                </a:lnTo>
                <a:lnTo>
                  <a:pt x="42333" y="338667"/>
                </a:lnTo>
                <a:lnTo>
                  <a:pt x="42333" y="347134"/>
                </a:lnTo>
                <a:lnTo>
                  <a:pt x="42333" y="347134"/>
                </a:lnTo>
                <a:lnTo>
                  <a:pt x="50800" y="347134"/>
                </a:lnTo>
                <a:lnTo>
                  <a:pt x="50800" y="347134"/>
                </a:lnTo>
                <a:lnTo>
                  <a:pt x="59267" y="347134"/>
                </a:lnTo>
                <a:lnTo>
                  <a:pt x="59267" y="3471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851400" y="3716867"/>
            <a:ext cx="135468" cy="516467"/>
          </a:xfrm>
          <a:custGeom>
            <a:avLst/>
            <a:gdLst/>
            <a:ahLst/>
            <a:cxnLst/>
            <a:rect l="0" t="0" r="0" b="0"/>
            <a:pathLst>
              <a:path w="135468" h="516467">
                <a:moveTo>
                  <a:pt x="93133" y="0"/>
                </a:moveTo>
                <a:lnTo>
                  <a:pt x="93133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76200" y="16933"/>
                </a:lnTo>
                <a:lnTo>
                  <a:pt x="67733" y="25400"/>
                </a:lnTo>
                <a:lnTo>
                  <a:pt x="59267" y="33866"/>
                </a:lnTo>
                <a:lnTo>
                  <a:pt x="50800" y="50800"/>
                </a:lnTo>
                <a:lnTo>
                  <a:pt x="42333" y="67733"/>
                </a:lnTo>
                <a:lnTo>
                  <a:pt x="33867" y="84666"/>
                </a:lnTo>
                <a:lnTo>
                  <a:pt x="25400" y="110066"/>
                </a:lnTo>
                <a:lnTo>
                  <a:pt x="16933" y="135466"/>
                </a:lnTo>
                <a:lnTo>
                  <a:pt x="16933" y="160866"/>
                </a:lnTo>
                <a:lnTo>
                  <a:pt x="8467" y="186266"/>
                </a:lnTo>
                <a:lnTo>
                  <a:pt x="8467" y="220133"/>
                </a:lnTo>
                <a:lnTo>
                  <a:pt x="0" y="245533"/>
                </a:lnTo>
                <a:lnTo>
                  <a:pt x="0" y="279400"/>
                </a:lnTo>
                <a:lnTo>
                  <a:pt x="8467" y="304800"/>
                </a:lnTo>
                <a:lnTo>
                  <a:pt x="8467" y="338666"/>
                </a:lnTo>
                <a:lnTo>
                  <a:pt x="8467" y="372533"/>
                </a:lnTo>
                <a:lnTo>
                  <a:pt x="16933" y="397933"/>
                </a:lnTo>
                <a:lnTo>
                  <a:pt x="25400" y="423333"/>
                </a:lnTo>
                <a:lnTo>
                  <a:pt x="33867" y="448733"/>
                </a:lnTo>
                <a:lnTo>
                  <a:pt x="50800" y="465666"/>
                </a:lnTo>
                <a:lnTo>
                  <a:pt x="67733" y="482600"/>
                </a:lnTo>
                <a:lnTo>
                  <a:pt x="76200" y="499533"/>
                </a:lnTo>
                <a:lnTo>
                  <a:pt x="101600" y="508000"/>
                </a:lnTo>
                <a:lnTo>
                  <a:pt x="110067" y="516466"/>
                </a:lnTo>
                <a:lnTo>
                  <a:pt x="127000" y="516466"/>
                </a:lnTo>
                <a:lnTo>
                  <a:pt x="127000" y="516466"/>
                </a:lnTo>
                <a:lnTo>
                  <a:pt x="135467" y="516466"/>
                </a:lnTo>
                <a:lnTo>
                  <a:pt x="135467" y="516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961467" y="3903133"/>
            <a:ext cx="211667" cy="194735"/>
          </a:xfrm>
          <a:custGeom>
            <a:avLst/>
            <a:gdLst/>
            <a:ahLst/>
            <a:cxnLst/>
            <a:rect l="0" t="0" r="0" b="0"/>
            <a:pathLst>
              <a:path w="211667" h="194735">
                <a:moveTo>
                  <a:pt x="0" y="33867"/>
                </a:moveTo>
                <a:lnTo>
                  <a:pt x="0" y="33867"/>
                </a:lnTo>
                <a:lnTo>
                  <a:pt x="0" y="25400"/>
                </a:lnTo>
                <a:lnTo>
                  <a:pt x="8466" y="25400"/>
                </a:lnTo>
                <a:lnTo>
                  <a:pt x="16933" y="16934"/>
                </a:lnTo>
                <a:lnTo>
                  <a:pt x="25400" y="8467"/>
                </a:lnTo>
                <a:lnTo>
                  <a:pt x="33866" y="0"/>
                </a:lnTo>
                <a:lnTo>
                  <a:pt x="50800" y="0"/>
                </a:lnTo>
                <a:lnTo>
                  <a:pt x="67733" y="0"/>
                </a:lnTo>
                <a:lnTo>
                  <a:pt x="84666" y="8467"/>
                </a:lnTo>
                <a:lnTo>
                  <a:pt x="93133" y="8467"/>
                </a:lnTo>
                <a:lnTo>
                  <a:pt x="110066" y="16934"/>
                </a:lnTo>
                <a:lnTo>
                  <a:pt x="118533" y="25400"/>
                </a:lnTo>
                <a:lnTo>
                  <a:pt x="127000" y="33867"/>
                </a:lnTo>
                <a:lnTo>
                  <a:pt x="135466" y="50800"/>
                </a:lnTo>
                <a:lnTo>
                  <a:pt x="135466" y="59267"/>
                </a:lnTo>
                <a:lnTo>
                  <a:pt x="127000" y="67734"/>
                </a:lnTo>
                <a:lnTo>
                  <a:pt x="127000" y="84667"/>
                </a:lnTo>
                <a:lnTo>
                  <a:pt x="118533" y="101600"/>
                </a:lnTo>
                <a:lnTo>
                  <a:pt x="110066" y="110067"/>
                </a:lnTo>
                <a:lnTo>
                  <a:pt x="93133" y="118534"/>
                </a:lnTo>
                <a:lnTo>
                  <a:pt x="84666" y="135467"/>
                </a:lnTo>
                <a:lnTo>
                  <a:pt x="67733" y="143934"/>
                </a:lnTo>
                <a:lnTo>
                  <a:pt x="59266" y="152400"/>
                </a:lnTo>
                <a:lnTo>
                  <a:pt x="50800" y="160867"/>
                </a:lnTo>
                <a:lnTo>
                  <a:pt x="33866" y="169334"/>
                </a:lnTo>
                <a:lnTo>
                  <a:pt x="33866" y="177800"/>
                </a:lnTo>
                <a:lnTo>
                  <a:pt x="25400" y="186267"/>
                </a:lnTo>
                <a:lnTo>
                  <a:pt x="25400" y="186267"/>
                </a:lnTo>
                <a:lnTo>
                  <a:pt x="33866" y="186267"/>
                </a:lnTo>
                <a:lnTo>
                  <a:pt x="33866" y="194734"/>
                </a:lnTo>
                <a:lnTo>
                  <a:pt x="50800" y="194734"/>
                </a:lnTo>
                <a:lnTo>
                  <a:pt x="59266" y="194734"/>
                </a:lnTo>
                <a:lnTo>
                  <a:pt x="67733" y="194734"/>
                </a:lnTo>
                <a:lnTo>
                  <a:pt x="84666" y="194734"/>
                </a:lnTo>
                <a:lnTo>
                  <a:pt x="101600" y="194734"/>
                </a:lnTo>
                <a:lnTo>
                  <a:pt x="118533" y="194734"/>
                </a:lnTo>
                <a:lnTo>
                  <a:pt x="135466" y="194734"/>
                </a:lnTo>
                <a:lnTo>
                  <a:pt x="152400" y="194734"/>
                </a:lnTo>
                <a:lnTo>
                  <a:pt x="169333" y="194734"/>
                </a:lnTo>
                <a:lnTo>
                  <a:pt x="186266" y="194734"/>
                </a:lnTo>
                <a:lnTo>
                  <a:pt x="194733" y="194734"/>
                </a:lnTo>
                <a:lnTo>
                  <a:pt x="194733" y="194734"/>
                </a:lnTo>
                <a:lnTo>
                  <a:pt x="211666" y="194734"/>
                </a:lnTo>
                <a:lnTo>
                  <a:pt x="211666" y="194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139267" y="3759200"/>
            <a:ext cx="177801" cy="482601"/>
          </a:xfrm>
          <a:custGeom>
            <a:avLst/>
            <a:gdLst/>
            <a:ahLst/>
            <a:cxnLst/>
            <a:rect l="0" t="0" r="0" b="0"/>
            <a:pathLst>
              <a:path w="177801" h="482601">
                <a:moveTo>
                  <a:pt x="0" y="8467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33866" y="0"/>
                </a:lnTo>
                <a:lnTo>
                  <a:pt x="42333" y="8467"/>
                </a:lnTo>
                <a:lnTo>
                  <a:pt x="59266" y="25400"/>
                </a:lnTo>
                <a:lnTo>
                  <a:pt x="76200" y="42333"/>
                </a:lnTo>
                <a:lnTo>
                  <a:pt x="93133" y="59267"/>
                </a:lnTo>
                <a:lnTo>
                  <a:pt x="110066" y="84667"/>
                </a:lnTo>
                <a:lnTo>
                  <a:pt x="127000" y="110067"/>
                </a:lnTo>
                <a:lnTo>
                  <a:pt x="135466" y="135467"/>
                </a:lnTo>
                <a:lnTo>
                  <a:pt x="143933" y="169333"/>
                </a:lnTo>
                <a:lnTo>
                  <a:pt x="152400" y="194733"/>
                </a:lnTo>
                <a:lnTo>
                  <a:pt x="160866" y="228600"/>
                </a:lnTo>
                <a:lnTo>
                  <a:pt x="169333" y="262467"/>
                </a:lnTo>
                <a:lnTo>
                  <a:pt x="169333" y="287867"/>
                </a:lnTo>
                <a:lnTo>
                  <a:pt x="177800" y="321733"/>
                </a:lnTo>
                <a:lnTo>
                  <a:pt x="177800" y="347133"/>
                </a:lnTo>
                <a:lnTo>
                  <a:pt x="169333" y="372533"/>
                </a:lnTo>
                <a:lnTo>
                  <a:pt x="169333" y="406400"/>
                </a:lnTo>
                <a:lnTo>
                  <a:pt x="160866" y="423333"/>
                </a:lnTo>
                <a:lnTo>
                  <a:pt x="152400" y="440267"/>
                </a:lnTo>
                <a:lnTo>
                  <a:pt x="143933" y="457200"/>
                </a:lnTo>
                <a:lnTo>
                  <a:pt x="135466" y="465667"/>
                </a:lnTo>
                <a:lnTo>
                  <a:pt x="127000" y="474133"/>
                </a:lnTo>
                <a:lnTo>
                  <a:pt x="118533" y="482600"/>
                </a:lnTo>
                <a:lnTo>
                  <a:pt x="110066" y="474133"/>
                </a:lnTo>
                <a:lnTo>
                  <a:pt x="101600" y="474133"/>
                </a:lnTo>
                <a:lnTo>
                  <a:pt x="101600" y="465667"/>
                </a:lnTo>
                <a:lnTo>
                  <a:pt x="101600" y="465667"/>
                </a:lnTo>
                <a:lnTo>
                  <a:pt x="101600" y="457200"/>
                </a:lnTo>
                <a:lnTo>
                  <a:pt x="101600" y="457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427133" y="3962400"/>
            <a:ext cx="152401" cy="25401"/>
          </a:xfrm>
          <a:custGeom>
            <a:avLst/>
            <a:gdLst/>
            <a:ahLst/>
            <a:cxnLst/>
            <a:rect l="0" t="0" r="0" b="0"/>
            <a:pathLst>
              <a:path w="152401" h="25401">
                <a:moveTo>
                  <a:pt x="0" y="25400"/>
                </a:moveTo>
                <a:lnTo>
                  <a:pt x="8467" y="16933"/>
                </a:lnTo>
                <a:lnTo>
                  <a:pt x="16934" y="16933"/>
                </a:lnTo>
                <a:lnTo>
                  <a:pt x="25400" y="16933"/>
                </a:lnTo>
                <a:lnTo>
                  <a:pt x="33867" y="8467"/>
                </a:lnTo>
                <a:lnTo>
                  <a:pt x="50800" y="0"/>
                </a:lnTo>
                <a:lnTo>
                  <a:pt x="59267" y="0"/>
                </a:lnTo>
                <a:lnTo>
                  <a:pt x="84667" y="0"/>
                </a:lnTo>
                <a:lnTo>
                  <a:pt x="101600" y="8467"/>
                </a:lnTo>
                <a:lnTo>
                  <a:pt x="118534" y="16933"/>
                </a:lnTo>
                <a:lnTo>
                  <a:pt x="135467" y="16933"/>
                </a:lnTo>
                <a:lnTo>
                  <a:pt x="143934" y="25400"/>
                </a:lnTo>
                <a:lnTo>
                  <a:pt x="143934" y="25400"/>
                </a:lnTo>
                <a:lnTo>
                  <a:pt x="152400" y="25400"/>
                </a:lnTo>
                <a:lnTo>
                  <a:pt x="152400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444067" y="4080933"/>
            <a:ext cx="186267" cy="25401"/>
          </a:xfrm>
          <a:custGeom>
            <a:avLst/>
            <a:gdLst/>
            <a:ahLst/>
            <a:cxnLst/>
            <a:rect l="0" t="0" r="0" b="0"/>
            <a:pathLst>
              <a:path w="186267" h="25401">
                <a:moveTo>
                  <a:pt x="0" y="16934"/>
                </a:moveTo>
                <a:lnTo>
                  <a:pt x="0" y="16934"/>
                </a:lnTo>
                <a:lnTo>
                  <a:pt x="8466" y="16934"/>
                </a:lnTo>
                <a:lnTo>
                  <a:pt x="16933" y="25400"/>
                </a:lnTo>
                <a:lnTo>
                  <a:pt x="25400" y="25400"/>
                </a:lnTo>
                <a:lnTo>
                  <a:pt x="33866" y="16934"/>
                </a:lnTo>
                <a:lnTo>
                  <a:pt x="50800" y="16934"/>
                </a:lnTo>
                <a:lnTo>
                  <a:pt x="76200" y="16934"/>
                </a:lnTo>
                <a:lnTo>
                  <a:pt x="93133" y="16934"/>
                </a:lnTo>
                <a:lnTo>
                  <a:pt x="118533" y="16934"/>
                </a:lnTo>
                <a:lnTo>
                  <a:pt x="143933" y="8467"/>
                </a:lnTo>
                <a:lnTo>
                  <a:pt x="169333" y="8467"/>
                </a:lnTo>
                <a:lnTo>
                  <a:pt x="169333" y="8467"/>
                </a:lnTo>
                <a:lnTo>
                  <a:pt x="186266" y="0"/>
                </a:lnTo>
                <a:lnTo>
                  <a:pt x="18626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765800" y="3886200"/>
            <a:ext cx="304801" cy="143934"/>
          </a:xfrm>
          <a:custGeom>
            <a:avLst/>
            <a:gdLst/>
            <a:ahLst/>
            <a:cxnLst/>
            <a:rect l="0" t="0" r="0" b="0"/>
            <a:pathLst>
              <a:path w="304801" h="143934">
                <a:moveTo>
                  <a:pt x="42333" y="0"/>
                </a:moveTo>
                <a:lnTo>
                  <a:pt x="42333" y="8467"/>
                </a:lnTo>
                <a:lnTo>
                  <a:pt x="50800" y="8467"/>
                </a:lnTo>
                <a:lnTo>
                  <a:pt x="50800" y="16933"/>
                </a:lnTo>
                <a:lnTo>
                  <a:pt x="50800" y="16933"/>
                </a:lnTo>
                <a:lnTo>
                  <a:pt x="50800" y="25400"/>
                </a:lnTo>
                <a:lnTo>
                  <a:pt x="50800" y="33867"/>
                </a:lnTo>
                <a:lnTo>
                  <a:pt x="50800" y="50800"/>
                </a:lnTo>
                <a:lnTo>
                  <a:pt x="42333" y="59267"/>
                </a:lnTo>
                <a:lnTo>
                  <a:pt x="42333" y="76200"/>
                </a:lnTo>
                <a:lnTo>
                  <a:pt x="33867" y="84667"/>
                </a:lnTo>
                <a:lnTo>
                  <a:pt x="25400" y="93133"/>
                </a:lnTo>
                <a:lnTo>
                  <a:pt x="25400" y="101600"/>
                </a:lnTo>
                <a:lnTo>
                  <a:pt x="16933" y="110067"/>
                </a:lnTo>
                <a:lnTo>
                  <a:pt x="8467" y="118533"/>
                </a:lnTo>
                <a:lnTo>
                  <a:pt x="0" y="118533"/>
                </a:lnTo>
                <a:lnTo>
                  <a:pt x="0" y="118533"/>
                </a:lnTo>
                <a:lnTo>
                  <a:pt x="0" y="127000"/>
                </a:lnTo>
                <a:lnTo>
                  <a:pt x="0" y="127000"/>
                </a:lnTo>
                <a:lnTo>
                  <a:pt x="8467" y="127000"/>
                </a:lnTo>
                <a:lnTo>
                  <a:pt x="16933" y="127000"/>
                </a:lnTo>
                <a:lnTo>
                  <a:pt x="25400" y="135467"/>
                </a:lnTo>
                <a:lnTo>
                  <a:pt x="42333" y="135467"/>
                </a:lnTo>
                <a:lnTo>
                  <a:pt x="59267" y="135467"/>
                </a:lnTo>
                <a:lnTo>
                  <a:pt x="84667" y="135467"/>
                </a:lnTo>
                <a:lnTo>
                  <a:pt x="101600" y="135467"/>
                </a:lnTo>
                <a:lnTo>
                  <a:pt x="127000" y="135467"/>
                </a:lnTo>
                <a:lnTo>
                  <a:pt x="152400" y="135467"/>
                </a:lnTo>
                <a:lnTo>
                  <a:pt x="186267" y="143933"/>
                </a:lnTo>
                <a:lnTo>
                  <a:pt x="211667" y="143933"/>
                </a:lnTo>
                <a:lnTo>
                  <a:pt x="237067" y="143933"/>
                </a:lnTo>
                <a:lnTo>
                  <a:pt x="262467" y="143933"/>
                </a:lnTo>
                <a:lnTo>
                  <a:pt x="287867" y="143933"/>
                </a:lnTo>
                <a:lnTo>
                  <a:pt x="296333" y="143933"/>
                </a:lnTo>
                <a:lnTo>
                  <a:pt x="296333" y="143933"/>
                </a:lnTo>
                <a:lnTo>
                  <a:pt x="304800" y="135467"/>
                </a:lnTo>
                <a:lnTo>
                  <a:pt x="304800" y="135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918200" y="3843867"/>
            <a:ext cx="76201" cy="364067"/>
          </a:xfrm>
          <a:custGeom>
            <a:avLst/>
            <a:gdLst/>
            <a:ahLst/>
            <a:cxnLst/>
            <a:rect l="0" t="0" r="0" b="0"/>
            <a:pathLst>
              <a:path w="76201" h="3640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9266"/>
                </a:lnTo>
                <a:lnTo>
                  <a:pt x="16933" y="84666"/>
                </a:lnTo>
                <a:lnTo>
                  <a:pt x="16933" y="110066"/>
                </a:lnTo>
                <a:lnTo>
                  <a:pt x="16933" y="135466"/>
                </a:lnTo>
                <a:lnTo>
                  <a:pt x="16933" y="160866"/>
                </a:lnTo>
                <a:lnTo>
                  <a:pt x="25400" y="194733"/>
                </a:lnTo>
                <a:lnTo>
                  <a:pt x="25400" y="220133"/>
                </a:lnTo>
                <a:lnTo>
                  <a:pt x="25400" y="245533"/>
                </a:lnTo>
                <a:lnTo>
                  <a:pt x="25400" y="270933"/>
                </a:lnTo>
                <a:lnTo>
                  <a:pt x="33867" y="296333"/>
                </a:lnTo>
                <a:lnTo>
                  <a:pt x="33867" y="313266"/>
                </a:lnTo>
                <a:lnTo>
                  <a:pt x="33867" y="330200"/>
                </a:lnTo>
                <a:lnTo>
                  <a:pt x="42333" y="347133"/>
                </a:lnTo>
                <a:lnTo>
                  <a:pt x="42333" y="355600"/>
                </a:lnTo>
                <a:lnTo>
                  <a:pt x="50800" y="364066"/>
                </a:lnTo>
                <a:lnTo>
                  <a:pt x="50800" y="364066"/>
                </a:lnTo>
                <a:lnTo>
                  <a:pt x="59267" y="364066"/>
                </a:lnTo>
                <a:lnTo>
                  <a:pt x="67733" y="355600"/>
                </a:lnTo>
                <a:lnTo>
                  <a:pt x="67733" y="355600"/>
                </a:lnTo>
                <a:lnTo>
                  <a:pt x="76200" y="347133"/>
                </a:lnTo>
                <a:lnTo>
                  <a:pt x="76200" y="347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129867" y="3826933"/>
            <a:ext cx="211667" cy="431801"/>
          </a:xfrm>
          <a:custGeom>
            <a:avLst/>
            <a:gdLst/>
            <a:ahLst/>
            <a:cxnLst/>
            <a:rect l="0" t="0" r="0" b="0"/>
            <a:pathLst>
              <a:path w="211667" h="431801">
                <a:moveTo>
                  <a:pt x="186266" y="101600"/>
                </a:moveTo>
                <a:lnTo>
                  <a:pt x="186266" y="93134"/>
                </a:lnTo>
                <a:lnTo>
                  <a:pt x="186266" y="84667"/>
                </a:lnTo>
                <a:lnTo>
                  <a:pt x="177800" y="76200"/>
                </a:lnTo>
                <a:lnTo>
                  <a:pt x="169333" y="59267"/>
                </a:lnTo>
                <a:lnTo>
                  <a:pt x="152400" y="50800"/>
                </a:lnTo>
                <a:lnTo>
                  <a:pt x="135466" y="33867"/>
                </a:lnTo>
                <a:lnTo>
                  <a:pt x="118533" y="25400"/>
                </a:lnTo>
                <a:lnTo>
                  <a:pt x="93133" y="8467"/>
                </a:lnTo>
                <a:lnTo>
                  <a:pt x="67733" y="8467"/>
                </a:lnTo>
                <a:lnTo>
                  <a:pt x="50800" y="0"/>
                </a:lnTo>
                <a:lnTo>
                  <a:pt x="33866" y="8467"/>
                </a:lnTo>
                <a:lnTo>
                  <a:pt x="16933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42334"/>
                </a:lnTo>
                <a:lnTo>
                  <a:pt x="0" y="59267"/>
                </a:lnTo>
                <a:lnTo>
                  <a:pt x="8466" y="76200"/>
                </a:lnTo>
                <a:lnTo>
                  <a:pt x="25400" y="101600"/>
                </a:lnTo>
                <a:lnTo>
                  <a:pt x="50800" y="127000"/>
                </a:lnTo>
                <a:lnTo>
                  <a:pt x="76200" y="160867"/>
                </a:lnTo>
                <a:lnTo>
                  <a:pt x="101600" y="194734"/>
                </a:lnTo>
                <a:lnTo>
                  <a:pt x="118533" y="228600"/>
                </a:lnTo>
                <a:lnTo>
                  <a:pt x="152400" y="262467"/>
                </a:lnTo>
                <a:lnTo>
                  <a:pt x="169333" y="287867"/>
                </a:lnTo>
                <a:lnTo>
                  <a:pt x="186266" y="321734"/>
                </a:lnTo>
                <a:lnTo>
                  <a:pt x="203200" y="355600"/>
                </a:lnTo>
                <a:lnTo>
                  <a:pt x="211666" y="381000"/>
                </a:lnTo>
                <a:lnTo>
                  <a:pt x="211666" y="397934"/>
                </a:lnTo>
                <a:lnTo>
                  <a:pt x="203200" y="414867"/>
                </a:lnTo>
                <a:lnTo>
                  <a:pt x="194733" y="423334"/>
                </a:lnTo>
                <a:lnTo>
                  <a:pt x="186266" y="431800"/>
                </a:lnTo>
                <a:lnTo>
                  <a:pt x="160866" y="431800"/>
                </a:lnTo>
                <a:lnTo>
                  <a:pt x="152400" y="431800"/>
                </a:lnTo>
                <a:lnTo>
                  <a:pt x="135466" y="423334"/>
                </a:lnTo>
                <a:lnTo>
                  <a:pt x="118533" y="423334"/>
                </a:lnTo>
                <a:lnTo>
                  <a:pt x="101600" y="406400"/>
                </a:lnTo>
                <a:lnTo>
                  <a:pt x="84666" y="389467"/>
                </a:lnTo>
                <a:lnTo>
                  <a:pt x="76200" y="372534"/>
                </a:lnTo>
                <a:lnTo>
                  <a:pt x="59266" y="347134"/>
                </a:lnTo>
                <a:lnTo>
                  <a:pt x="50800" y="330200"/>
                </a:lnTo>
                <a:lnTo>
                  <a:pt x="42333" y="304800"/>
                </a:lnTo>
                <a:lnTo>
                  <a:pt x="42333" y="279400"/>
                </a:lnTo>
                <a:lnTo>
                  <a:pt x="42333" y="262467"/>
                </a:lnTo>
                <a:lnTo>
                  <a:pt x="42333" y="237067"/>
                </a:lnTo>
                <a:lnTo>
                  <a:pt x="50800" y="211667"/>
                </a:lnTo>
                <a:lnTo>
                  <a:pt x="67733" y="194734"/>
                </a:lnTo>
                <a:lnTo>
                  <a:pt x="84666" y="169334"/>
                </a:lnTo>
                <a:lnTo>
                  <a:pt x="101600" y="152400"/>
                </a:lnTo>
                <a:lnTo>
                  <a:pt x="118533" y="135467"/>
                </a:lnTo>
                <a:lnTo>
                  <a:pt x="135466" y="118534"/>
                </a:lnTo>
                <a:lnTo>
                  <a:pt x="135466" y="118534"/>
                </a:lnTo>
                <a:lnTo>
                  <a:pt x="152400" y="110067"/>
                </a:lnTo>
                <a:lnTo>
                  <a:pt x="152400" y="110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615267" y="5029200"/>
            <a:ext cx="118534" cy="8468"/>
          </a:xfrm>
          <a:custGeom>
            <a:avLst/>
            <a:gdLst/>
            <a:ahLst/>
            <a:cxnLst/>
            <a:rect l="0" t="0" r="0" b="0"/>
            <a:pathLst>
              <a:path w="118534" h="8468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76200" y="8467"/>
                </a:lnTo>
                <a:lnTo>
                  <a:pt x="93133" y="8467"/>
                </a:lnTo>
                <a:lnTo>
                  <a:pt x="101600" y="8467"/>
                </a:lnTo>
                <a:lnTo>
                  <a:pt x="101600" y="8467"/>
                </a:lnTo>
                <a:lnTo>
                  <a:pt x="118533" y="8467"/>
                </a:lnTo>
                <a:lnTo>
                  <a:pt x="118533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649133" y="5105400"/>
            <a:ext cx="110068" cy="16934"/>
          </a:xfrm>
          <a:custGeom>
            <a:avLst/>
            <a:gdLst/>
            <a:ahLst/>
            <a:cxnLst/>
            <a:rect l="0" t="0" r="0" b="0"/>
            <a:pathLst>
              <a:path w="110068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67734" y="8467"/>
                </a:lnTo>
                <a:lnTo>
                  <a:pt x="76200" y="0"/>
                </a:lnTo>
                <a:lnTo>
                  <a:pt x="93134" y="0"/>
                </a:lnTo>
                <a:lnTo>
                  <a:pt x="93134" y="0"/>
                </a:lnTo>
                <a:lnTo>
                  <a:pt x="110067" y="0"/>
                </a:lnTo>
                <a:lnTo>
                  <a:pt x="1100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4004733" y="4969933"/>
            <a:ext cx="321735" cy="431801"/>
          </a:xfrm>
          <a:custGeom>
            <a:avLst/>
            <a:gdLst/>
            <a:ahLst/>
            <a:cxnLst/>
            <a:rect l="0" t="0" r="0" b="0"/>
            <a:pathLst>
              <a:path w="321735" h="431801">
                <a:moveTo>
                  <a:pt x="0" y="16934"/>
                </a:moveTo>
                <a:lnTo>
                  <a:pt x="0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16934" y="8467"/>
                </a:lnTo>
                <a:lnTo>
                  <a:pt x="25400" y="8467"/>
                </a:lnTo>
                <a:lnTo>
                  <a:pt x="42334" y="0"/>
                </a:lnTo>
                <a:lnTo>
                  <a:pt x="50800" y="0"/>
                </a:lnTo>
                <a:lnTo>
                  <a:pt x="67734" y="0"/>
                </a:lnTo>
                <a:lnTo>
                  <a:pt x="84667" y="0"/>
                </a:lnTo>
                <a:lnTo>
                  <a:pt x="93134" y="8467"/>
                </a:lnTo>
                <a:lnTo>
                  <a:pt x="110067" y="16934"/>
                </a:lnTo>
                <a:lnTo>
                  <a:pt x="127000" y="25400"/>
                </a:lnTo>
                <a:lnTo>
                  <a:pt x="143934" y="33867"/>
                </a:lnTo>
                <a:lnTo>
                  <a:pt x="152400" y="42334"/>
                </a:lnTo>
                <a:lnTo>
                  <a:pt x="169334" y="59267"/>
                </a:lnTo>
                <a:lnTo>
                  <a:pt x="177800" y="76200"/>
                </a:lnTo>
                <a:lnTo>
                  <a:pt x="186267" y="93134"/>
                </a:lnTo>
                <a:lnTo>
                  <a:pt x="194734" y="110067"/>
                </a:lnTo>
                <a:lnTo>
                  <a:pt x="194734" y="127000"/>
                </a:lnTo>
                <a:lnTo>
                  <a:pt x="194734" y="143934"/>
                </a:lnTo>
                <a:lnTo>
                  <a:pt x="194734" y="169334"/>
                </a:lnTo>
                <a:lnTo>
                  <a:pt x="194734" y="186267"/>
                </a:lnTo>
                <a:lnTo>
                  <a:pt x="186267" y="203200"/>
                </a:lnTo>
                <a:lnTo>
                  <a:pt x="177800" y="220134"/>
                </a:lnTo>
                <a:lnTo>
                  <a:pt x="169334" y="237067"/>
                </a:lnTo>
                <a:lnTo>
                  <a:pt x="152400" y="254000"/>
                </a:lnTo>
                <a:lnTo>
                  <a:pt x="143934" y="270934"/>
                </a:lnTo>
                <a:lnTo>
                  <a:pt x="127000" y="279400"/>
                </a:lnTo>
                <a:lnTo>
                  <a:pt x="118534" y="296334"/>
                </a:lnTo>
                <a:lnTo>
                  <a:pt x="101600" y="304800"/>
                </a:lnTo>
                <a:lnTo>
                  <a:pt x="84667" y="304800"/>
                </a:lnTo>
                <a:lnTo>
                  <a:pt x="67734" y="313267"/>
                </a:lnTo>
                <a:lnTo>
                  <a:pt x="59267" y="313267"/>
                </a:lnTo>
                <a:lnTo>
                  <a:pt x="50800" y="304800"/>
                </a:lnTo>
                <a:lnTo>
                  <a:pt x="33867" y="304800"/>
                </a:lnTo>
                <a:lnTo>
                  <a:pt x="25400" y="296334"/>
                </a:lnTo>
                <a:lnTo>
                  <a:pt x="16934" y="287867"/>
                </a:lnTo>
                <a:lnTo>
                  <a:pt x="8467" y="279400"/>
                </a:lnTo>
                <a:lnTo>
                  <a:pt x="8467" y="270934"/>
                </a:lnTo>
                <a:lnTo>
                  <a:pt x="0" y="254000"/>
                </a:lnTo>
                <a:lnTo>
                  <a:pt x="0" y="245534"/>
                </a:lnTo>
                <a:lnTo>
                  <a:pt x="8467" y="237067"/>
                </a:lnTo>
                <a:lnTo>
                  <a:pt x="8467" y="220134"/>
                </a:lnTo>
                <a:lnTo>
                  <a:pt x="16934" y="211667"/>
                </a:lnTo>
                <a:lnTo>
                  <a:pt x="25400" y="203200"/>
                </a:lnTo>
                <a:lnTo>
                  <a:pt x="33867" y="194734"/>
                </a:lnTo>
                <a:lnTo>
                  <a:pt x="50800" y="186267"/>
                </a:lnTo>
                <a:lnTo>
                  <a:pt x="59267" y="177800"/>
                </a:lnTo>
                <a:lnTo>
                  <a:pt x="76200" y="177800"/>
                </a:lnTo>
                <a:lnTo>
                  <a:pt x="93134" y="177800"/>
                </a:lnTo>
                <a:lnTo>
                  <a:pt x="101600" y="177800"/>
                </a:lnTo>
                <a:lnTo>
                  <a:pt x="118534" y="177800"/>
                </a:lnTo>
                <a:lnTo>
                  <a:pt x="135467" y="186267"/>
                </a:lnTo>
                <a:lnTo>
                  <a:pt x="143934" y="194734"/>
                </a:lnTo>
                <a:lnTo>
                  <a:pt x="160867" y="194734"/>
                </a:lnTo>
                <a:lnTo>
                  <a:pt x="177800" y="211667"/>
                </a:lnTo>
                <a:lnTo>
                  <a:pt x="194734" y="220134"/>
                </a:lnTo>
                <a:lnTo>
                  <a:pt x="203200" y="237067"/>
                </a:lnTo>
                <a:lnTo>
                  <a:pt x="220134" y="254000"/>
                </a:lnTo>
                <a:lnTo>
                  <a:pt x="237067" y="270934"/>
                </a:lnTo>
                <a:lnTo>
                  <a:pt x="254000" y="287867"/>
                </a:lnTo>
                <a:lnTo>
                  <a:pt x="270934" y="313267"/>
                </a:lnTo>
                <a:lnTo>
                  <a:pt x="279400" y="330200"/>
                </a:lnTo>
                <a:lnTo>
                  <a:pt x="296334" y="355600"/>
                </a:lnTo>
                <a:lnTo>
                  <a:pt x="304800" y="372534"/>
                </a:lnTo>
                <a:lnTo>
                  <a:pt x="313267" y="397934"/>
                </a:lnTo>
                <a:lnTo>
                  <a:pt x="313267" y="414867"/>
                </a:lnTo>
                <a:lnTo>
                  <a:pt x="313267" y="414867"/>
                </a:lnTo>
                <a:lnTo>
                  <a:pt x="321734" y="431800"/>
                </a:lnTo>
                <a:lnTo>
                  <a:pt x="321734" y="431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07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924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/>
              <a:t>Find Measures </a:t>
            </a:r>
            <a:r>
              <a:rPr lang="en-US" altLang="en-US" smtClean="0"/>
              <a:t>in Intersecting </a:t>
            </a:r>
            <a:r>
              <a:rPr lang="en-US" altLang="en-US"/>
              <a:t>Circles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1819" y="1657081"/>
            <a:ext cx="6105659" cy="3962400"/>
          </a:xfrm>
        </p:spPr>
        <p:txBody>
          <a:bodyPr/>
          <a:lstStyle/>
          <a:p>
            <a:r>
              <a:rPr lang="en-US" altLang="en-US"/>
              <a:t>The diameters of OX, OY, and OZ are 22 mm, 16 mm, and 10 mm, respectively. </a:t>
            </a:r>
            <a:endParaRPr lang="en-US" altLang="en-US" smtClean="0"/>
          </a:p>
          <a:p>
            <a:pPr marL="0" indent="0">
              <a:buNone/>
            </a:pPr>
            <a:r>
              <a:rPr lang="en-US" altLang="en-US" smtClean="0"/>
              <a:t> </a:t>
            </a:r>
            <a:endParaRPr lang="en-US" altLang="en-US"/>
          </a:p>
          <a:p>
            <a:pPr>
              <a:buFontTx/>
              <a:buNone/>
            </a:pPr>
            <a:r>
              <a:rPr lang="en-US" altLang="en-US"/>
              <a:t>	a.  Find EZ</a:t>
            </a:r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r>
              <a:rPr lang="en-US" altLang="en-US"/>
              <a:t>   b.  Find XF</a:t>
            </a:r>
          </a:p>
        </p:txBody>
      </p:sp>
      <p:pic>
        <p:nvPicPr>
          <p:cNvPr id="9236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511" y="2422303"/>
            <a:ext cx="4138613" cy="303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Freeform 7"/>
          <p:cNvSpPr/>
          <p:nvPr/>
        </p:nvSpPr>
        <p:spPr>
          <a:xfrm>
            <a:off x="2658533" y="3098800"/>
            <a:ext cx="203201" cy="245534"/>
          </a:xfrm>
          <a:custGeom>
            <a:avLst/>
            <a:gdLst/>
            <a:ahLst/>
            <a:cxnLst/>
            <a:rect l="0" t="0" r="0" b="0"/>
            <a:pathLst>
              <a:path w="203201" h="245534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7"/>
                </a:lnTo>
                <a:lnTo>
                  <a:pt x="25400" y="16933"/>
                </a:lnTo>
                <a:lnTo>
                  <a:pt x="25400" y="33867"/>
                </a:lnTo>
                <a:lnTo>
                  <a:pt x="16934" y="42333"/>
                </a:lnTo>
                <a:lnTo>
                  <a:pt x="16934" y="67733"/>
                </a:lnTo>
                <a:lnTo>
                  <a:pt x="16934" y="84667"/>
                </a:lnTo>
                <a:lnTo>
                  <a:pt x="8467" y="101600"/>
                </a:lnTo>
                <a:lnTo>
                  <a:pt x="8467" y="118533"/>
                </a:lnTo>
                <a:lnTo>
                  <a:pt x="0" y="135467"/>
                </a:lnTo>
                <a:lnTo>
                  <a:pt x="0" y="152400"/>
                </a:lnTo>
                <a:lnTo>
                  <a:pt x="0" y="169333"/>
                </a:lnTo>
                <a:lnTo>
                  <a:pt x="0" y="186267"/>
                </a:lnTo>
                <a:lnTo>
                  <a:pt x="0" y="194733"/>
                </a:lnTo>
                <a:lnTo>
                  <a:pt x="8467" y="203200"/>
                </a:lnTo>
                <a:lnTo>
                  <a:pt x="16934" y="220133"/>
                </a:lnTo>
                <a:lnTo>
                  <a:pt x="25400" y="228600"/>
                </a:lnTo>
                <a:lnTo>
                  <a:pt x="33867" y="237067"/>
                </a:lnTo>
                <a:lnTo>
                  <a:pt x="50800" y="237067"/>
                </a:lnTo>
                <a:lnTo>
                  <a:pt x="76200" y="245533"/>
                </a:lnTo>
                <a:lnTo>
                  <a:pt x="93134" y="245533"/>
                </a:lnTo>
                <a:lnTo>
                  <a:pt x="110067" y="245533"/>
                </a:lnTo>
                <a:lnTo>
                  <a:pt x="135467" y="245533"/>
                </a:lnTo>
                <a:lnTo>
                  <a:pt x="152400" y="245533"/>
                </a:lnTo>
                <a:lnTo>
                  <a:pt x="169334" y="245533"/>
                </a:lnTo>
                <a:lnTo>
                  <a:pt x="186267" y="245533"/>
                </a:lnTo>
                <a:lnTo>
                  <a:pt x="194734" y="245533"/>
                </a:lnTo>
                <a:lnTo>
                  <a:pt x="203200" y="245533"/>
                </a:lnTo>
                <a:lnTo>
                  <a:pt x="203200" y="245533"/>
                </a:lnTo>
                <a:lnTo>
                  <a:pt x="203200" y="245533"/>
                </a:lnTo>
                <a:lnTo>
                  <a:pt x="203200" y="245533"/>
                </a:lnTo>
                <a:lnTo>
                  <a:pt x="203200" y="237067"/>
                </a:lnTo>
                <a:lnTo>
                  <a:pt x="203200" y="237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650067" y="3208867"/>
            <a:ext cx="186267" cy="16934"/>
          </a:xfrm>
          <a:custGeom>
            <a:avLst/>
            <a:gdLst/>
            <a:ahLst/>
            <a:cxnLst/>
            <a:rect l="0" t="0" r="0" b="0"/>
            <a:pathLst>
              <a:path w="186267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42333" y="16933"/>
                </a:lnTo>
                <a:lnTo>
                  <a:pt x="59266" y="16933"/>
                </a:lnTo>
                <a:lnTo>
                  <a:pt x="84666" y="16933"/>
                </a:lnTo>
                <a:lnTo>
                  <a:pt x="101600" y="8466"/>
                </a:lnTo>
                <a:lnTo>
                  <a:pt x="127000" y="8466"/>
                </a:lnTo>
                <a:lnTo>
                  <a:pt x="143933" y="8466"/>
                </a:lnTo>
                <a:lnTo>
                  <a:pt x="160866" y="0"/>
                </a:lnTo>
                <a:lnTo>
                  <a:pt x="177800" y="0"/>
                </a:lnTo>
                <a:lnTo>
                  <a:pt x="177800" y="0"/>
                </a:lnTo>
                <a:lnTo>
                  <a:pt x="186266" y="0"/>
                </a:lnTo>
                <a:lnTo>
                  <a:pt x="1862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667000" y="3090333"/>
            <a:ext cx="194734" cy="33868"/>
          </a:xfrm>
          <a:custGeom>
            <a:avLst/>
            <a:gdLst/>
            <a:ahLst/>
            <a:cxnLst/>
            <a:rect l="0" t="0" r="0" b="0"/>
            <a:pathLst>
              <a:path w="194734" h="33868">
                <a:moveTo>
                  <a:pt x="0" y="33867"/>
                </a:move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8467" y="25400"/>
                </a:lnTo>
                <a:lnTo>
                  <a:pt x="25400" y="25400"/>
                </a:lnTo>
                <a:lnTo>
                  <a:pt x="42333" y="16934"/>
                </a:lnTo>
                <a:lnTo>
                  <a:pt x="59267" y="16934"/>
                </a:lnTo>
                <a:lnTo>
                  <a:pt x="84667" y="8467"/>
                </a:lnTo>
                <a:lnTo>
                  <a:pt x="110067" y="8467"/>
                </a:lnTo>
                <a:lnTo>
                  <a:pt x="135467" y="0"/>
                </a:lnTo>
                <a:lnTo>
                  <a:pt x="160867" y="0"/>
                </a:lnTo>
                <a:lnTo>
                  <a:pt x="177800" y="0"/>
                </a:lnTo>
                <a:lnTo>
                  <a:pt x="177800" y="0"/>
                </a:lnTo>
                <a:lnTo>
                  <a:pt x="194733" y="0"/>
                </a:lnTo>
                <a:lnTo>
                  <a:pt x="1947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954867" y="3090333"/>
            <a:ext cx="203201" cy="262468"/>
          </a:xfrm>
          <a:custGeom>
            <a:avLst/>
            <a:gdLst/>
            <a:ahLst/>
            <a:cxnLst/>
            <a:rect l="0" t="0" r="0" b="0"/>
            <a:pathLst>
              <a:path w="203201" h="262468">
                <a:moveTo>
                  <a:pt x="16933" y="16934"/>
                </a:moveTo>
                <a:lnTo>
                  <a:pt x="16933" y="16934"/>
                </a:lnTo>
                <a:lnTo>
                  <a:pt x="16933" y="16934"/>
                </a:lnTo>
                <a:lnTo>
                  <a:pt x="25400" y="25400"/>
                </a:lnTo>
                <a:lnTo>
                  <a:pt x="25400" y="33867"/>
                </a:lnTo>
                <a:lnTo>
                  <a:pt x="33866" y="42334"/>
                </a:lnTo>
                <a:lnTo>
                  <a:pt x="33866" y="59267"/>
                </a:lnTo>
                <a:lnTo>
                  <a:pt x="42333" y="76200"/>
                </a:lnTo>
                <a:lnTo>
                  <a:pt x="42333" y="93134"/>
                </a:lnTo>
                <a:lnTo>
                  <a:pt x="42333" y="118534"/>
                </a:lnTo>
                <a:lnTo>
                  <a:pt x="50800" y="143934"/>
                </a:lnTo>
                <a:lnTo>
                  <a:pt x="50800" y="169334"/>
                </a:lnTo>
                <a:lnTo>
                  <a:pt x="50800" y="194734"/>
                </a:lnTo>
                <a:lnTo>
                  <a:pt x="42333" y="211667"/>
                </a:lnTo>
                <a:lnTo>
                  <a:pt x="42333" y="237067"/>
                </a:lnTo>
                <a:lnTo>
                  <a:pt x="42333" y="245534"/>
                </a:lnTo>
                <a:lnTo>
                  <a:pt x="42333" y="254000"/>
                </a:lnTo>
                <a:lnTo>
                  <a:pt x="42333" y="262467"/>
                </a:lnTo>
                <a:lnTo>
                  <a:pt x="42333" y="262467"/>
                </a:lnTo>
                <a:lnTo>
                  <a:pt x="42333" y="262467"/>
                </a:lnTo>
                <a:lnTo>
                  <a:pt x="42333" y="254000"/>
                </a:lnTo>
                <a:lnTo>
                  <a:pt x="33866" y="245534"/>
                </a:lnTo>
                <a:lnTo>
                  <a:pt x="33866" y="228600"/>
                </a:lnTo>
                <a:lnTo>
                  <a:pt x="25400" y="211667"/>
                </a:lnTo>
                <a:lnTo>
                  <a:pt x="16933" y="186267"/>
                </a:lnTo>
                <a:lnTo>
                  <a:pt x="16933" y="152400"/>
                </a:lnTo>
                <a:lnTo>
                  <a:pt x="8466" y="127000"/>
                </a:lnTo>
                <a:lnTo>
                  <a:pt x="8466" y="101600"/>
                </a:lnTo>
                <a:lnTo>
                  <a:pt x="8466" y="76200"/>
                </a:lnTo>
                <a:lnTo>
                  <a:pt x="0" y="59267"/>
                </a:lnTo>
                <a:lnTo>
                  <a:pt x="0" y="42334"/>
                </a:lnTo>
                <a:lnTo>
                  <a:pt x="0" y="25400"/>
                </a:lnTo>
                <a:lnTo>
                  <a:pt x="0" y="16934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33866" y="0"/>
                </a:lnTo>
                <a:lnTo>
                  <a:pt x="50800" y="0"/>
                </a:lnTo>
                <a:lnTo>
                  <a:pt x="59266" y="0"/>
                </a:lnTo>
                <a:lnTo>
                  <a:pt x="76200" y="0"/>
                </a:lnTo>
                <a:lnTo>
                  <a:pt x="101600" y="0"/>
                </a:lnTo>
                <a:lnTo>
                  <a:pt x="118533" y="0"/>
                </a:lnTo>
                <a:lnTo>
                  <a:pt x="135466" y="8467"/>
                </a:lnTo>
                <a:lnTo>
                  <a:pt x="160866" y="8467"/>
                </a:lnTo>
                <a:lnTo>
                  <a:pt x="169333" y="8467"/>
                </a:lnTo>
                <a:lnTo>
                  <a:pt x="186266" y="8467"/>
                </a:lnTo>
                <a:lnTo>
                  <a:pt x="194733" y="8467"/>
                </a:lnTo>
                <a:lnTo>
                  <a:pt x="203200" y="16934"/>
                </a:lnTo>
                <a:lnTo>
                  <a:pt x="203200" y="25400"/>
                </a:lnTo>
                <a:lnTo>
                  <a:pt x="203200" y="25400"/>
                </a:lnTo>
                <a:lnTo>
                  <a:pt x="194733" y="33867"/>
                </a:lnTo>
                <a:lnTo>
                  <a:pt x="186266" y="42334"/>
                </a:lnTo>
                <a:lnTo>
                  <a:pt x="169333" y="50800"/>
                </a:lnTo>
                <a:lnTo>
                  <a:pt x="169333" y="50800"/>
                </a:lnTo>
                <a:lnTo>
                  <a:pt x="160866" y="59267"/>
                </a:lnTo>
                <a:lnTo>
                  <a:pt x="160866" y="59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954867" y="3208867"/>
            <a:ext cx="220134" cy="16934"/>
          </a:xfrm>
          <a:custGeom>
            <a:avLst/>
            <a:gdLst/>
            <a:ahLst/>
            <a:cxnLst/>
            <a:rect l="0" t="0" r="0" b="0"/>
            <a:pathLst>
              <a:path w="220134" h="16934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16933" y="16933"/>
                </a:lnTo>
                <a:lnTo>
                  <a:pt x="33866" y="16933"/>
                </a:lnTo>
                <a:lnTo>
                  <a:pt x="50800" y="16933"/>
                </a:lnTo>
                <a:lnTo>
                  <a:pt x="67733" y="16933"/>
                </a:lnTo>
                <a:lnTo>
                  <a:pt x="93133" y="16933"/>
                </a:lnTo>
                <a:lnTo>
                  <a:pt x="118533" y="16933"/>
                </a:lnTo>
                <a:lnTo>
                  <a:pt x="143933" y="8466"/>
                </a:lnTo>
                <a:lnTo>
                  <a:pt x="169333" y="8466"/>
                </a:lnTo>
                <a:lnTo>
                  <a:pt x="186266" y="0"/>
                </a:lnTo>
                <a:lnTo>
                  <a:pt x="203200" y="0"/>
                </a:lnTo>
                <a:lnTo>
                  <a:pt x="203200" y="0"/>
                </a:lnTo>
                <a:lnTo>
                  <a:pt x="220133" y="0"/>
                </a:lnTo>
                <a:lnTo>
                  <a:pt x="2201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420533" y="3141133"/>
            <a:ext cx="16935" cy="203201"/>
          </a:xfrm>
          <a:custGeom>
            <a:avLst/>
            <a:gdLst/>
            <a:ahLst/>
            <a:cxnLst/>
            <a:rect l="0" t="0" r="0" b="0"/>
            <a:pathLst>
              <a:path w="16935" h="203201">
                <a:moveTo>
                  <a:pt x="0" y="8467"/>
                </a:moveTo>
                <a:lnTo>
                  <a:pt x="0" y="8467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16934" y="16934"/>
                </a:lnTo>
                <a:lnTo>
                  <a:pt x="16934" y="25400"/>
                </a:lnTo>
                <a:lnTo>
                  <a:pt x="16934" y="33867"/>
                </a:lnTo>
                <a:lnTo>
                  <a:pt x="16934" y="59267"/>
                </a:lnTo>
                <a:lnTo>
                  <a:pt x="16934" y="76200"/>
                </a:lnTo>
                <a:lnTo>
                  <a:pt x="16934" y="101600"/>
                </a:lnTo>
                <a:lnTo>
                  <a:pt x="16934" y="118534"/>
                </a:lnTo>
                <a:lnTo>
                  <a:pt x="16934" y="143934"/>
                </a:lnTo>
                <a:lnTo>
                  <a:pt x="16934" y="160867"/>
                </a:lnTo>
                <a:lnTo>
                  <a:pt x="16934" y="169334"/>
                </a:lnTo>
                <a:lnTo>
                  <a:pt x="16934" y="186267"/>
                </a:lnTo>
                <a:lnTo>
                  <a:pt x="16934" y="194734"/>
                </a:lnTo>
                <a:lnTo>
                  <a:pt x="16934" y="194734"/>
                </a:lnTo>
                <a:lnTo>
                  <a:pt x="16934" y="194734"/>
                </a:lnTo>
                <a:lnTo>
                  <a:pt x="8467" y="203200"/>
                </a:lnTo>
                <a:lnTo>
                  <a:pt x="8467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318933" y="3208867"/>
            <a:ext cx="254001" cy="16934"/>
          </a:xfrm>
          <a:custGeom>
            <a:avLst/>
            <a:gdLst/>
            <a:ahLst/>
            <a:cxnLst/>
            <a:rect l="0" t="0" r="0" b="0"/>
            <a:pathLst>
              <a:path w="254001" h="16934">
                <a:moveTo>
                  <a:pt x="0" y="16933"/>
                </a:move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4" y="16933"/>
                </a:lnTo>
                <a:lnTo>
                  <a:pt x="25400" y="16933"/>
                </a:lnTo>
                <a:lnTo>
                  <a:pt x="33867" y="16933"/>
                </a:lnTo>
                <a:lnTo>
                  <a:pt x="59267" y="8466"/>
                </a:lnTo>
                <a:lnTo>
                  <a:pt x="76200" y="8466"/>
                </a:lnTo>
                <a:lnTo>
                  <a:pt x="93134" y="8466"/>
                </a:lnTo>
                <a:lnTo>
                  <a:pt x="127000" y="8466"/>
                </a:lnTo>
                <a:lnTo>
                  <a:pt x="143934" y="0"/>
                </a:lnTo>
                <a:lnTo>
                  <a:pt x="177800" y="0"/>
                </a:lnTo>
                <a:lnTo>
                  <a:pt x="194734" y="0"/>
                </a:lnTo>
                <a:lnTo>
                  <a:pt x="220134" y="0"/>
                </a:lnTo>
                <a:lnTo>
                  <a:pt x="237067" y="0"/>
                </a:lnTo>
                <a:lnTo>
                  <a:pt x="237067" y="0"/>
                </a:lnTo>
                <a:lnTo>
                  <a:pt x="254000" y="0"/>
                </a:lnTo>
                <a:lnTo>
                  <a:pt x="2540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767667" y="3073400"/>
            <a:ext cx="237067" cy="279401"/>
          </a:xfrm>
          <a:custGeom>
            <a:avLst/>
            <a:gdLst/>
            <a:ahLst/>
            <a:cxnLst/>
            <a:rect l="0" t="0" r="0" b="0"/>
            <a:pathLst>
              <a:path w="237067" h="279401">
                <a:moveTo>
                  <a:pt x="8466" y="42333"/>
                </a:moveTo>
                <a:lnTo>
                  <a:pt x="8466" y="42333"/>
                </a:lnTo>
                <a:lnTo>
                  <a:pt x="16933" y="42333"/>
                </a:lnTo>
                <a:lnTo>
                  <a:pt x="16933" y="50800"/>
                </a:lnTo>
                <a:lnTo>
                  <a:pt x="16933" y="50800"/>
                </a:lnTo>
                <a:lnTo>
                  <a:pt x="16933" y="59267"/>
                </a:lnTo>
                <a:lnTo>
                  <a:pt x="16933" y="67733"/>
                </a:lnTo>
                <a:lnTo>
                  <a:pt x="25400" y="84667"/>
                </a:lnTo>
                <a:lnTo>
                  <a:pt x="25400" y="101600"/>
                </a:lnTo>
                <a:lnTo>
                  <a:pt x="25400" y="127000"/>
                </a:lnTo>
                <a:lnTo>
                  <a:pt x="25400" y="152400"/>
                </a:lnTo>
                <a:lnTo>
                  <a:pt x="25400" y="177800"/>
                </a:lnTo>
                <a:lnTo>
                  <a:pt x="25400" y="194733"/>
                </a:lnTo>
                <a:lnTo>
                  <a:pt x="25400" y="220133"/>
                </a:lnTo>
                <a:lnTo>
                  <a:pt x="33866" y="237067"/>
                </a:lnTo>
                <a:lnTo>
                  <a:pt x="33866" y="254000"/>
                </a:lnTo>
                <a:lnTo>
                  <a:pt x="42333" y="262467"/>
                </a:lnTo>
                <a:lnTo>
                  <a:pt x="42333" y="270933"/>
                </a:lnTo>
                <a:lnTo>
                  <a:pt x="42333" y="279400"/>
                </a:lnTo>
                <a:lnTo>
                  <a:pt x="42333" y="279400"/>
                </a:lnTo>
                <a:lnTo>
                  <a:pt x="42333" y="270933"/>
                </a:lnTo>
                <a:lnTo>
                  <a:pt x="42333" y="270933"/>
                </a:lnTo>
                <a:lnTo>
                  <a:pt x="42333" y="254000"/>
                </a:lnTo>
                <a:lnTo>
                  <a:pt x="33866" y="245533"/>
                </a:lnTo>
                <a:lnTo>
                  <a:pt x="33866" y="220133"/>
                </a:lnTo>
                <a:lnTo>
                  <a:pt x="25400" y="194733"/>
                </a:lnTo>
                <a:lnTo>
                  <a:pt x="25400" y="177800"/>
                </a:lnTo>
                <a:lnTo>
                  <a:pt x="16933" y="152400"/>
                </a:lnTo>
                <a:lnTo>
                  <a:pt x="16933" y="127000"/>
                </a:lnTo>
                <a:lnTo>
                  <a:pt x="8466" y="110067"/>
                </a:lnTo>
                <a:lnTo>
                  <a:pt x="8466" y="93133"/>
                </a:lnTo>
                <a:lnTo>
                  <a:pt x="8466" y="76200"/>
                </a:lnTo>
                <a:lnTo>
                  <a:pt x="0" y="59267"/>
                </a:lnTo>
                <a:lnTo>
                  <a:pt x="0" y="42333"/>
                </a:lnTo>
                <a:lnTo>
                  <a:pt x="0" y="33867"/>
                </a:lnTo>
                <a:lnTo>
                  <a:pt x="0" y="25400"/>
                </a:lnTo>
                <a:lnTo>
                  <a:pt x="8466" y="16933"/>
                </a:lnTo>
                <a:lnTo>
                  <a:pt x="8466" y="16933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84666" y="0"/>
                </a:lnTo>
                <a:lnTo>
                  <a:pt x="101600" y="0"/>
                </a:lnTo>
                <a:lnTo>
                  <a:pt x="127000" y="0"/>
                </a:lnTo>
                <a:lnTo>
                  <a:pt x="152400" y="0"/>
                </a:lnTo>
                <a:lnTo>
                  <a:pt x="169333" y="0"/>
                </a:lnTo>
                <a:lnTo>
                  <a:pt x="186266" y="0"/>
                </a:lnTo>
                <a:lnTo>
                  <a:pt x="211666" y="8467"/>
                </a:lnTo>
                <a:lnTo>
                  <a:pt x="220133" y="8467"/>
                </a:lnTo>
                <a:lnTo>
                  <a:pt x="237066" y="8467"/>
                </a:lnTo>
                <a:lnTo>
                  <a:pt x="237066" y="16933"/>
                </a:lnTo>
                <a:lnTo>
                  <a:pt x="237066" y="16933"/>
                </a:lnTo>
                <a:lnTo>
                  <a:pt x="237066" y="16933"/>
                </a:lnTo>
                <a:lnTo>
                  <a:pt x="237066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733800" y="3175000"/>
            <a:ext cx="270934" cy="25401"/>
          </a:xfrm>
          <a:custGeom>
            <a:avLst/>
            <a:gdLst/>
            <a:ahLst/>
            <a:cxnLst/>
            <a:rect l="0" t="0" r="0" b="0"/>
            <a:pathLst>
              <a:path w="270934" h="25401">
                <a:moveTo>
                  <a:pt x="0" y="16933"/>
                </a:moveTo>
                <a:lnTo>
                  <a:pt x="0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16933" y="25400"/>
                </a:lnTo>
                <a:lnTo>
                  <a:pt x="25400" y="25400"/>
                </a:lnTo>
                <a:lnTo>
                  <a:pt x="42333" y="25400"/>
                </a:lnTo>
                <a:lnTo>
                  <a:pt x="67733" y="25400"/>
                </a:lnTo>
                <a:lnTo>
                  <a:pt x="93133" y="25400"/>
                </a:lnTo>
                <a:lnTo>
                  <a:pt x="118533" y="25400"/>
                </a:lnTo>
                <a:lnTo>
                  <a:pt x="143933" y="16933"/>
                </a:lnTo>
                <a:lnTo>
                  <a:pt x="169333" y="16933"/>
                </a:lnTo>
                <a:lnTo>
                  <a:pt x="203200" y="16933"/>
                </a:lnTo>
                <a:lnTo>
                  <a:pt x="228600" y="8467"/>
                </a:lnTo>
                <a:lnTo>
                  <a:pt x="254000" y="8467"/>
                </a:lnTo>
                <a:lnTo>
                  <a:pt x="254000" y="8467"/>
                </a:lnTo>
                <a:lnTo>
                  <a:pt x="270933" y="0"/>
                </a:lnTo>
                <a:lnTo>
                  <a:pt x="2709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080933" y="3073400"/>
            <a:ext cx="296335" cy="262468"/>
          </a:xfrm>
          <a:custGeom>
            <a:avLst/>
            <a:gdLst/>
            <a:ahLst/>
            <a:cxnLst/>
            <a:rect l="0" t="0" r="0" b="0"/>
            <a:pathLst>
              <a:path w="296335" h="262468">
                <a:moveTo>
                  <a:pt x="67734" y="25400"/>
                </a:moveTo>
                <a:lnTo>
                  <a:pt x="67734" y="25400"/>
                </a:lnTo>
                <a:lnTo>
                  <a:pt x="76200" y="16933"/>
                </a:lnTo>
                <a:lnTo>
                  <a:pt x="76200" y="16933"/>
                </a:lnTo>
                <a:lnTo>
                  <a:pt x="76200" y="16933"/>
                </a:lnTo>
                <a:lnTo>
                  <a:pt x="84667" y="8467"/>
                </a:lnTo>
                <a:lnTo>
                  <a:pt x="93134" y="8467"/>
                </a:lnTo>
                <a:lnTo>
                  <a:pt x="110067" y="0"/>
                </a:lnTo>
                <a:lnTo>
                  <a:pt x="118534" y="0"/>
                </a:lnTo>
                <a:lnTo>
                  <a:pt x="135467" y="0"/>
                </a:lnTo>
                <a:lnTo>
                  <a:pt x="152400" y="0"/>
                </a:lnTo>
                <a:lnTo>
                  <a:pt x="160867" y="0"/>
                </a:lnTo>
                <a:lnTo>
                  <a:pt x="177800" y="0"/>
                </a:lnTo>
                <a:lnTo>
                  <a:pt x="186267" y="0"/>
                </a:lnTo>
                <a:lnTo>
                  <a:pt x="194734" y="8467"/>
                </a:lnTo>
                <a:lnTo>
                  <a:pt x="194734" y="16933"/>
                </a:lnTo>
                <a:lnTo>
                  <a:pt x="203200" y="25400"/>
                </a:lnTo>
                <a:lnTo>
                  <a:pt x="203200" y="33867"/>
                </a:lnTo>
                <a:lnTo>
                  <a:pt x="194734" y="42333"/>
                </a:lnTo>
                <a:lnTo>
                  <a:pt x="194734" y="59267"/>
                </a:lnTo>
                <a:lnTo>
                  <a:pt x="186267" y="67733"/>
                </a:lnTo>
                <a:lnTo>
                  <a:pt x="169334" y="84667"/>
                </a:lnTo>
                <a:lnTo>
                  <a:pt x="160867" y="101600"/>
                </a:lnTo>
                <a:lnTo>
                  <a:pt x="143934" y="118533"/>
                </a:lnTo>
                <a:lnTo>
                  <a:pt x="127000" y="127000"/>
                </a:lnTo>
                <a:lnTo>
                  <a:pt x="110067" y="143933"/>
                </a:lnTo>
                <a:lnTo>
                  <a:pt x="84667" y="152400"/>
                </a:lnTo>
                <a:lnTo>
                  <a:pt x="67734" y="169333"/>
                </a:lnTo>
                <a:lnTo>
                  <a:pt x="50800" y="177800"/>
                </a:lnTo>
                <a:lnTo>
                  <a:pt x="33867" y="186267"/>
                </a:lnTo>
                <a:lnTo>
                  <a:pt x="16934" y="194733"/>
                </a:lnTo>
                <a:lnTo>
                  <a:pt x="8467" y="203200"/>
                </a:lnTo>
                <a:lnTo>
                  <a:pt x="8467" y="211667"/>
                </a:lnTo>
                <a:lnTo>
                  <a:pt x="0" y="220133"/>
                </a:lnTo>
                <a:lnTo>
                  <a:pt x="0" y="228600"/>
                </a:lnTo>
                <a:lnTo>
                  <a:pt x="8467" y="228600"/>
                </a:lnTo>
                <a:lnTo>
                  <a:pt x="16934" y="237067"/>
                </a:lnTo>
                <a:lnTo>
                  <a:pt x="33867" y="245533"/>
                </a:lnTo>
                <a:lnTo>
                  <a:pt x="50800" y="254000"/>
                </a:lnTo>
                <a:lnTo>
                  <a:pt x="76200" y="254000"/>
                </a:lnTo>
                <a:lnTo>
                  <a:pt x="101600" y="262467"/>
                </a:lnTo>
                <a:lnTo>
                  <a:pt x="127000" y="262467"/>
                </a:lnTo>
                <a:lnTo>
                  <a:pt x="152400" y="262467"/>
                </a:lnTo>
                <a:lnTo>
                  <a:pt x="186267" y="262467"/>
                </a:lnTo>
                <a:lnTo>
                  <a:pt x="211667" y="262467"/>
                </a:lnTo>
                <a:lnTo>
                  <a:pt x="237067" y="262467"/>
                </a:lnTo>
                <a:lnTo>
                  <a:pt x="262467" y="262467"/>
                </a:lnTo>
                <a:lnTo>
                  <a:pt x="279400" y="254000"/>
                </a:lnTo>
                <a:lnTo>
                  <a:pt x="287867" y="245533"/>
                </a:lnTo>
                <a:lnTo>
                  <a:pt x="287867" y="245533"/>
                </a:lnTo>
                <a:lnTo>
                  <a:pt x="296334" y="237067"/>
                </a:lnTo>
                <a:lnTo>
                  <a:pt x="296334" y="237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097867" y="3183467"/>
            <a:ext cx="254001" cy="8467"/>
          </a:xfrm>
          <a:custGeom>
            <a:avLst/>
            <a:gdLst/>
            <a:ahLst/>
            <a:cxnLst/>
            <a:rect l="0" t="0" r="0" b="0"/>
            <a:pathLst>
              <a:path w="254001" h="8467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16933" y="8466"/>
                </a:lnTo>
                <a:lnTo>
                  <a:pt x="25400" y="8466"/>
                </a:lnTo>
                <a:lnTo>
                  <a:pt x="42333" y="8466"/>
                </a:lnTo>
                <a:lnTo>
                  <a:pt x="67733" y="8466"/>
                </a:lnTo>
                <a:lnTo>
                  <a:pt x="93133" y="8466"/>
                </a:lnTo>
                <a:lnTo>
                  <a:pt x="127000" y="8466"/>
                </a:lnTo>
                <a:lnTo>
                  <a:pt x="160866" y="8466"/>
                </a:lnTo>
                <a:lnTo>
                  <a:pt x="186266" y="8466"/>
                </a:lnTo>
                <a:lnTo>
                  <a:pt x="220133" y="8466"/>
                </a:lnTo>
                <a:lnTo>
                  <a:pt x="220133" y="8466"/>
                </a:lnTo>
                <a:lnTo>
                  <a:pt x="254000" y="8466"/>
                </a:lnTo>
                <a:lnTo>
                  <a:pt x="254000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794000" y="3462867"/>
            <a:ext cx="177801" cy="287867"/>
          </a:xfrm>
          <a:custGeom>
            <a:avLst/>
            <a:gdLst/>
            <a:ahLst/>
            <a:cxnLst/>
            <a:rect l="0" t="0" r="0" b="0"/>
            <a:pathLst>
              <a:path w="177801" h="287867">
                <a:moveTo>
                  <a:pt x="42333" y="42333"/>
                </a:moveTo>
                <a:lnTo>
                  <a:pt x="42333" y="42333"/>
                </a:lnTo>
                <a:lnTo>
                  <a:pt x="42333" y="50800"/>
                </a:lnTo>
                <a:lnTo>
                  <a:pt x="42333" y="50800"/>
                </a:lnTo>
                <a:lnTo>
                  <a:pt x="42333" y="50800"/>
                </a:lnTo>
                <a:lnTo>
                  <a:pt x="42333" y="50800"/>
                </a:lnTo>
                <a:lnTo>
                  <a:pt x="42333" y="50800"/>
                </a:lnTo>
                <a:lnTo>
                  <a:pt x="42333" y="50800"/>
                </a:lnTo>
                <a:lnTo>
                  <a:pt x="50800" y="42333"/>
                </a:lnTo>
                <a:lnTo>
                  <a:pt x="50800" y="42333"/>
                </a:lnTo>
                <a:lnTo>
                  <a:pt x="50800" y="33866"/>
                </a:lnTo>
                <a:lnTo>
                  <a:pt x="59267" y="25400"/>
                </a:lnTo>
                <a:lnTo>
                  <a:pt x="59267" y="25400"/>
                </a:lnTo>
                <a:lnTo>
                  <a:pt x="67733" y="16933"/>
                </a:lnTo>
                <a:lnTo>
                  <a:pt x="76200" y="8466"/>
                </a:lnTo>
                <a:lnTo>
                  <a:pt x="84667" y="8466"/>
                </a:lnTo>
                <a:lnTo>
                  <a:pt x="93133" y="0"/>
                </a:lnTo>
                <a:lnTo>
                  <a:pt x="101600" y="0"/>
                </a:lnTo>
                <a:lnTo>
                  <a:pt x="118533" y="0"/>
                </a:lnTo>
                <a:lnTo>
                  <a:pt x="127000" y="8466"/>
                </a:lnTo>
                <a:lnTo>
                  <a:pt x="127000" y="8466"/>
                </a:lnTo>
                <a:lnTo>
                  <a:pt x="135467" y="16933"/>
                </a:lnTo>
                <a:lnTo>
                  <a:pt x="143933" y="33866"/>
                </a:lnTo>
                <a:lnTo>
                  <a:pt x="152400" y="50800"/>
                </a:lnTo>
                <a:lnTo>
                  <a:pt x="152400" y="67733"/>
                </a:lnTo>
                <a:lnTo>
                  <a:pt x="152400" y="84666"/>
                </a:lnTo>
                <a:lnTo>
                  <a:pt x="152400" y="110066"/>
                </a:lnTo>
                <a:lnTo>
                  <a:pt x="152400" y="135466"/>
                </a:lnTo>
                <a:lnTo>
                  <a:pt x="143933" y="160866"/>
                </a:lnTo>
                <a:lnTo>
                  <a:pt x="135467" y="177800"/>
                </a:lnTo>
                <a:lnTo>
                  <a:pt x="127000" y="194733"/>
                </a:lnTo>
                <a:lnTo>
                  <a:pt x="110067" y="211666"/>
                </a:lnTo>
                <a:lnTo>
                  <a:pt x="101600" y="228600"/>
                </a:lnTo>
                <a:lnTo>
                  <a:pt x="93133" y="237066"/>
                </a:lnTo>
                <a:lnTo>
                  <a:pt x="76200" y="254000"/>
                </a:lnTo>
                <a:lnTo>
                  <a:pt x="67733" y="254000"/>
                </a:lnTo>
                <a:lnTo>
                  <a:pt x="59267" y="262466"/>
                </a:lnTo>
                <a:lnTo>
                  <a:pt x="42333" y="262466"/>
                </a:lnTo>
                <a:lnTo>
                  <a:pt x="33867" y="262466"/>
                </a:lnTo>
                <a:lnTo>
                  <a:pt x="25400" y="254000"/>
                </a:lnTo>
                <a:lnTo>
                  <a:pt x="16933" y="254000"/>
                </a:lnTo>
                <a:lnTo>
                  <a:pt x="8467" y="237066"/>
                </a:lnTo>
                <a:lnTo>
                  <a:pt x="8467" y="228600"/>
                </a:lnTo>
                <a:lnTo>
                  <a:pt x="8467" y="220133"/>
                </a:lnTo>
                <a:lnTo>
                  <a:pt x="0" y="211666"/>
                </a:lnTo>
                <a:lnTo>
                  <a:pt x="8467" y="203200"/>
                </a:lnTo>
                <a:lnTo>
                  <a:pt x="16933" y="194733"/>
                </a:lnTo>
                <a:lnTo>
                  <a:pt x="25400" y="186266"/>
                </a:lnTo>
                <a:lnTo>
                  <a:pt x="42333" y="177800"/>
                </a:lnTo>
                <a:lnTo>
                  <a:pt x="59267" y="177800"/>
                </a:lnTo>
                <a:lnTo>
                  <a:pt x="76200" y="177800"/>
                </a:lnTo>
                <a:lnTo>
                  <a:pt x="93133" y="186266"/>
                </a:lnTo>
                <a:lnTo>
                  <a:pt x="110067" y="186266"/>
                </a:lnTo>
                <a:lnTo>
                  <a:pt x="127000" y="203200"/>
                </a:lnTo>
                <a:lnTo>
                  <a:pt x="143933" y="211666"/>
                </a:lnTo>
                <a:lnTo>
                  <a:pt x="152400" y="220133"/>
                </a:lnTo>
                <a:lnTo>
                  <a:pt x="160867" y="237066"/>
                </a:lnTo>
                <a:lnTo>
                  <a:pt x="169333" y="245533"/>
                </a:lnTo>
                <a:lnTo>
                  <a:pt x="177800" y="254000"/>
                </a:lnTo>
                <a:lnTo>
                  <a:pt x="177800" y="270933"/>
                </a:lnTo>
                <a:lnTo>
                  <a:pt x="177800" y="270933"/>
                </a:lnTo>
                <a:lnTo>
                  <a:pt x="177800" y="279400"/>
                </a:lnTo>
                <a:lnTo>
                  <a:pt x="177800" y="287866"/>
                </a:lnTo>
                <a:lnTo>
                  <a:pt x="177800" y="287866"/>
                </a:lnTo>
                <a:lnTo>
                  <a:pt x="177800" y="287866"/>
                </a:lnTo>
                <a:lnTo>
                  <a:pt x="169333" y="287866"/>
                </a:lnTo>
                <a:lnTo>
                  <a:pt x="169333" y="279400"/>
                </a:lnTo>
                <a:lnTo>
                  <a:pt x="169333" y="270933"/>
                </a:lnTo>
                <a:lnTo>
                  <a:pt x="169333" y="270933"/>
                </a:lnTo>
                <a:lnTo>
                  <a:pt x="169333" y="254000"/>
                </a:lnTo>
                <a:lnTo>
                  <a:pt x="169333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048000" y="3488267"/>
            <a:ext cx="203201" cy="270934"/>
          </a:xfrm>
          <a:custGeom>
            <a:avLst/>
            <a:gdLst/>
            <a:ahLst/>
            <a:cxnLst/>
            <a:rect l="0" t="0" r="0" b="0"/>
            <a:pathLst>
              <a:path w="203201" h="270934">
                <a:moveTo>
                  <a:pt x="0" y="16933"/>
                </a:moveTo>
                <a:lnTo>
                  <a:pt x="0" y="16933"/>
                </a:lnTo>
                <a:lnTo>
                  <a:pt x="8467" y="16933"/>
                </a:lnTo>
                <a:lnTo>
                  <a:pt x="16933" y="8466"/>
                </a:lnTo>
                <a:lnTo>
                  <a:pt x="25400" y="8466"/>
                </a:lnTo>
                <a:lnTo>
                  <a:pt x="33867" y="0"/>
                </a:lnTo>
                <a:lnTo>
                  <a:pt x="42333" y="0"/>
                </a:lnTo>
                <a:lnTo>
                  <a:pt x="59267" y="0"/>
                </a:lnTo>
                <a:lnTo>
                  <a:pt x="67733" y="0"/>
                </a:lnTo>
                <a:lnTo>
                  <a:pt x="84667" y="8466"/>
                </a:lnTo>
                <a:lnTo>
                  <a:pt x="101600" y="16933"/>
                </a:lnTo>
                <a:lnTo>
                  <a:pt x="110067" y="33866"/>
                </a:lnTo>
                <a:lnTo>
                  <a:pt x="127000" y="50800"/>
                </a:lnTo>
                <a:lnTo>
                  <a:pt x="135467" y="67733"/>
                </a:lnTo>
                <a:lnTo>
                  <a:pt x="135467" y="93133"/>
                </a:lnTo>
                <a:lnTo>
                  <a:pt x="143933" y="118533"/>
                </a:lnTo>
                <a:lnTo>
                  <a:pt x="143933" y="135466"/>
                </a:lnTo>
                <a:lnTo>
                  <a:pt x="143933" y="160866"/>
                </a:lnTo>
                <a:lnTo>
                  <a:pt x="143933" y="186266"/>
                </a:lnTo>
                <a:lnTo>
                  <a:pt x="143933" y="203200"/>
                </a:lnTo>
                <a:lnTo>
                  <a:pt x="135467" y="220133"/>
                </a:lnTo>
                <a:lnTo>
                  <a:pt x="127000" y="228600"/>
                </a:lnTo>
                <a:lnTo>
                  <a:pt x="118533" y="245533"/>
                </a:lnTo>
                <a:lnTo>
                  <a:pt x="110067" y="254000"/>
                </a:lnTo>
                <a:lnTo>
                  <a:pt x="101600" y="262466"/>
                </a:lnTo>
                <a:lnTo>
                  <a:pt x="84667" y="270933"/>
                </a:lnTo>
                <a:lnTo>
                  <a:pt x="76200" y="270933"/>
                </a:lnTo>
                <a:lnTo>
                  <a:pt x="59267" y="270933"/>
                </a:lnTo>
                <a:lnTo>
                  <a:pt x="42333" y="270933"/>
                </a:lnTo>
                <a:lnTo>
                  <a:pt x="33867" y="262466"/>
                </a:lnTo>
                <a:lnTo>
                  <a:pt x="25400" y="245533"/>
                </a:lnTo>
                <a:lnTo>
                  <a:pt x="16933" y="228600"/>
                </a:lnTo>
                <a:lnTo>
                  <a:pt x="8467" y="211666"/>
                </a:lnTo>
                <a:lnTo>
                  <a:pt x="8467" y="194733"/>
                </a:lnTo>
                <a:lnTo>
                  <a:pt x="16933" y="186266"/>
                </a:lnTo>
                <a:lnTo>
                  <a:pt x="16933" y="169333"/>
                </a:lnTo>
                <a:lnTo>
                  <a:pt x="25400" y="160866"/>
                </a:lnTo>
                <a:lnTo>
                  <a:pt x="33867" y="152400"/>
                </a:lnTo>
                <a:lnTo>
                  <a:pt x="42333" y="152400"/>
                </a:lnTo>
                <a:lnTo>
                  <a:pt x="59267" y="152400"/>
                </a:lnTo>
                <a:lnTo>
                  <a:pt x="76200" y="152400"/>
                </a:lnTo>
                <a:lnTo>
                  <a:pt x="93133" y="160866"/>
                </a:lnTo>
                <a:lnTo>
                  <a:pt x="110067" y="169333"/>
                </a:lnTo>
                <a:lnTo>
                  <a:pt x="127000" y="177800"/>
                </a:lnTo>
                <a:lnTo>
                  <a:pt x="135467" y="186266"/>
                </a:lnTo>
                <a:lnTo>
                  <a:pt x="152400" y="203200"/>
                </a:lnTo>
                <a:lnTo>
                  <a:pt x="160867" y="211666"/>
                </a:lnTo>
                <a:lnTo>
                  <a:pt x="169333" y="220133"/>
                </a:lnTo>
                <a:lnTo>
                  <a:pt x="169333" y="228600"/>
                </a:lnTo>
                <a:lnTo>
                  <a:pt x="177800" y="237066"/>
                </a:lnTo>
                <a:lnTo>
                  <a:pt x="186267" y="245533"/>
                </a:lnTo>
                <a:lnTo>
                  <a:pt x="194733" y="245533"/>
                </a:lnTo>
                <a:lnTo>
                  <a:pt x="194733" y="245533"/>
                </a:lnTo>
                <a:lnTo>
                  <a:pt x="194733" y="245533"/>
                </a:lnTo>
                <a:lnTo>
                  <a:pt x="203200" y="245533"/>
                </a:lnTo>
                <a:lnTo>
                  <a:pt x="203200" y="245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454400" y="3496733"/>
            <a:ext cx="25401" cy="220135"/>
          </a:xfrm>
          <a:custGeom>
            <a:avLst/>
            <a:gdLst/>
            <a:ahLst/>
            <a:cxnLst/>
            <a:rect l="0" t="0" r="0" b="0"/>
            <a:pathLst>
              <a:path w="25401" h="2201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8467" y="42334"/>
                </a:lnTo>
                <a:lnTo>
                  <a:pt x="8467" y="67734"/>
                </a:lnTo>
                <a:lnTo>
                  <a:pt x="16933" y="84667"/>
                </a:lnTo>
                <a:lnTo>
                  <a:pt x="16933" y="110067"/>
                </a:lnTo>
                <a:lnTo>
                  <a:pt x="16933" y="135467"/>
                </a:lnTo>
                <a:lnTo>
                  <a:pt x="25400" y="160867"/>
                </a:lnTo>
                <a:lnTo>
                  <a:pt x="25400" y="177800"/>
                </a:lnTo>
                <a:lnTo>
                  <a:pt x="25400" y="194734"/>
                </a:lnTo>
                <a:lnTo>
                  <a:pt x="25400" y="203200"/>
                </a:lnTo>
                <a:lnTo>
                  <a:pt x="25400" y="220134"/>
                </a:lnTo>
                <a:lnTo>
                  <a:pt x="25400" y="220134"/>
                </a:lnTo>
                <a:lnTo>
                  <a:pt x="25400" y="220134"/>
                </a:lnTo>
                <a:lnTo>
                  <a:pt x="25400" y="220134"/>
                </a:lnTo>
                <a:lnTo>
                  <a:pt x="16933" y="220134"/>
                </a:lnTo>
                <a:lnTo>
                  <a:pt x="16933" y="2201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352800" y="3581400"/>
            <a:ext cx="228601" cy="16934"/>
          </a:xfrm>
          <a:custGeom>
            <a:avLst/>
            <a:gdLst/>
            <a:ahLst/>
            <a:cxnLst/>
            <a:rect l="0" t="0" r="0" b="0"/>
            <a:pathLst>
              <a:path w="228601" h="16934">
                <a:moveTo>
                  <a:pt x="0" y="16933"/>
                </a:move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33867" y="8467"/>
                </a:lnTo>
                <a:lnTo>
                  <a:pt x="50800" y="8467"/>
                </a:lnTo>
                <a:lnTo>
                  <a:pt x="76200" y="8467"/>
                </a:lnTo>
                <a:lnTo>
                  <a:pt x="101600" y="0"/>
                </a:lnTo>
                <a:lnTo>
                  <a:pt x="135467" y="0"/>
                </a:lnTo>
                <a:lnTo>
                  <a:pt x="169333" y="0"/>
                </a:lnTo>
                <a:lnTo>
                  <a:pt x="203200" y="0"/>
                </a:lnTo>
                <a:lnTo>
                  <a:pt x="203200" y="0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776133" y="3488267"/>
            <a:ext cx="279401" cy="279401"/>
          </a:xfrm>
          <a:custGeom>
            <a:avLst/>
            <a:gdLst/>
            <a:ahLst/>
            <a:cxnLst/>
            <a:rect l="0" t="0" r="0" b="0"/>
            <a:pathLst>
              <a:path w="279401" h="279401">
                <a:moveTo>
                  <a:pt x="177800" y="16933"/>
                </a:moveTo>
                <a:lnTo>
                  <a:pt x="177800" y="16933"/>
                </a:lnTo>
                <a:lnTo>
                  <a:pt x="177800" y="16933"/>
                </a:lnTo>
                <a:lnTo>
                  <a:pt x="186267" y="16933"/>
                </a:lnTo>
                <a:lnTo>
                  <a:pt x="186267" y="16933"/>
                </a:lnTo>
                <a:lnTo>
                  <a:pt x="186267" y="8466"/>
                </a:lnTo>
                <a:lnTo>
                  <a:pt x="186267" y="8466"/>
                </a:lnTo>
                <a:lnTo>
                  <a:pt x="186267" y="0"/>
                </a:lnTo>
                <a:lnTo>
                  <a:pt x="177800" y="0"/>
                </a:lnTo>
                <a:lnTo>
                  <a:pt x="177800" y="0"/>
                </a:lnTo>
                <a:lnTo>
                  <a:pt x="169334" y="0"/>
                </a:lnTo>
                <a:lnTo>
                  <a:pt x="160867" y="0"/>
                </a:lnTo>
                <a:lnTo>
                  <a:pt x="143934" y="0"/>
                </a:lnTo>
                <a:lnTo>
                  <a:pt x="127000" y="8466"/>
                </a:lnTo>
                <a:lnTo>
                  <a:pt x="110067" y="8466"/>
                </a:lnTo>
                <a:lnTo>
                  <a:pt x="93134" y="16933"/>
                </a:lnTo>
                <a:lnTo>
                  <a:pt x="67734" y="16933"/>
                </a:lnTo>
                <a:lnTo>
                  <a:pt x="59267" y="25400"/>
                </a:lnTo>
                <a:lnTo>
                  <a:pt x="50800" y="25400"/>
                </a:lnTo>
                <a:lnTo>
                  <a:pt x="42334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33866"/>
                </a:lnTo>
                <a:lnTo>
                  <a:pt x="33867" y="33866"/>
                </a:lnTo>
                <a:lnTo>
                  <a:pt x="33867" y="33866"/>
                </a:lnTo>
                <a:lnTo>
                  <a:pt x="33867" y="33866"/>
                </a:lnTo>
                <a:lnTo>
                  <a:pt x="33867" y="42333"/>
                </a:lnTo>
                <a:lnTo>
                  <a:pt x="33867" y="50800"/>
                </a:lnTo>
                <a:lnTo>
                  <a:pt x="33867" y="59266"/>
                </a:lnTo>
                <a:lnTo>
                  <a:pt x="33867" y="59266"/>
                </a:lnTo>
                <a:lnTo>
                  <a:pt x="33867" y="76200"/>
                </a:lnTo>
                <a:lnTo>
                  <a:pt x="25400" y="84666"/>
                </a:lnTo>
                <a:lnTo>
                  <a:pt x="16934" y="93133"/>
                </a:lnTo>
                <a:lnTo>
                  <a:pt x="16934" y="101600"/>
                </a:lnTo>
                <a:lnTo>
                  <a:pt x="8467" y="110066"/>
                </a:lnTo>
                <a:lnTo>
                  <a:pt x="0" y="118533"/>
                </a:lnTo>
                <a:lnTo>
                  <a:pt x="0" y="118533"/>
                </a:lnTo>
                <a:lnTo>
                  <a:pt x="0" y="118533"/>
                </a:lnTo>
                <a:lnTo>
                  <a:pt x="0" y="118533"/>
                </a:lnTo>
                <a:lnTo>
                  <a:pt x="0" y="118533"/>
                </a:lnTo>
                <a:lnTo>
                  <a:pt x="0" y="118533"/>
                </a:lnTo>
                <a:lnTo>
                  <a:pt x="8467" y="118533"/>
                </a:lnTo>
                <a:lnTo>
                  <a:pt x="8467" y="118533"/>
                </a:lnTo>
                <a:lnTo>
                  <a:pt x="16934" y="110066"/>
                </a:lnTo>
                <a:lnTo>
                  <a:pt x="33867" y="110066"/>
                </a:lnTo>
                <a:lnTo>
                  <a:pt x="42334" y="101600"/>
                </a:lnTo>
                <a:lnTo>
                  <a:pt x="59267" y="101600"/>
                </a:lnTo>
                <a:lnTo>
                  <a:pt x="76200" y="101600"/>
                </a:lnTo>
                <a:lnTo>
                  <a:pt x="93134" y="101600"/>
                </a:lnTo>
                <a:lnTo>
                  <a:pt x="118534" y="101600"/>
                </a:lnTo>
                <a:lnTo>
                  <a:pt x="135467" y="101600"/>
                </a:lnTo>
                <a:lnTo>
                  <a:pt x="160867" y="101600"/>
                </a:lnTo>
                <a:lnTo>
                  <a:pt x="177800" y="110066"/>
                </a:lnTo>
                <a:lnTo>
                  <a:pt x="203200" y="127000"/>
                </a:lnTo>
                <a:lnTo>
                  <a:pt x="220134" y="135466"/>
                </a:lnTo>
                <a:lnTo>
                  <a:pt x="237067" y="152400"/>
                </a:lnTo>
                <a:lnTo>
                  <a:pt x="254000" y="160866"/>
                </a:lnTo>
                <a:lnTo>
                  <a:pt x="262467" y="177800"/>
                </a:lnTo>
                <a:lnTo>
                  <a:pt x="270934" y="194733"/>
                </a:lnTo>
                <a:lnTo>
                  <a:pt x="279400" y="203200"/>
                </a:lnTo>
                <a:lnTo>
                  <a:pt x="279400" y="220133"/>
                </a:lnTo>
                <a:lnTo>
                  <a:pt x="270934" y="237066"/>
                </a:lnTo>
                <a:lnTo>
                  <a:pt x="270934" y="245533"/>
                </a:lnTo>
                <a:lnTo>
                  <a:pt x="254000" y="254000"/>
                </a:lnTo>
                <a:lnTo>
                  <a:pt x="237067" y="262466"/>
                </a:lnTo>
                <a:lnTo>
                  <a:pt x="220134" y="270933"/>
                </a:lnTo>
                <a:lnTo>
                  <a:pt x="203200" y="279400"/>
                </a:lnTo>
                <a:lnTo>
                  <a:pt x="186267" y="279400"/>
                </a:lnTo>
                <a:lnTo>
                  <a:pt x="169334" y="279400"/>
                </a:lnTo>
                <a:lnTo>
                  <a:pt x="152400" y="279400"/>
                </a:lnTo>
                <a:lnTo>
                  <a:pt x="135467" y="279400"/>
                </a:lnTo>
                <a:lnTo>
                  <a:pt x="127000" y="270933"/>
                </a:lnTo>
                <a:lnTo>
                  <a:pt x="118534" y="262466"/>
                </a:lnTo>
                <a:lnTo>
                  <a:pt x="118534" y="254000"/>
                </a:lnTo>
                <a:lnTo>
                  <a:pt x="118534" y="254000"/>
                </a:lnTo>
                <a:lnTo>
                  <a:pt x="118534" y="245533"/>
                </a:lnTo>
                <a:lnTo>
                  <a:pt x="118534" y="245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368800" y="3615267"/>
            <a:ext cx="118534" cy="8467"/>
          </a:xfrm>
          <a:custGeom>
            <a:avLst/>
            <a:gdLst/>
            <a:ahLst/>
            <a:cxnLst/>
            <a:rect l="0" t="0" r="0" b="0"/>
            <a:pathLst>
              <a:path w="118534" h="8467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9267" y="0"/>
                </a:lnTo>
                <a:lnTo>
                  <a:pt x="67733" y="8466"/>
                </a:lnTo>
                <a:lnTo>
                  <a:pt x="84667" y="8466"/>
                </a:lnTo>
                <a:lnTo>
                  <a:pt x="101600" y="8466"/>
                </a:lnTo>
                <a:lnTo>
                  <a:pt x="110067" y="8466"/>
                </a:lnTo>
                <a:lnTo>
                  <a:pt x="110067" y="8466"/>
                </a:lnTo>
                <a:lnTo>
                  <a:pt x="118533" y="8466"/>
                </a:lnTo>
                <a:lnTo>
                  <a:pt x="118533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368800" y="3691467"/>
            <a:ext cx="135468" cy="8467"/>
          </a:xfrm>
          <a:custGeom>
            <a:avLst/>
            <a:gdLst/>
            <a:ahLst/>
            <a:cxnLst/>
            <a:rect l="0" t="0" r="0" b="0"/>
            <a:pathLst>
              <a:path w="135468" h="8467">
                <a:moveTo>
                  <a:pt x="8467" y="0"/>
                </a:moveTo>
                <a:lnTo>
                  <a:pt x="8467" y="0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42333" y="8466"/>
                </a:lnTo>
                <a:lnTo>
                  <a:pt x="67733" y="8466"/>
                </a:lnTo>
                <a:lnTo>
                  <a:pt x="93133" y="8466"/>
                </a:lnTo>
                <a:lnTo>
                  <a:pt x="110067" y="8466"/>
                </a:lnTo>
                <a:lnTo>
                  <a:pt x="110067" y="8466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4749800" y="3539067"/>
            <a:ext cx="237068" cy="220134"/>
          </a:xfrm>
          <a:custGeom>
            <a:avLst/>
            <a:gdLst/>
            <a:ahLst/>
            <a:cxnLst/>
            <a:rect l="0" t="0" r="0" b="0"/>
            <a:pathLst>
              <a:path w="237068" h="220134">
                <a:moveTo>
                  <a:pt x="0" y="42333"/>
                </a:moveTo>
                <a:lnTo>
                  <a:pt x="0" y="42333"/>
                </a:lnTo>
                <a:lnTo>
                  <a:pt x="0" y="42333"/>
                </a:lnTo>
                <a:lnTo>
                  <a:pt x="8467" y="42333"/>
                </a:lnTo>
                <a:lnTo>
                  <a:pt x="16933" y="42333"/>
                </a:lnTo>
                <a:lnTo>
                  <a:pt x="25400" y="33866"/>
                </a:lnTo>
                <a:lnTo>
                  <a:pt x="33867" y="25400"/>
                </a:lnTo>
                <a:lnTo>
                  <a:pt x="50800" y="16933"/>
                </a:lnTo>
                <a:lnTo>
                  <a:pt x="59267" y="8466"/>
                </a:lnTo>
                <a:lnTo>
                  <a:pt x="76200" y="8466"/>
                </a:lnTo>
                <a:lnTo>
                  <a:pt x="93133" y="0"/>
                </a:lnTo>
                <a:lnTo>
                  <a:pt x="110067" y="0"/>
                </a:lnTo>
                <a:lnTo>
                  <a:pt x="127000" y="0"/>
                </a:lnTo>
                <a:lnTo>
                  <a:pt x="135467" y="0"/>
                </a:lnTo>
                <a:lnTo>
                  <a:pt x="152400" y="0"/>
                </a:lnTo>
                <a:lnTo>
                  <a:pt x="160867" y="0"/>
                </a:lnTo>
                <a:lnTo>
                  <a:pt x="160867" y="8466"/>
                </a:lnTo>
                <a:lnTo>
                  <a:pt x="169333" y="16933"/>
                </a:lnTo>
                <a:lnTo>
                  <a:pt x="169333" y="25400"/>
                </a:lnTo>
                <a:lnTo>
                  <a:pt x="169333" y="33866"/>
                </a:lnTo>
                <a:lnTo>
                  <a:pt x="169333" y="42333"/>
                </a:lnTo>
                <a:lnTo>
                  <a:pt x="160867" y="59266"/>
                </a:lnTo>
                <a:lnTo>
                  <a:pt x="152400" y="76200"/>
                </a:lnTo>
                <a:lnTo>
                  <a:pt x="135467" y="84666"/>
                </a:lnTo>
                <a:lnTo>
                  <a:pt x="127000" y="101600"/>
                </a:lnTo>
                <a:lnTo>
                  <a:pt x="110067" y="118533"/>
                </a:lnTo>
                <a:lnTo>
                  <a:pt x="101600" y="135466"/>
                </a:lnTo>
                <a:lnTo>
                  <a:pt x="84667" y="143933"/>
                </a:lnTo>
                <a:lnTo>
                  <a:pt x="76200" y="160866"/>
                </a:lnTo>
                <a:lnTo>
                  <a:pt x="67733" y="169333"/>
                </a:lnTo>
                <a:lnTo>
                  <a:pt x="59267" y="177800"/>
                </a:lnTo>
                <a:lnTo>
                  <a:pt x="50800" y="186266"/>
                </a:lnTo>
                <a:lnTo>
                  <a:pt x="50800" y="194733"/>
                </a:lnTo>
                <a:lnTo>
                  <a:pt x="50800" y="194733"/>
                </a:lnTo>
                <a:lnTo>
                  <a:pt x="50800" y="203200"/>
                </a:lnTo>
                <a:lnTo>
                  <a:pt x="59267" y="203200"/>
                </a:lnTo>
                <a:lnTo>
                  <a:pt x="76200" y="211666"/>
                </a:lnTo>
                <a:lnTo>
                  <a:pt x="84667" y="211666"/>
                </a:lnTo>
                <a:lnTo>
                  <a:pt x="110067" y="211666"/>
                </a:lnTo>
                <a:lnTo>
                  <a:pt x="127000" y="220133"/>
                </a:lnTo>
                <a:lnTo>
                  <a:pt x="152400" y="220133"/>
                </a:lnTo>
                <a:lnTo>
                  <a:pt x="169333" y="220133"/>
                </a:lnTo>
                <a:lnTo>
                  <a:pt x="186267" y="220133"/>
                </a:lnTo>
                <a:lnTo>
                  <a:pt x="203200" y="211666"/>
                </a:lnTo>
                <a:lnTo>
                  <a:pt x="220133" y="211666"/>
                </a:lnTo>
                <a:lnTo>
                  <a:pt x="228600" y="211666"/>
                </a:lnTo>
                <a:lnTo>
                  <a:pt x="228600" y="211666"/>
                </a:lnTo>
                <a:lnTo>
                  <a:pt x="237067" y="203200"/>
                </a:lnTo>
                <a:lnTo>
                  <a:pt x="237067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003800" y="3539067"/>
            <a:ext cx="203201" cy="220134"/>
          </a:xfrm>
          <a:custGeom>
            <a:avLst/>
            <a:gdLst/>
            <a:ahLst/>
            <a:cxnLst/>
            <a:rect l="0" t="0" r="0" b="0"/>
            <a:pathLst>
              <a:path w="203201" h="220134">
                <a:moveTo>
                  <a:pt x="0" y="33866"/>
                </a:moveTo>
                <a:lnTo>
                  <a:pt x="8467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16933" y="33866"/>
                </a:lnTo>
                <a:lnTo>
                  <a:pt x="25400" y="25400"/>
                </a:lnTo>
                <a:lnTo>
                  <a:pt x="42333" y="25400"/>
                </a:lnTo>
                <a:lnTo>
                  <a:pt x="59267" y="25400"/>
                </a:lnTo>
                <a:lnTo>
                  <a:pt x="84667" y="16933"/>
                </a:lnTo>
                <a:lnTo>
                  <a:pt x="101600" y="16933"/>
                </a:lnTo>
                <a:lnTo>
                  <a:pt x="127000" y="8466"/>
                </a:lnTo>
                <a:lnTo>
                  <a:pt x="143933" y="8466"/>
                </a:lnTo>
                <a:lnTo>
                  <a:pt x="152400" y="8466"/>
                </a:lnTo>
                <a:lnTo>
                  <a:pt x="169333" y="0"/>
                </a:lnTo>
                <a:lnTo>
                  <a:pt x="186267" y="0"/>
                </a:lnTo>
                <a:lnTo>
                  <a:pt x="186267" y="0"/>
                </a:lnTo>
                <a:lnTo>
                  <a:pt x="194733" y="0"/>
                </a:lnTo>
                <a:lnTo>
                  <a:pt x="194733" y="0"/>
                </a:lnTo>
                <a:lnTo>
                  <a:pt x="203200" y="0"/>
                </a:lnTo>
                <a:lnTo>
                  <a:pt x="203200" y="0"/>
                </a:lnTo>
                <a:lnTo>
                  <a:pt x="203200" y="0"/>
                </a:lnTo>
                <a:lnTo>
                  <a:pt x="203200" y="8466"/>
                </a:lnTo>
                <a:lnTo>
                  <a:pt x="203200" y="16933"/>
                </a:lnTo>
                <a:lnTo>
                  <a:pt x="194733" y="25400"/>
                </a:lnTo>
                <a:lnTo>
                  <a:pt x="194733" y="33866"/>
                </a:lnTo>
                <a:lnTo>
                  <a:pt x="186267" y="50800"/>
                </a:lnTo>
                <a:lnTo>
                  <a:pt x="186267" y="67733"/>
                </a:lnTo>
                <a:lnTo>
                  <a:pt x="177800" y="84666"/>
                </a:lnTo>
                <a:lnTo>
                  <a:pt x="177800" y="101600"/>
                </a:lnTo>
                <a:lnTo>
                  <a:pt x="169333" y="127000"/>
                </a:lnTo>
                <a:lnTo>
                  <a:pt x="160867" y="143933"/>
                </a:lnTo>
                <a:lnTo>
                  <a:pt x="152400" y="160866"/>
                </a:lnTo>
                <a:lnTo>
                  <a:pt x="152400" y="177800"/>
                </a:lnTo>
                <a:lnTo>
                  <a:pt x="143933" y="194733"/>
                </a:lnTo>
                <a:lnTo>
                  <a:pt x="143933" y="203200"/>
                </a:lnTo>
                <a:lnTo>
                  <a:pt x="143933" y="211666"/>
                </a:lnTo>
                <a:lnTo>
                  <a:pt x="143933" y="220133"/>
                </a:lnTo>
                <a:lnTo>
                  <a:pt x="143933" y="220133"/>
                </a:lnTo>
                <a:lnTo>
                  <a:pt x="152400" y="220133"/>
                </a:lnTo>
                <a:lnTo>
                  <a:pt x="152400" y="220133"/>
                </a:lnTo>
                <a:lnTo>
                  <a:pt x="152400" y="220133"/>
                </a:lnTo>
                <a:lnTo>
                  <a:pt x="152400" y="220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342467" y="3598333"/>
            <a:ext cx="245534" cy="152401"/>
          </a:xfrm>
          <a:custGeom>
            <a:avLst/>
            <a:gdLst/>
            <a:ahLst/>
            <a:cxnLst/>
            <a:rect l="0" t="0" r="0" b="0"/>
            <a:pathLst>
              <a:path w="245534" h="1524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67734"/>
                </a:lnTo>
                <a:lnTo>
                  <a:pt x="8466" y="84667"/>
                </a:lnTo>
                <a:lnTo>
                  <a:pt x="8466" y="101600"/>
                </a:lnTo>
                <a:lnTo>
                  <a:pt x="8466" y="118534"/>
                </a:lnTo>
                <a:lnTo>
                  <a:pt x="8466" y="127000"/>
                </a:lnTo>
                <a:lnTo>
                  <a:pt x="8466" y="135467"/>
                </a:lnTo>
                <a:lnTo>
                  <a:pt x="0" y="143934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43934"/>
                </a:lnTo>
                <a:lnTo>
                  <a:pt x="0" y="135467"/>
                </a:lnTo>
                <a:lnTo>
                  <a:pt x="8466" y="118534"/>
                </a:lnTo>
                <a:lnTo>
                  <a:pt x="8466" y="110067"/>
                </a:lnTo>
                <a:lnTo>
                  <a:pt x="16933" y="93134"/>
                </a:lnTo>
                <a:lnTo>
                  <a:pt x="25400" y="76200"/>
                </a:lnTo>
                <a:lnTo>
                  <a:pt x="33866" y="59267"/>
                </a:lnTo>
                <a:lnTo>
                  <a:pt x="42333" y="42334"/>
                </a:lnTo>
                <a:lnTo>
                  <a:pt x="59266" y="33867"/>
                </a:lnTo>
                <a:lnTo>
                  <a:pt x="67733" y="33867"/>
                </a:lnTo>
                <a:lnTo>
                  <a:pt x="76200" y="25400"/>
                </a:lnTo>
                <a:lnTo>
                  <a:pt x="93133" y="33867"/>
                </a:lnTo>
                <a:lnTo>
                  <a:pt x="101600" y="42334"/>
                </a:lnTo>
                <a:lnTo>
                  <a:pt x="110066" y="50800"/>
                </a:lnTo>
                <a:lnTo>
                  <a:pt x="118533" y="59267"/>
                </a:lnTo>
                <a:lnTo>
                  <a:pt x="118533" y="76200"/>
                </a:lnTo>
                <a:lnTo>
                  <a:pt x="118533" y="84667"/>
                </a:lnTo>
                <a:lnTo>
                  <a:pt x="118533" y="101600"/>
                </a:lnTo>
                <a:lnTo>
                  <a:pt x="118533" y="118534"/>
                </a:lnTo>
                <a:lnTo>
                  <a:pt x="118533" y="127000"/>
                </a:lnTo>
                <a:lnTo>
                  <a:pt x="118533" y="135467"/>
                </a:lnTo>
                <a:lnTo>
                  <a:pt x="118533" y="143934"/>
                </a:lnTo>
                <a:lnTo>
                  <a:pt x="110066" y="143934"/>
                </a:lnTo>
                <a:lnTo>
                  <a:pt x="110066" y="143934"/>
                </a:lnTo>
                <a:lnTo>
                  <a:pt x="118533" y="143934"/>
                </a:lnTo>
                <a:lnTo>
                  <a:pt x="118533" y="135467"/>
                </a:lnTo>
                <a:lnTo>
                  <a:pt x="118533" y="127000"/>
                </a:lnTo>
                <a:lnTo>
                  <a:pt x="118533" y="110067"/>
                </a:lnTo>
                <a:lnTo>
                  <a:pt x="127000" y="101600"/>
                </a:lnTo>
                <a:lnTo>
                  <a:pt x="135466" y="84667"/>
                </a:lnTo>
                <a:lnTo>
                  <a:pt x="143933" y="67734"/>
                </a:lnTo>
                <a:lnTo>
                  <a:pt x="152400" y="50800"/>
                </a:lnTo>
                <a:lnTo>
                  <a:pt x="169333" y="42334"/>
                </a:lnTo>
                <a:lnTo>
                  <a:pt x="177800" y="33867"/>
                </a:lnTo>
                <a:lnTo>
                  <a:pt x="186266" y="33867"/>
                </a:lnTo>
                <a:lnTo>
                  <a:pt x="194733" y="33867"/>
                </a:lnTo>
                <a:lnTo>
                  <a:pt x="211666" y="33867"/>
                </a:lnTo>
                <a:lnTo>
                  <a:pt x="220133" y="42334"/>
                </a:lnTo>
                <a:lnTo>
                  <a:pt x="237066" y="59267"/>
                </a:lnTo>
                <a:lnTo>
                  <a:pt x="237066" y="67734"/>
                </a:lnTo>
                <a:lnTo>
                  <a:pt x="245533" y="84667"/>
                </a:lnTo>
                <a:lnTo>
                  <a:pt x="245533" y="101600"/>
                </a:lnTo>
                <a:lnTo>
                  <a:pt x="245533" y="118534"/>
                </a:lnTo>
                <a:lnTo>
                  <a:pt x="245533" y="118534"/>
                </a:lnTo>
                <a:lnTo>
                  <a:pt x="237066" y="127000"/>
                </a:lnTo>
                <a:lnTo>
                  <a:pt x="237066" y="127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571067" y="375073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579533" y="3716867"/>
            <a:ext cx="8468" cy="8467"/>
          </a:xfrm>
          <a:custGeom>
            <a:avLst/>
            <a:gdLst/>
            <a:ahLst/>
            <a:cxnLst/>
            <a:rect l="0" t="0" r="0" b="0"/>
            <a:pathLst>
              <a:path w="8468" h="8467">
                <a:moveTo>
                  <a:pt x="0" y="8466"/>
                </a:moveTo>
                <a:lnTo>
                  <a:pt x="8467" y="8466"/>
                </a:lnTo>
                <a:lnTo>
                  <a:pt x="8467" y="8466"/>
                </a:lnTo>
                <a:lnTo>
                  <a:pt x="8467" y="0"/>
                </a:lnTo>
                <a:lnTo>
                  <a:pt x="84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655733" y="3581400"/>
            <a:ext cx="8468" cy="110068"/>
          </a:xfrm>
          <a:custGeom>
            <a:avLst/>
            <a:gdLst/>
            <a:ahLst/>
            <a:cxnLst/>
            <a:rect l="0" t="0" r="0" b="0"/>
            <a:pathLst>
              <a:path w="8468" h="110068">
                <a:moveTo>
                  <a:pt x="0" y="0"/>
                </a:move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84667"/>
                </a:lnTo>
                <a:lnTo>
                  <a:pt x="8467" y="93133"/>
                </a:lnTo>
                <a:lnTo>
                  <a:pt x="0" y="101600"/>
                </a:lnTo>
                <a:lnTo>
                  <a:pt x="0" y="101600"/>
                </a:lnTo>
                <a:lnTo>
                  <a:pt x="0" y="110067"/>
                </a:lnTo>
                <a:lnTo>
                  <a:pt x="0" y="110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6" name="Freeform 9215"/>
          <p:cNvSpPr/>
          <p:nvPr/>
        </p:nvSpPr>
        <p:spPr>
          <a:xfrm>
            <a:off x="5655733" y="3606800"/>
            <a:ext cx="330201" cy="152401"/>
          </a:xfrm>
          <a:custGeom>
            <a:avLst/>
            <a:gdLst/>
            <a:ahLst/>
            <a:cxnLst/>
            <a:rect l="0" t="0" r="0" b="0"/>
            <a:pathLst>
              <a:path w="330201" h="152401">
                <a:moveTo>
                  <a:pt x="0" y="93133"/>
                </a:moveTo>
                <a:lnTo>
                  <a:pt x="0" y="93133"/>
                </a:lnTo>
                <a:lnTo>
                  <a:pt x="0" y="93133"/>
                </a:lnTo>
                <a:lnTo>
                  <a:pt x="0" y="93133"/>
                </a:lnTo>
                <a:lnTo>
                  <a:pt x="0" y="84667"/>
                </a:lnTo>
                <a:lnTo>
                  <a:pt x="0" y="76200"/>
                </a:lnTo>
                <a:lnTo>
                  <a:pt x="8467" y="76200"/>
                </a:lnTo>
                <a:lnTo>
                  <a:pt x="16934" y="67733"/>
                </a:lnTo>
                <a:lnTo>
                  <a:pt x="16934" y="50800"/>
                </a:lnTo>
                <a:lnTo>
                  <a:pt x="33867" y="42333"/>
                </a:lnTo>
                <a:lnTo>
                  <a:pt x="42334" y="33867"/>
                </a:lnTo>
                <a:lnTo>
                  <a:pt x="50800" y="25400"/>
                </a:lnTo>
                <a:lnTo>
                  <a:pt x="67734" y="16933"/>
                </a:lnTo>
                <a:lnTo>
                  <a:pt x="76200" y="16933"/>
                </a:lnTo>
                <a:lnTo>
                  <a:pt x="84667" y="16933"/>
                </a:lnTo>
                <a:lnTo>
                  <a:pt x="93134" y="25400"/>
                </a:lnTo>
                <a:lnTo>
                  <a:pt x="101600" y="33867"/>
                </a:lnTo>
                <a:lnTo>
                  <a:pt x="110067" y="33867"/>
                </a:lnTo>
                <a:lnTo>
                  <a:pt x="110067" y="50800"/>
                </a:lnTo>
                <a:lnTo>
                  <a:pt x="118534" y="59267"/>
                </a:lnTo>
                <a:lnTo>
                  <a:pt x="118534" y="76200"/>
                </a:lnTo>
                <a:lnTo>
                  <a:pt x="118534" y="84667"/>
                </a:lnTo>
                <a:lnTo>
                  <a:pt x="118534" y="101600"/>
                </a:lnTo>
                <a:lnTo>
                  <a:pt x="110067" y="110067"/>
                </a:lnTo>
                <a:lnTo>
                  <a:pt x="110067" y="110067"/>
                </a:lnTo>
                <a:lnTo>
                  <a:pt x="110067" y="110067"/>
                </a:lnTo>
                <a:lnTo>
                  <a:pt x="110067" y="118533"/>
                </a:lnTo>
                <a:lnTo>
                  <a:pt x="110067" y="110067"/>
                </a:lnTo>
                <a:lnTo>
                  <a:pt x="110067" y="110067"/>
                </a:lnTo>
                <a:lnTo>
                  <a:pt x="118534" y="101600"/>
                </a:lnTo>
                <a:lnTo>
                  <a:pt x="127000" y="93133"/>
                </a:lnTo>
                <a:lnTo>
                  <a:pt x="135467" y="76200"/>
                </a:lnTo>
                <a:lnTo>
                  <a:pt x="143934" y="59267"/>
                </a:lnTo>
                <a:lnTo>
                  <a:pt x="160867" y="42333"/>
                </a:lnTo>
                <a:lnTo>
                  <a:pt x="177800" y="25400"/>
                </a:lnTo>
                <a:lnTo>
                  <a:pt x="194734" y="8467"/>
                </a:lnTo>
                <a:lnTo>
                  <a:pt x="211667" y="0"/>
                </a:lnTo>
                <a:lnTo>
                  <a:pt x="228600" y="0"/>
                </a:lnTo>
                <a:lnTo>
                  <a:pt x="245534" y="0"/>
                </a:lnTo>
                <a:lnTo>
                  <a:pt x="262467" y="8467"/>
                </a:lnTo>
                <a:lnTo>
                  <a:pt x="270934" y="16933"/>
                </a:lnTo>
                <a:lnTo>
                  <a:pt x="279400" y="33867"/>
                </a:lnTo>
                <a:lnTo>
                  <a:pt x="296334" y="50800"/>
                </a:lnTo>
                <a:lnTo>
                  <a:pt x="304800" y="67733"/>
                </a:lnTo>
                <a:lnTo>
                  <a:pt x="313267" y="93133"/>
                </a:lnTo>
                <a:lnTo>
                  <a:pt x="313267" y="110067"/>
                </a:lnTo>
                <a:lnTo>
                  <a:pt x="321734" y="127000"/>
                </a:lnTo>
                <a:lnTo>
                  <a:pt x="321734" y="143933"/>
                </a:lnTo>
                <a:lnTo>
                  <a:pt x="321734" y="143933"/>
                </a:lnTo>
                <a:lnTo>
                  <a:pt x="330200" y="152400"/>
                </a:lnTo>
                <a:lnTo>
                  <a:pt x="330200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Freeform 9216"/>
          <p:cNvSpPr/>
          <p:nvPr/>
        </p:nvSpPr>
        <p:spPr>
          <a:xfrm>
            <a:off x="8644466" y="4021667"/>
            <a:ext cx="1075269" cy="16934"/>
          </a:xfrm>
          <a:custGeom>
            <a:avLst/>
            <a:gdLst/>
            <a:ahLst/>
            <a:cxnLst/>
            <a:rect l="0" t="0" r="0" b="0"/>
            <a:pathLst>
              <a:path w="1075269" h="16934">
                <a:moveTo>
                  <a:pt x="0" y="8466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8" y="16933"/>
                </a:lnTo>
                <a:lnTo>
                  <a:pt x="8468" y="16933"/>
                </a:lnTo>
                <a:lnTo>
                  <a:pt x="8468" y="16933"/>
                </a:lnTo>
                <a:lnTo>
                  <a:pt x="8468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25401" y="16933"/>
                </a:lnTo>
                <a:lnTo>
                  <a:pt x="25401" y="16933"/>
                </a:lnTo>
                <a:lnTo>
                  <a:pt x="33867" y="16933"/>
                </a:lnTo>
                <a:lnTo>
                  <a:pt x="33867" y="16933"/>
                </a:lnTo>
                <a:lnTo>
                  <a:pt x="42334" y="16933"/>
                </a:lnTo>
                <a:lnTo>
                  <a:pt x="50801" y="8466"/>
                </a:lnTo>
                <a:lnTo>
                  <a:pt x="50801" y="8466"/>
                </a:lnTo>
                <a:lnTo>
                  <a:pt x="67734" y="8466"/>
                </a:lnTo>
                <a:lnTo>
                  <a:pt x="67734" y="8466"/>
                </a:lnTo>
                <a:lnTo>
                  <a:pt x="76200" y="8466"/>
                </a:lnTo>
                <a:lnTo>
                  <a:pt x="84668" y="8466"/>
                </a:lnTo>
                <a:lnTo>
                  <a:pt x="101601" y="8466"/>
                </a:lnTo>
                <a:lnTo>
                  <a:pt x="110067" y="8466"/>
                </a:lnTo>
                <a:lnTo>
                  <a:pt x="118534" y="8466"/>
                </a:lnTo>
                <a:lnTo>
                  <a:pt x="127001" y="8466"/>
                </a:lnTo>
                <a:lnTo>
                  <a:pt x="135467" y="8466"/>
                </a:lnTo>
                <a:lnTo>
                  <a:pt x="143934" y="8466"/>
                </a:lnTo>
                <a:lnTo>
                  <a:pt x="152400" y="8466"/>
                </a:lnTo>
                <a:lnTo>
                  <a:pt x="169334" y="8466"/>
                </a:lnTo>
                <a:lnTo>
                  <a:pt x="177801" y="8466"/>
                </a:lnTo>
                <a:lnTo>
                  <a:pt x="186267" y="8466"/>
                </a:lnTo>
                <a:lnTo>
                  <a:pt x="203201" y="8466"/>
                </a:lnTo>
                <a:lnTo>
                  <a:pt x="211667" y="8466"/>
                </a:lnTo>
                <a:lnTo>
                  <a:pt x="220134" y="8466"/>
                </a:lnTo>
                <a:lnTo>
                  <a:pt x="228600" y="8466"/>
                </a:lnTo>
                <a:lnTo>
                  <a:pt x="245534" y="8466"/>
                </a:lnTo>
                <a:lnTo>
                  <a:pt x="254001" y="8466"/>
                </a:lnTo>
                <a:lnTo>
                  <a:pt x="262467" y="8466"/>
                </a:lnTo>
                <a:lnTo>
                  <a:pt x="270934" y="8466"/>
                </a:lnTo>
                <a:lnTo>
                  <a:pt x="287867" y="8466"/>
                </a:lnTo>
                <a:lnTo>
                  <a:pt x="304800" y="8466"/>
                </a:lnTo>
                <a:lnTo>
                  <a:pt x="313268" y="8466"/>
                </a:lnTo>
                <a:lnTo>
                  <a:pt x="330201" y="8466"/>
                </a:lnTo>
                <a:lnTo>
                  <a:pt x="338667" y="8466"/>
                </a:lnTo>
                <a:lnTo>
                  <a:pt x="355601" y="8466"/>
                </a:lnTo>
                <a:lnTo>
                  <a:pt x="364067" y="8466"/>
                </a:lnTo>
                <a:lnTo>
                  <a:pt x="381000" y="8466"/>
                </a:lnTo>
                <a:lnTo>
                  <a:pt x="397934" y="0"/>
                </a:lnTo>
                <a:lnTo>
                  <a:pt x="406401" y="0"/>
                </a:lnTo>
                <a:lnTo>
                  <a:pt x="423334" y="0"/>
                </a:lnTo>
                <a:lnTo>
                  <a:pt x="431801" y="0"/>
                </a:lnTo>
                <a:lnTo>
                  <a:pt x="448734" y="0"/>
                </a:lnTo>
                <a:lnTo>
                  <a:pt x="457200" y="0"/>
                </a:lnTo>
                <a:lnTo>
                  <a:pt x="474134" y="0"/>
                </a:lnTo>
                <a:lnTo>
                  <a:pt x="482601" y="0"/>
                </a:lnTo>
                <a:lnTo>
                  <a:pt x="499534" y="0"/>
                </a:lnTo>
                <a:lnTo>
                  <a:pt x="508001" y="0"/>
                </a:lnTo>
                <a:lnTo>
                  <a:pt x="516467" y="0"/>
                </a:lnTo>
                <a:lnTo>
                  <a:pt x="524934" y="0"/>
                </a:lnTo>
                <a:lnTo>
                  <a:pt x="541868" y="0"/>
                </a:lnTo>
                <a:lnTo>
                  <a:pt x="550334" y="0"/>
                </a:lnTo>
                <a:lnTo>
                  <a:pt x="567267" y="0"/>
                </a:lnTo>
                <a:lnTo>
                  <a:pt x="575734" y="0"/>
                </a:lnTo>
                <a:lnTo>
                  <a:pt x="592667" y="0"/>
                </a:lnTo>
                <a:lnTo>
                  <a:pt x="601134" y="0"/>
                </a:lnTo>
                <a:lnTo>
                  <a:pt x="618068" y="0"/>
                </a:lnTo>
                <a:lnTo>
                  <a:pt x="626534" y="0"/>
                </a:lnTo>
                <a:lnTo>
                  <a:pt x="635001" y="0"/>
                </a:lnTo>
                <a:lnTo>
                  <a:pt x="651934" y="0"/>
                </a:lnTo>
                <a:lnTo>
                  <a:pt x="660401" y="0"/>
                </a:lnTo>
                <a:lnTo>
                  <a:pt x="677334" y="0"/>
                </a:lnTo>
                <a:lnTo>
                  <a:pt x="685800" y="0"/>
                </a:lnTo>
                <a:lnTo>
                  <a:pt x="694268" y="0"/>
                </a:lnTo>
                <a:lnTo>
                  <a:pt x="711201" y="0"/>
                </a:lnTo>
                <a:lnTo>
                  <a:pt x="719667" y="0"/>
                </a:lnTo>
                <a:lnTo>
                  <a:pt x="736601" y="0"/>
                </a:lnTo>
                <a:lnTo>
                  <a:pt x="745067" y="0"/>
                </a:lnTo>
                <a:lnTo>
                  <a:pt x="753534" y="8466"/>
                </a:lnTo>
                <a:lnTo>
                  <a:pt x="770468" y="8466"/>
                </a:lnTo>
                <a:lnTo>
                  <a:pt x="778934" y="0"/>
                </a:lnTo>
                <a:lnTo>
                  <a:pt x="787401" y="0"/>
                </a:lnTo>
                <a:lnTo>
                  <a:pt x="804334" y="8466"/>
                </a:lnTo>
                <a:lnTo>
                  <a:pt x="812801" y="8466"/>
                </a:lnTo>
                <a:lnTo>
                  <a:pt x="829734" y="8466"/>
                </a:lnTo>
                <a:lnTo>
                  <a:pt x="838200" y="8466"/>
                </a:lnTo>
                <a:lnTo>
                  <a:pt x="846668" y="8466"/>
                </a:lnTo>
                <a:lnTo>
                  <a:pt x="855134" y="8466"/>
                </a:lnTo>
                <a:lnTo>
                  <a:pt x="863601" y="8466"/>
                </a:lnTo>
                <a:lnTo>
                  <a:pt x="880534" y="8466"/>
                </a:lnTo>
                <a:lnTo>
                  <a:pt x="889001" y="8466"/>
                </a:lnTo>
                <a:lnTo>
                  <a:pt x="897467" y="8466"/>
                </a:lnTo>
                <a:lnTo>
                  <a:pt x="914400" y="8466"/>
                </a:lnTo>
                <a:lnTo>
                  <a:pt x="922868" y="8466"/>
                </a:lnTo>
                <a:lnTo>
                  <a:pt x="931334" y="8466"/>
                </a:lnTo>
                <a:lnTo>
                  <a:pt x="939801" y="8466"/>
                </a:lnTo>
                <a:lnTo>
                  <a:pt x="948267" y="8466"/>
                </a:lnTo>
                <a:lnTo>
                  <a:pt x="956734" y="8466"/>
                </a:lnTo>
                <a:lnTo>
                  <a:pt x="965201" y="8466"/>
                </a:lnTo>
                <a:lnTo>
                  <a:pt x="973667" y="8466"/>
                </a:lnTo>
                <a:lnTo>
                  <a:pt x="990600" y="8466"/>
                </a:lnTo>
                <a:lnTo>
                  <a:pt x="999068" y="8466"/>
                </a:lnTo>
                <a:lnTo>
                  <a:pt x="1007534" y="8466"/>
                </a:lnTo>
                <a:lnTo>
                  <a:pt x="1016001" y="8466"/>
                </a:lnTo>
                <a:lnTo>
                  <a:pt x="1016001" y="8466"/>
                </a:lnTo>
                <a:lnTo>
                  <a:pt x="1024467" y="8466"/>
                </a:lnTo>
                <a:lnTo>
                  <a:pt x="1032934" y="8466"/>
                </a:lnTo>
                <a:lnTo>
                  <a:pt x="1041401" y="8466"/>
                </a:lnTo>
                <a:lnTo>
                  <a:pt x="1049867" y="8466"/>
                </a:lnTo>
                <a:lnTo>
                  <a:pt x="1049867" y="8466"/>
                </a:lnTo>
                <a:lnTo>
                  <a:pt x="1058334" y="8466"/>
                </a:lnTo>
                <a:lnTo>
                  <a:pt x="1058334" y="8466"/>
                </a:lnTo>
                <a:lnTo>
                  <a:pt x="1066800" y="8466"/>
                </a:lnTo>
                <a:lnTo>
                  <a:pt x="1066800" y="8466"/>
                </a:lnTo>
                <a:lnTo>
                  <a:pt x="1075268" y="8466"/>
                </a:lnTo>
                <a:lnTo>
                  <a:pt x="1075268" y="8466"/>
                </a:lnTo>
                <a:lnTo>
                  <a:pt x="1075268" y="8466"/>
                </a:lnTo>
                <a:lnTo>
                  <a:pt x="1075268" y="8466"/>
                </a:lnTo>
                <a:lnTo>
                  <a:pt x="1075268" y="8466"/>
                </a:lnTo>
                <a:lnTo>
                  <a:pt x="1075268" y="8466"/>
                </a:lnTo>
                <a:lnTo>
                  <a:pt x="1075268" y="8466"/>
                </a:lnTo>
                <a:lnTo>
                  <a:pt x="1075268" y="8466"/>
                </a:lnTo>
                <a:lnTo>
                  <a:pt x="1075268" y="8466"/>
                </a:lnTo>
                <a:lnTo>
                  <a:pt x="1075268" y="8466"/>
                </a:lnTo>
                <a:lnTo>
                  <a:pt x="1075268" y="8466"/>
                </a:lnTo>
                <a:lnTo>
                  <a:pt x="1075268" y="8466"/>
                </a:lnTo>
                <a:lnTo>
                  <a:pt x="1075268" y="8466"/>
                </a:lnTo>
                <a:lnTo>
                  <a:pt x="1075268" y="8466"/>
                </a:lnTo>
                <a:lnTo>
                  <a:pt x="1075268" y="8466"/>
                </a:lnTo>
                <a:lnTo>
                  <a:pt x="1075268" y="8466"/>
                </a:lnTo>
                <a:lnTo>
                  <a:pt x="1075268" y="8466"/>
                </a:lnTo>
                <a:lnTo>
                  <a:pt x="1075268" y="8466"/>
                </a:lnTo>
                <a:lnTo>
                  <a:pt x="1075268" y="8466"/>
                </a:lnTo>
                <a:lnTo>
                  <a:pt x="1075268" y="8466"/>
                </a:lnTo>
                <a:lnTo>
                  <a:pt x="1075268" y="8466"/>
                </a:lnTo>
                <a:lnTo>
                  <a:pt x="1075268" y="8466"/>
                </a:lnTo>
                <a:lnTo>
                  <a:pt x="1075268" y="8466"/>
                </a:lnTo>
                <a:lnTo>
                  <a:pt x="1075268" y="0"/>
                </a:lnTo>
                <a:lnTo>
                  <a:pt x="107526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2" name="Freeform 9221"/>
          <p:cNvSpPr/>
          <p:nvPr/>
        </p:nvSpPr>
        <p:spPr>
          <a:xfrm>
            <a:off x="8619067" y="4224867"/>
            <a:ext cx="8467" cy="1"/>
          </a:xfrm>
          <a:custGeom>
            <a:avLst/>
            <a:gdLst/>
            <a:ahLst/>
            <a:cxnLst/>
            <a:rect l="0" t="0" r="0" b="0"/>
            <a:pathLst>
              <a:path w="8467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3" name="Freeform 9222"/>
          <p:cNvSpPr/>
          <p:nvPr/>
        </p:nvSpPr>
        <p:spPr>
          <a:xfrm>
            <a:off x="2582333" y="4597400"/>
            <a:ext cx="186268" cy="228601"/>
          </a:xfrm>
          <a:custGeom>
            <a:avLst/>
            <a:gdLst/>
            <a:ahLst/>
            <a:cxnLst/>
            <a:rect l="0" t="0" r="0" b="0"/>
            <a:pathLst>
              <a:path w="186268" h="228601">
                <a:moveTo>
                  <a:pt x="8467" y="8467"/>
                </a:moveTo>
                <a:lnTo>
                  <a:pt x="8467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4" y="8467"/>
                </a:lnTo>
                <a:lnTo>
                  <a:pt x="25400" y="8467"/>
                </a:lnTo>
                <a:lnTo>
                  <a:pt x="42334" y="8467"/>
                </a:lnTo>
                <a:lnTo>
                  <a:pt x="59267" y="8467"/>
                </a:lnTo>
                <a:lnTo>
                  <a:pt x="67734" y="0"/>
                </a:lnTo>
                <a:lnTo>
                  <a:pt x="84667" y="0"/>
                </a:lnTo>
                <a:lnTo>
                  <a:pt x="101600" y="0"/>
                </a:lnTo>
                <a:lnTo>
                  <a:pt x="110067" y="8467"/>
                </a:lnTo>
                <a:lnTo>
                  <a:pt x="127000" y="16933"/>
                </a:lnTo>
                <a:lnTo>
                  <a:pt x="127000" y="25400"/>
                </a:lnTo>
                <a:lnTo>
                  <a:pt x="135467" y="33867"/>
                </a:lnTo>
                <a:lnTo>
                  <a:pt x="143934" y="42333"/>
                </a:lnTo>
                <a:lnTo>
                  <a:pt x="135467" y="59267"/>
                </a:lnTo>
                <a:lnTo>
                  <a:pt x="127000" y="76200"/>
                </a:lnTo>
                <a:lnTo>
                  <a:pt x="118534" y="101600"/>
                </a:lnTo>
                <a:lnTo>
                  <a:pt x="101600" y="118533"/>
                </a:lnTo>
                <a:lnTo>
                  <a:pt x="84667" y="135467"/>
                </a:lnTo>
                <a:lnTo>
                  <a:pt x="67734" y="152400"/>
                </a:lnTo>
                <a:lnTo>
                  <a:pt x="50800" y="169333"/>
                </a:lnTo>
                <a:lnTo>
                  <a:pt x="33867" y="177800"/>
                </a:lnTo>
                <a:lnTo>
                  <a:pt x="16934" y="194733"/>
                </a:lnTo>
                <a:lnTo>
                  <a:pt x="8467" y="203200"/>
                </a:lnTo>
                <a:lnTo>
                  <a:pt x="0" y="211667"/>
                </a:lnTo>
                <a:lnTo>
                  <a:pt x="0" y="211667"/>
                </a:lnTo>
                <a:lnTo>
                  <a:pt x="0" y="220133"/>
                </a:lnTo>
                <a:lnTo>
                  <a:pt x="0" y="220133"/>
                </a:lnTo>
                <a:lnTo>
                  <a:pt x="8467" y="220133"/>
                </a:lnTo>
                <a:lnTo>
                  <a:pt x="25400" y="228600"/>
                </a:lnTo>
                <a:lnTo>
                  <a:pt x="42334" y="228600"/>
                </a:lnTo>
                <a:lnTo>
                  <a:pt x="59267" y="228600"/>
                </a:lnTo>
                <a:lnTo>
                  <a:pt x="76200" y="228600"/>
                </a:lnTo>
                <a:lnTo>
                  <a:pt x="101600" y="228600"/>
                </a:lnTo>
                <a:lnTo>
                  <a:pt x="118534" y="228600"/>
                </a:lnTo>
                <a:lnTo>
                  <a:pt x="143934" y="228600"/>
                </a:lnTo>
                <a:lnTo>
                  <a:pt x="160867" y="220133"/>
                </a:lnTo>
                <a:lnTo>
                  <a:pt x="177800" y="220133"/>
                </a:lnTo>
                <a:lnTo>
                  <a:pt x="177800" y="220133"/>
                </a:lnTo>
                <a:lnTo>
                  <a:pt x="186267" y="211667"/>
                </a:lnTo>
                <a:lnTo>
                  <a:pt x="186267" y="211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4" name="Freeform 9223"/>
          <p:cNvSpPr/>
          <p:nvPr/>
        </p:nvSpPr>
        <p:spPr>
          <a:xfrm>
            <a:off x="2836333" y="4597400"/>
            <a:ext cx="262468" cy="211668"/>
          </a:xfrm>
          <a:custGeom>
            <a:avLst/>
            <a:gdLst/>
            <a:ahLst/>
            <a:cxnLst/>
            <a:rect l="0" t="0" r="0" b="0"/>
            <a:pathLst>
              <a:path w="262468" h="211668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67734" y="0"/>
                </a:lnTo>
                <a:lnTo>
                  <a:pt x="76200" y="8467"/>
                </a:lnTo>
                <a:lnTo>
                  <a:pt x="93134" y="8467"/>
                </a:lnTo>
                <a:lnTo>
                  <a:pt x="110067" y="25400"/>
                </a:lnTo>
                <a:lnTo>
                  <a:pt x="118534" y="33867"/>
                </a:lnTo>
                <a:lnTo>
                  <a:pt x="118534" y="50800"/>
                </a:lnTo>
                <a:lnTo>
                  <a:pt x="127000" y="67733"/>
                </a:lnTo>
                <a:lnTo>
                  <a:pt x="118534" y="76200"/>
                </a:lnTo>
                <a:lnTo>
                  <a:pt x="118534" y="93133"/>
                </a:lnTo>
                <a:lnTo>
                  <a:pt x="110067" y="110067"/>
                </a:lnTo>
                <a:lnTo>
                  <a:pt x="93134" y="127000"/>
                </a:lnTo>
                <a:lnTo>
                  <a:pt x="76200" y="135467"/>
                </a:lnTo>
                <a:lnTo>
                  <a:pt x="59267" y="152400"/>
                </a:lnTo>
                <a:lnTo>
                  <a:pt x="50800" y="160867"/>
                </a:lnTo>
                <a:lnTo>
                  <a:pt x="33867" y="160867"/>
                </a:lnTo>
                <a:lnTo>
                  <a:pt x="25400" y="169333"/>
                </a:lnTo>
                <a:lnTo>
                  <a:pt x="25400" y="177800"/>
                </a:lnTo>
                <a:lnTo>
                  <a:pt x="25400" y="177800"/>
                </a:lnTo>
                <a:lnTo>
                  <a:pt x="25400" y="186267"/>
                </a:lnTo>
                <a:lnTo>
                  <a:pt x="33867" y="186267"/>
                </a:lnTo>
                <a:lnTo>
                  <a:pt x="42334" y="194733"/>
                </a:lnTo>
                <a:lnTo>
                  <a:pt x="59267" y="194733"/>
                </a:lnTo>
                <a:lnTo>
                  <a:pt x="76200" y="194733"/>
                </a:lnTo>
                <a:lnTo>
                  <a:pt x="101600" y="203200"/>
                </a:lnTo>
                <a:lnTo>
                  <a:pt x="135467" y="203200"/>
                </a:lnTo>
                <a:lnTo>
                  <a:pt x="160867" y="203200"/>
                </a:lnTo>
                <a:lnTo>
                  <a:pt x="186267" y="203200"/>
                </a:lnTo>
                <a:lnTo>
                  <a:pt x="220134" y="211667"/>
                </a:lnTo>
                <a:lnTo>
                  <a:pt x="237067" y="211667"/>
                </a:lnTo>
                <a:lnTo>
                  <a:pt x="254000" y="211667"/>
                </a:lnTo>
                <a:lnTo>
                  <a:pt x="254000" y="211667"/>
                </a:lnTo>
                <a:lnTo>
                  <a:pt x="262467" y="211667"/>
                </a:lnTo>
                <a:lnTo>
                  <a:pt x="262467" y="211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5" name="Freeform 9224"/>
          <p:cNvSpPr/>
          <p:nvPr/>
        </p:nvSpPr>
        <p:spPr>
          <a:xfrm>
            <a:off x="2489200" y="4927600"/>
            <a:ext cx="609601" cy="42334"/>
          </a:xfrm>
          <a:custGeom>
            <a:avLst/>
            <a:gdLst/>
            <a:ahLst/>
            <a:cxnLst/>
            <a:rect l="0" t="0" r="0" b="0"/>
            <a:pathLst>
              <a:path w="609601" h="42334">
                <a:moveTo>
                  <a:pt x="0" y="0"/>
                </a:moveTo>
                <a:lnTo>
                  <a:pt x="0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33867" y="8467"/>
                </a:lnTo>
                <a:lnTo>
                  <a:pt x="50800" y="16933"/>
                </a:lnTo>
                <a:lnTo>
                  <a:pt x="84667" y="16933"/>
                </a:lnTo>
                <a:lnTo>
                  <a:pt x="110067" y="16933"/>
                </a:lnTo>
                <a:lnTo>
                  <a:pt x="152400" y="16933"/>
                </a:lnTo>
                <a:lnTo>
                  <a:pt x="194733" y="16933"/>
                </a:lnTo>
                <a:lnTo>
                  <a:pt x="228600" y="25400"/>
                </a:lnTo>
                <a:lnTo>
                  <a:pt x="270933" y="25400"/>
                </a:lnTo>
                <a:lnTo>
                  <a:pt x="321733" y="25400"/>
                </a:lnTo>
                <a:lnTo>
                  <a:pt x="364067" y="33867"/>
                </a:lnTo>
                <a:lnTo>
                  <a:pt x="406400" y="33867"/>
                </a:lnTo>
                <a:lnTo>
                  <a:pt x="440267" y="33867"/>
                </a:lnTo>
                <a:lnTo>
                  <a:pt x="482600" y="33867"/>
                </a:lnTo>
                <a:lnTo>
                  <a:pt x="516467" y="33867"/>
                </a:lnTo>
                <a:lnTo>
                  <a:pt x="541867" y="42333"/>
                </a:lnTo>
                <a:lnTo>
                  <a:pt x="575733" y="42333"/>
                </a:lnTo>
                <a:lnTo>
                  <a:pt x="592667" y="42333"/>
                </a:lnTo>
                <a:lnTo>
                  <a:pt x="592667" y="42333"/>
                </a:lnTo>
                <a:lnTo>
                  <a:pt x="609600" y="42333"/>
                </a:lnTo>
                <a:lnTo>
                  <a:pt x="609600" y="42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6" name="Freeform 9225"/>
          <p:cNvSpPr/>
          <p:nvPr/>
        </p:nvSpPr>
        <p:spPr>
          <a:xfrm>
            <a:off x="2734733" y="5054600"/>
            <a:ext cx="245535" cy="228601"/>
          </a:xfrm>
          <a:custGeom>
            <a:avLst/>
            <a:gdLst/>
            <a:ahLst/>
            <a:cxnLst/>
            <a:rect l="0" t="0" r="0" b="0"/>
            <a:pathLst>
              <a:path w="245535" h="228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33867" y="0"/>
                </a:lnTo>
                <a:lnTo>
                  <a:pt x="59267" y="0"/>
                </a:lnTo>
                <a:lnTo>
                  <a:pt x="76200" y="0"/>
                </a:lnTo>
                <a:lnTo>
                  <a:pt x="101600" y="8467"/>
                </a:lnTo>
                <a:lnTo>
                  <a:pt x="127000" y="16933"/>
                </a:lnTo>
                <a:lnTo>
                  <a:pt x="143934" y="16933"/>
                </a:lnTo>
                <a:lnTo>
                  <a:pt x="160867" y="25400"/>
                </a:lnTo>
                <a:lnTo>
                  <a:pt x="177800" y="42333"/>
                </a:lnTo>
                <a:lnTo>
                  <a:pt x="186267" y="50800"/>
                </a:lnTo>
                <a:lnTo>
                  <a:pt x="186267" y="59267"/>
                </a:lnTo>
                <a:lnTo>
                  <a:pt x="186267" y="67733"/>
                </a:lnTo>
                <a:lnTo>
                  <a:pt x="177800" y="76200"/>
                </a:lnTo>
                <a:lnTo>
                  <a:pt x="169334" y="93133"/>
                </a:lnTo>
                <a:lnTo>
                  <a:pt x="160867" y="101600"/>
                </a:lnTo>
                <a:lnTo>
                  <a:pt x="135467" y="110067"/>
                </a:lnTo>
                <a:lnTo>
                  <a:pt x="118534" y="118533"/>
                </a:lnTo>
                <a:lnTo>
                  <a:pt x="101600" y="135467"/>
                </a:lnTo>
                <a:lnTo>
                  <a:pt x="84667" y="143933"/>
                </a:lnTo>
                <a:lnTo>
                  <a:pt x="76200" y="152400"/>
                </a:lnTo>
                <a:lnTo>
                  <a:pt x="67734" y="160867"/>
                </a:lnTo>
                <a:lnTo>
                  <a:pt x="59267" y="169333"/>
                </a:lnTo>
                <a:lnTo>
                  <a:pt x="59267" y="177800"/>
                </a:lnTo>
                <a:lnTo>
                  <a:pt x="67734" y="186267"/>
                </a:lnTo>
                <a:lnTo>
                  <a:pt x="76200" y="194733"/>
                </a:lnTo>
                <a:lnTo>
                  <a:pt x="84667" y="203200"/>
                </a:lnTo>
                <a:lnTo>
                  <a:pt x="110067" y="211667"/>
                </a:lnTo>
                <a:lnTo>
                  <a:pt x="127000" y="220133"/>
                </a:lnTo>
                <a:lnTo>
                  <a:pt x="152400" y="228600"/>
                </a:lnTo>
                <a:lnTo>
                  <a:pt x="177800" y="228600"/>
                </a:lnTo>
                <a:lnTo>
                  <a:pt x="203200" y="220133"/>
                </a:lnTo>
                <a:lnTo>
                  <a:pt x="228600" y="211667"/>
                </a:lnTo>
                <a:lnTo>
                  <a:pt x="228600" y="211667"/>
                </a:lnTo>
                <a:lnTo>
                  <a:pt x="245534" y="203200"/>
                </a:lnTo>
                <a:lnTo>
                  <a:pt x="245534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7" name="Freeform 9226"/>
          <p:cNvSpPr/>
          <p:nvPr/>
        </p:nvSpPr>
        <p:spPr>
          <a:xfrm>
            <a:off x="3242733" y="4969933"/>
            <a:ext cx="93135" cy="1"/>
          </a:xfrm>
          <a:custGeom>
            <a:avLst/>
            <a:gdLst/>
            <a:ahLst/>
            <a:cxnLst/>
            <a:rect l="0" t="0" r="0" b="0"/>
            <a:pathLst>
              <a:path w="93135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42334" y="0"/>
                </a:lnTo>
                <a:lnTo>
                  <a:pt x="50800" y="0"/>
                </a:lnTo>
                <a:lnTo>
                  <a:pt x="67734" y="0"/>
                </a:lnTo>
                <a:lnTo>
                  <a:pt x="84667" y="0"/>
                </a:lnTo>
                <a:lnTo>
                  <a:pt x="84667" y="0"/>
                </a:lnTo>
                <a:lnTo>
                  <a:pt x="93134" y="0"/>
                </a:lnTo>
                <a:lnTo>
                  <a:pt x="931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8" name="Freeform 9227"/>
          <p:cNvSpPr/>
          <p:nvPr/>
        </p:nvSpPr>
        <p:spPr>
          <a:xfrm>
            <a:off x="3242733" y="5088467"/>
            <a:ext cx="135468" cy="16934"/>
          </a:xfrm>
          <a:custGeom>
            <a:avLst/>
            <a:gdLst/>
            <a:ahLst/>
            <a:cxnLst/>
            <a:rect l="0" t="0" r="0" b="0"/>
            <a:pathLst>
              <a:path w="135468" h="169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42334" y="16933"/>
                </a:lnTo>
                <a:lnTo>
                  <a:pt x="59267" y="16933"/>
                </a:lnTo>
                <a:lnTo>
                  <a:pt x="84667" y="16933"/>
                </a:lnTo>
                <a:lnTo>
                  <a:pt x="110067" y="8466"/>
                </a:lnTo>
                <a:lnTo>
                  <a:pt x="110067" y="8466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9" name="Freeform 9228"/>
          <p:cNvSpPr/>
          <p:nvPr/>
        </p:nvSpPr>
        <p:spPr>
          <a:xfrm>
            <a:off x="3632200" y="4859867"/>
            <a:ext cx="59268" cy="279401"/>
          </a:xfrm>
          <a:custGeom>
            <a:avLst/>
            <a:gdLst/>
            <a:ahLst/>
            <a:cxnLst/>
            <a:rect l="0" t="0" r="0" b="0"/>
            <a:pathLst>
              <a:path w="59268" h="279401">
                <a:moveTo>
                  <a:pt x="59267" y="0"/>
                </a:moveTo>
                <a:lnTo>
                  <a:pt x="59267" y="0"/>
                </a:lnTo>
                <a:lnTo>
                  <a:pt x="59267" y="0"/>
                </a:lnTo>
                <a:lnTo>
                  <a:pt x="59267" y="0"/>
                </a:lnTo>
                <a:lnTo>
                  <a:pt x="59267" y="8466"/>
                </a:lnTo>
                <a:lnTo>
                  <a:pt x="59267" y="8466"/>
                </a:lnTo>
                <a:lnTo>
                  <a:pt x="59267" y="25400"/>
                </a:lnTo>
                <a:lnTo>
                  <a:pt x="59267" y="42333"/>
                </a:lnTo>
                <a:lnTo>
                  <a:pt x="50800" y="59266"/>
                </a:lnTo>
                <a:lnTo>
                  <a:pt x="42333" y="84666"/>
                </a:lnTo>
                <a:lnTo>
                  <a:pt x="33867" y="110066"/>
                </a:lnTo>
                <a:lnTo>
                  <a:pt x="25400" y="135466"/>
                </a:lnTo>
                <a:lnTo>
                  <a:pt x="25400" y="160866"/>
                </a:lnTo>
                <a:lnTo>
                  <a:pt x="16933" y="186266"/>
                </a:lnTo>
                <a:lnTo>
                  <a:pt x="8467" y="211666"/>
                </a:lnTo>
                <a:lnTo>
                  <a:pt x="0" y="237066"/>
                </a:lnTo>
                <a:lnTo>
                  <a:pt x="0" y="254000"/>
                </a:lnTo>
                <a:lnTo>
                  <a:pt x="0" y="262466"/>
                </a:lnTo>
                <a:lnTo>
                  <a:pt x="0" y="270933"/>
                </a:lnTo>
                <a:lnTo>
                  <a:pt x="0" y="270933"/>
                </a:lnTo>
                <a:lnTo>
                  <a:pt x="8467" y="279400"/>
                </a:lnTo>
                <a:lnTo>
                  <a:pt x="8467" y="279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0" name="Freeform 9229"/>
          <p:cNvSpPr/>
          <p:nvPr/>
        </p:nvSpPr>
        <p:spPr>
          <a:xfrm>
            <a:off x="3776133" y="4842933"/>
            <a:ext cx="50801" cy="270935"/>
          </a:xfrm>
          <a:custGeom>
            <a:avLst/>
            <a:gdLst/>
            <a:ahLst/>
            <a:cxnLst/>
            <a:rect l="0" t="0" r="0" b="0"/>
            <a:pathLst>
              <a:path w="50801" h="270935">
                <a:moveTo>
                  <a:pt x="42334" y="0"/>
                </a:moveTo>
                <a:lnTo>
                  <a:pt x="42334" y="0"/>
                </a:lnTo>
                <a:lnTo>
                  <a:pt x="42334" y="8467"/>
                </a:lnTo>
                <a:lnTo>
                  <a:pt x="42334" y="8467"/>
                </a:lnTo>
                <a:lnTo>
                  <a:pt x="50800" y="8467"/>
                </a:lnTo>
                <a:lnTo>
                  <a:pt x="50800" y="16934"/>
                </a:lnTo>
                <a:lnTo>
                  <a:pt x="50800" y="25400"/>
                </a:lnTo>
                <a:lnTo>
                  <a:pt x="50800" y="33867"/>
                </a:lnTo>
                <a:lnTo>
                  <a:pt x="50800" y="50800"/>
                </a:lnTo>
                <a:lnTo>
                  <a:pt x="42334" y="67734"/>
                </a:lnTo>
                <a:lnTo>
                  <a:pt x="42334" y="93134"/>
                </a:lnTo>
                <a:lnTo>
                  <a:pt x="33867" y="118534"/>
                </a:lnTo>
                <a:lnTo>
                  <a:pt x="33867" y="152400"/>
                </a:lnTo>
                <a:lnTo>
                  <a:pt x="25400" y="177800"/>
                </a:lnTo>
                <a:lnTo>
                  <a:pt x="16934" y="203200"/>
                </a:lnTo>
                <a:lnTo>
                  <a:pt x="8467" y="220134"/>
                </a:lnTo>
                <a:lnTo>
                  <a:pt x="0" y="245534"/>
                </a:lnTo>
                <a:lnTo>
                  <a:pt x="0" y="254000"/>
                </a:lnTo>
                <a:lnTo>
                  <a:pt x="0" y="270934"/>
                </a:lnTo>
                <a:lnTo>
                  <a:pt x="0" y="270934"/>
                </a:lnTo>
                <a:lnTo>
                  <a:pt x="0" y="270934"/>
                </a:lnTo>
                <a:lnTo>
                  <a:pt x="0" y="270934"/>
                </a:lnTo>
                <a:lnTo>
                  <a:pt x="0" y="270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1" name="Freeform 9230"/>
          <p:cNvSpPr/>
          <p:nvPr/>
        </p:nvSpPr>
        <p:spPr>
          <a:xfrm>
            <a:off x="3953933" y="4893733"/>
            <a:ext cx="279401" cy="177801"/>
          </a:xfrm>
          <a:custGeom>
            <a:avLst/>
            <a:gdLst/>
            <a:ahLst/>
            <a:cxnLst/>
            <a:rect l="0" t="0" r="0" b="0"/>
            <a:pathLst>
              <a:path w="279401" h="177801">
                <a:moveTo>
                  <a:pt x="33867" y="0"/>
                </a:moveTo>
                <a:lnTo>
                  <a:pt x="33867" y="0"/>
                </a:lnTo>
                <a:lnTo>
                  <a:pt x="33867" y="0"/>
                </a:lnTo>
                <a:lnTo>
                  <a:pt x="33867" y="8467"/>
                </a:lnTo>
                <a:lnTo>
                  <a:pt x="33867" y="8467"/>
                </a:lnTo>
                <a:lnTo>
                  <a:pt x="42334" y="16934"/>
                </a:lnTo>
                <a:lnTo>
                  <a:pt x="42334" y="25400"/>
                </a:lnTo>
                <a:lnTo>
                  <a:pt x="42334" y="42334"/>
                </a:lnTo>
                <a:lnTo>
                  <a:pt x="33867" y="59267"/>
                </a:lnTo>
                <a:lnTo>
                  <a:pt x="33867" y="76200"/>
                </a:lnTo>
                <a:lnTo>
                  <a:pt x="33867" y="101600"/>
                </a:lnTo>
                <a:lnTo>
                  <a:pt x="25400" y="110067"/>
                </a:lnTo>
                <a:lnTo>
                  <a:pt x="16934" y="127000"/>
                </a:lnTo>
                <a:lnTo>
                  <a:pt x="8467" y="143934"/>
                </a:lnTo>
                <a:lnTo>
                  <a:pt x="8467" y="152400"/>
                </a:lnTo>
                <a:lnTo>
                  <a:pt x="8467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8467" y="143934"/>
                </a:lnTo>
                <a:lnTo>
                  <a:pt x="8467" y="135467"/>
                </a:lnTo>
                <a:lnTo>
                  <a:pt x="16934" y="127000"/>
                </a:lnTo>
                <a:lnTo>
                  <a:pt x="25400" y="110067"/>
                </a:lnTo>
                <a:lnTo>
                  <a:pt x="33867" y="93134"/>
                </a:lnTo>
                <a:lnTo>
                  <a:pt x="50800" y="76200"/>
                </a:lnTo>
                <a:lnTo>
                  <a:pt x="59267" y="59267"/>
                </a:lnTo>
                <a:lnTo>
                  <a:pt x="76200" y="42334"/>
                </a:lnTo>
                <a:lnTo>
                  <a:pt x="84667" y="33867"/>
                </a:lnTo>
                <a:lnTo>
                  <a:pt x="101600" y="25400"/>
                </a:lnTo>
                <a:lnTo>
                  <a:pt x="110067" y="25400"/>
                </a:lnTo>
                <a:lnTo>
                  <a:pt x="118534" y="25400"/>
                </a:lnTo>
                <a:lnTo>
                  <a:pt x="135467" y="25400"/>
                </a:lnTo>
                <a:lnTo>
                  <a:pt x="143934" y="33867"/>
                </a:lnTo>
                <a:lnTo>
                  <a:pt x="143934" y="42334"/>
                </a:lnTo>
                <a:lnTo>
                  <a:pt x="143934" y="50800"/>
                </a:lnTo>
                <a:lnTo>
                  <a:pt x="143934" y="59267"/>
                </a:lnTo>
                <a:lnTo>
                  <a:pt x="135467" y="76200"/>
                </a:lnTo>
                <a:lnTo>
                  <a:pt x="135467" y="93134"/>
                </a:lnTo>
                <a:lnTo>
                  <a:pt x="118534" y="101600"/>
                </a:lnTo>
                <a:lnTo>
                  <a:pt x="118534" y="118534"/>
                </a:lnTo>
                <a:lnTo>
                  <a:pt x="110067" y="127000"/>
                </a:lnTo>
                <a:lnTo>
                  <a:pt x="110067" y="135467"/>
                </a:lnTo>
                <a:lnTo>
                  <a:pt x="101600" y="135467"/>
                </a:lnTo>
                <a:lnTo>
                  <a:pt x="101600" y="135467"/>
                </a:lnTo>
                <a:lnTo>
                  <a:pt x="101600" y="135467"/>
                </a:lnTo>
                <a:lnTo>
                  <a:pt x="110067" y="135467"/>
                </a:lnTo>
                <a:lnTo>
                  <a:pt x="110067" y="127000"/>
                </a:lnTo>
                <a:lnTo>
                  <a:pt x="118534" y="118534"/>
                </a:lnTo>
                <a:lnTo>
                  <a:pt x="127000" y="110067"/>
                </a:lnTo>
                <a:lnTo>
                  <a:pt x="135467" y="93134"/>
                </a:lnTo>
                <a:lnTo>
                  <a:pt x="152400" y="76200"/>
                </a:lnTo>
                <a:lnTo>
                  <a:pt x="160867" y="59267"/>
                </a:lnTo>
                <a:lnTo>
                  <a:pt x="169334" y="50800"/>
                </a:lnTo>
                <a:lnTo>
                  <a:pt x="186267" y="42334"/>
                </a:lnTo>
                <a:lnTo>
                  <a:pt x="194734" y="33867"/>
                </a:lnTo>
                <a:lnTo>
                  <a:pt x="203200" y="33867"/>
                </a:lnTo>
                <a:lnTo>
                  <a:pt x="211667" y="33867"/>
                </a:lnTo>
                <a:lnTo>
                  <a:pt x="220134" y="33867"/>
                </a:lnTo>
                <a:lnTo>
                  <a:pt x="220134" y="42334"/>
                </a:lnTo>
                <a:lnTo>
                  <a:pt x="220134" y="50800"/>
                </a:lnTo>
                <a:lnTo>
                  <a:pt x="228600" y="67734"/>
                </a:lnTo>
                <a:lnTo>
                  <a:pt x="228600" y="84667"/>
                </a:lnTo>
                <a:lnTo>
                  <a:pt x="228600" y="101600"/>
                </a:lnTo>
                <a:lnTo>
                  <a:pt x="228600" y="127000"/>
                </a:lnTo>
                <a:lnTo>
                  <a:pt x="228600" y="143934"/>
                </a:lnTo>
                <a:lnTo>
                  <a:pt x="228600" y="160867"/>
                </a:lnTo>
                <a:lnTo>
                  <a:pt x="237067" y="169334"/>
                </a:lnTo>
                <a:lnTo>
                  <a:pt x="237067" y="177800"/>
                </a:lnTo>
                <a:lnTo>
                  <a:pt x="245534" y="177800"/>
                </a:lnTo>
                <a:lnTo>
                  <a:pt x="245534" y="177800"/>
                </a:lnTo>
                <a:lnTo>
                  <a:pt x="254000" y="177800"/>
                </a:lnTo>
                <a:lnTo>
                  <a:pt x="262467" y="169334"/>
                </a:lnTo>
                <a:lnTo>
                  <a:pt x="270934" y="160867"/>
                </a:lnTo>
                <a:lnTo>
                  <a:pt x="270934" y="160867"/>
                </a:lnTo>
                <a:lnTo>
                  <a:pt x="279400" y="143934"/>
                </a:lnTo>
                <a:lnTo>
                  <a:pt x="279400" y="143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2" name="Freeform 9231"/>
          <p:cNvSpPr/>
          <p:nvPr/>
        </p:nvSpPr>
        <p:spPr>
          <a:xfrm>
            <a:off x="4284133" y="4902200"/>
            <a:ext cx="355601" cy="279401"/>
          </a:xfrm>
          <a:custGeom>
            <a:avLst/>
            <a:gdLst/>
            <a:ahLst/>
            <a:cxnLst/>
            <a:rect l="0" t="0" r="0" b="0"/>
            <a:pathLst>
              <a:path w="355601" h="279401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8467"/>
                </a:lnTo>
                <a:lnTo>
                  <a:pt x="16934" y="25400"/>
                </a:lnTo>
                <a:lnTo>
                  <a:pt x="16934" y="42333"/>
                </a:lnTo>
                <a:lnTo>
                  <a:pt x="16934" y="59267"/>
                </a:lnTo>
                <a:lnTo>
                  <a:pt x="16934" y="76200"/>
                </a:lnTo>
                <a:lnTo>
                  <a:pt x="8467" y="101600"/>
                </a:lnTo>
                <a:lnTo>
                  <a:pt x="8467" y="118533"/>
                </a:lnTo>
                <a:lnTo>
                  <a:pt x="0" y="127000"/>
                </a:lnTo>
                <a:lnTo>
                  <a:pt x="0" y="135467"/>
                </a:lnTo>
                <a:lnTo>
                  <a:pt x="0" y="135467"/>
                </a:lnTo>
                <a:lnTo>
                  <a:pt x="0" y="143933"/>
                </a:lnTo>
                <a:lnTo>
                  <a:pt x="0" y="135467"/>
                </a:lnTo>
                <a:lnTo>
                  <a:pt x="0" y="135467"/>
                </a:lnTo>
                <a:lnTo>
                  <a:pt x="8467" y="127000"/>
                </a:lnTo>
                <a:lnTo>
                  <a:pt x="16934" y="118533"/>
                </a:lnTo>
                <a:lnTo>
                  <a:pt x="25400" y="101600"/>
                </a:lnTo>
                <a:lnTo>
                  <a:pt x="33867" y="84667"/>
                </a:lnTo>
                <a:lnTo>
                  <a:pt x="42334" y="59267"/>
                </a:lnTo>
                <a:lnTo>
                  <a:pt x="50800" y="42333"/>
                </a:lnTo>
                <a:lnTo>
                  <a:pt x="67734" y="25400"/>
                </a:lnTo>
                <a:lnTo>
                  <a:pt x="84667" y="16933"/>
                </a:lnTo>
                <a:lnTo>
                  <a:pt x="93134" y="16933"/>
                </a:lnTo>
                <a:lnTo>
                  <a:pt x="101600" y="16933"/>
                </a:lnTo>
                <a:lnTo>
                  <a:pt x="110067" y="16933"/>
                </a:lnTo>
                <a:lnTo>
                  <a:pt x="118534" y="33867"/>
                </a:lnTo>
                <a:lnTo>
                  <a:pt x="127000" y="42333"/>
                </a:lnTo>
                <a:lnTo>
                  <a:pt x="127000" y="59267"/>
                </a:lnTo>
                <a:lnTo>
                  <a:pt x="127000" y="76200"/>
                </a:lnTo>
                <a:lnTo>
                  <a:pt x="127000" y="93133"/>
                </a:lnTo>
                <a:lnTo>
                  <a:pt x="118534" y="110067"/>
                </a:lnTo>
                <a:lnTo>
                  <a:pt x="110067" y="127000"/>
                </a:lnTo>
                <a:lnTo>
                  <a:pt x="110067" y="135467"/>
                </a:lnTo>
                <a:lnTo>
                  <a:pt x="101600" y="143933"/>
                </a:lnTo>
                <a:lnTo>
                  <a:pt x="101600" y="143933"/>
                </a:lnTo>
                <a:lnTo>
                  <a:pt x="101600" y="152400"/>
                </a:lnTo>
                <a:lnTo>
                  <a:pt x="101600" y="152400"/>
                </a:lnTo>
                <a:lnTo>
                  <a:pt x="101600" y="143933"/>
                </a:lnTo>
                <a:lnTo>
                  <a:pt x="110067" y="143933"/>
                </a:lnTo>
                <a:lnTo>
                  <a:pt x="118534" y="135467"/>
                </a:lnTo>
                <a:lnTo>
                  <a:pt x="135467" y="127000"/>
                </a:lnTo>
                <a:lnTo>
                  <a:pt x="152400" y="118533"/>
                </a:lnTo>
                <a:lnTo>
                  <a:pt x="169334" y="101600"/>
                </a:lnTo>
                <a:lnTo>
                  <a:pt x="194734" y="84667"/>
                </a:lnTo>
                <a:lnTo>
                  <a:pt x="211667" y="76200"/>
                </a:lnTo>
                <a:lnTo>
                  <a:pt x="237067" y="76200"/>
                </a:lnTo>
                <a:lnTo>
                  <a:pt x="254000" y="76200"/>
                </a:lnTo>
                <a:lnTo>
                  <a:pt x="270934" y="76200"/>
                </a:lnTo>
                <a:lnTo>
                  <a:pt x="287867" y="84667"/>
                </a:lnTo>
                <a:lnTo>
                  <a:pt x="304800" y="101600"/>
                </a:lnTo>
                <a:lnTo>
                  <a:pt x="321734" y="118533"/>
                </a:lnTo>
                <a:lnTo>
                  <a:pt x="338667" y="135467"/>
                </a:lnTo>
                <a:lnTo>
                  <a:pt x="347134" y="160867"/>
                </a:lnTo>
                <a:lnTo>
                  <a:pt x="355600" y="186267"/>
                </a:lnTo>
                <a:lnTo>
                  <a:pt x="355600" y="211667"/>
                </a:lnTo>
                <a:lnTo>
                  <a:pt x="355600" y="237067"/>
                </a:lnTo>
                <a:lnTo>
                  <a:pt x="347134" y="254000"/>
                </a:lnTo>
                <a:lnTo>
                  <a:pt x="347134" y="270933"/>
                </a:lnTo>
                <a:lnTo>
                  <a:pt x="330200" y="279400"/>
                </a:lnTo>
                <a:lnTo>
                  <a:pt x="330200" y="279400"/>
                </a:lnTo>
                <a:lnTo>
                  <a:pt x="330200" y="279400"/>
                </a:lnTo>
                <a:lnTo>
                  <a:pt x="330200" y="279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3" name="Freeform 9232"/>
          <p:cNvSpPr/>
          <p:nvPr/>
        </p:nvSpPr>
        <p:spPr>
          <a:xfrm>
            <a:off x="3183467" y="2497667"/>
            <a:ext cx="8467" cy="16934"/>
          </a:xfrm>
          <a:custGeom>
            <a:avLst/>
            <a:gdLst/>
            <a:ahLst/>
            <a:cxnLst/>
            <a:rect l="0" t="0" r="0" b="0"/>
            <a:pathLst>
              <a:path w="8467" h="16934">
                <a:moveTo>
                  <a:pt x="8466" y="16933"/>
                </a:move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4" name="Freeform 9233"/>
          <p:cNvSpPr/>
          <p:nvPr/>
        </p:nvSpPr>
        <p:spPr>
          <a:xfrm>
            <a:off x="3158067" y="1862667"/>
            <a:ext cx="1" cy="8467"/>
          </a:xfrm>
          <a:custGeom>
            <a:avLst/>
            <a:gdLst/>
            <a:ahLst/>
            <a:cxnLst/>
            <a:rect l="0" t="0" r="0" b="0"/>
            <a:pathLst>
              <a:path w="1" h="84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5" name="Freeform 9234"/>
          <p:cNvSpPr/>
          <p:nvPr/>
        </p:nvSpPr>
        <p:spPr>
          <a:xfrm>
            <a:off x="3742267" y="188806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7" name="Freeform 9236"/>
          <p:cNvSpPr/>
          <p:nvPr/>
        </p:nvSpPr>
        <p:spPr>
          <a:xfrm>
            <a:off x="3725333" y="1871133"/>
            <a:ext cx="25401" cy="16935"/>
          </a:xfrm>
          <a:custGeom>
            <a:avLst/>
            <a:gdLst/>
            <a:ahLst/>
            <a:cxnLst/>
            <a:rect l="0" t="0" r="0" b="0"/>
            <a:pathLst>
              <a:path w="25401" h="16935">
                <a:moveTo>
                  <a:pt x="25400" y="8467"/>
                </a:move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8" name="Freeform 9237"/>
          <p:cNvSpPr/>
          <p:nvPr/>
        </p:nvSpPr>
        <p:spPr>
          <a:xfrm>
            <a:off x="3158067" y="1871133"/>
            <a:ext cx="8467" cy="16935"/>
          </a:xfrm>
          <a:custGeom>
            <a:avLst/>
            <a:gdLst/>
            <a:ahLst/>
            <a:cxnLst/>
            <a:rect l="0" t="0" r="0" b="0"/>
            <a:pathLst>
              <a:path w="8467" h="16935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9" name="Freeform 9238"/>
          <p:cNvSpPr/>
          <p:nvPr/>
        </p:nvSpPr>
        <p:spPr>
          <a:xfrm>
            <a:off x="4876800" y="1871133"/>
            <a:ext cx="25401" cy="25401"/>
          </a:xfrm>
          <a:custGeom>
            <a:avLst/>
            <a:gdLst/>
            <a:ahLst/>
            <a:cxnLst/>
            <a:rect l="0" t="0" r="0" b="0"/>
            <a:pathLst>
              <a:path w="25401" h="25401">
                <a:moveTo>
                  <a:pt x="25400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16933" y="16934"/>
                </a:lnTo>
                <a:lnTo>
                  <a:pt x="16933" y="16934"/>
                </a:lnTo>
                <a:lnTo>
                  <a:pt x="16933" y="16934"/>
                </a:lnTo>
                <a:lnTo>
                  <a:pt x="25400" y="16934"/>
                </a:lnTo>
                <a:lnTo>
                  <a:pt x="25400" y="16934"/>
                </a:lnTo>
                <a:lnTo>
                  <a:pt x="16933" y="8467"/>
                </a:lnTo>
                <a:lnTo>
                  <a:pt x="16933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73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1124" y="0"/>
            <a:ext cx="6553200" cy="914400"/>
          </a:xfrm>
        </p:spPr>
        <p:txBody>
          <a:bodyPr/>
          <a:lstStyle/>
          <a:p>
            <a:r>
              <a:rPr lang="en-US" altLang="en-US"/>
              <a:t>Finding Circumference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8272" y="1544392"/>
            <a:ext cx="10875135" cy="4191000"/>
          </a:xfrm>
        </p:spPr>
        <p:txBody>
          <a:bodyPr/>
          <a:lstStyle/>
          <a:p>
            <a:pPr marL="533400" indent="-533400">
              <a:buNone/>
            </a:pPr>
            <a:r>
              <a:rPr lang="en-US" altLang="en-US"/>
              <a:t>Formula Review:</a:t>
            </a:r>
          </a:p>
          <a:p>
            <a:pPr marL="533400" indent="-533400">
              <a:buNone/>
            </a:pPr>
            <a:endParaRPr lang="en-US" altLang="en-US"/>
          </a:p>
          <a:p>
            <a:pPr marL="533400" indent="-533400">
              <a:buFont typeface="Arial" panose="020B0604020202020204" pitchFamily="34" charset="0"/>
              <a:buAutoNum type="arabicPeriod"/>
            </a:pPr>
            <a:r>
              <a:rPr lang="en-US" altLang="en-US"/>
              <a:t>Find the circumference of a circle if the diameter is 12 mm.</a:t>
            </a:r>
          </a:p>
          <a:p>
            <a:pPr marL="533400" indent="-533400">
              <a:buFont typeface="Arial" panose="020B0604020202020204" pitchFamily="34" charset="0"/>
              <a:buAutoNum type="arabicPeriod"/>
            </a:pPr>
            <a:endParaRPr lang="en-US" altLang="en-US"/>
          </a:p>
          <a:p>
            <a:pPr marL="533400" indent="-533400">
              <a:buFont typeface="Arial" panose="020B0604020202020204" pitchFamily="34" charset="0"/>
              <a:buAutoNum type="arabicPeriod"/>
            </a:pPr>
            <a:endParaRPr lang="en-US" altLang="en-US" smtClean="0"/>
          </a:p>
          <a:p>
            <a:pPr marL="533400" indent="-533400">
              <a:buFont typeface="Arial" panose="020B0604020202020204" pitchFamily="34" charset="0"/>
              <a:buAutoNum type="arabicPeriod"/>
            </a:pPr>
            <a:endParaRPr lang="en-US" altLang="en-US"/>
          </a:p>
          <a:p>
            <a:pPr marL="533400" indent="-533400">
              <a:buFont typeface="Arial" panose="020B0604020202020204" pitchFamily="34" charset="0"/>
              <a:buAutoNum type="arabicPeriod"/>
            </a:pPr>
            <a:r>
              <a:rPr lang="en-US" altLang="en-US"/>
              <a:t>Find the radius of a circle if the circumference is 130 ft.</a:t>
            </a:r>
          </a:p>
          <a:p>
            <a:pPr marL="533400" indent="-533400">
              <a:buNone/>
            </a:pPr>
            <a:endParaRPr lang="en-US" altLang="en-US"/>
          </a:p>
        </p:txBody>
      </p:sp>
      <p:graphicFrame>
        <p:nvGraphicFramePr>
          <p:cNvPr id="1024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6934063"/>
              </p:ext>
            </p:extLst>
          </p:nvPr>
        </p:nvGraphicFramePr>
        <p:xfrm>
          <a:off x="3830392" y="1544392"/>
          <a:ext cx="139700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3" imgW="508000" imgH="127000" progId="Equation.3">
                  <p:embed/>
                </p:oleObj>
              </mc:Choice>
              <mc:Fallback>
                <p:oleObj name="Equation" r:id="rId3" imgW="508000" imgH="127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0392" y="1544392"/>
                        <a:ext cx="1397000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821774"/>
              </p:ext>
            </p:extLst>
          </p:nvPr>
        </p:nvGraphicFramePr>
        <p:xfrm>
          <a:off x="6584324" y="1498354"/>
          <a:ext cx="1295400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5" imgW="457200" imgH="139700" progId="Equation.3">
                  <p:embed/>
                </p:oleObj>
              </mc:Choice>
              <mc:Fallback>
                <p:oleObj name="Equation" r:id="rId5" imgW="457200" imgH="139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4324" y="1498354"/>
                        <a:ext cx="1295400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reeform 1"/>
          <p:cNvSpPr/>
          <p:nvPr/>
        </p:nvSpPr>
        <p:spPr>
          <a:xfrm>
            <a:off x="7848600" y="448733"/>
            <a:ext cx="389468" cy="533401"/>
          </a:xfrm>
          <a:custGeom>
            <a:avLst/>
            <a:gdLst/>
            <a:ahLst/>
            <a:cxnLst/>
            <a:rect l="0" t="0" r="0" b="0"/>
            <a:pathLst>
              <a:path w="389468" h="533401">
                <a:moveTo>
                  <a:pt x="203200" y="381000"/>
                </a:moveTo>
                <a:lnTo>
                  <a:pt x="211667" y="381000"/>
                </a:lnTo>
                <a:lnTo>
                  <a:pt x="211667" y="381000"/>
                </a:lnTo>
                <a:lnTo>
                  <a:pt x="220133" y="381000"/>
                </a:lnTo>
                <a:lnTo>
                  <a:pt x="220133" y="381000"/>
                </a:lnTo>
                <a:lnTo>
                  <a:pt x="220133" y="381000"/>
                </a:lnTo>
                <a:lnTo>
                  <a:pt x="228600" y="372534"/>
                </a:lnTo>
                <a:lnTo>
                  <a:pt x="228600" y="372534"/>
                </a:lnTo>
                <a:lnTo>
                  <a:pt x="228600" y="364067"/>
                </a:lnTo>
                <a:lnTo>
                  <a:pt x="228600" y="347134"/>
                </a:lnTo>
                <a:lnTo>
                  <a:pt x="228600" y="338667"/>
                </a:lnTo>
                <a:lnTo>
                  <a:pt x="237067" y="330200"/>
                </a:lnTo>
                <a:lnTo>
                  <a:pt x="228600" y="313267"/>
                </a:lnTo>
                <a:lnTo>
                  <a:pt x="228600" y="296334"/>
                </a:lnTo>
                <a:lnTo>
                  <a:pt x="228600" y="279400"/>
                </a:lnTo>
                <a:lnTo>
                  <a:pt x="220133" y="262467"/>
                </a:lnTo>
                <a:lnTo>
                  <a:pt x="220133" y="254000"/>
                </a:lnTo>
                <a:lnTo>
                  <a:pt x="211667" y="237067"/>
                </a:lnTo>
                <a:lnTo>
                  <a:pt x="203200" y="228600"/>
                </a:lnTo>
                <a:lnTo>
                  <a:pt x="186266" y="211667"/>
                </a:lnTo>
                <a:lnTo>
                  <a:pt x="177800" y="211667"/>
                </a:lnTo>
                <a:lnTo>
                  <a:pt x="160867" y="203200"/>
                </a:lnTo>
                <a:lnTo>
                  <a:pt x="152400" y="203200"/>
                </a:lnTo>
                <a:lnTo>
                  <a:pt x="135467" y="211667"/>
                </a:lnTo>
                <a:lnTo>
                  <a:pt x="118534" y="211667"/>
                </a:lnTo>
                <a:lnTo>
                  <a:pt x="101600" y="228600"/>
                </a:lnTo>
                <a:lnTo>
                  <a:pt x="84667" y="237067"/>
                </a:lnTo>
                <a:lnTo>
                  <a:pt x="67733" y="254000"/>
                </a:lnTo>
                <a:lnTo>
                  <a:pt x="50800" y="270934"/>
                </a:lnTo>
                <a:lnTo>
                  <a:pt x="33866" y="296334"/>
                </a:lnTo>
                <a:lnTo>
                  <a:pt x="25400" y="313267"/>
                </a:lnTo>
                <a:lnTo>
                  <a:pt x="8467" y="338667"/>
                </a:lnTo>
                <a:lnTo>
                  <a:pt x="0" y="364067"/>
                </a:lnTo>
                <a:lnTo>
                  <a:pt x="0" y="389467"/>
                </a:lnTo>
                <a:lnTo>
                  <a:pt x="0" y="414867"/>
                </a:lnTo>
                <a:lnTo>
                  <a:pt x="0" y="431800"/>
                </a:lnTo>
                <a:lnTo>
                  <a:pt x="0" y="457200"/>
                </a:lnTo>
                <a:lnTo>
                  <a:pt x="8467" y="474134"/>
                </a:lnTo>
                <a:lnTo>
                  <a:pt x="16933" y="491067"/>
                </a:lnTo>
                <a:lnTo>
                  <a:pt x="25400" y="508000"/>
                </a:lnTo>
                <a:lnTo>
                  <a:pt x="33866" y="516467"/>
                </a:lnTo>
                <a:lnTo>
                  <a:pt x="59267" y="524934"/>
                </a:lnTo>
                <a:lnTo>
                  <a:pt x="67733" y="533400"/>
                </a:lnTo>
                <a:lnTo>
                  <a:pt x="84667" y="533400"/>
                </a:lnTo>
                <a:lnTo>
                  <a:pt x="110066" y="533400"/>
                </a:lnTo>
                <a:lnTo>
                  <a:pt x="127000" y="524934"/>
                </a:lnTo>
                <a:lnTo>
                  <a:pt x="143933" y="516467"/>
                </a:lnTo>
                <a:lnTo>
                  <a:pt x="160867" y="499534"/>
                </a:lnTo>
                <a:lnTo>
                  <a:pt x="177800" y="482600"/>
                </a:lnTo>
                <a:lnTo>
                  <a:pt x="194734" y="457200"/>
                </a:lnTo>
                <a:lnTo>
                  <a:pt x="211667" y="431800"/>
                </a:lnTo>
                <a:lnTo>
                  <a:pt x="220133" y="397934"/>
                </a:lnTo>
                <a:lnTo>
                  <a:pt x="228600" y="372534"/>
                </a:lnTo>
                <a:lnTo>
                  <a:pt x="237067" y="338667"/>
                </a:lnTo>
                <a:lnTo>
                  <a:pt x="245533" y="304800"/>
                </a:lnTo>
                <a:lnTo>
                  <a:pt x="245533" y="279400"/>
                </a:lnTo>
                <a:lnTo>
                  <a:pt x="245533" y="245534"/>
                </a:lnTo>
                <a:lnTo>
                  <a:pt x="245533" y="220134"/>
                </a:lnTo>
                <a:lnTo>
                  <a:pt x="254000" y="194734"/>
                </a:lnTo>
                <a:lnTo>
                  <a:pt x="254000" y="160867"/>
                </a:lnTo>
                <a:lnTo>
                  <a:pt x="262466" y="135467"/>
                </a:lnTo>
                <a:lnTo>
                  <a:pt x="270934" y="118534"/>
                </a:lnTo>
                <a:lnTo>
                  <a:pt x="270934" y="93134"/>
                </a:lnTo>
                <a:lnTo>
                  <a:pt x="279400" y="76200"/>
                </a:lnTo>
                <a:lnTo>
                  <a:pt x="279400" y="50800"/>
                </a:lnTo>
                <a:lnTo>
                  <a:pt x="287867" y="33867"/>
                </a:lnTo>
                <a:lnTo>
                  <a:pt x="287867" y="25400"/>
                </a:lnTo>
                <a:lnTo>
                  <a:pt x="287867" y="8467"/>
                </a:lnTo>
                <a:lnTo>
                  <a:pt x="287867" y="8467"/>
                </a:lnTo>
                <a:lnTo>
                  <a:pt x="287867" y="0"/>
                </a:lnTo>
                <a:lnTo>
                  <a:pt x="279400" y="0"/>
                </a:lnTo>
                <a:lnTo>
                  <a:pt x="279400" y="0"/>
                </a:lnTo>
                <a:lnTo>
                  <a:pt x="279400" y="0"/>
                </a:lnTo>
                <a:lnTo>
                  <a:pt x="270934" y="8467"/>
                </a:lnTo>
                <a:lnTo>
                  <a:pt x="270934" y="16934"/>
                </a:lnTo>
                <a:lnTo>
                  <a:pt x="262466" y="25400"/>
                </a:lnTo>
                <a:lnTo>
                  <a:pt x="262466" y="42334"/>
                </a:lnTo>
                <a:lnTo>
                  <a:pt x="254000" y="59267"/>
                </a:lnTo>
                <a:lnTo>
                  <a:pt x="245533" y="76200"/>
                </a:lnTo>
                <a:lnTo>
                  <a:pt x="245533" y="101600"/>
                </a:lnTo>
                <a:lnTo>
                  <a:pt x="237067" y="118534"/>
                </a:lnTo>
                <a:lnTo>
                  <a:pt x="228600" y="143934"/>
                </a:lnTo>
                <a:lnTo>
                  <a:pt x="228600" y="177800"/>
                </a:lnTo>
                <a:lnTo>
                  <a:pt x="220133" y="203200"/>
                </a:lnTo>
                <a:lnTo>
                  <a:pt x="220133" y="237067"/>
                </a:lnTo>
                <a:lnTo>
                  <a:pt x="211667" y="270934"/>
                </a:lnTo>
                <a:lnTo>
                  <a:pt x="211667" y="304800"/>
                </a:lnTo>
                <a:lnTo>
                  <a:pt x="211667" y="330200"/>
                </a:lnTo>
                <a:lnTo>
                  <a:pt x="220133" y="364067"/>
                </a:lnTo>
                <a:lnTo>
                  <a:pt x="220133" y="389467"/>
                </a:lnTo>
                <a:lnTo>
                  <a:pt x="228600" y="406400"/>
                </a:lnTo>
                <a:lnTo>
                  <a:pt x="237067" y="431800"/>
                </a:lnTo>
                <a:lnTo>
                  <a:pt x="245533" y="448734"/>
                </a:lnTo>
                <a:lnTo>
                  <a:pt x="254000" y="465667"/>
                </a:lnTo>
                <a:lnTo>
                  <a:pt x="262466" y="482600"/>
                </a:lnTo>
                <a:lnTo>
                  <a:pt x="270934" y="491067"/>
                </a:lnTo>
                <a:lnTo>
                  <a:pt x="287867" y="499534"/>
                </a:lnTo>
                <a:lnTo>
                  <a:pt x="296333" y="508000"/>
                </a:lnTo>
                <a:lnTo>
                  <a:pt x="304800" y="508000"/>
                </a:lnTo>
                <a:lnTo>
                  <a:pt x="321733" y="516467"/>
                </a:lnTo>
                <a:lnTo>
                  <a:pt x="330200" y="508000"/>
                </a:lnTo>
                <a:lnTo>
                  <a:pt x="347134" y="508000"/>
                </a:lnTo>
                <a:lnTo>
                  <a:pt x="355600" y="499534"/>
                </a:lnTo>
                <a:lnTo>
                  <a:pt x="372533" y="482600"/>
                </a:lnTo>
                <a:lnTo>
                  <a:pt x="381000" y="474134"/>
                </a:lnTo>
                <a:lnTo>
                  <a:pt x="381000" y="474134"/>
                </a:lnTo>
                <a:lnTo>
                  <a:pt x="389467" y="465667"/>
                </a:lnTo>
                <a:lnTo>
                  <a:pt x="389467" y="465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8314267" y="694267"/>
            <a:ext cx="160867" cy="25401"/>
          </a:xfrm>
          <a:custGeom>
            <a:avLst/>
            <a:gdLst/>
            <a:ahLst/>
            <a:cxnLst/>
            <a:rect l="0" t="0" r="0" b="0"/>
            <a:pathLst>
              <a:path w="160867" h="25401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8466" y="25400"/>
                </a:lnTo>
                <a:lnTo>
                  <a:pt x="16933" y="16933"/>
                </a:lnTo>
                <a:lnTo>
                  <a:pt x="25399" y="16933"/>
                </a:lnTo>
                <a:lnTo>
                  <a:pt x="42333" y="16933"/>
                </a:lnTo>
                <a:lnTo>
                  <a:pt x="50800" y="16933"/>
                </a:lnTo>
                <a:lnTo>
                  <a:pt x="67733" y="8466"/>
                </a:lnTo>
                <a:lnTo>
                  <a:pt x="84666" y="8466"/>
                </a:lnTo>
                <a:lnTo>
                  <a:pt x="101599" y="8466"/>
                </a:lnTo>
                <a:lnTo>
                  <a:pt x="110067" y="8466"/>
                </a:lnTo>
                <a:lnTo>
                  <a:pt x="135466" y="0"/>
                </a:lnTo>
                <a:lnTo>
                  <a:pt x="143933" y="0"/>
                </a:lnTo>
                <a:lnTo>
                  <a:pt x="152400" y="0"/>
                </a:lnTo>
                <a:lnTo>
                  <a:pt x="152400" y="0"/>
                </a:lnTo>
                <a:lnTo>
                  <a:pt x="160866" y="0"/>
                </a:lnTo>
                <a:lnTo>
                  <a:pt x="1608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8339666" y="795867"/>
            <a:ext cx="135468" cy="25401"/>
          </a:xfrm>
          <a:custGeom>
            <a:avLst/>
            <a:gdLst/>
            <a:ahLst/>
            <a:cxnLst/>
            <a:rect l="0" t="0" r="0" b="0"/>
            <a:pathLst>
              <a:path w="135468" h="25401">
                <a:moveTo>
                  <a:pt x="0" y="25400"/>
                </a:moveTo>
                <a:lnTo>
                  <a:pt x="0" y="25400"/>
                </a:lnTo>
                <a:lnTo>
                  <a:pt x="8468" y="25400"/>
                </a:lnTo>
                <a:lnTo>
                  <a:pt x="8468" y="25400"/>
                </a:lnTo>
                <a:lnTo>
                  <a:pt x="16934" y="25400"/>
                </a:lnTo>
                <a:lnTo>
                  <a:pt x="25401" y="25400"/>
                </a:lnTo>
                <a:lnTo>
                  <a:pt x="33867" y="25400"/>
                </a:lnTo>
                <a:lnTo>
                  <a:pt x="42334" y="16933"/>
                </a:lnTo>
                <a:lnTo>
                  <a:pt x="59267" y="16933"/>
                </a:lnTo>
                <a:lnTo>
                  <a:pt x="76200" y="16933"/>
                </a:lnTo>
                <a:lnTo>
                  <a:pt x="93134" y="16933"/>
                </a:lnTo>
                <a:lnTo>
                  <a:pt x="110067" y="8466"/>
                </a:lnTo>
                <a:lnTo>
                  <a:pt x="118534" y="8466"/>
                </a:lnTo>
                <a:lnTo>
                  <a:pt x="118534" y="8466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8669867" y="465667"/>
            <a:ext cx="270934" cy="414867"/>
          </a:xfrm>
          <a:custGeom>
            <a:avLst/>
            <a:gdLst/>
            <a:ahLst/>
            <a:cxnLst/>
            <a:rect l="0" t="0" r="0" b="0"/>
            <a:pathLst>
              <a:path w="270934" h="414867">
                <a:moveTo>
                  <a:pt x="50799" y="42333"/>
                </a:moveTo>
                <a:lnTo>
                  <a:pt x="50799" y="42333"/>
                </a:lnTo>
                <a:lnTo>
                  <a:pt x="50799" y="42333"/>
                </a:lnTo>
                <a:lnTo>
                  <a:pt x="59267" y="33866"/>
                </a:lnTo>
                <a:lnTo>
                  <a:pt x="59267" y="25400"/>
                </a:lnTo>
                <a:lnTo>
                  <a:pt x="67733" y="25400"/>
                </a:lnTo>
                <a:lnTo>
                  <a:pt x="76200" y="16933"/>
                </a:lnTo>
                <a:lnTo>
                  <a:pt x="93133" y="8466"/>
                </a:lnTo>
                <a:lnTo>
                  <a:pt x="101600" y="8466"/>
                </a:lnTo>
                <a:lnTo>
                  <a:pt x="118533" y="0"/>
                </a:lnTo>
                <a:lnTo>
                  <a:pt x="126999" y="0"/>
                </a:lnTo>
                <a:lnTo>
                  <a:pt x="143933" y="0"/>
                </a:lnTo>
                <a:lnTo>
                  <a:pt x="160866" y="8466"/>
                </a:lnTo>
                <a:lnTo>
                  <a:pt x="169333" y="8466"/>
                </a:lnTo>
                <a:lnTo>
                  <a:pt x="177800" y="16933"/>
                </a:lnTo>
                <a:lnTo>
                  <a:pt x="186266" y="33866"/>
                </a:lnTo>
                <a:lnTo>
                  <a:pt x="194733" y="50800"/>
                </a:lnTo>
                <a:lnTo>
                  <a:pt x="203199" y="67733"/>
                </a:lnTo>
                <a:lnTo>
                  <a:pt x="203199" y="93133"/>
                </a:lnTo>
                <a:lnTo>
                  <a:pt x="203199" y="118533"/>
                </a:lnTo>
                <a:lnTo>
                  <a:pt x="203199" y="143933"/>
                </a:lnTo>
                <a:lnTo>
                  <a:pt x="194733" y="169333"/>
                </a:lnTo>
                <a:lnTo>
                  <a:pt x="186266" y="194733"/>
                </a:lnTo>
                <a:lnTo>
                  <a:pt x="177800" y="220133"/>
                </a:lnTo>
                <a:lnTo>
                  <a:pt x="160866" y="245533"/>
                </a:lnTo>
                <a:lnTo>
                  <a:pt x="135467" y="270933"/>
                </a:lnTo>
                <a:lnTo>
                  <a:pt x="118533" y="287866"/>
                </a:lnTo>
                <a:lnTo>
                  <a:pt x="101600" y="304800"/>
                </a:lnTo>
                <a:lnTo>
                  <a:pt x="76200" y="321733"/>
                </a:lnTo>
                <a:lnTo>
                  <a:pt x="59267" y="338666"/>
                </a:lnTo>
                <a:lnTo>
                  <a:pt x="50799" y="347133"/>
                </a:lnTo>
                <a:lnTo>
                  <a:pt x="33866" y="355600"/>
                </a:lnTo>
                <a:lnTo>
                  <a:pt x="25400" y="355600"/>
                </a:lnTo>
                <a:lnTo>
                  <a:pt x="16933" y="355600"/>
                </a:lnTo>
                <a:lnTo>
                  <a:pt x="8466" y="355600"/>
                </a:lnTo>
                <a:lnTo>
                  <a:pt x="0" y="347133"/>
                </a:lnTo>
                <a:lnTo>
                  <a:pt x="0" y="338666"/>
                </a:lnTo>
                <a:lnTo>
                  <a:pt x="0" y="321733"/>
                </a:lnTo>
                <a:lnTo>
                  <a:pt x="0" y="304800"/>
                </a:lnTo>
                <a:lnTo>
                  <a:pt x="0" y="287866"/>
                </a:lnTo>
                <a:lnTo>
                  <a:pt x="8466" y="270933"/>
                </a:lnTo>
                <a:lnTo>
                  <a:pt x="16933" y="262466"/>
                </a:lnTo>
                <a:lnTo>
                  <a:pt x="25400" y="245533"/>
                </a:lnTo>
                <a:lnTo>
                  <a:pt x="42333" y="245533"/>
                </a:lnTo>
                <a:lnTo>
                  <a:pt x="67733" y="237066"/>
                </a:lnTo>
                <a:lnTo>
                  <a:pt x="84666" y="237066"/>
                </a:lnTo>
                <a:lnTo>
                  <a:pt x="101600" y="237066"/>
                </a:lnTo>
                <a:lnTo>
                  <a:pt x="126999" y="237066"/>
                </a:lnTo>
                <a:lnTo>
                  <a:pt x="143933" y="245533"/>
                </a:lnTo>
                <a:lnTo>
                  <a:pt x="169333" y="245533"/>
                </a:lnTo>
                <a:lnTo>
                  <a:pt x="186266" y="254000"/>
                </a:lnTo>
                <a:lnTo>
                  <a:pt x="203199" y="254000"/>
                </a:lnTo>
                <a:lnTo>
                  <a:pt x="220133" y="262466"/>
                </a:lnTo>
                <a:lnTo>
                  <a:pt x="228600" y="270933"/>
                </a:lnTo>
                <a:lnTo>
                  <a:pt x="237066" y="287866"/>
                </a:lnTo>
                <a:lnTo>
                  <a:pt x="245533" y="304800"/>
                </a:lnTo>
                <a:lnTo>
                  <a:pt x="245533" y="313266"/>
                </a:lnTo>
                <a:lnTo>
                  <a:pt x="254000" y="330200"/>
                </a:lnTo>
                <a:lnTo>
                  <a:pt x="245533" y="347133"/>
                </a:lnTo>
                <a:lnTo>
                  <a:pt x="245533" y="364066"/>
                </a:lnTo>
                <a:lnTo>
                  <a:pt x="245533" y="381000"/>
                </a:lnTo>
                <a:lnTo>
                  <a:pt x="245533" y="397933"/>
                </a:lnTo>
                <a:lnTo>
                  <a:pt x="245533" y="406400"/>
                </a:lnTo>
                <a:lnTo>
                  <a:pt x="254000" y="414866"/>
                </a:lnTo>
                <a:lnTo>
                  <a:pt x="254000" y="414866"/>
                </a:lnTo>
                <a:lnTo>
                  <a:pt x="262466" y="406400"/>
                </a:lnTo>
                <a:lnTo>
                  <a:pt x="262466" y="406400"/>
                </a:lnTo>
                <a:lnTo>
                  <a:pt x="262466" y="406400"/>
                </a:lnTo>
                <a:lnTo>
                  <a:pt x="270933" y="397933"/>
                </a:lnTo>
                <a:lnTo>
                  <a:pt x="270933" y="397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9067800" y="626533"/>
            <a:ext cx="16934" cy="16935"/>
          </a:xfrm>
          <a:custGeom>
            <a:avLst/>
            <a:gdLst/>
            <a:ahLst/>
            <a:cxnLst/>
            <a:rect l="0" t="0" r="0" b="0"/>
            <a:pathLst>
              <a:path w="16934" h="16935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16933" y="16934"/>
                </a:lnTo>
                <a:lnTo>
                  <a:pt x="16933" y="16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9211733" y="491067"/>
            <a:ext cx="279402" cy="321734"/>
          </a:xfrm>
          <a:custGeom>
            <a:avLst/>
            <a:gdLst/>
            <a:ahLst/>
            <a:cxnLst/>
            <a:rect l="0" t="0" r="0" b="0"/>
            <a:pathLst>
              <a:path w="279402" h="321734">
                <a:moveTo>
                  <a:pt x="0" y="50800"/>
                </a:moveTo>
                <a:lnTo>
                  <a:pt x="0" y="59266"/>
                </a:lnTo>
                <a:lnTo>
                  <a:pt x="8467" y="59266"/>
                </a:lnTo>
                <a:lnTo>
                  <a:pt x="8467" y="59266"/>
                </a:lnTo>
                <a:lnTo>
                  <a:pt x="8467" y="67733"/>
                </a:lnTo>
                <a:lnTo>
                  <a:pt x="8467" y="67733"/>
                </a:lnTo>
                <a:lnTo>
                  <a:pt x="8467" y="76200"/>
                </a:lnTo>
                <a:lnTo>
                  <a:pt x="8467" y="84666"/>
                </a:lnTo>
                <a:lnTo>
                  <a:pt x="16934" y="93133"/>
                </a:lnTo>
                <a:lnTo>
                  <a:pt x="16934" y="110066"/>
                </a:lnTo>
                <a:lnTo>
                  <a:pt x="16934" y="118533"/>
                </a:lnTo>
                <a:lnTo>
                  <a:pt x="16934" y="135466"/>
                </a:lnTo>
                <a:lnTo>
                  <a:pt x="16934" y="152400"/>
                </a:lnTo>
                <a:lnTo>
                  <a:pt x="16934" y="169333"/>
                </a:lnTo>
                <a:lnTo>
                  <a:pt x="8467" y="194733"/>
                </a:lnTo>
                <a:lnTo>
                  <a:pt x="8467" y="211666"/>
                </a:lnTo>
                <a:lnTo>
                  <a:pt x="8467" y="237066"/>
                </a:lnTo>
                <a:lnTo>
                  <a:pt x="8467" y="262466"/>
                </a:lnTo>
                <a:lnTo>
                  <a:pt x="8467" y="279400"/>
                </a:lnTo>
                <a:lnTo>
                  <a:pt x="8467" y="287866"/>
                </a:lnTo>
                <a:lnTo>
                  <a:pt x="8467" y="304800"/>
                </a:lnTo>
                <a:lnTo>
                  <a:pt x="16934" y="313266"/>
                </a:lnTo>
                <a:lnTo>
                  <a:pt x="16934" y="321733"/>
                </a:lnTo>
                <a:lnTo>
                  <a:pt x="16934" y="321733"/>
                </a:lnTo>
                <a:lnTo>
                  <a:pt x="16934" y="321733"/>
                </a:lnTo>
                <a:lnTo>
                  <a:pt x="16934" y="321733"/>
                </a:lnTo>
                <a:lnTo>
                  <a:pt x="16934" y="321733"/>
                </a:lnTo>
                <a:lnTo>
                  <a:pt x="16934" y="321733"/>
                </a:lnTo>
                <a:lnTo>
                  <a:pt x="16934" y="313266"/>
                </a:lnTo>
                <a:lnTo>
                  <a:pt x="16934" y="304800"/>
                </a:lnTo>
                <a:lnTo>
                  <a:pt x="16934" y="287866"/>
                </a:lnTo>
                <a:lnTo>
                  <a:pt x="16934" y="262466"/>
                </a:lnTo>
                <a:lnTo>
                  <a:pt x="25400" y="245533"/>
                </a:lnTo>
                <a:lnTo>
                  <a:pt x="25400" y="220133"/>
                </a:lnTo>
                <a:lnTo>
                  <a:pt x="25400" y="203200"/>
                </a:lnTo>
                <a:lnTo>
                  <a:pt x="25400" y="186266"/>
                </a:lnTo>
                <a:lnTo>
                  <a:pt x="25400" y="169333"/>
                </a:lnTo>
                <a:lnTo>
                  <a:pt x="25400" y="143933"/>
                </a:lnTo>
                <a:lnTo>
                  <a:pt x="33867" y="127000"/>
                </a:lnTo>
                <a:lnTo>
                  <a:pt x="42333" y="110066"/>
                </a:lnTo>
                <a:lnTo>
                  <a:pt x="50801" y="93133"/>
                </a:lnTo>
                <a:lnTo>
                  <a:pt x="59267" y="76200"/>
                </a:lnTo>
                <a:lnTo>
                  <a:pt x="67734" y="50800"/>
                </a:lnTo>
                <a:lnTo>
                  <a:pt x="76200" y="42333"/>
                </a:lnTo>
                <a:lnTo>
                  <a:pt x="84667" y="25400"/>
                </a:lnTo>
                <a:lnTo>
                  <a:pt x="101600" y="16933"/>
                </a:lnTo>
                <a:lnTo>
                  <a:pt x="118533" y="8466"/>
                </a:lnTo>
                <a:lnTo>
                  <a:pt x="135467" y="0"/>
                </a:lnTo>
                <a:lnTo>
                  <a:pt x="160867" y="0"/>
                </a:lnTo>
                <a:lnTo>
                  <a:pt x="169334" y="0"/>
                </a:lnTo>
                <a:lnTo>
                  <a:pt x="186267" y="0"/>
                </a:lnTo>
                <a:lnTo>
                  <a:pt x="203201" y="0"/>
                </a:lnTo>
                <a:lnTo>
                  <a:pt x="211667" y="0"/>
                </a:lnTo>
                <a:lnTo>
                  <a:pt x="228600" y="8466"/>
                </a:lnTo>
                <a:lnTo>
                  <a:pt x="237067" y="8466"/>
                </a:lnTo>
                <a:lnTo>
                  <a:pt x="245534" y="8466"/>
                </a:lnTo>
                <a:lnTo>
                  <a:pt x="254000" y="8466"/>
                </a:lnTo>
                <a:lnTo>
                  <a:pt x="262467" y="16933"/>
                </a:lnTo>
                <a:lnTo>
                  <a:pt x="270933" y="16933"/>
                </a:lnTo>
                <a:lnTo>
                  <a:pt x="270933" y="16933"/>
                </a:lnTo>
                <a:lnTo>
                  <a:pt x="279401" y="16933"/>
                </a:lnTo>
                <a:lnTo>
                  <a:pt x="279401" y="16933"/>
                </a:lnTo>
                <a:lnTo>
                  <a:pt x="279401" y="16933"/>
                </a:lnTo>
                <a:lnTo>
                  <a:pt x="279401" y="16933"/>
                </a:lnTo>
                <a:lnTo>
                  <a:pt x="279401" y="16933"/>
                </a:lnTo>
                <a:lnTo>
                  <a:pt x="270933" y="16933"/>
                </a:lnTo>
                <a:lnTo>
                  <a:pt x="270933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8737600" y="1380067"/>
            <a:ext cx="228601" cy="321734"/>
          </a:xfrm>
          <a:custGeom>
            <a:avLst/>
            <a:gdLst/>
            <a:ahLst/>
            <a:cxnLst/>
            <a:rect l="0" t="0" r="0" b="0"/>
            <a:pathLst>
              <a:path w="228601" h="321734">
                <a:moveTo>
                  <a:pt x="8467" y="67733"/>
                </a:moveTo>
                <a:lnTo>
                  <a:pt x="8467" y="59266"/>
                </a:lnTo>
                <a:lnTo>
                  <a:pt x="8467" y="59266"/>
                </a:lnTo>
                <a:lnTo>
                  <a:pt x="8467" y="50800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33866"/>
                </a:lnTo>
                <a:lnTo>
                  <a:pt x="16933" y="33866"/>
                </a:lnTo>
                <a:lnTo>
                  <a:pt x="16933" y="25400"/>
                </a:lnTo>
                <a:lnTo>
                  <a:pt x="16933" y="25400"/>
                </a:lnTo>
                <a:lnTo>
                  <a:pt x="25400" y="33866"/>
                </a:lnTo>
                <a:lnTo>
                  <a:pt x="25400" y="33866"/>
                </a:lnTo>
                <a:lnTo>
                  <a:pt x="25400" y="42333"/>
                </a:lnTo>
                <a:lnTo>
                  <a:pt x="25400" y="50800"/>
                </a:lnTo>
                <a:lnTo>
                  <a:pt x="33867" y="59266"/>
                </a:lnTo>
                <a:lnTo>
                  <a:pt x="33867" y="76200"/>
                </a:lnTo>
                <a:lnTo>
                  <a:pt x="33867" y="84666"/>
                </a:lnTo>
                <a:lnTo>
                  <a:pt x="33867" y="110066"/>
                </a:lnTo>
                <a:lnTo>
                  <a:pt x="33867" y="127000"/>
                </a:lnTo>
                <a:lnTo>
                  <a:pt x="33867" y="143933"/>
                </a:lnTo>
                <a:lnTo>
                  <a:pt x="33867" y="169333"/>
                </a:lnTo>
                <a:lnTo>
                  <a:pt x="33867" y="186266"/>
                </a:lnTo>
                <a:lnTo>
                  <a:pt x="33867" y="211666"/>
                </a:lnTo>
                <a:lnTo>
                  <a:pt x="33867" y="228600"/>
                </a:lnTo>
                <a:lnTo>
                  <a:pt x="33867" y="245533"/>
                </a:lnTo>
                <a:lnTo>
                  <a:pt x="33867" y="262466"/>
                </a:lnTo>
                <a:lnTo>
                  <a:pt x="33867" y="279400"/>
                </a:lnTo>
                <a:lnTo>
                  <a:pt x="33867" y="287866"/>
                </a:lnTo>
                <a:lnTo>
                  <a:pt x="33867" y="296333"/>
                </a:lnTo>
                <a:lnTo>
                  <a:pt x="33867" y="304800"/>
                </a:lnTo>
                <a:lnTo>
                  <a:pt x="33867" y="313266"/>
                </a:lnTo>
                <a:lnTo>
                  <a:pt x="33867" y="313266"/>
                </a:lnTo>
                <a:lnTo>
                  <a:pt x="33867" y="321733"/>
                </a:lnTo>
                <a:lnTo>
                  <a:pt x="33867" y="321733"/>
                </a:lnTo>
                <a:lnTo>
                  <a:pt x="33867" y="321733"/>
                </a:lnTo>
                <a:lnTo>
                  <a:pt x="33867" y="313266"/>
                </a:lnTo>
                <a:lnTo>
                  <a:pt x="33867" y="304800"/>
                </a:lnTo>
                <a:lnTo>
                  <a:pt x="25400" y="296333"/>
                </a:lnTo>
                <a:lnTo>
                  <a:pt x="25400" y="279400"/>
                </a:lnTo>
                <a:lnTo>
                  <a:pt x="25400" y="262466"/>
                </a:lnTo>
                <a:lnTo>
                  <a:pt x="16933" y="245533"/>
                </a:lnTo>
                <a:lnTo>
                  <a:pt x="8467" y="220133"/>
                </a:lnTo>
                <a:lnTo>
                  <a:pt x="8467" y="203200"/>
                </a:lnTo>
                <a:lnTo>
                  <a:pt x="8467" y="186266"/>
                </a:lnTo>
                <a:lnTo>
                  <a:pt x="0" y="160866"/>
                </a:lnTo>
                <a:lnTo>
                  <a:pt x="0" y="143933"/>
                </a:lnTo>
                <a:lnTo>
                  <a:pt x="0" y="118533"/>
                </a:lnTo>
                <a:lnTo>
                  <a:pt x="0" y="101600"/>
                </a:lnTo>
                <a:lnTo>
                  <a:pt x="8467" y="84666"/>
                </a:lnTo>
                <a:lnTo>
                  <a:pt x="8467" y="67733"/>
                </a:lnTo>
                <a:lnTo>
                  <a:pt x="25400" y="59266"/>
                </a:lnTo>
                <a:lnTo>
                  <a:pt x="42333" y="42333"/>
                </a:lnTo>
                <a:lnTo>
                  <a:pt x="50800" y="33866"/>
                </a:lnTo>
                <a:lnTo>
                  <a:pt x="67734" y="25400"/>
                </a:lnTo>
                <a:lnTo>
                  <a:pt x="84667" y="16933"/>
                </a:lnTo>
                <a:lnTo>
                  <a:pt x="101600" y="8466"/>
                </a:lnTo>
                <a:lnTo>
                  <a:pt x="118533" y="8466"/>
                </a:lnTo>
                <a:lnTo>
                  <a:pt x="135466" y="0"/>
                </a:lnTo>
                <a:lnTo>
                  <a:pt x="152400" y="0"/>
                </a:lnTo>
                <a:lnTo>
                  <a:pt x="169333" y="0"/>
                </a:lnTo>
                <a:lnTo>
                  <a:pt x="177800" y="0"/>
                </a:lnTo>
                <a:lnTo>
                  <a:pt x="194733" y="0"/>
                </a:lnTo>
                <a:lnTo>
                  <a:pt x="203200" y="0"/>
                </a:lnTo>
                <a:lnTo>
                  <a:pt x="220134" y="0"/>
                </a:lnTo>
                <a:lnTo>
                  <a:pt x="220134" y="0"/>
                </a:lnTo>
                <a:lnTo>
                  <a:pt x="228600" y="8466"/>
                </a:lnTo>
                <a:lnTo>
                  <a:pt x="228600" y="8466"/>
                </a:lnTo>
                <a:lnTo>
                  <a:pt x="228600" y="8466"/>
                </a:lnTo>
                <a:lnTo>
                  <a:pt x="228600" y="8466"/>
                </a:lnTo>
                <a:lnTo>
                  <a:pt x="228600" y="8466"/>
                </a:lnTo>
                <a:lnTo>
                  <a:pt x="228600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9084733" y="1490133"/>
            <a:ext cx="135468" cy="1"/>
          </a:xfrm>
          <a:custGeom>
            <a:avLst/>
            <a:gdLst/>
            <a:ahLst/>
            <a:cxnLst/>
            <a:rect l="0" t="0" r="0" b="0"/>
            <a:pathLst>
              <a:path w="135468" h="1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25401" y="0"/>
                </a:lnTo>
                <a:lnTo>
                  <a:pt x="42334" y="0"/>
                </a:lnTo>
                <a:lnTo>
                  <a:pt x="59267" y="0"/>
                </a:lnTo>
                <a:lnTo>
                  <a:pt x="76200" y="0"/>
                </a:lnTo>
                <a:lnTo>
                  <a:pt x="84667" y="0"/>
                </a:lnTo>
                <a:lnTo>
                  <a:pt x="101601" y="0"/>
                </a:lnTo>
                <a:lnTo>
                  <a:pt x="118534" y="0"/>
                </a:lnTo>
                <a:lnTo>
                  <a:pt x="127000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9050867" y="1600200"/>
            <a:ext cx="160867" cy="8468"/>
          </a:xfrm>
          <a:custGeom>
            <a:avLst/>
            <a:gdLst/>
            <a:ahLst/>
            <a:cxnLst/>
            <a:rect l="0" t="0" r="0" b="0"/>
            <a:pathLst>
              <a:path w="160867" h="84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50799" y="8467"/>
                </a:lnTo>
                <a:lnTo>
                  <a:pt x="67733" y="8467"/>
                </a:lnTo>
                <a:lnTo>
                  <a:pt x="93133" y="0"/>
                </a:lnTo>
                <a:lnTo>
                  <a:pt x="110066" y="0"/>
                </a:lnTo>
                <a:lnTo>
                  <a:pt x="135467" y="0"/>
                </a:lnTo>
                <a:lnTo>
                  <a:pt x="135467" y="0"/>
                </a:lnTo>
                <a:lnTo>
                  <a:pt x="160866" y="0"/>
                </a:lnTo>
                <a:lnTo>
                  <a:pt x="1608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9584267" y="1032933"/>
            <a:ext cx="279400" cy="313268"/>
          </a:xfrm>
          <a:custGeom>
            <a:avLst/>
            <a:gdLst/>
            <a:ahLst/>
            <a:cxnLst/>
            <a:rect l="0" t="0" r="0" b="0"/>
            <a:pathLst>
              <a:path w="279400" h="313268">
                <a:moveTo>
                  <a:pt x="228599" y="254000"/>
                </a:moveTo>
                <a:lnTo>
                  <a:pt x="228599" y="254000"/>
                </a:lnTo>
                <a:lnTo>
                  <a:pt x="228599" y="254000"/>
                </a:lnTo>
                <a:lnTo>
                  <a:pt x="228599" y="245534"/>
                </a:lnTo>
                <a:lnTo>
                  <a:pt x="237066" y="237067"/>
                </a:lnTo>
                <a:lnTo>
                  <a:pt x="237066" y="228600"/>
                </a:lnTo>
                <a:lnTo>
                  <a:pt x="237066" y="220134"/>
                </a:lnTo>
                <a:lnTo>
                  <a:pt x="237066" y="211667"/>
                </a:lnTo>
                <a:lnTo>
                  <a:pt x="237066" y="194734"/>
                </a:lnTo>
                <a:lnTo>
                  <a:pt x="237066" y="186267"/>
                </a:lnTo>
                <a:lnTo>
                  <a:pt x="228599" y="177800"/>
                </a:lnTo>
                <a:lnTo>
                  <a:pt x="220133" y="160867"/>
                </a:lnTo>
                <a:lnTo>
                  <a:pt x="220133" y="152400"/>
                </a:lnTo>
                <a:lnTo>
                  <a:pt x="203199" y="152400"/>
                </a:lnTo>
                <a:lnTo>
                  <a:pt x="194733" y="143934"/>
                </a:lnTo>
                <a:lnTo>
                  <a:pt x="186267" y="135467"/>
                </a:lnTo>
                <a:lnTo>
                  <a:pt x="169333" y="127000"/>
                </a:lnTo>
                <a:lnTo>
                  <a:pt x="152400" y="127000"/>
                </a:lnTo>
                <a:lnTo>
                  <a:pt x="135467" y="127000"/>
                </a:lnTo>
                <a:lnTo>
                  <a:pt x="118533" y="127000"/>
                </a:lnTo>
                <a:lnTo>
                  <a:pt x="110066" y="135467"/>
                </a:lnTo>
                <a:lnTo>
                  <a:pt x="93133" y="135467"/>
                </a:lnTo>
                <a:lnTo>
                  <a:pt x="76200" y="143934"/>
                </a:lnTo>
                <a:lnTo>
                  <a:pt x="59267" y="152400"/>
                </a:lnTo>
                <a:lnTo>
                  <a:pt x="42333" y="160867"/>
                </a:lnTo>
                <a:lnTo>
                  <a:pt x="33866" y="169334"/>
                </a:lnTo>
                <a:lnTo>
                  <a:pt x="16933" y="177800"/>
                </a:lnTo>
                <a:lnTo>
                  <a:pt x="8466" y="194734"/>
                </a:lnTo>
                <a:lnTo>
                  <a:pt x="0" y="203200"/>
                </a:lnTo>
                <a:lnTo>
                  <a:pt x="0" y="220134"/>
                </a:lnTo>
                <a:lnTo>
                  <a:pt x="0" y="237067"/>
                </a:lnTo>
                <a:lnTo>
                  <a:pt x="0" y="245534"/>
                </a:lnTo>
                <a:lnTo>
                  <a:pt x="8466" y="262467"/>
                </a:lnTo>
                <a:lnTo>
                  <a:pt x="8466" y="270934"/>
                </a:lnTo>
                <a:lnTo>
                  <a:pt x="25400" y="279400"/>
                </a:lnTo>
                <a:lnTo>
                  <a:pt x="33866" y="287867"/>
                </a:lnTo>
                <a:lnTo>
                  <a:pt x="50799" y="296334"/>
                </a:lnTo>
                <a:lnTo>
                  <a:pt x="67733" y="304800"/>
                </a:lnTo>
                <a:lnTo>
                  <a:pt x="84666" y="304800"/>
                </a:lnTo>
                <a:lnTo>
                  <a:pt x="101600" y="313267"/>
                </a:lnTo>
                <a:lnTo>
                  <a:pt x="118533" y="304800"/>
                </a:lnTo>
                <a:lnTo>
                  <a:pt x="135467" y="304800"/>
                </a:lnTo>
                <a:lnTo>
                  <a:pt x="152400" y="296334"/>
                </a:lnTo>
                <a:lnTo>
                  <a:pt x="169333" y="287867"/>
                </a:lnTo>
                <a:lnTo>
                  <a:pt x="177800" y="270934"/>
                </a:lnTo>
                <a:lnTo>
                  <a:pt x="194733" y="254000"/>
                </a:lnTo>
                <a:lnTo>
                  <a:pt x="203199" y="228600"/>
                </a:lnTo>
                <a:lnTo>
                  <a:pt x="220133" y="211667"/>
                </a:lnTo>
                <a:lnTo>
                  <a:pt x="228599" y="186267"/>
                </a:lnTo>
                <a:lnTo>
                  <a:pt x="237066" y="160867"/>
                </a:lnTo>
                <a:lnTo>
                  <a:pt x="237066" y="143934"/>
                </a:lnTo>
                <a:lnTo>
                  <a:pt x="245533" y="127000"/>
                </a:lnTo>
                <a:lnTo>
                  <a:pt x="254000" y="101600"/>
                </a:lnTo>
                <a:lnTo>
                  <a:pt x="254000" y="84667"/>
                </a:lnTo>
                <a:lnTo>
                  <a:pt x="262467" y="76200"/>
                </a:lnTo>
                <a:lnTo>
                  <a:pt x="262467" y="59267"/>
                </a:lnTo>
                <a:lnTo>
                  <a:pt x="270933" y="50800"/>
                </a:lnTo>
                <a:lnTo>
                  <a:pt x="270933" y="33867"/>
                </a:lnTo>
                <a:lnTo>
                  <a:pt x="270933" y="25400"/>
                </a:lnTo>
                <a:lnTo>
                  <a:pt x="279399" y="16934"/>
                </a:lnTo>
                <a:lnTo>
                  <a:pt x="279399" y="8467"/>
                </a:lnTo>
                <a:lnTo>
                  <a:pt x="279399" y="8467"/>
                </a:lnTo>
                <a:lnTo>
                  <a:pt x="279399" y="8467"/>
                </a:lnTo>
                <a:lnTo>
                  <a:pt x="270933" y="0"/>
                </a:lnTo>
                <a:lnTo>
                  <a:pt x="270933" y="0"/>
                </a:lnTo>
                <a:lnTo>
                  <a:pt x="270933" y="0"/>
                </a:lnTo>
                <a:lnTo>
                  <a:pt x="270933" y="8467"/>
                </a:lnTo>
                <a:lnTo>
                  <a:pt x="270933" y="16934"/>
                </a:lnTo>
                <a:lnTo>
                  <a:pt x="270933" y="25400"/>
                </a:lnTo>
                <a:lnTo>
                  <a:pt x="262467" y="33867"/>
                </a:lnTo>
                <a:lnTo>
                  <a:pt x="254000" y="42334"/>
                </a:lnTo>
                <a:lnTo>
                  <a:pt x="254000" y="59267"/>
                </a:lnTo>
                <a:lnTo>
                  <a:pt x="245533" y="76200"/>
                </a:lnTo>
                <a:lnTo>
                  <a:pt x="245533" y="93134"/>
                </a:lnTo>
                <a:lnTo>
                  <a:pt x="237066" y="110067"/>
                </a:lnTo>
                <a:lnTo>
                  <a:pt x="237066" y="127000"/>
                </a:lnTo>
                <a:lnTo>
                  <a:pt x="237066" y="152400"/>
                </a:lnTo>
                <a:lnTo>
                  <a:pt x="237066" y="160867"/>
                </a:lnTo>
                <a:lnTo>
                  <a:pt x="245533" y="186267"/>
                </a:lnTo>
                <a:lnTo>
                  <a:pt x="245533" y="203200"/>
                </a:lnTo>
                <a:lnTo>
                  <a:pt x="245533" y="220134"/>
                </a:lnTo>
                <a:lnTo>
                  <a:pt x="254000" y="228600"/>
                </a:lnTo>
                <a:lnTo>
                  <a:pt x="254000" y="245534"/>
                </a:lnTo>
                <a:lnTo>
                  <a:pt x="262467" y="254000"/>
                </a:lnTo>
                <a:lnTo>
                  <a:pt x="262467" y="262467"/>
                </a:lnTo>
                <a:lnTo>
                  <a:pt x="270933" y="270934"/>
                </a:lnTo>
                <a:lnTo>
                  <a:pt x="279399" y="279400"/>
                </a:lnTo>
                <a:lnTo>
                  <a:pt x="279399" y="279400"/>
                </a:lnTo>
                <a:lnTo>
                  <a:pt x="279399" y="279400"/>
                </a:lnTo>
                <a:lnTo>
                  <a:pt x="279399" y="279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9508067" y="1464733"/>
            <a:ext cx="558801" cy="16935"/>
          </a:xfrm>
          <a:custGeom>
            <a:avLst/>
            <a:gdLst/>
            <a:ahLst/>
            <a:cxnLst/>
            <a:rect l="0" t="0" r="0" b="0"/>
            <a:pathLst>
              <a:path w="558801" h="16935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9267" y="8467"/>
                </a:lnTo>
                <a:lnTo>
                  <a:pt x="84666" y="8467"/>
                </a:lnTo>
                <a:lnTo>
                  <a:pt x="101600" y="0"/>
                </a:lnTo>
                <a:lnTo>
                  <a:pt x="126999" y="0"/>
                </a:lnTo>
                <a:lnTo>
                  <a:pt x="152400" y="0"/>
                </a:lnTo>
                <a:lnTo>
                  <a:pt x="177800" y="0"/>
                </a:lnTo>
                <a:lnTo>
                  <a:pt x="211667" y="0"/>
                </a:lnTo>
                <a:lnTo>
                  <a:pt x="237066" y="0"/>
                </a:lnTo>
                <a:lnTo>
                  <a:pt x="270933" y="0"/>
                </a:lnTo>
                <a:lnTo>
                  <a:pt x="296333" y="0"/>
                </a:lnTo>
                <a:lnTo>
                  <a:pt x="330200" y="0"/>
                </a:lnTo>
                <a:lnTo>
                  <a:pt x="364067" y="0"/>
                </a:lnTo>
                <a:lnTo>
                  <a:pt x="389466" y="0"/>
                </a:lnTo>
                <a:lnTo>
                  <a:pt x="423333" y="0"/>
                </a:lnTo>
                <a:lnTo>
                  <a:pt x="448733" y="8467"/>
                </a:lnTo>
                <a:lnTo>
                  <a:pt x="474133" y="8467"/>
                </a:lnTo>
                <a:lnTo>
                  <a:pt x="499533" y="8467"/>
                </a:lnTo>
                <a:lnTo>
                  <a:pt x="516467" y="8467"/>
                </a:lnTo>
                <a:lnTo>
                  <a:pt x="533399" y="8467"/>
                </a:lnTo>
                <a:lnTo>
                  <a:pt x="541866" y="8467"/>
                </a:lnTo>
                <a:lnTo>
                  <a:pt x="558800" y="16934"/>
                </a:lnTo>
                <a:lnTo>
                  <a:pt x="558800" y="16934"/>
                </a:lnTo>
                <a:lnTo>
                  <a:pt x="558800" y="16934"/>
                </a:lnTo>
                <a:lnTo>
                  <a:pt x="558800" y="16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9609667" y="1574800"/>
            <a:ext cx="355600" cy="279401"/>
          </a:xfrm>
          <a:custGeom>
            <a:avLst/>
            <a:gdLst/>
            <a:ahLst/>
            <a:cxnLst/>
            <a:rect l="0" t="0" r="0" b="0"/>
            <a:pathLst>
              <a:path w="355600" h="279401">
                <a:moveTo>
                  <a:pt x="67733" y="42333"/>
                </a:moveTo>
                <a:lnTo>
                  <a:pt x="67733" y="42333"/>
                </a:lnTo>
                <a:lnTo>
                  <a:pt x="67733" y="42333"/>
                </a:lnTo>
                <a:lnTo>
                  <a:pt x="67733" y="42333"/>
                </a:lnTo>
                <a:lnTo>
                  <a:pt x="76200" y="33867"/>
                </a:lnTo>
                <a:lnTo>
                  <a:pt x="76200" y="33867"/>
                </a:lnTo>
                <a:lnTo>
                  <a:pt x="84666" y="25400"/>
                </a:lnTo>
                <a:lnTo>
                  <a:pt x="93133" y="25400"/>
                </a:lnTo>
                <a:lnTo>
                  <a:pt x="101599" y="16933"/>
                </a:lnTo>
                <a:lnTo>
                  <a:pt x="110067" y="8467"/>
                </a:lnTo>
                <a:lnTo>
                  <a:pt x="127000" y="8467"/>
                </a:lnTo>
                <a:lnTo>
                  <a:pt x="135466" y="0"/>
                </a:lnTo>
                <a:lnTo>
                  <a:pt x="152400" y="0"/>
                </a:lnTo>
                <a:lnTo>
                  <a:pt x="160867" y="8467"/>
                </a:lnTo>
                <a:lnTo>
                  <a:pt x="177799" y="8467"/>
                </a:lnTo>
                <a:lnTo>
                  <a:pt x="194733" y="16933"/>
                </a:lnTo>
                <a:lnTo>
                  <a:pt x="211666" y="25400"/>
                </a:lnTo>
                <a:lnTo>
                  <a:pt x="220133" y="33867"/>
                </a:lnTo>
                <a:lnTo>
                  <a:pt x="237067" y="50800"/>
                </a:lnTo>
                <a:lnTo>
                  <a:pt x="245533" y="67733"/>
                </a:lnTo>
                <a:lnTo>
                  <a:pt x="253999" y="84667"/>
                </a:lnTo>
                <a:lnTo>
                  <a:pt x="262467" y="101600"/>
                </a:lnTo>
                <a:lnTo>
                  <a:pt x="262467" y="118533"/>
                </a:lnTo>
                <a:lnTo>
                  <a:pt x="253999" y="135467"/>
                </a:lnTo>
                <a:lnTo>
                  <a:pt x="245533" y="152400"/>
                </a:lnTo>
                <a:lnTo>
                  <a:pt x="237067" y="169333"/>
                </a:lnTo>
                <a:lnTo>
                  <a:pt x="228600" y="186267"/>
                </a:lnTo>
                <a:lnTo>
                  <a:pt x="211666" y="194733"/>
                </a:lnTo>
                <a:lnTo>
                  <a:pt x="194733" y="211667"/>
                </a:lnTo>
                <a:lnTo>
                  <a:pt x="177799" y="220133"/>
                </a:lnTo>
                <a:lnTo>
                  <a:pt x="169333" y="220133"/>
                </a:lnTo>
                <a:lnTo>
                  <a:pt x="152400" y="228600"/>
                </a:lnTo>
                <a:lnTo>
                  <a:pt x="135466" y="237067"/>
                </a:lnTo>
                <a:lnTo>
                  <a:pt x="110067" y="237067"/>
                </a:lnTo>
                <a:lnTo>
                  <a:pt x="93133" y="237067"/>
                </a:lnTo>
                <a:lnTo>
                  <a:pt x="67733" y="237067"/>
                </a:lnTo>
                <a:lnTo>
                  <a:pt x="59266" y="237067"/>
                </a:lnTo>
                <a:lnTo>
                  <a:pt x="42333" y="228600"/>
                </a:lnTo>
                <a:lnTo>
                  <a:pt x="25399" y="228600"/>
                </a:lnTo>
                <a:lnTo>
                  <a:pt x="16933" y="220133"/>
                </a:lnTo>
                <a:lnTo>
                  <a:pt x="8466" y="203200"/>
                </a:lnTo>
                <a:lnTo>
                  <a:pt x="0" y="203200"/>
                </a:lnTo>
                <a:lnTo>
                  <a:pt x="0" y="194733"/>
                </a:lnTo>
                <a:lnTo>
                  <a:pt x="0" y="186267"/>
                </a:lnTo>
                <a:lnTo>
                  <a:pt x="0" y="177800"/>
                </a:lnTo>
                <a:lnTo>
                  <a:pt x="0" y="177800"/>
                </a:lnTo>
                <a:lnTo>
                  <a:pt x="8466" y="169333"/>
                </a:lnTo>
                <a:lnTo>
                  <a:pt x="25399" y="160867"/>
                </a:lnTo>
                <a:lnTo>
                  <a:pt x="42333" y="160867"/>
                </a:lnTo>
                <a:lnTo>
                  <a:pt x="59266" y="160867"/>
                </a:lnTo>
                <a:lnTo>
                  <a:pt x="84666" y="160867"/>
                </a:lnTo>
                <a:lnTo>
                  <a:pt x="101599" y="160867"/>
                </a:lnTo>
                <a:lnTo>
                  <a:pt x="118533" y="160867"/>
                </a:lnTo>
                <a:lnTo>
                  <a:pt x="143933" y="160867"/>
                </a:lnTo>
                <a:lnTo>
                  <a:pt x="169333" y="169333"/>
                </a:lnTo>
                <a:lnTo>
                  <a:pt x="186267" y="177800"/>
                </a:lnTo>
                <a:lnTo>
                  <a:pt x="203199" y="186267"/>
                </a:lnTo>
                <a:lnTo>
                  <a:pt x="228600" y="194733"/>
                </a:lnTo>
                <a:lnTo>
                  <a:pt x="245533" y="203200"/>
                </a:lnTo>
                <a:lnTo>
                  <a:pt x="262467" y="211667"/>
                </a:lnTo>
                <a:lnTo>
                  <a:pt x="279399" y="220133"/>
                </a:lnTo>
                <a:lnTo>
                  <a:pt x="296333" y="228600"/>
                </a:lnTo>
                <a:lnTo>
                  <a:pt x="313267" y="237067"/>
                </a:lnTo>
                <a:lnTo>
                  <a:pt x="321733" y="254000"/>
                </a:lnTo>
                <a:lnTo>
                  <a:pt x="330199" y="262467"/>
                </a:lnTo>
                <a:lnTo>
                  <a:pt x="338667" y="270933"/>
                </a:lnTo>
                <a:lnTo>
                  <a:pt x="338667" y="270933"/>
                </a:lnTo>
                <a:lnTo>
                  <a:pt x="355599" y="279400"/>
                </a:lnTo>
                <a:lnTo>
                  <a:pt x="355599" y="279400"/>
                </a:lnTo>
                <a:lnTo>
                  <a:pt x="355599" y="279400"/>
                </a:lnTo>
                <a:lnTo>
                  <a:pt x="355599" y="279400"/>
                </a:lnTo>
                <a:lnTo>
                  <a:pt x="355599" y="279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495800" y="999067"/>
            <a:ext cx="25401" cy="211667"/>
          </a:xfrm>
          <a:custGeom>
            <a:avLst/>
            <a:gdLst/>
            <a:ahLst/>
            <a:cxnLst/>
            <a:rect l="0" t="0" r="0" b="0"/>
            <a:pathLst>
              <a:path w="25401" h="211667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42333"/>
                </a:lnTo>
                <a:lnTo>
                  <a:pt x="25400" y="59266"/>
                </a:lnTo>
                <a:lnTo>
                  <a:pt x="25400" y="84666"/>
                </a:lnTo>
                <a:lnTo>
                  <a:pt x="16933" y="101600"/>
                </a:lnTo>
                <a:lnTo>
                  <a:pt x="8467" y="127000"/>
                </a:lnTo>
                <a:lnTo>
                  <a:pt x="8467" y="152400"/>
                </a:lnTo>
                <a:lnTo>
                  <a:pt x="8467" y="169333"/>
                </a:lnTo>
                <a:lnTo>
                  <a:pt x="0" y="186266"/>
                </a:lnTo>
                <a:lnTo>
                  <a:pt x="0" y="194733"/>
                </a:lnTo>
                <a:lnTo>
                  <a:pt x="8467" y="203200"/>
                </a:lnTo>
                <a:lnTo>
                  <a:pt x="8467" y="211666"/>
                </a:lnTo>
                <a:lnTo>
                  <a:pt x="8467" y="211666"/>
                </a:lnTo>
                <a:lnTo>
                  <a:pt x="16933" y="203200"/>
                </a:lnTo>
                <a:lnTo>
                  <a:pt x="16933" y="203200"/>
                </a:lnTo>
                <a:lnTo>
                  <a:pt x="16933" y="203200"/>
                </a:lnTo>
                <a:lnTo>
                  <a:pt x="25400" y="194733"/>
                </a:lnTo>
                <a:lnTo>
                  <a:pt x="25400" y="194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597400" y="973667"/>
            <a:ext cx="25401" cy="228601"/>
          </a:xfrm>
          <a:custGeom>
            <a:avLst/>
            <a:gdLst/>
            <a:ahLst/>
            <a:cxnLst/>
            <a:rect l="0" t="0" r="0" b="0"/>
            <a:pathLst>
              <a:path w="25401" h="228601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8466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42333"/>
                </a:lnTo>
                <a:lnTo>
                  <a:pt x="16933" y="67733"/>
                </a:lnTo>
                <a:lnTo>
                  <a:pt x="16933" y="84666"/>
                </a:lnTo>
                <a:lnTo>
                  <a:pt x="16933" y="110066"/>
                </a:lnTo>
                <a:lnTo>
                  <a:pt x="8467" y="135466"/>
                </a:lnTo>
                <a:lnTo>
                  <a:pt x="0" y="160866"/>
                </a:lnTo>
                <a:lnTo>
                  <a:pt x="0" y="177800"/>
                </a:lnTo>
                <a:lnTo>
                  <a:pt x="0" y="194733"/>
                </a:lnTo>
                <a:lnTo>
                  <a:pt x="0" y="211666"/>
                </a:lnTo>
                <a:lnTo>
                  <a:pt x="0" y="220133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0133"/>
                </a:lnTo>
                <a:lnTo>
                  <a:pt x="0" y="220133"/>
                </a:lnTo>
                <a:lnTo>
                  <a:pt x="0" y="211666"/>
                </a:lnTo>
                <a:lnTo>
                  <a:pt x="0" y="211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326467" y="872067"/>
            <a:ext cx="465667" cy="169334"/>
          </a:xfrm>
          <a:custGeom>
            <a:avLst/>
            <a:gdLst/>
            <a:ahLst/>
            <a:cxnLst/>
            <a:rect l="0" t="0" r="0" b="0"/>
            <a:pathLst>
              <a:path w="465667" h="169334">
                <a:moveTo>
                  <a:pt x="8466" y="169333"/>
                </a:moveTo>
                <a:lnTo>
                  <a:pt x="8466" y="169333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  <a:lnTo>
                  <a:pt x="0" y="160866"/>
                </a:lnTo>
                <a:lnTo>
                  <a:pt x="8466" y="152400"/>
                </a:lnTo>
                <a:lnTo>
                  <a:pt x="16933" y="143933"/>
                </a:lnTo>
                <a:lnTo>
                  <a:pt x="25400" y="135466"/>
                </a:lnTo>
                <a:lnTo>
                  <a:pt x="33866" y="118533"/>
                </a:lnTo>
                <a:lnTo>
                  <a:pt x="50800" y="101600"/>
                </a:lnTo>
                <a:lnTo>
                  <a:pt x="59266" y="76200"/>
                </a:lnTo>
                <a:lnTo>
                  <a:pt x="67733" y="59266"/>
                </a:lnTo>
                <a:lnTo>
                  <a:pt x="84666" y="42333"/>
                </a:lnTo>
                <a:lnTo>
                  <a:pt x="101600" y="25400"/>
                </a:lnTo>
                <a:lnTo>
                  <a:pt x="110066" y="16933"/>
                </a:lnTo>
                <a:lnTo>
                  <a:pt x="127000" y="8466"/>
                </a:lnTo>
                <a:lnTo>
                  <a:pt x="143933" y="0"/>
                </a:lnTo>
                <a:lnTo>
                  <a:pt x="152400" y="0"/>
                </a:lnTo>
                <a:lnTo>
                  <a:pt x="169333" y="0"/>
                </a:lnTo>
                <a:lnTo>
                  <a:pt x="186266" y="8466"/>
                </a:lnTo>
                <a:lnTo>
                  <a:pt x="194733" y="16933"/>
                </a:lnTo>
                <a:lnTo>
                  <a:pt x="211666" y="25400"/>
                </a:lnTo>
                <a:lnTo>
                  <a:pt x="220133" y="33866"/>
                </a:lnTo>
                <a:lnTo>
                  <a:pt x="237066" y="50800"/>
                </a:lnTo>
                <a:lnTo>
                  <a:pt x="245533" y="59266"/>
                </a:lnTo>
                <a:lnTo>
                  <a:pt x="262466" y="67733"/>
                </a:lnTo>
                <a:lnTo>
                  <a:pt x="270933" y="76200"/>
                </a:lnTo>
                <a:lnTo>
                  <a:pt x="279400" y="84666"/>
                </a:lnTo>
                <a:lnTo>
                  <a:pt x="296333" y="84666"/>
                </a:lnTo>
                <a:lnTo>
                  <a:pt x="313266" y="84666"/>
                </a:lnTo>
                <a:lnTo>
                  <a:pt x="330200" y="84666"/>
                </a:lnTo>
                <a:lnTo>
                  <a:pt x="347133" y="76200"/>
                </a:lnTo>
                <a:lnTo>
                  <a:pt x="364066" y="67733"/>
                </a:lnTo>
                <a:lnTo>
                  <a:pt x="381000" y="59266"/>
                </a:lnTo>
                <a:lnTo>
                  <a:pt x="397933" y="42333"/>
                </a:lnTo>
                <a:lnTo>
                  <a:pt x="414866" y="33866"/>
                </a:lnTo>
                <a:lnTo>
                  <a:pt x="423333" y="16933"/>
                </a:lnTo>
                <a:lnTo>
                  <a:pt x="431800" y="16933"/>
                </a:lnTo>
                <a:lnTo>
                  <a:pt x="440266" y="8466"/>
                </a:lnTo>
                <a:lnTo>
                  <a:pt x="448733" y="8466"/>
                </a:lnTo>
                <a:lnTo>
                  <a:pt x="448733" y="8466"/>
                </a:lnTo>
                <a:lnTo>
                  <a:pt x="457200" y="16933"/>
                </a:lnTo>
                <a:lnTo>
                  <a:pt x="457200" y="16933"/>
                </a:lnTo>
                <a:lnTo>
                  <a:pt x="457200" y="16933"/>
                </a:lnTo>
                <a:lnTo>
                  <a:pt x="465666" y="25400"/>
                </a:lnTo>
                <a:lnTo>
                  <a:pt x="465666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749800" y="1024467"/>
            <a:ext cx="135468" cy="33867"/>
          </a:xfrm>
          <a:custGeom>
            <a:avLst/>
            <a:gdLst/>
            <a:ahLst/>
            <a:cxnLst/>
            <a:rect l="0" t="0" r="0" b="0"/>
            <a:pathLst>
              <a:path w="135468" h="33867">
                <a:moveTo>
                  <a:pt x="0" y="16933"/>
                </a:move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8467" y="33866"/>
                </a:lnTo>
                <a:lnTo>
                  <a:pt x="8467" y="33866"/>
                </a:lnTo>
                <a:lnTo>
                  <a:pt x="16933" y="33866"/>
                </a:lnTo>
                <a:lnTo>
                  <a:pt x="25400" y="25400"/>
                </a:lnTo>
                <a:lnTo>
                  <a:pt x="42333" y="25400"/>
                </a:lnTo>
                <a:lnTo>
                  <a:pt x="59267" y="16933"/>
                </a:lnTo>
                <a:lnTo>
                  <a:pt x="76200" y="16933"/>
                </a:lnTo>
                <a:lnTo>
                  <a:pt x="84667" y="8466"/>
                </a:lnTo>
                <a:lnTo>
                  <a:pt x="101600" y="8466"/>
                </a:lnTo>
                <a:lnTo>
                  <a:pt x="110067" y="8466"/>
                </a:lnTo>
                <a:lnTo>
                  <a:pt x="118533" y="0"/>
                </a:lnTo>
                <a:lnTo>
                  <a:pt x="127000" y="0"/>
                </a:lnTo>
                <a:lnTo>
                  <a:pt x="135467" y="8466"/>
                </a:lnTo>
                <a:lnTo>
                  <a:pt x="135467" y="8466"/>
                </a:lnTo>
                <a:lnTo>
                  <a:pt x="135467" y="8466"/>
                </a:lnTo>
                <a:lnTo>
                  <a:pt x="135467" y="16933"/>
                </a:lnTo>
                <a:lnTo>
                  <a:pt x="135467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724400" y="1134533"/>
            <a:ext cx="211668" cy="25401"/>
          </a:xfrm>
          <a:custGeom>
            <a:avLst/>
            <a:gdLst/>
            <a:ahLst/>
            <a:cxnLst/>
            <a:rect l="0" t="0" r="0" b="0"/>
            <a:pathLst>
              <a:path w="211668" h="25401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7" y="16934"/>
                </a:lnTo>
                <a:lnTo>
                  <a:pt x="16933" y="16934"/>
                </a:lnTo>
                <a:lnTo>
                  <a:pt x="25400" y="25400"/>
                </a:lnTo>
                <a:lnTo>
                  <a:pt x="42333" y="25400"/>
                </a:lnTo>
                <a:lnTo>
                  <a:pt x="59267" y="16934"/>
                </a:lnTo>
                <a:lnTo>
                  <a:pt x="76200" y="16934"/>
                </a:lnTo>
                <a:lnTo>
                  <a:pt x="101600" y="16934"/>
                </a:lnTo>
                <a:lnTo>
                  <a:pt x="127000" y="16934"/>
                </a:lnTo>
                <a:lnTo>
                  <a:pt x="152400" y="8467"/>
                </a:lnTo>
                <a:lnTo>
                  <a:pt x="177800" y="8467"/>
                </a:lnTo>
                <a:lnTo>
                  <a:pt x="194733" y="0"/>
                </a:lnTo>
                <a:lnTo>
                  <a:pt x="194733" y="0"/>
                </a:lnTo>
                <a:lnTo>
                  <a:pt x="211667" y="0"/>
                </a:lnTo>
                <a:lnTo>
                  <a:pt x="2116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063067" y="846667"/>
            <a:ext cx="220134" cy="338667"/>
          </a:xfrm>
          <a:custGeom>
            <a:avLst/>
            <a:gdLst/>
            <a:ahLst/>
            <a:cxnLst/>
            <a:rect l="0" t="0" r="0" b="0"/>
            <a:pathLst>
              <a:path w="220134" h="338667">
                <a:moveTo>
                  <a:pt x="50800" y="59266"/>
                </a:moveTo>
                <a:lnTo>
                  <a:pt x="50800" y="59266"/>
                </a:lnTo>
                <a:lnTo>
                  <a:pt x="50800" y="59266"/>
                </a:lnTo>
                <a:lnTo>
                  <a:pt x="50800" y="59266"/>
                </a:lnTo>
                <a:lnTo>
                  <a:pt x="50800" y="59266"/>
                </a:lnTo>
                <a:lnTo>
                  <a:pt x="59266" y="59266"/>
                </a:lnTo>
                <a:lnTo>
                  <a:pt x="59266" y="50800"/>
                </a:lnTo>
                <a:lnTo>
                  <a:pt x="59266" y="42333"/>
                </a:lnTo>
                <a:lnTo>
                  <a:pt x="67733" y="33866"/>
                </a:lnTo>
                <a:lnTo>
                  <a:pt x="76200" y="25400"/>
                </a:lnTo>
                <a:lnTo>
                  <a:pt x="84666" y="25400"/>
                </a:lnTo>
                <a:lnTo>
                  <a:pt x="93133" y="16933"/>
                </a:lnTo>
                <a:lnTo>
                  <a:pt x="110066" y="8466"/>
                </a:lnTo>
                <a:lnTo>
                  <a:pt x="118533" y="0"/>
                </a:lnTo>
                <a:lnTo>
                  <a:pt x="135466" y="0"/>
                </a:lnTo>
                <a:lnTo>
                  <a:pt x="152400" y="0"/>
                </a:lnTo>
                <a:lnTo>
                  <a:pt x="160866" y="0"/>
                </a:lnTo>
                <a:lnTo>
                  <a:pt x="177800" y="0"/>
                </a:lnTo>
                <a:lnTo>
                  <a:pt x="177800" y="8466"/>
                </a:lnTo>
                <a:lnTo>
                  <a:pt x="186266" y="16933"/>
                </a:lnTo>
                <a:lnTo>
                  <a:pt x="186266" y="25400"/>
                </a:lnTo>
                <a:lnTo>
                  <a:pt x="186266" y="42333"/>
                </a:lnTo>
                <a:lnTo>
                  <a:pt x="177800" y="59266"/>
                </a:lnTo>
                <a:lnTo>
                  <a:pt x="169333" y="76200"/>
                </a:lnTo>
                <a:lnTo>
                  <a:pt x="152400" y="93133"/>
                </a:lnTo>
                <a:lnTo>
                  <a:pt x="143933" y="101600"/>
                </a:lnTo>
                <a:lnTo>
                  <a:pt x="135466" y="110066"/>
                </a:lnTo>
                <a:lnTo>
                  <a:pt x="127000" y="118533"/>
                </a:lnTo>
                <a:lnTo>
                  <a:pt x="118533" y="127000"/>
                </a:lnTo>
                <a:lnTo>
                  <a:pt x="110066" y="135466"/>
                </a:lnTo>
                <a:lnTo>
                  <a:pt x="101600" y="135466"/>
                </a:lnTo>
                <a:lnTo>
                  <a:pt x="101600" y="143933"/>
                </a:lnTo>
                <a:lnTo>
                  <a:pt x="101600" y="143933"/>
                </a:lnTo>
                <a:lnTo>
                  <a:pt x="101600" y="143933"/>
                </a:lnTo>
                <a:lnTo>
                  <a:pt x="101600" y="143933"/>
                </a:lnTo>
                <a:lnTo>
                  <a:pt x="110066" y="135466"/>
                </a:lnTo>
                <a:lnTo>
                  <a:pt x="110066" y="135466"/>
                </a:lnTo>
                <a:lnTo>
                  <a:pt x="118533" y="127000"/>
                </a:lnTo>
                <a:lnTo>
                  <a:pt x="127000" y="118533"/>
                </a:lnTo>
                <a:lnTo>
                  <a:pt x="143933" y="118533"/>
                </a:lnTo>
                <a:lnTo>
                  <a:pt x="152400" y="118533"/>
                </a:lnTo>
                <a:lnTo>
                  <a:pt x="169333" y="118533"/>
                </a:lnTo>
                <a:lnTo>
                  <a:pt x="177800" y="118533"/>
                </a:lnTo>
                <a:lnTo>
                  <a:pt x="186266" y="127000"/>
                </a:lnTo>
                <a:lnTo>
                  <a:pt x="194733" y="135466"/>
                </a:lnTo>
                <a:lnTo>
                  <a:pt x="203200" y="143933"/>
                </a:lnTo>
                <a:lnTo>
                  <a:pt x="211666" y="152400"/>
                </a:lnTo>
                <a:lnTo>
                  <a:pt x="220133" y="169333"/>
                </a:lnTo>
                <a:lnTo>
                  <a:pt x="220133" y="186266"/>
                </a:lnTo>
                <a:lnTo>
                  <a:pt x="211666" y="203200"/>
                </a:lnTo>
                <a:lnTo>
                  <a:pt x="203200" y="220133"/>
                </a:lnTo>
                <a:lnTo>
                  <a:pt x="194733" y="237066"/>
                </a:lnTo>
                <a:lnTo>
                  <a:pt x="186266" y="254000"/>
                </a:lnTo>
                <a:lnTo>
                  <a:pt x="169333" y="270933"/>
                </a:lnTo>
                <a:lnTo>
                  <a:pt x="152400" y="287866"/>
                </a:lnTo>
                <a:lnTo>
                  <a:pt x="135466" y="296333"/>
                </a:lnTo>
                <a:lnTo>
                  <a:pt x="118533" y="304800"/>
                </a:lnTo>
                <a:lnTo>
                  <a:pt x="101600" y="321733"/>
                </a:lnTo>
                <a:lnTo>
                  <a:pt x="84666" y="330200"/>
                </a:lnTo>
                <a:lnTo>
                  <a:pt x="67733" y="330200"/>
                </a:lnTo>
                <a:lnTo>
                  <a:pt x="50800" y="338666"/>
                </a:lnTo>
                <a:lnTo>
                  <a:pt x="33866" y="330200"/>
                </a:lnTo>
                <a:lnTo>
                  <a:pt x="16933" y="330200"/>
                </a:lnTo>
                <a:lnTo>
                  <a:pt x="8466" y="321733"/>
                </a:lnTo>
                <a:lnTo>
                  <a:pt x="0" y="304800"/>
                </a:lnTo>
                <a:lnTo>
                  <a:pt x="0" y="287866"/>
                </a:lnTo>
                <a:lnTo>
                  <a:pt x="0" y="287866"/>
                </a:lnTo>
                <a:lnTo>
                  <a:pt x="0" y="279400"/>
                </a:lnTo>
                <a:lnTo>
                  <a:pt x="0" y="279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401733" y="1100667"/>
            <a:ext cx="16935" cy="25401"/>
          </a:xfrm>
          <a:custGeom>
            <a:avLst/>
            <a:gdLst/>
            <a:ahLst/>
            <a:cxnLst/>
            <a:rect l="0" t="0" r="0" b="0"/>
            <a:pathLst>
              <a:path w="16935" h="25401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0"/>
                </a:lnTo>
                <a:lnTo>
                  <a:pt x="169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528733" y="863600"/>
            <a:ext cx="33868" cy="321734"/>
          </a:xfrm>
          <a:custGeom>
            <a:avLst/>
            <a:gdLst/>
            <a:ahLst/>
            <a:cxnLst/>
            <a:rect l="0" t="0" r="0" b="0"/>
            <a:pathLst>
              <a:path w="33868" h="321734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25400"/>
                </a:lnTo>
                <a:lnTo>
                  <a:pt x="33867" y="33867"/>
                </a:lnTo>
                <a:lnTo>
                  <a:pt x="25400" y="50800"/>
                </a:lnTo>
                <a:lnTo>
                  <a:pt x="25400" y="67733"/>
                </a:lnTo>
                <a:lnTo>
                  <a:pt x="25400" y="84667"/>
                </a:lnTo>
                <a:lnTo>
                  <a:pt x="16934" y="110067"/>
                </a:lnTo>
                <a:lnTo>
                  <a:pt x="16934" y="135467"/>
                </a:lnTo>
                <a:lnTo>
                  <a:pt x="16934" y="160867"/>
                </a:lnTo>
                <a:lnTo>
                  <a:pt x="8467" y="194733"/>
                </a:lnTo>
                <a:lnTo>
                  <a:pt x="8467" y="228600"/>
                </a:lnTo>
                <a:lnTo>
                  <a:pt x="8467" y="254000"/>
                </a:lnTo>
                <a:lnTo>
                  <a:pt x="8467" y="279400"/>
                </a:lnTo>
                <a:lnTo>
                  <a:pt x="0" y="296333"/>
                </a:lnTo>
                <a:lnTo>
                  <a:pt x="0" y="304800"/>
                </a:lnTo>
                <a:lnTo>
                  <a:pt x="8467" y="321733"/>
                </a:lnTo>
                <a:lnTo>
                  <a:pt x="8467" y="321733"/>
                </a:lnTo>
                <a:lnTo>
                  <a:pt x="8467" y="321733"/>
                </a:lnTo>
                <a:lnTo>
                  <a:pt x="16934" y="313267"/>
                </a:lnTo>
                <a:lnTo>
                  <a:pt x="25400" y="304800"/>
                </a:lnTo>
                <a:lnTo>
                  <a:pt x="25400" y="304800"/>
                </a:lnTo>
                <a:lnTo>
                  <a:pt x="25400" y="287867"/>
                </a:lnTo>
                <a:lnTo>
                  <a:pt x="25400" y="287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681133" y="872067"/>
            <a:ext cx="254001" cy="127001"/>
          </a:xfrm>
          <a:custGeom>
            <a:avLst/>
            <a:gdLst/>
            <a:ahLst/>
            <a:cxnLst/>
            <a:rect l="0" t="0" r="0" b="0"/>
            <a:pathLst>
              <a:path w="254001" h="127001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6"/>
                </a:lnTo>
                <a:lnTo>
                  <a:pt x="25400" y="8466"/>
                </a:lnTo>
                <a:lnTo>
                  <a:pt x="16934" y="16933"/>
                </a:lnTo>
                <a:lnTo>
                  <a:pt x="16934" y="33866"/>
                </a:lnTo>
                <a:lnTo>
                  <a:pt x="8467" y="50800"/>
                </a:lnTo>
                <a:lnTo>
                  <a:pt x="8467" y="59266"/>
                </a:lnTo>
                <a:lnTo>
                  <a:pt x="0" y="67733"/>
                </a:lnTo>
                <a:lnTo>
                  <a:pt x="0" y="84666"/>
                </a:lnTo>
                <a:lnTo>
                  <a:pt x="0" y="93133"/>
                </a:lnTo>
                <a:lnTo>
                  <a:pt x="0" y="101600"/>
                </a:lnTo>
                <a:lnTo>
                  <a:pt x="0" y="110066"/>
                </a:lnTo>
                <a:lnTo>
                  <a:pt x="8467" y="110066"/>
                </a:lnTo>
                <a:lnTo>
                  <a:pt x="16934" y="118533"/>
                </a:lnTo>
                <a:lnTo>
                  <a:pt x="25400" y="118533"/>
                </a:lnTo>
                <a:lnTo>
                  <a:pt x="33867" y="127000"/>
                </a:lnTo>
                <a:lnTo>
                  <a:pt x="50800" y="127000"/>
                </a:lnTo>
                <a:lnTo>
                  <a:pt x="67734" y="127000"/>
                </a:lnTo>
                <a:lnTo>
                  <a:pt x="84667" y="127000"/>
                </a:lnTo>
                <a:lnTo>
                  <a:pt x="101600" y="127000"/>
                </a:lnTo>
                <a:lnTo>
                  <a:pt x="118534" y="127000"/>
                </a:lnTo>
                <a:lnTo>
                  <a:pt x="143934" y="127000"/>
                </a:lnTo>
                <a:lnTo>
                  <a:pt x="160867" y="127000"/>
                </a:lnTo>
                <a:lnTo>
                  <a:pt x="177800" y="127000"/>
                </a:lnTo>
                <a:lnTo>
                  <a:pt x="203200" y="118533"/>
                </a:lnTo>
                <a:lnTo>
                  <a:pt x="211667" y="118533"/>
                </a:lnTo>
                <a:lnTo>
                  <a:pt x="228600" y="118533"/>
                </a:lnTo>
                <a:lnTo>
                  <a:pt x="237067" y="110066"/>
                </a:lnTo>
                <a:lnTo>
                  <a:pt x="245534" y="110066"/>
                </a:lnTo>
                <a:lnTo>
                  <a:pt x="254000" y="101600"/>
                </a:lnTo>
                <a:lnTo>
                  <a:pt x="254000" y="93133"/>
                </a:lnTo>
                <a:lnTo>
                  <a:pt x="254000" y="93133"/>
                </a:lnTo>
                <a:lnTo>
                  <a:pt x="254000" y="84666"/>
                </a:lnTo>
                <a:lnTo>
                  <a:pt x="254000" y="84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825067" y="812800"/>
            <a:ext cx="42334" cy="397934"/>
          </a:xfrm>
          <a:custGeom>
            <a:avLst/>
            <a:gdLst/>
            <a:ahLst/>
            <a:cxnLst/>
            <a:rect l="0" t="0" r="0" b="0"/>
            <a:pathLst>
              <a:path w="42334" h="397934">
                <a:moveTo>
                  <a:pt x="42333" y="0"/>
                </a:moveTo>
                <a:lnTo>
                  <a:pt x="33866" y="0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16933"/>
                </a:lnTo>
                <a:lnTo>
                  <a:pt x="25400" y="25400"/>
                </a:lnTo>
                <a:lnTo>
                  <a:pt x="25400" y="33867"/>
                </a:lnTo>
                <a:lnTo>
                  <a:pt x="25400" y="59267"/>
                </a:lnTo>
                <a:lnTo>
                  <a:pt x="16933" y="76200"/>
                </a:lnTo>
                <a:lnTo>
                  <a:pt x="16933" y="101600"/>
                </a:lnTo>
                <a:lnTo>
                  <a:pt x="16933" y="127000"/>
                </a:lnTo>
                <a:lnTo>
                  <a:pt x="8466" y="160867"/>
                </a:lnTo>
                <a:lnTo>
                  <a:pt x="8466" y="186267"/>
                </a:lnTo>
                <a:lnTo>
                  <a:pt x="0" y="220133"/>
                </a:lnTo>
                <a:lnTo>
                  <a:pt x="0" y="245533"/>
                </a:lnTo>
                <a:lnTo>
                  <a:pt x="0" y="279400"/>
                </a:lnTo>
                <a:lnTo>
                  <a:pt x="0" y="313267"/>
                </a:lnTo>
                <a:lnTo>
                  <a:pt x="0" y="347133"/>
                </a:lnTo>
                <a:lnTo>
                  <a:pt x="8466" y="372533"/>
                </a:lnTo>
                <a:lnTo>
                  <a:pt x="8466" y="372533"/>
                </a:lnTo>
                <a:lnTo>
                  <a:pt x="16933" y="397933"/>
                </a:lnTo>
                <a:lnTo>
                  <a:pt x="16933" y="397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2455333" y="3081867"/>
            <a:ext cx="203201" cy="389467"/>
          </a:xfrm>
          <a:custGeom>
            <a:avLst/>
            <a:gdLst/>
            <a:ahLst/>
            <a:cxnLst/>
            <a:rect l="0" t="0" r="0" b="0"/>
            <a:pathLst>
              <a:path w="203201" h="389467">
                <a:moveTo>
                  <a:pt x="194734" y="50800"/>
                </a:moveTo>
                <a:lnTo>
                  <a:pt x="194734" y="50800"/>
                </a:lnTo>
                <a:lnTo>
                  <a:pt x="194734" y="50800"/>
                </a:lnTo>
                <a:lnTo>
                  <a:pt x="194734" y="50800"/>
                </a:lnTo>
                <a:lnTo>
                  <a:pt x="194734" y="50800"/>
                </a:lnTo>
                <a:lnTo>
                  <a:pt x="194734" y="50800"/>
                </a:lnTo>
                <a:lnTo>
                  <a:pt x="194734" y="50800"/>
                </a:lnTo>
                <a:lnTo>
                  <a:pt x="194734" y="42333"/>
                </a:lnTo>
                <a:lnTo>
                  <a:pt x="186267" y="42333"/>
                </a:lnTo>
                <a:lnTo>
                  <a:pt x="186267" y="42333"/>
                </a:lnTo>
                <a:lnTo>
                  <a:pt x="186267" y="33866"/>
                </a:lnTo>
                <a:lnTo>
                  <a:pt x="186267" y="25400"/>
                </a:lnTo>
                <a:lnTo>
                  <a:pt x="177800" y="16933"/>
                </a:lnTo>
                <a:lnTo>
                  <a:pt x="177800" y="8466"/>
                </a:lnTo>
                <a:lnTo>
                  <a:pt x="169334" y="8466"/>
                </a:lnTo>
                <a:lnTo>
                  <a:pt x="160867" y="0"/>
                </a:lnTo>
                <a:lnTo>
                  <a:pt x="143934" y="0"/>
                </a:lnTo>
                <a:lnTo>
                  <a:pt x="127000" y="8466"/>
                </a:lnTo>
                <a:lnTo>
                  <a:pt x="118534" y="8466"/>
                </a:lnTo>
                <a:lnTo>
                  <a:pt x="101600" y="16933"/>
                </a:lnTo>
                <a:lnTo>
                  <a:pt x="84667" y="33866"/>
                </a:lnTo>
                <a:lnTo>
                  <a:pt x="67734" y="50800"/>
                </a:lnTo>
                <a:lnTo>
                  <a:pt x="59267" y="67733"/>
                </a:lnTo>
                <a:lnTo>
                  <a:pt x="33867" y="93133"/>
                </a:lnTo>
                <a:lnTo>
                  <a:pt x="25400" y="110066"/>
                </a:lnTo>
                <a:lnTo>
                  <a:pt x="16934" y="143933"/>
                </a:lnTo>
                <a:lnTo>
                  <a:pt x="8467" y="160866"/>
                </a:lnTo>
                <a:lnTo>
                  <a:pt x="0" y="194733"/>
                </a:lnTo>
                <a:lnTo>
                  <a:pt x="0" y="220133"/>
                </a:lnTo>
                <a:lnTo>
                  <a:pt x="0" y="237066"/>
                </a:lnTo>
                <a:lnTo>
                  <a:pt x="0" y="262466"/>
                </a:lnTo>
                <a:lnTo>
                  <a:pt x="8467" y="287866"/>
                </a:lnTo>
                <a:lnTo>
                  <a:pt x="16934" y="304800"/>
                </a:lnTo>
                <a:lnTo>
                  <a:pt x="25400" y="321733"/>
                </a:lnTo>
                <a:lnTo>
                  <a:pt x="42334" y="338666"/>
                </a:lnTo>
                <a:lnTo>
                  <a:pt x="59267" y="355600"/>
                </a:lnTo>
                <a:lnTo>
                  <a:pt x="76200" y="364066"/>
                </a:lnTo>
                <a:lnTo>
                  <a:pt x="101600" y="372533"/>
                </a:lnTo>
                <a:lnTo>
                  <a:pt x="118534" y="381000"/>
                </a:lnTo>
                <a:lnTo>
                  <a:pt x="135467" y="389466"/>
                </a:lnTo>
                <a:lnTo>
                  <a:pt x="160867" y="389466"/>
                </a:lnTo>
                <a:lnTo>
                  <a:pt x="177800" y="389466"/>
                </a:lnTo>
                <a:lnTo>
                  <a:pt x="186267" y="389466"/>
                </a:lnTo>
                <a:lnTo>
                  <a:pt x="186267" y="389466"/>
                </a:lnTo>
                <a:lnTo>
                  <a:pt x="203200" y="381000"/>
                </a:lnTo>
                <a:lnTo>
                  <a:pt x="203200" y="381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768600" y="3276600"/>
            <a:ext cx="160868" cy="16934"/>
          </a:xfrm>
          <a:custGeom>
            <a:avLst/>
            <a:gdLst/>
            <a:ahLst/>
            <a:cxnLst/>
            <a:rect l="0" t="0" r="0" b="0"/>
            <a:pathLst>
              <a:path w="160868" h="16934">
                <a:moveTo>
                  <a:pt x="0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25400" y="8467"/>
                </a:lnTo>
                <a:lnTo>
                  <a:pt x="33867" y="0"/>
                </a:lnTo>
                <a:lnTo>
                  <a:pt x="50800" y="0"/>
                </a:lnTo>
                <a:lnTo>
                  <a:pt x="67733" y="0"/>
                </a:lnTo>
                <a:lnTo>
                  <a:pt x="84667" y="0"/>
                </a:lnTo>
                <a:lnTo>
                  <a:pt x="101600" y="0"/>
                </a:lnTo>
                <a:lnTo>
                  <a:pt x="118533" y="0"/>
                </a:lnTo>
                <a:lnTo>
                  <a:pt x="135467" y="0"/>
                </a:lnTo>
                <a:lnTo>
                  <a:pt x="143933" y="0"/>
                </a:lnTo>
                <a:lnTo>
                  <a:pt x="152400" y="0"/>
                </a:lnTo>
                <a:lnTo>
                  <a:pt x="160867" y="8467"/>
                </a:lnTo>
                <a:lnTo>
                  <a:pt x="160867" y="8467"/>
                </a:lnTo>
                <a:lnTo>
                  <a:pt x="160867" y="8467"/>
                </a:lnTo>
                <a:lnTo>
                  <a:pt x="160867" y="16933"/>
                </a:lnTo>
                <a:lnTo>
                  <a:pt x="160867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785533" y="3361267"/>
            <a:ext cx="177801" cy="8467"/>
          </a:xfrm>
          <a:custGeom>
            <a:avLst/>
            <a:gdLst/>
            <a:ahLst/>
            <a:cxnLst/>
            <a:rect l="0" t="0" r="0" b="0"/>
            <a:pathLst>
              <a:path w="177801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25400" y="8466"/>
                </a:lnTo>
                <a:lnTo>
                  <a:pt x="42334" y="8466"/>
                </a:lnTo>
                <a:lnTo>
                  <a:pt x="59267" y="8466"/>
                </a:lnTo>
                <a:lnTo>
                  <a:pt x="76200" y="0"/>
                </a:lnTo>
                <a:lnTo>
                  <a:pt x="93134" y="0"/>
                </a:lnTo>
                <a:lnTo>
                  <a:pt x="118534" y="0"/>
                </a:lnTo>
                <a:lnTo>
                  <a:pt x="135467" y="0"/>
                </a:lnTo>
                <a:lnTo>
                  <a:pt x="160867" y="0"/>
                </a:lnTo>
                <a:lnTo>
                  <a:pt x="160867" y="0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3217333" y="3225800"/>
            <a:ext cx="16935" cy="211668"/>
          </a:xfrm>
          <a:custGeom>
            <a:avLst/>
            <a:gdLst/>
            <a:ahLst/>
            <a:cxnLst/>
            <a:rect l="0" t="0" r="0" b="0"/>
            <a:pathLst>
              <a:path w="16935" h="2116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9267"/>
                </a:lnTo>
                <a:lnTo>
                  <a:pt x="0" y="76200"/>
                </a:lnTo>
                <a:lnTo>
                  <a:pt x="0" y="101600"/>
                </a:lnTo>
                <a:lnTo>
                  <a:pt x="0" y="118533"/>
                </a:lnTo>
                <a:lnTo>
                  <a:pt x="0" y="143933"/>
                </a:lnTo>
                <a:lnTo>
                  <a:pt x="0" y="160867"/>
                </a:lnTo>
                <a:lnTo>
                  <a:pt x="0" y="177800"/>
                </a:lnTo>
                <a:lnTo>
                  <a:pt x="0" y="194733"/>
                </a:lnTo>
                <a:lnTo>
                  <a:pt x="0" y="203200"/>
                </a:lnTo>
                <a:lnTo>
                  <a:pt x="8467" y="203200"/>
                </a:lnTo>
                <a:lnTo>
                  <a:pt x="8467" y="211667"/>
                </a:lnTo>
                <a:lnTo>
                  <a:pt x="16934" y="203200"/>
                </a:lnTo>
                <a:lnTo>
                  <a:pt x="16934" y="203200"/>
                </a:lnTo>
                <a:lnTo>
                  <a:pt x="16934" y="203200"/>
                </a:lnTo>
                <a:lnTo>
                  <a:pt x="16934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3378200" y="3234267"/>
            <a:ext cx="16934" cy="203201"/>
          </a:xfrm>
          <a:custGeom>
            <a:avLst/>
            <a:gdLst/>
            <a:ahLst/>
            <a:cxnLst/>
            <a:rect l="0" t="0" r="0" b="0"/>
            <a:pathLst>
              <a:path w="16934" h="20320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16933" y="50800"/>
                </a:lnTo>
                <a:lnTo>
                  <a:pt x="16933" y="67733"/>
                </a:lnTo>
                <a:lnTo>
                  <a:pt x="16933" y="93133"/>
                </a:lnTo>
                <a:lnTo>
                  <a:pt x="16933" y="118533"/>
                </a:lnTo>
                <a:lnTo>
                  <a:pt x="16933" y="143933"/>
                </a:lnTo>
                <a:lnTo>
                  <a:pt x="16933" y="160866"/>
                </a:lnTo>
                <a:lnTo>
                  <a:pt x="16933" y="177800"/>
                </a:lnTo>
                <a:lnTo>
                  <a:pt x="16933" y="186266"/>
                </a:lnTo>
                <a:lnTo>
                  <a:pt x="16933" y="194733"/>
                </a:lnTo>
                <a:lnTo>
                  <a:pt x="16933" y="203200"/>
                </a:lnTo>
                <a:lnTo>
                  <a:pt x="8467" y="203200"/>
                </a:lnTo>
                <a:lnTo>
                  <a:pt x="8467" y="203200"/>
                </a:lnTo>
                <a:lnTo>
                  <a:pt x="8467" y="203200"/>
                </a:lnTo>
                <a:lnTo>
                  <a:pt x="8467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3132667" y="3141133"/>
            <a:ext cx="347134" cy="135468"/>
          </a:xfrm>
          <a:custGeom>
            <a:avLst/>
            <a:gdLst/>
            <a:ahLst/>
            <a:cxnLst/>
            <a:rect l="0" t="0" r="0" b="0"/>
            <a:pathLst>
              <a:path w="347134" h="135468">
                <a:moveTo>
                  <a:pt x="0" y="127000"/>
                </a:moveTo>
                <a:lnTo>
                  <a:pt x="0" y="127000"/>
                </a:lnTo>
                <a:lnTo>
                  <a:pt x="0" y="127000"/>
                </a:lnTo>
                <a:lnTo>
                  <a:pt x="0" y="135467"/>
                </a:lnTo>
                <a:lnTo>
                  <a:pt x="0" y="135467"/>
                </a:lnTo>
                <a:lnTo>
                  <a:pt x="0" y="135467"/>
                </a:lnTo>
                <a:lnTo>
                  <a:pt x="0" y="127000"/>
                </a:lnTo>
                <a:lnTo>
                  <a:pt x="0" y="127000"/>
                </a:lnTo>
                <a:lnTo>
                  <a:pt x="8466" y="118534"/>
                </a:lnTo>
                <a:lnTo>
                  <a:pt x="8466" y="110067"/>
                </a:lnTo>
                <a:lnTo>
                  <a:pt x="25400" y="93134"/>
                </a:lnTo>
                <a:lnTo>
                  <a:pt x="33866" y="76200"/>
                </a:lnTo>
                <a:lnTo>
                  <a:pt x="42333" y="59267"/>
                </a:lnTo>
                <a:lnTo>
                  <a:pt x="50800" y="42334"/>
                </a:lnTo>
                <a:lnTo>
                  <a:pt x="67733" y="25400"/>
                </a:lnTo>
                <a:lnTo>
                  <a:pt x="84666" y="16934"/>
                </a:lnTo>
                <a:lnTo>
                  <a:pt x="93133" y="8467"/>
                </a:lnTo>
                <a:lnTo>
                  <a:pt x="110066" y="0"/>
                </a:lnTo>
                <a:lnTo>
                  <a:pt x="127000" y="0"/>
                </a:lnTo>
                <a:lnTo>
                  <a:pt x="143933" y="8467"/>
                </a:lnTo>
                <a:lnTo>
                  <a:pt x="152400" y="8467"/>
                </a:lnTo>
                <a:lnTo>
                  <a:pt x="169333" y="16934"/>
                </a:lnTo>
                <a:lnTo>
                  <a:pt x="177800" y="25400"/>
                </a:lnTo>
                <a:lnTo>
                  <a:pt x="194733" y="33867"/>
                </a:lnTo>
                <a:lnTo>
                  <a:pt x="203200" y="42334"/>
                </a:lnTo>
                <a:lnTo>
                  <a:pt x="220133" y="59267"/>
                </a:lnTo>
                <a:lnTo>
                  <a:pt x="228600" y="67734"/>
                </a:lnTo>
                <a:lnTo>
                  <a:pt x="245533" y="84667"/>
                </a:lnTo>
                <a:lnTo>
                  <a:pt x="254000" y="93134"/>
                </a:lnTo>
                <a:lnTo>
                  <a:pt x="270933" y="101600"/>
                </a:lnTo>
                <a:lnTo>
                  <a:pt x="279400" y="110067"/>
                </a:lnTo>
                <a:lnTo>
                  <a:pt x="287866" y="118534"/>
                </a:lnTo>
                <a:lnTo>
                  <a:pt x="304800" y="118534"/>
                </a:lnTo>
                <a:lnTo>
                  <a:pt x="313266" y="127000"/>
                </a:lnTo>
                <a:lnTo>
                  <a:pt x="321733" y="118534"/>
                </a:lnTo>
                <a:lnTo>
                  <a:pt x="330200" y="118534"/>
                </a:lnTo>
                <a:lnTo>
                  <a:pt x="338666" y="110067"/>
                </a:lnTo>
                <a:lnTo>
                  <a:pt x="338666" y="110067"/>
                </a:lnTo>
                <a:lnTo>
                  <a:pt x="347133" y="101600"/>
                </a:lnTo>
                <a:lnTo>
                  <a:pt x="347133" y="101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3598333" y="3225800"/>
            <a:ext cx="169335" cy="194734"/>
          </a:xfrm>
          <a:custGeom>
            <a:avLst/>
            <a:gdLst/>
            <a:ahLst/>
            <a:cxnLst/>
            <a:rect l="0" t="0" r="0" b="0"/>
            <a:pathLst>
              <a:path w="169335" h="194734">
                <a:moveTo>
                  <a:pt x="160867" y="42333"/>
                </a:moveTo>
                <a:lnTo>
                  <a:pt x="160867" y="33867"/>
                </a:lnTo>
                <a:lnTo>
                  <a:pt x="160867" y="33867"/>
                </a:lnTo>
                <a:lnTo>
                  <a:pt x="160867" y="25400"/>
                </a:lnTo>
                <a:lnTo>
                  <a:pt x="143934" y="16933"/>
                </a:lnTo>
                <a:lnTo>
                  <a:pt x="135467" y="8467"/>
                </a:lnTo>
                <a:lnTo>
                  <a:pt x="127000" y="0"/>
                </a:lnTo>
                <a:lnTo>
                  <a:pt x="110067" y="0"/>
                </a:lnTo>
                <a:lnTo>
                  <a:pt x="93134" y="0"/>
                </a:lnTo>
                <a:lnTo>
                  <a:pt x="76200" y="0"/>
                </a:lnTo>
                <a:lnTo>
                  <a:pt x="67734" y="8467"/>
                </a:lnTo>
                <a:lnTo>
                  <a:pt x="50800" y="16933"/>
                </a:lnTo>
                <a:lnTo>
                  <a:pt x="33867" y="33867"/>
                </a:lnTo>
                <a:lnTo>
                  <a:pt x="16934" y="42333"/>
                </a:lnTo>
                <a:lnTo>
                  <a:pt x="8467" y="59267"/>
                </a:lnTo>
                <a:lnTo>
                  <a:pt x="8467" y="76200"/>
                </a:lnTo>
                <a:lnTo>
                  <a:pt x="0" y="93133"/>
                </a:lnTo>
                <a:lnTo>
                  <a:pt x="0" y="110067"/>
                </a:lnTo>
                <a:lnTo>
                  <a:pt x="0" y="127000"/>
                </a:lnTo>
                <a:lnTo>
                  <a:pt x="8467" y="143933"/>
                </a:lnTo>
                <a:lnTo>
                  <a:pt x="25400" y="160867"/>
                </a:lnTo>
                <a:lnTo>
                  <a:pt x="33867" y="169333"/>
                </a:lnTo>
                <a:lnTo>
                  <a:pt x="50800" y="177800"/>
                </a:lnTo>
                <a:lnTo>
                  <a:pt x="67734" y="186267"/>
                </a:lnTo>
                <a:lnTo>
                  <a:pt x="84667" y="194733"/>
                </a:lnTo>
                <a:lnTo>
                  <a:pt x="93134" y="194733"/>
                </a:lnTo>
                <a:lnTo>
                  <a:pt x="110067" y="186267"/>
                </a:lnTo>
                <a:lnTo>
                  <a:pt x="127000" y="177800"/>
                </a:lnTo>
                <a:lnTo>
                  <a:pt x="143934" y="169333"/>
                </a:lnTo>
                <a:lnTo>
                  <a:pt x="152400" y="152400"/>
                </a:lnTo>
                <a:lnTo>
                  <a:pt x="160867" y="127000"/>
                </a:lnTo>
                <a:lnTo>
                  <a:pt x="160867" y="127000"/>
                </a:lnTo>
                <a:lnTo>
                  <a:pt x="169334" y="110067"/>
                </a:lnTo>
                <a:lnTo>
                  <a:pt x="169334" y="110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3759200" y="3098800"/>
            <a:ext cx="25401" cy="338668"/>
          </a:xfrm>
          <a:custGeom>
            <a:avLst/>
            <a:gdLst/>
            <a:ahLst/>
            <a:cxnLst/>
            <a:rect l="0" t="0" r="0" b="0"/>
            <a:pathLst>
              <a:path w="25401" h="3386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9267"/>
                </a:lnTo>
                <a:lnTo>
                  <a:pt x="8467" y="76200"/>
                </a:lnTo>
                <a:lnTo>
                  <a:pt x="8467" y="110067"/>
                </a:lnTo>
                <a:lnTo>
                  <a:pt x="8467" y="127000"/>
                </a:lnTo>
                <a:lnTo>
                  <a:pt x="8467" y="152400"/>
                </a:lnTo>
                <a:lnTo>
                  <a:pt x="16933" y="177800"/>
                </a:lnTo>
                <a:lnTo>
                  <a:pt x="16933" y="203200"/>
                </a:lnTo>
                <a:lnTo>
                  <a:pt x="16933" y="220133"/>
                </a:lnTo>
                <a:lnTo>
                  <a:pt x="16933" y="245533"/>
                </a:lnTo>
                <a:lnTo>
                  <a:pt x="16933" y="262467"/>
                </a:lnTo>
                <a:lnTo>
                  <a:pt x="25400" y="279400"/>
                </a:lnTo>
                <a:lnTo>
                  <a:pt x="25400" y="296333"/>
                </a:lnTo>
                <a:lnTo>
                  <a:pt x="25400" y="304800"/>
                </a:lnTo>
                <a:lnTo>
                  <a:pt x="25400" y="313267"/>
                </a:lnTo>
                <a:lnTo>
                  <a:pt x="25400" y="330200"/>
                </a:lnTo>
                <a:lnTo>
                  <a:pt x="25400" y="330200"/>
                </a:lnTo>
                <a:lnTo>
                  <a:pt x="25400" y="338667"/>
                </a:lnTo>
                <a:lnTo>
                  <a:pt x="25400" y="338667"/>
                </a:lnTo>
                <a:lnTo>
                  <a:pt x="25400" y="338667"/>
                </a:lnTo>
                <a:lnTo>
                  <a:pt x="25400" y="338667"/>
                </a:lnTo>
                <a:lnTo>
                  <a:pt x="25400" y="338667"/>
                </a:lnTo>
                <a:lnTo>
                  <a:pt x="25400" y="338667"/>
                </a:lnTo>
                <a:lnTo>
                  <a:pt x="25400" y="330200"/>
                </a:lnTo>
                <a:lnTo>
                  <a:pt x="25400" y="330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0" name="Freeform 10239"/>
          <p:cNvSpPr/>
          <p:nvPr/>
        </p:nvSpPr>
        <p:spPr>
          <a:xfrm>
            <a:off x="2819400" y="3750733"/>
            <a:ext cx="160868" cy="8468"/>
          </a:xfrm>
          <a:custGeom>
            <a:avLst/>
            <a:gdLst/>
            <a:ahLst/>
            <a:cxnLst/>
            <a:rect l="0" t="0" r="0" b="0"/>
            <a:pathLst>
              <a:path w="160868" h="8468">
                <a:moveTo>
                  <a:pt x="0" y="0"/>
                </a:moveTo>
                <a:lnTo>
                  <a:pt x="0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84667" y="8467"/>
                </a:lnTo>
                <a:lnTo>
                  <a:pt x="110067" y="8467"/>
                </a:lnTo>
                <a:lnTo>
                  <a:pt x="127000" y="8467"/>
                </a:lnTo>
                <a:lnTo>
                  <a:pt x="143933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60867" y="0"/>
                </a:lnTo>
                <a:lnTo>
                  <a:pt x="1608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1" name="Freeform 10240"/>
          <p:cNvSpPr/>
          <p:nvPr/>
        </p:nvSpPr>
        <p:spPr>
          <a:xfrm>
            <a:off x="2794000" y="3886200"/>
            <a:ext cx="177801" cy="25401"/>
          </a:xfrm>
          <a:custGeom>
            <a:avLst/>
            <a:gdLst/>
            <a:ahLst/>
            <a:cxnLst/>
            <a:rect l="0" t="0" r="0" b="0"/>
            <a:pathLst>
              <a:path w="177801" h="2540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25400" y="16933"/>
                </a:lnTo>
                <a:lnTo>
                  <a:pt x="42333" y="16933"/>
                </a:lnTo>
                <a:lnTo>
                  <a:pt x="67733" y="16933"/>
                </a:lnTo>
                <a:lnTo>
                  <a:pt x="93133" y="25400"/>
                </a:lnTo>
                <a:lnTo>
                  <a:pt x="118533" y="25400"/>
                </a:lnTo>
                <a:lnTo>
                  <a:pt x="152400" y="25400"/>
                </a:lnTo>
                <a:lnTo>
                  <a:pt x="152400" y="25400"/>
                </a:lnTo>
                <a:lnTo>
                  <a:pt x="177800" y="25400"/>
                </a:lnTo>
                <a:lnTo>
                  <a:pt x="177800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4" name="Freeform 10243"/>
          <p:cNvSpPr/>
          <p:nvPr/>
        </p:nvSpPr>
        <p:spPr>
          <a:xfrm>
            <a:off x="3318933" y="3733800"/>
            <a:ext cx="8468" cy="262468"/>
          </a:xfrm>
          <a:custGeom>
            <a:avLst/>
            <a:gdLst/>
            <a:ahLst/>
            <a:cxnLst/>
            <a:rect l="0" t="0" r="0" b="0"/>
            <a:pathLst>
              <a:path w="8468" h="2624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42333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18533"/>
                </a:lnTo>
                <a:lnTo>
                  <a:pt x="8467" y="143933"/>
                </a:lnTo>
                <a:lnTo>
                  <a:pt x="8467" y="169333"/>
                </a:lnTo>
                <a:lnTo>
                  <a:pt x="8467" y="194733"/>
                </a:lnTo>
                <a:lnTo>
                  <a:pt x="8467" y="220133"/>
                </a:lnTo>
                <a:lnTo>
                  <a:pt x="8467" y="237067"/>
                </a:lnTo>
                <a:lnTo>
                  <a:pt x="8467" y="245533"/>
                </a:lnTo>
                <a:lnTo>
                  <a:pt x="8467" y="254000"/>
                </a:lnTo>
                <a:lnTo>
                  <a:pt x="8467" y="262467"/>
                </a:lnTo>
                <a:lnTo>
                  <a:pt x="8467" y="262467"/>
                </a:lnTo>
                <a:lnTo>
                  <a:pt x="8467" y="262467"/>
                </a:lnTo>
                <a:lnTo>
                  <a:pt x="8467" y="262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7" name="Freeform 10246"/>
          <p:cNvSpPr/>
          <p:nvPr/>
        </p:nvSpPr>
        <p:spPr>
          <a:xfrm>
            <a:off x="3429000" y="3742267"/>
            <a:ext cx="16934" cy="228601"/>
          </a:xfrm>
          <a:custGeom>
            <a:avLst/>
            <a:gdLst/>
            <a:ahLst/>
            <a:cxnLst/>
            <a:rect l="0" t="0" r="0" b="0"/>
            <a:pathLst>
              <a:path w="16934" h="228601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33866"/>
                </a:lnTo>
                <a:lnTo>
                  <a:pt x="0" y="50800"/>
                </a:lnTo>
                <a:lnTo>
                  <a:pt x="8467" y="67733"/>
                </a:lnTo>
                <a:lnTo>
                  <a:pt x="8467" y="84666"/>
                </a:lnTo>
                <a:lnTo>
                  <a:pt x="8467" y="110066"/>
                </a:lnTo>
                <a:lnTo>
                  <a:pt x="8467" y="135466"/>
                </a:lnTo>
                <a:lnTo>
                  <a:pt x="8467" y="160866"/>
                </a:lnTo>
                <a:lnTo>
                  <a:pt x="16933" y="177800"/>
                </a:lnTo>
                <a:lnTo>
                  <a:pt x="16933" y="194733"/>
                </a:lnTo>
                <a:lnTo>
                  <a:pt x="16933" y="211666"/>
                </a:lnTo>
                <a:lnTo>
                  <a:pt x="16933" y="220133"/>
                </a:lnTo>
                <a:lnTo>
                  <a:pt x="16933" y="228600"/>
                </a:lnTo>
                <a:lnTo>
                  <a:pt x="16933" y="228600"/>
                </a:lnTo>
                <a:lnTo>
                  <a:pt x="16933" y="228600"/>
                </a:lnTo>
                <a:lnTo>
                  <a:pt x="8467" y="228600"/>
                </a:lnTo>
                <a:lnTo>
                  <a:pt x="8467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8" name="Freeform 10247"/>
          <p:cNvSpPr/>
          <p:nvPr/>
        </p:nvSpPr>
        <p:spPr>
          <a:xfrm>
            <a:off x="3217333" y="3649133"/>
            <a:ext cx="347135" cy="110068"/>
          </a:xfrm>
          <a:custGeom>
            <a:avLst/>
            <a:gdLst/>
            <a:ahLst/>
            <a:cxnLst/>
            <a:rect l="0" t="0" r="0" b="0"/>
            <a:pathLst>
              <a:path w="347135" h="110068">
                <a:moveTo>
                  <a:pt x="0" y="84667"/>
                </a:moveTo>
                <a:lnTo>
                  <a:pt x="0" y="84667"/>
                </a:lnTo>
                <a:lnTo>
                  <a:pt x="0" y="84667"/>
                </a:lnTo>
                <a:lnTo>
                  <a:pt x="0" y="84667"/>
                </a:lnTo>
                <a:lnTo>
                  <a:pt x="0" y="84667"/>
                </a:lnTo>
                <a:lnTo>
                  <a:pt x="8467" y="84667"/>
                </a:lnTo>
                <a:lnTo>
                  <a:pt x="8467" y="76200"/>
                </a:lnTo>
                <a:lnTo>
                  <a:pt x="16934" y="76200"/>
                </a:lnTo>
                <a:lnTo>
                  <a:pt x="25400" y="67734"/>
                </a:lnTo>
                <a:lnTo>
                  <a:pt x="33867" y="59267"/>
                </a:lnTo>
                <a:lnTo>
                  <a:pt x="42334" y="50800"/>
                </a:lnTo>
                <a:lnTo>
                  <a:pt x="59267" y="42334"/>
                </a:lnTo>
                <a:lnTo>
                  <a:pt x="67734" y="25400"/>
                </a:lnTo>
                <a:lnTo>
                  <a:pt x="84667" y="16934"/>
                </a:lnTo>
                <a:lnTo>
                  <a:pt x="93134" y="8467"/>
                </a:lnTo>
                <a:lnTo>
                  <a:pt x="110067" y="8467"/>
                </a:lnTo>
                <a:lnTo>
                  <a:pt x="127000" y="0"/>
                </a:lnTo>
                <a:lnTo>
                  <a:pt x="143934" y="0"/>
                </a:lnTo>
                <a:lnTo>
                  <a:pt x="160867" y="8467"/>
                </a:lnTo>
                <a:lnTo>
                  <a:pt x="169334" y="16934"/>
                </a:lnTo>
                <a:lnTo>
                  <a:pt x="177800" y="25400"/>
                </a:lnTo>
                <a:lnTo>
                  <a:pt x="186267" y="42334"/>
                </a:lnTo>
                <a:lnTo>
                  <a:pt x="194734" y="50800"/>
                </a:lnTo>
                <a:lnTo>
                  <a:pt x="211667" y="67734"/>
                </a:lnTo>
                <a:lnTo>
                  <a:pt x="220134" y="84667"/>
                </a:lnTo>
                <a:lnTo>
                  <a:pt x="228600" y="93134"/>
                </a:lnTo>
                <a:lnTo>
                  <a:pt x="237067" y="101600"/>
                </a:lnTo>
                <a:lnTo>
                  <a:pt x="254000" y="110067"/>
                </a:lnTo>
                <a:lnTo>
                  <a:pt x="262467" y="110067"/>
                </a:lnTo>
                <a:lnTo>
                  <a:pt x="279400" y="110067"/>
                </a:lnTo>
                <a:lnTo>
                  <a:pt x="287867" y="110067"/>
                </a:lnTo>
                <a:lnTo>
                  <a:pt x="296334" y="110067"/>
                </a:lnTo>
                <a:lnTo>
                  <a:pt x="313267" y="101600"/>
                </a:lnTo>
                <a:lnTo>
                  <a:pt x="321734" y="93134"/>
                </a:lnTo>
                <a:lnTo>
                  <a:pt x="330200" y="93134"/>
                </a:lnTo>
                <a:lnTo>
                  <a:pt x="338667" y="84667"/>
                </a:lnTo>
                <a:lnTo>
                  <a:pt x="338667" y="84667"/>
                </a:lnTo>
                <a:lnTo>
                  <a:pt x="338667" y="84667"/>
                </a:lnTo>
                <a:lnTo>
                  <a:pt x="347134" y="76200"/>
                </a:lnTo>
                <a:lnTo>
                  <a:pt x="347134" y="76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9" name="Freeform 10248"/>
          <p:cNvSpPr/>
          <p:nvPr/>
        </p:nvSpPr>
        <p:spPr>
          <a:xfrm>
            <a:off x="3666067" y="3581400"/>
            <a:ext cx="101601" cy="440268"/>
          </a:xfrm>
          <a:custGeom>
            <a:avLst/>
            <a:gdLst/>
            <a:ahLst/>
            <a:cxnLst/>
            <a:rect l="0" t="0" r="0" b="0"/>
            <a:pathLst>
              <a:path w="101601" h="440268">
                <a:moveTo>
                  <a:pt x="101600" y="0"/>
                </a:moveTo>
                <a:lnTo>
                  <a:pt x="101600" y="0"/>
                </a:lnTo>
                <a:lnTo>
                  <a:pt x="101600" y="0"/>
                </a:lnTo>
                <a:lnTo>
                  <a:pt x="93133" y="0"/>
                </a:lnTo>
                <a:lnTo>
                  <a:pt x="93133" y="8467"/>
                </a:lnTo>
                <a:lnTo>
                  <a:pt x="84666" y="8467"/>
                </a:lnTo>
                <a:lnTo>
                  <a:pt x="76200" y="25400"/>
                </a:lnTo>
                <a:lnTo>
                  <a:pt x="67733" y="33867"/>
                </a:lnTo>
                <a:lnTo>
                  <a:pt x="59266" y="50800"/>
                </a:lnTo>
                <a:lnTo>
                  <a:pt x="42333" y="76200"/>
                </a:lnTo>
                <a:lnTo>
                  <a:pt x="33866" y="101600"/>
                </a:lnTo>
                <a:lnTo>
                  <a:pt x="25400" y="127000"/>
                </a:lnTo>
                <a:lnTo>
                  <a:pt x="16933" y="152400"/>
                </a:lnTo>
                <a:lnTo>
                  <a:pt x="8466" y="177800"/>
                </a:lnTo>
                <a:lnTo>
                  <a:pt x="0" y="211667"/>
                </a:lnTo>
                <a:lnTo>
                  <a:pt x="0" y="237067"/>
                </a:lnTo>
                <a:lnTo>
                  <a:pt x="0" y="270933"/>
                </a:lnTo>
                <a:lnTo>
                  <a:pt x="0" y="296333"/>
                </a:lnTo>
                <a:lnTo>
                  <a:pt x="8466" y="321733"/>
                </a:lnTo>
                <a:lnTo>
                  <a:pt x="16933" y="347133"/>
                </a:lnTo>
                <a:lnTo>
                  <a:pt x="25400" y="372533"/>
                </a:lnTo>
                <a:lnTo>
                  <a:pt x="42333" y="397933"/>
                </a:lnTo>
                <a:lnTo>
                  <a:pt x="50800" y="414867"/>
                </a:lnTo>
                <a:lnTo>
                  <a:pt x="59266" y="423333"/>
                </a:lnTo>
                <a:lnTo>
                  <a:pt x="67733" y="431800"/>
                </a:lnTo>
                <a:lnTo>
                  <a:pt x="76200" y="440267"/>
                </a:lnTo>
                <a:lnTo>
                  <a:pt x="76200" y="440267"/>
                </a:lnTo>
                <a:lnTo>
                  <a:pt x="93133" y="440267"/>
                </a:lnTo>
                <a:lnTo>
                  <a:pt x="93133" y="440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0" name="Freeform 10249"/>
          <p:cNvSpPr/>
          <p:nvPr/>
        </p:nvSpPr>
        <p:spPr>
          <a:xfrm>
            <a:off x="3784600" y="3733800"/>
            <a:ext cx="16934" cy="211668"/>
          </a:xfrm>
          <a:custGeom>
            <a:avLst/>
            <a:gdLst/>
            <a:ahLst/>
            <a:cxnLst/>
            <a:rect l="0" t="0" r="0" b="0"/>
            <a:pathLst>
              <a:path w="16934" h="2116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67733"/>
                </a:lnTo>
                <a:lnTo>
                  <a:pt x="8467" y="93133"/>
                </a:lnTo>
                <a:lnTo>
                  <a:pt x="8467" y="118533"/>
                </a:lnTo>
                <a:lnTo>
                  <a:pt x="8467" y="143933"/>
                </a:lnTo>
                <a:lnTo>
                  <a:pt x="8467" y="169333"/>
                </a:lnTo>
                <a:lnTo>
                  <a:pt x="16933" y="186267"/>
                </a:lnTo>
                <a:lnTo>
                  <a:pt x="16933" y="194733"/>
                </a:lnTo>
                <a:lnTo>
                  <a:pt x="16933" y="211667"/>
                </a:lnTo>
                <a:lnTo>
                  <a:pt x="16933" y="211667"/>
                </a:lnTo>
                <a:lnTo>
                  <a:pt x="16933" y="211667"/>
                </a:lnTo>
                <a:lnTo>
                  <a:pt x="16933" y="211667"/>
                </a:lnTo>
                <a:lnTo>
                  <a:pt x="16933" y="211667"/>
                </a:lnTo>
                <a:lnTo>
                  <a:pt x="16933" y="211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1" name="Freeform 10250"/>
          <p:cNvSpPr/>
          <p:nvPr/>
        </p:nvSpPr>
        <p:spPr>
          <a:xfrm>
            <a:off x="3835400" y="3733800"/>
            <a:ext cx="211668" cy="186268"/>
          </a:xfrm>
          <a:custGeom>
            <a:avLst/>
            <a:gdLst/>
            <a:ahLst/>
            <a:cxnLst/>
            <a:rect l="0" t="0" r="0" b="0"/>
            <a:pathLst>
              <a:path w="211668" h="186268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0800" y="8467"/>
                </a:lnTo>
                <a:lnTo>
                  <a:pt x="67733" y="8467"/>
                </a:lnTo>
                <a:lnTo>
                  <a:pt x="76200" y="16933"/>
                </a:lnTo>
                <a:lnTo>
                  <a:pt x="93133" y="25400"/>
                </a:lnTo>
                <a:lnTo>
                  <a:pt x="101600" y="33867"/>
                </a:lnTo>
                <a:lnTo>
                  <a:pt x="101600" y="42333"/>
                </a:lnTo>
                <a:lnTo>
                  <a:pt x="110067" y="59267"/>
                </a:lnTo>
                <a:lnTo>
                  <a:pt x="110067" y="67733"/>
                </a:lnTo>
                <a:lnTo>
                  <a:pt x="101600" y="76200"/>
                </a:lnTo>
                <a:lnTo>
                  <a:pt x="93133" y="93133"/>
                </a:lnTo>
                <a:lnTo>
                  <a:pt x="84667" y="110067"/>
                </a:lnTo>
                <a:lnTo>
                  <a:pt x="76200" y="118533"/>
                </a:lnTo>
                <a:lnTo>
                  <a:pt x="59267" y="135467"/>
                </a:lnTo>
                <a:lnTo>
                  <a:pt x="50800" y="143933"/>
                </a:lnTo>
                <a:lnTo>
                  <a:pt x="42333" y="152400"/>
                </a:lnTo>
                <a:lnTo>
                  <a:pt x="33867" y="160867"/>
                </a:lnTo>
                <a:lnTo>
                  <a:pt x="33867" y="169333"/>
                </a:lnTo>
                <a:lnTo>
                  <a:pt x="33867" y="169333"/>
                </a:lnTo>
                <a:lnTo>
                  <a:pt x="33867" y="177800"/>
                </a:lnTo>
                <a:lnTo>
                  <a:pt x="33867" y="177800"/>
                </a:lnTo>
                <a:lnTo>
                  <a:pt x="42333" y="177800"/>
                </a:lnTo>
                <a:lnTo>
                  <a:pt x="50800" y="186267"/>
                </a:lnTo>
                <a:lnTo>
                  <a:pt x="67733" y="186267"/>
                </a:lnTo>
                <a:lnTo>
                  <a:pt x="84667" y="186267"/>
                </a:lnTo>
                <a:lnTo>
                  <a:pt x="101600" y="186267"/>
                </a:lnTo>
                <a:lnTo>
                  <a:pt x="118533" y="186267"/>
                </a:lnTo>
                <a:lnTo>
                  <a:pt x="143933" y="186267"/>
                </a:lnTo>
                <a:lnTo>
                  <a:pt x="160867" y="186267"/>
                </a:lnTo>
                <a:lnTo>
                  <a:pt x="169333" y="177800"/>
                </a:lnTo>
                <a:lnTo>
                  <a:pt x="186267" y="177800"/>
                </a:lnTo>
                <a:lnTo>
                  <a:pt x="203200" y="177800"/>
                </a:lnTo>
                <a:lnTo>
                  <a:pt x="211667" y="177800"/>
                </a:lnTo>
                <a:lnTo>
                  <a:pt x="211667" y="177800"/>
                </a:lnTo>
                <a:lnTo>
                  <a:pt x="211667" y="177800"/>
                </a:lnTo>
                <a:lnTo>
                  <a:pt x="211667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2" name="Freeform 10251"/>
          <p:cNvSpPr/>
          <p:nvPr/>
        </p:nvSpPr>
        <p:spPr>
          <a:xfrm>
            <a:off x="3996267" y="3572933"/>
            <a:ext cx="177801" cy="516468"/>
          </a:xfrm>
          <a:custGeom>
            <a:avLst/>
            <a:gdLst/>
            <a:ahLst/>
            <a:cxnLst/>
            <a:rect l="0" t="0" r="0" b="0"/>
            <a:pathLst>
              <a:path w="177801" h="516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8467"/>
                </a:lnTo>
                <a:lnTo>
                  <a:pt x="25400" y="16934"/>
                </a:lnTo>
                <a:lnTo>
                  <a:pt x="42333" y="25400"/>
                </a:lnTo>
                <a:lnTo>
                  <a:pt x="59266" y="50800"/>
                </a:lnTo>
                <a:lnTo>
                  <a:pt x="76200" y="67734"/>
                </a:lnTo>
                <a:lnTo>
                  <a:pt x="101600" y="101600"/>
                </a:lnTo>
                <a:lnTo>
                  <a:pt x="118533" y="127000"/>
                </a:lnTo>
                <a:lnTo>
                  <a:pt x="143933" y="160867"/>
                </a:lnTo>
                <a:lnTo>
                  <a:pt x="152400" y="203200"/>
                </a:lnTo>
                <a:lnTo>
                  <a:pt x="169333" y="245534"/>
                </a:lnTo>
                <a:lnTo>
                  <a:pt x="177800" y="279400"/>
                </a:lnTo>
                <a:lnTo>
                  <a:pt x="177800" y="321734"/>
                </a:lnTo>
                <a:lnTo>
                  <a:pt x="177800" y="355600"/>
                </a:lnTo>
                <a:lnTo>
                  <a:pt x="169333" y="389467"/>
                </a:lnTo>
                <a:lnTo>
                  <a:pt x="160866" y="423334"/>
                </a:lnTo>
                <a:lnTo>
                  <a:pt x="143933" y="448734"/>
                </a:lnTo>
                <a:lnTo>
                  <a:pt x="127000" y="482600"/>
                </a:lnTo>
                <a:lnTo>
                  <a:pt x="110066" y="499534"/>
                </a:lnTo>
                <a:lnTo>
                  <a:pt x="110066" y="499534"/>
                </a:lnTo>
                <a:lnTo>
                  <a:pt x="84666" y="516467"/>
                </a:lnTo>
                <a:lnTo>
                  <a:pt x="84666" y="516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3" name="Freeform 10252"/>
          <p:cNvSpPr/>
          <p:nvPr/>
        </p:nvSpPr>
        <p:spPr>
          <a:xfrm>
            <a:off x="2861733" y="4275667"/>
            <a:ext cx="186268" cy="16934"/>
          </a:xfrm>
          <a:custGeom>
            <a:avLst/>
            <a:gdLst/>
            <a:ahLst/>
            <a:cxnLst/>
            <a:rect l="0" t="0" r="0" b="0"/>
            <a:pathLst>
              <a:path w="186268" h="16934">
                <a:moveTo>
                  <a:pt x="0" y="8466"/>
                </a:moveTo>
                <a:lnTo>
                  <a:pt x="0" y="8466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50800" y="8466"/>
                </a:lnTo>
                <a:lnTo>
                  <a:pt x="76200" y="8466"/>
                </a:lnTo>
                <a:lnTo>
                  <a:pt x="93134" y="0"/>
                </a:lnTo>
                <a:lnTo>
                  <a:pt x="110067" y="0"/>
                </a:lnTo>
                <a:lnTo>
                  <a:pt x="135467" y="0"/>
                </a:lnTo>
                <a:lnTo>
                  <a:pt x="152400" y="0"/>
                </a:lnTo>
                <a:lnTo>
                  <a:pt x="160867" y="0"/>
                </a:lnTo>
                <a:lnTo>
                  <a:pt x="177800" y="8466"/>
                </a:lnTo>
                <a:lnTo>
                  <a:pt x="177800" y="8466"/>
                </a:lnTo>
                <a:lnTo>
                  <a:pt x="186267" y="8466"/>
                </a:lnTo>
                <a:lnTo>
                  <a:pt x="186267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4" name="Freeform 10253"/>
          <p:cNvSpPr/>
          <p:nvPr/>
        </p:nvSpPr>
        <p:spPr>
          <a:xfrm>
            <a:off x="2870200" y="4368800"/>
            <a:ext cx="152401" cy="8468"/>
          </a:xfrm>
          <a:custGeom>
            <a:avLst/>
            <a:gdLst/>
            <a:ahLst/>
            <a:cxnLst/>
            <a:rect l="0" t="0" r="0" b="0"/>
            <a:pathLst>
              <a:path w="152401" h="84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9267" y="8467"/>
                </a:lnTo>
                <a:lnTo>
                  <a:pt x="84667" y="8467"/>
                </a:lnTo>
                <a:lnTo>
                  <a:pt x="101600" y="8467"/>
                </a:lnTo>
                <a:lnTo>
                  <a:pt x="135467" y="8467"/>
                </a:lnTo>
                <a:lnTo>
                  <a:pt x="135467" y="8467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5" name="Freeform 10254"/>
          <p:cNvSpPr/>
          <p:nvPr/>
        </p:nvSpPr>
        <p:spPr>
          <a:xfrm>
            <a:off x="3242733" y="4207933"/>
            <a:ext cx="203201" cy="279401"/>
          </a:xfrm>
          <a:custGeom>
            <a:avLst/>
            <a:gdLst/>
            <a:ahLst/>
            <a:cxnLst/>
            <a:rect l="0" t="0" r="0" b="0"/>
            <a:pathLst>
              <a:path w="203201" h="279401">
                <a:moveTo>
                  <a:pt x="0" y="8467"/>
                </a:move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42334" y="0"/>
                </a:lnTo>
                <a:lnTo>
                  <a:pt x="50800" y="0"/>
                </a:lnTo>
                <a:lnTo>
                  <a:pt x="67734" y="0"/>
                </a:lnTo>
                <a:lnTo>
                  <a:pt x="93134" y="0"/>
                </a:lnTo>
                <a:lnTo>
                  <a:pt x="101600" y="0"/>
                </a:lnTo>
                <a:lnTo>
                  <a:pt x="118534" y="0"/>
                </a:lnTo>
                <a:lnTo>
                  <a:pt x="135467" y="8467"/>
                </a:lnTo>
                <a:lnTo>
                  <a:pt x="143934" y="16934"/>
                </a:lnTo>
                <a:lnTo>
                  <a:pt x="152400" y="25400"/>
                </a:lnTo>
                <a:lnTo>
                  <a:pt x="152400" y="33867"/>
                </a:lnTo>
                <a:lnTo>
                  <a:pt x="152400" y="50800"/>
                </a:lnTo>
                <a:lnTo>
                  <a:pt x="152400" y="59267"/>
                </a:lnTo>
                <a:lnTo>
                  <a:pt x="143934" y="76200"/>
                </a:lnTo>
                <a:lnTo>
                  <a:pt x="135467" y="84667"/>
                </a:lnTo>
                <a:lnTo>
                  <a:pt x="118534" y="93134"/>
                </a:lnTo>
                <a:lnTo>
                  <a:pt x="110067" y="110067"/>
                </a:lnTo>
                <a:lnTo>
                  <a:pt x="93134" y="118534"/>
                </a:lnTo>
                <a:lnTo>
                  <a:pt x="84667" y="127000"/>
                </a:lnTo>
                <a:lnTo>
                  <a:pt x="76200" y="127000"/>
                </a:lnTo>
                <a:lnTo>
                  <a:pt x="67734" y="135467"/>
                </a:lnTo>
                <a:lnTo>
                  <a:pt x="59267" y="135467"/>
                </a:lnTo>
                <a:lnTo>
                  <a:pt x="59267" y="135467"/>
                </a:lnTo>
                <a:lnTo>
                  <a:pt x="59267" y="127000"/>
                </a:lnTo>
                <a:lnTo>
                  <a:pt x="59267" y="127000"/>
                </a:lnTo>
                <a:lnTo>
                  <a:pt x="67734" y="118534"/>
                </a:lnTo>
                <a:lnTo>
                  <a:pt x="76200" y="110067"/>
                </a:lnTo>
                <a:lnTo>
                  <a:pt x="93134" y="110067"/>
                </a:lnTo>
                <a:lnTo>
                  <a:pt x="110067" y="110067"/>
                </a:lnTo>
                <a:lnTo>
                  <a:pt x="118534" y="110067"/>
                </a:lnTo>
                <a:lnTo>
                  <a:pt x="143934" y="110067"/>
                </a:lnTo>
                <a:lnTo>
                  <a:pt x="152400" y="118534"/>
                </a:lnTo>
                <a:lnTo>
                  <a:pt x="169334" y="127000"/>
                </a:lnTo>
                <a:lnTo>
                  <a:pt x="186267" y="143934"/>
                </a:lnTo>
                <a:lnTo>
                  <a:pt x="194734" y="152400"/>
                </a:lnTo>
                <a:lnTo>
                  <a:pt x="203200" y="169334"/>
                </a:lnTo>
                <a:lnTo>
                  <a:pt x="203200" y="186267"/>
                </a:lnTo>
                <a:lnTo>
                  <a:pt x="203200" y="203200"/>
                </a:lnTo>
                <a:lnTo>
                  <a:pt x="203200" y="220134"/>
                </a:lnTo>
                <a:lnTo>
                  <a:pt x="194734" y="237067"/>
                </a:lnTo>
                <a:lnTo>
                  <a:pt x="186267" y="245534"/>
                </a:lnTo>
                <a:lnTo>
                  <a:pt x="169334" y="262467"/>
                </a:lnTo>
                <a:lnTo>
                  <a:pt x="152400" y="262467"/>
                </a:lnTo>
                <a:lnTo>
                  <a:pt x="143934" y="270934"/>
                </a:lnTo>
                <a:lnTo>
                  <a:pt x="127000" y="279400"/>
                </a:lnTo>
                <a:lnTo>
                  <a:pt x="110067" y="279400"/>
                </a:lnTo>
                <a:lnTo>
                  <a:pt x="93134" y="279400"/>
                </a:lnTo>
                <a:lnTo>
                  <a:pt x="84667" y="279400"/>
                </a:lnTo>
                <a:lnTo>
                  <a:pt x="76200" y="270934"/>
                </a:lnTo>
                <a:lnTo>
                  <a:pt x="67734" y="262467"/>
                </a:lnTo>
                <a:lnTo>
                  <a:pt x="59267" y="254000"/>
                </a:lnTo>
                <a:lnTo>
                  <a:pt x="59267" y="245534"/>
                </a:lnTo>
                <a:lnTo>
                  <a:pt x="59267" y="228600"/>
                </a:lnTo>
                <a:lnTo>
                  <a:pt x="59267" y="228600"/>
                </a:lnTo>
                <a:lnTo>
                  <a:pt x="67734" y="228600"/>
                </a:lnTo>
                <a:lnTo>
                  <a:pt x="67734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6" name="Freeform 10255"/>
          <p:cNvSpPr/>
          <p:nvPr/>
        </p:nvSpPr>
        <p:spPr>
          <a:xfrm>
            <a:off x="3513667" y="4428067"/>
            <a:ext cx="25401" cy="25401"/>
          </a:xfrm>
          <a:custGeom>
            <a:avLst/>
            <a:gdLst/>
            <a:ahLst/>
            <a:cxnLst/>
            <a:rect l="0" t="0" r="0" b="0"/>
            <a:pathLst>
              <a:path w="25401" h="25401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9" name="Freeform 10258"/>
          <p:cNvSpPr/>
          <p:nvPr/>
        </p:nvSpPr>
        <p:spPr>
          <a:xfrm>
            <a:off x="3666067" y="4224867"/>
            <a:ext cx="16934" cy="228601"/>
          </a:xfrm>
          <a:custGeom>
            <a:avLst/>
            <a:gdLst/>
            <a:ahLst/>
            <a:cxnLst/>
            <a:rect l="0" t="0" r="0" b="0"/>
            <a:pathLst>
              <a:path w="16934" h="228601">
                <a:moveTo>
                  <a:pt x="16933" y="0"/>
                </a:moveTo>
                <a:lnTo>
                  <a:pt x="16933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33866"/>
                </a:lnTo>
                <a:lnTo>
                  <a:pt x="0" y="50800"/>
                </a:lnTo>
                <a:lnTo>
                  <a:pt x="0" y="67733"/>
                </a:lnTo>
                <a:lnTo>
                  <a:pt x="8466" y="93133"/>
                </a:lnTo>
                <a:lnTo>
                  <a:pt x="8466" y="110066"/>
                </a:lnTo>
                <a:lnTo>
                  <a:pt x="8466" y="135466"/>
                </a:lnTo>
                <a:lnTo>
                  <a:pt x="0" y="160866"/>
                </a:lnTo>
                <a:lnTo>
                  <a:pt x="0" y="177800"/>
                </a:lnTo>
                <a:lnTo>
                  <a:pt x="0" y="194733"/>
                </a:lnTo>
                <a:lnTo>
                  <a:pt x="0" y="211666"/>
                </a:lnTo>
                <a:lnTo>
                  <a:pt x="0" y="220133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8466" y="228600"/>
                </a:lnTo>
                <a:lnTo>
                  <a:pt x="8466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0" name="Freeform 10259"/>
          <p:cNvSpPr/>
          <p:nvPr/>
        </p:nvSpPr>
        <p:spPr>
          <a:xfrm>
            <a:off x="3742267" y="4233333"/>
            <a:ext cx="143934" cy="160868"/>
          </a:xfrm>
          <a:custGeom>
            <a:avLst/>
            <a:gdLst/>
            <a:ahLst/>
            <a:cxnLst/>
            <a:rect l="0" t="0" r="0" b="0"/>
            <a:pathLst>
              <a:path w="143934" h="160868">
                <a:moveTo>
                  <a:pt x="8466" y="0"/>
                </a:moveTo>
                <a:lnTo>
                  <a:pt x="8466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0" y="25400"/>
                </a:lnTo>
                <a:lnTo>
                  <a:pt x="0" y="33867"/>
                </a:lnTo>
                <a:lnTo>
                  <a:pt x="8466" y="50800"/>
                </a:lnTo>
                <a:lnTo>
                  <a:pt x="0" y="67734"/>
                </a:lnTo>
                <a:lnTo>
                  <a:pt x="0" y="84667"/>
                </a:lnTo>
                <a:lnTo>
                  <a:pt x="0" y="101600"/>
                </a:lnTo>
                <a:lnTo>
                  <a:pt x="0" y="110067"/>
                </a:lnTo>
                <a:lnTo>
                  <a:pt x="0" y="127000"/>
                </a:lnTo>
                <a:lnTo>
                  <a:pt x="8466" y="135467"/>
                </a:lnTo>
                <a:lnTo>
                  <a:pt x="16933" y="143934"/>
                </a:lnTo>
                <a:lnTo>
                  <a:pt x="16933" y="152400"/>
                </a:lnTo>
                <a:lnTo>
                  <a:pt x="25400" y="152400"/>
                </a:lnTo>
                <a:lnTo>
                  <a:pt x="33866" y="152400"/>
                </a:lnTo>
                <a:lnTo>
                  <a:pt x="50800" y="160867"/>
                </a:lnTo>
                <a:lnTo>
                  <a:pt x="67733" y="160867"/>
                </a:lnTo>
                <a:lnTo>
                  <a:pt x="76200" y="152400"/>
                </a:lnTo>
                <a:lnTo>
                  <a:pt x="93133" y="152400"/>
                </a:lnTo>
                <a:lnTo>
                  <a:pt x="110066" y="152400"/>
                </a:lnTo>
                <a:lnTo>
                  <a:pt x="127000" y="143934"/>
                </a:lnTo>
                <a:lnTo>
                  <a:pt x="135466" y="143934"/>
                </a:lnTo>
                <a:lnTo>
                  <a:pt x="135466" y="143934"/>
                </a:lnTo>
                <a:lnTo>
                  <a:pt x="143933" y="135467"/>
                </a:lnTo>
                <a:lnTo>
                  <a:pt x="143933" y="135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1" name="Freeform 10260"/>
          <p:cNvSpPr/>
          <p:nvPr/>
        </p:nvSpPr>
        <p:spPr>
          <a:xfrm>
            <a:off x="3835400" y="4216400"/>
            <a:ext cx="25401" cy="245534"/>
          </a:xfrm>
          <a:custGeom>
            <a:avLst/>
            <a:gdLst/>
            <a:ahLst/>
            <a:cxnLst/>
            <a:rect l="0" t="0" r="0" b="0"/>
            <a:pathLst>
              <a:path w="25401" h="2455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8467" y="42333"/>
                </a:lnTo>
                <a:lnTo>
                  <a:pt x="8467" y="59267"/>
                </a:lnTo>
                <a:lnTo>
                  <a:pt x="8467" y="84667"/>
                </a:lnTo>
                <a:lnTo>
                  <a:pt x="16933" y="101600"/>
                </a:lnTo>
                <a:lnTo>
                  <a:pt x="16933" y="127000"/>
                </a:lnTo>
                <a:lnTo>
                  <a:pt x="16933" y="152400"/>
                </a:lnTo>
                <a:lnTo>
                  <a:pt x="16933" y="169333"/>
                </a:lnTo>
                <a:lnTo>
                  <a:pt x="8467" y="194733"/>
                </a:lnTo>
                <a:lnTo>
                  <a:pt x="8467" y="203200"/>
                </a:lnTo>
                <a:lnTo>
                  <a:pt x="8467" y="220133"/>
                </a:lnTo>
                <a:lnTo>
                  <a:pt x="8467" y="237067"/>
                </a:lnTo>
                <a:lnTo>
                  <a:pt x="16933" y="237067"/>
                </a:lnTo>
                <a:lnTo>
                  <a:pt x="16933" y="245533"/>
                </a:lnTo>
                <a:lnTo>
                  <a:pt x="16933" y="237067"/>
                </a:lnTo>
                <a:lnTo>
                  <a:pt x="16933" y="237067"/>
                </a:lnTo>
                <a:lnTo>
                  <a:pt x="25400" y="237067"/>
                </a:lnTo>
                <a:lnTo>
                  <a:pt x="25400" y="237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2" name="Freeform 10261"/>
          <p:cNvSpPr/>
          <p:nvPr/>
        </p:nvSpPr>
        <p:spPr>
          <a:xfrm>
            <a:off x="3937000" y="4165600"/>
            <a:ext cx="101601" cy="338668"/>
          </a:xfrm>
          <a:custGeom>
            <a:avLst/>
            <a:gdLst/>
            <a:ahLst/>
            <a:cxnLst/>
            <a:rect l="0" t="0" r="0" b="0"/>
            <a:pathLst>
              <a:path w="101601" h="338668">
                <a:moveTo>
                  <a:pt x="101600" y="0"/>
                </a:moveTo>
                <a:lnTo>
                  <a:pt x="101600" y="0"/>
                </a:lnTo>
                <a:lnTo>
                  <a:pt x="101600" y="0"/>
                </a:lnTo>
                <a:lnTo>
                  <a:pt x="93133" y="8467"/>
                </a:lnTo>
                <a:lnTo>
                  <a:pt x="93133" y="8467"/>
                </a:lnTo>
                <a:lnTo>
                  <a:pt x="93133" y="8467"/>
                </a:lnTo>
                <a:lnTo>
                  <a:pt x="84667" y="16933"/>
                </a:lnTo>
                <a:lnTo>
                  <a:pt x="76200" y="25400"/>
                </a:lnTo>
                <a:lnTo>
                  <a:pt x="67733" y="50800"/>
                </a:lnTo>
                <a:lnTo>
                  <a:pt x="59267" y="67733"/>
                </a:lnTo>
                <a:lnTo>
                  <a:pt x="50800" y="84667"/>
                </a:lnTo>
                <a:lnTo>
                  <a:pt x="42333" y="110067"/>
                </a:lnTo>
                <a:lnTo>
                  <a:pt x="25400" y="143933"/>
                </a:lnTo>
                <a:lnTo>
                  <a:pt x="16933" y="169333"/>
                </a:lnTo>
                <a:lnTo>
                  <a:pt x="8467" y="194733"/>
                </a:lnTo>
                <a:lnTo>
                  <a:pt x="8467" y="220133"/>
                </a:lnTo>
                <a:lnTo>
                  <a:pt x="0" y="245533"/>
                </a:lnTo>
                <a:lnTo>
                  <a:pt x="8467" y="270933"/>
                </a:lnTo>
                <a:lnTo>
                  <a:pt x="8467" y="287867"/>
                </a:lnTo>
                <a:lnTo>
                  <a:pt x="16933" y="304800"/>
                </a:lnTo>
                <a:lnTo>
                  <a:pt x="25400" y="321733"/>
                </a:lnTo>
                <a:lnTo>
                  <a:pt x="42333" y="330200"/>
                </a:lnTo>
                <a:lnTo>
                  <a:pt x="59267" y="338667"/>
                </a:lnTo>
                <a:lnTo>
                  <a:pt x="59267" y="338667"/>
                </a:lnTo>
                <a:lnTo>
                  <a:pt x="67733" y="338667"/>
                </a:lnTo>
                <a:lnTo>
                  <a:pt x="67733" y="338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3" name="Freeform 10262"/>
          <p:cNvSpPr/>
          <p:nvPr/>
        </p:nvSpPr>
        <p:spPr>
          <a:xfrm>
            <a:off x="4097867" y="4233333"/>
            <a:ext cx="16934" cy="254001"/>
          </a:xfrm>
          <a:custGeom>
            <a:avLst/>
            <a:gdLst/>
            <a:ahLst/>
            <a:cxnLst/>
            <a:rect l="0" t="0" r="0" b="0"/>
            <a:pathLst>
              <a:path w="16934" h="2540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8466" y="25400"/>
                </a:lnTo>
                <a:lnTo>
                  <a:pt x="8466" y="42334"/>
                </a:lnTo>
                <a:lnTo>
                  <a:pt x="8466" y="59267"/>
                </a:lnTo>
                <a:lnTo>
                  <a:pt x="8466" y="84667"/>
                </a:lnTo>
                <a:lnTo>
                  <a:pt x="8466" y="110067"/>
                </a:lnTo>
                <a:lnTo>
                  <a:pt x="16933" y="135467"/>
                </a:lnTo>
                <a:lnTo>
                  <a:pt x="16933" y="160867"/>
                </a:lnTo>
                <a:lnTo>
                  <a:pt x="16933" y="186267"/>
                </a:lnTo>
                <a:lnTo>
                  <a:pt x="16933" y="203200"/>
                </a:lnTo>
                <a:lnTo>
                  <a:pt x="16933" y="220134"/>
                </a:lnTo>
                <a:lnTo>
                  <a:pt x="16933" y="237067"/>
                </a:lnTo>
                <a:lnTo>
                  <a:pt x="16933" y="245534"/>
                </a:lnTo>
                <a:lnTo>
                  <a:pt x="16933" y="254000"/>
                </a:lnTo>
                <a:lnTo>
                  <a:pt x="16933" y="254000"/>
                </a:lnTo>
                <a:lnTo>
                  <a:pt x="16933" y="254000"/>
                </a:lnTo>
                <a:lnTo>
                  <a:pt x="16933" y="245534"/>
                </a:lnTo>
                <a:lnTo>
                  <a:pt x="16933" y="245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4" name="Freeform 10263"/>
          <p:cNvSpPr/>
          <p:nvPr/>
        </p:nvSpPr>
        <p:spPr>
          <a:xfrm>
            <a:off x="4191000" y="4267200"/>
            <a:ext cx="169334" cy="194734"/>
          </a:xfrm>
          <a:custGeom>
            <a:avLst/>
            <a:gdLst/>
            <a:ahLst/>
            <a:cxnLst/>
            <a:rect l="0" t="0" r="0" b="0"/>
            <a:pathLst>
              <a:path w="169334" h="1947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8467"/>
                </a:lnTo>
                <a:lnTo>
                  <a:pt x="50800" y="8467"/>
                </a:lnTo>
                <a:lnTo>
                  <a:pt x="59267" y="16933"/>
                </a:lnTo>
                <a:lnTo>
                  <a:pt x="67733" y="16933"/>
                </a:lnTo>
                <a:lnTo>
                  <a:pt x="76200" y="25400"/>
                </a:lnTo>
                <a:lnTo>
                  <a:pt x="76200" y="33867"/>
                </a:lnTo>
                <a:lnTo>
                  <a:pt x="76200" y="42333"/>
                </a:lnTo>
                <a:lnTo>
                  <a:pt x="76200" y="59267"/>
                </a:lnTo>
                <a:lnTo>
                  <a:pt x="67733" y="76200"/>
                </a:lnTo>
                <a:lnTo>
                  <a:pt x="59267" y="84667"/>
                </a:lnTo>
                <a:lnTo>
                  <a:pt x="50800" y="101600"/>
                </a:lnTo>
                <a:lnTo>
                  <a:pt x="33867" y="118533"/>
                </a:lnTo>
                <a:lnTo>
                  <a:pt x="25400" y="135467"/>
                </a:lnTo>
                <a:lnTo>
                  <a:pt x="16933" y="143933"/>
                </a:lnTo>
                <a:lnTo>
                  <a:pt x="16933" y="152400"/>
                </a:lnTo>
                <a:lnTo>
                  <a:pt x="16933" y="160867"/>
                </a:lnTo>
                <a:lnTo>
                  <a:pt x="16933" y="169333"/>
                </a:lnTo>
                <a:lnTo>
                  <a:pt x="16933" y="169333"/>
                </a:lnTo>
                <a:lnTo>
                  <a:pt x="25400" y="177800"/>
                </a:lnTo>
                <a:lnTo>
                  <a:pt x="33867" y="177800"/>
                </a:lnTo>
                <a:lnTo>
                  <a:pt x="42333" y="186267"/>
                </a:lnTo>
                <a:lnTo>
                  <a:pt x="59267" y="186267"/>
                </a:lnTo>
                <a:lnTo>
                  <a:pt x="76200" y="186267"/>
                </a:lnTo>
                <a:lnTo>
                  <a:pt x="93133" y="186267"/>
                </a:lnTo>
                <a:lnTo>
                  <a:pt x="110067" y="194733"/>
                </a:lnTo>
                <a:lnTo>
                  <a:pt x="127000" y="194733"/>
                </a:lnTo>
                <a:lnTo>
                  <a:pt x="143933" y="186267"/>
                </a:lnTo>
                <a:lnTo>
                  <a:pt x="152400" y="186267"/>
                </a:lnTo>
                <a:lnTo>
                  <a:pt x="160867" y="186267"/>
                </a:lnTo>
                <a:lnTo>
                  <a:pt x="169333" y="177800"/>
                </a:lnTo>
                <a:lnTo>
                  <a:pt x="169333" y="177800"/>
                </a:lnTo>
                <a:lnTo>
                  <a:pt x="169333" y="169333"/>
                </a:lnTo>
                <a:lnTo>
                  <a:pt x="169333" y="169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5" name="Freeform 10264"/>
          <p:cNvSpPr/>
          <p:nvPr/>
        </p:nvSpPr>
        <p:spPr>
          <a:xfrm>
            <a:off x="4309533" y="4140200"/>
            <a:ext cx="143935" cy="372534"/>
          </a:xfrm>
          <a:custGeom>
            <a:avLst/>
            <a:gdLst/>
            <a:ahLst/>
            <a:cxnLst/>
            <a:rect l="0" t="0" r="0" b="0"/>
            <a:pathLst>
              <a:path w="143935" h="372534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16933"/>
                </a:lnTo>
                <a:lnTo>
                  <a:pt x="33867" y="25400"/>
                </a:lnTo>
                <a:lnTo>
                  <a:pt x="50800" y="42333"/>
                </a:lnTo>
                <a:lnTo>
                  <a:pt x="59267" y="59267"/>
                </a:lnTo>
                <a:lnTo>
                  <a:pt x="76200" y="84667"/>
                </a:lnTo>
                <a:lnTo>
                  <a:pt x="93134" y="110067"/>
                </a:lnTo>
                <a:lnTo>
                  <a:pt x="110067" y="135467"/>
                </a:lnTo>
                <a:lnTo>
                  <a:pt x="118534" y="160867"/>
                </a:lnTo>
                <a:lnTo>
                  <a:pt x="127000" y="186267"/>
                </a:lnTo>
                <a:lnTo>
                  <a:pt x="135467" y="220133"/>
                </a:lnTo>
                <a:lnTo>
                  <a:pt x="143934" y="245533"/>
                </a:lnTo>
                <a:lnTo>
                  <a:pt x="143934" y="270933"/>
                </a:lnTo>
                <a:lnTo>
                  <a:pt x="135467" y="296333"/>
                </a:lnTo>
                <a:lnTo>
                  <a:pt x="135467" y="321733"/>
                </a:lnTo>
                <a:lnTo>
                  <a:pt x="127000" y="338667"/>
                </a:lnTo>
                <a:lnTo>
                  <a:pt x="127000" y="355600"/>
                </a:lnTo>
                <a:lnTo>
                  <a:pt x="118534" y="364067"/>
                </a:lnTo>
                <a:lnTo>
                  <a:pt x="110067" y="372533"/>
                </a:lnTo>
                <a:lnTo>
                  <a:pt x="110067" y="372533"/>
                </a:lnTo>
                <a:lnTo>
                  <a:pt x="110067" y="372533"/>
                </a:lnTo>
                <a:lnTo>
                  <a:pt x="110067" y="372533"/>
                </a:lnTo>
                <a:lnTo>
                  <a:pt x="110067" y="364067"/>
                </a:lnTo>
                <a:lnTo>
                  <a:pt x="110067" y="364067"/>
                </a:lnTo>
                <a:lnTo>
                  <a:pt x="110067" y="355600"/>
                </a:lnTo>
                <a:lnTo>
                  <a:pt x="110067" y="355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6" name="Freeform 10265"/>
          <p:cNvSpPr/>
          <p:nvPr/>
        </p:nvSpPr>
        <p:spPr>
          <a:xfrm>
            <a:off x="4631267" y="4301067"/>
            <a:ext cx="101601" cy="16934"/>
          </a:xfrm>
          <a:custGeom>
            <a:avLst/>
            <a:gdLst/>
            <a:ahLst/>
            <a:cxnLst/>
            <a:rect l="0" t="0" r="0" b="0"/>
            <a:pathLst>
              <a:path w="101601" h="169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25400" y="8466"/>
                </a:lnTo>
                <a:lnTo>
                  <a:pt x="42333" y="8466"/>
                </a:lnTo>
                <a:lnTo>
                  <a:pt x="59266" y="16933"/>
                </a:lnTo>
                <a:lnTo>
                  <a:pt x="76200" y="16933"/>
                </a:lnTo>
                <a:lnTo>
                  <a:pt x="84666" y="16933"/>
                </a:lnTo>
                <a:lnTo>
                  <a:pt x="93133" y="16933"/>
                </a:lnTo>
                <a:lnTo>
                  <a:pt x="101600" y="16933"/>
                </a:lnTo>
                <a:lnTo>
                  <a:pt x="101600" y="16933"/>
                </a:lnTo>
                <a:lnTo>
                  <a:pt x="101600" y="16933"/>
                </a:lnTo>
                <a:lnTo>
                  <a:pt x="101600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7" name="Freeform 10266"/>
          <p:cNvSpPr/>
          <p:nvPr/>
        </p:nvSpPr>
        <p:spPr>
          <a:xfrm>
            <a:off x="4605867" y="4411133"/>
            <a:ext cx="177801" cy="16935"/>
          </a:xfrm>
          <a:custGeom>
            <a:avLst/>
            <a:gdLst/>
            <a:ahLst/>
            <a:cxnLst/>
            <a:rect l="0" t="0" r="0" b="0"/>
            <a:pathLst>
              <a:path w="177801" h="16935">
                <a:moveTo>
                  <a:pt x="0" y="0"/>
                </a:moveTo>
                <a:lnTo>
                  <a:pt x="0" y="0"/>
                </a:lnTo>
                <a:lnTo>
                  <a:pt x="8466" y="8467"/>
                </a:lnTo>
                <a:lnTo>
                  <a:pt x="16933" y="8467"/>
                </a:lnTo>
                <a:lnTo>
                  <a:pt x="33866" y="16934"/>
                </a:lnTo>
                <a:lnTo>
                  <a:pt x="59266" y="16934"/>
                </a:lnTo>
                <a:lnTo>
                  <a:pt x="84666" y="8467"/>
                </a:lnTo>
                <a:lnTo>
                  <a:pt x="118533" y="8467"/>
                </a:lnTo>
                <a:lnTo>
                  <a:pt x="152400" y="0"/>
                </a:lnTo>
                <a:lnTo>
                  <a:pt x="152400" y="0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8" name="Freeform 10267"/>
          <p:cNvSpPr/>
          <p:nvPr/>
        </p:nvSpPr>
        <p:spPr>
          <a:xfrm>
            <a:off x="5003800" y="4191000"/>
            <a:ext cx="160868" cy="296334"/>
          </a:xfrm>
          <a:custGeom>
            <a:avLst/>
            <a:gdLst/>
            <a:ahLst/>
            <a:cxnLst/>
            <a:rect l="0" t="0" r="0" b="0"/>
            <a:pathLst>
              <a:path w="160868" h="296334">
                <a:moveTo>
                  <a:pt x="8467" y="42333"/>
                </a:move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0" y="42333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16933" y="25400"/>
                </a:lnTo>
                <a:lnTo>
                  <a:pt x="25400" y="16933"/>
                </a:lnTo>
                <a:lnTo>
                  <a:pt x="42333" y="16933"/>
                </a:lnTo>
                <a:lnTo>
                  <a:pt x="59267" y="8467"/>
                </a:lnTo>
                <a:lnTo>
                  <a:pt x="67733" y="0"/>
                </a:lnTo>
                <a:lnTo>
                  <a:pt x="84667" y="0"/>
                </a:lnTo>
                <a:lnTo>
                  <a:pt x="93133" y="0"/>
                </a:lnTo>
                <a:lnTo>
                  <a:pt x="101600" y="0"/>
                </a:lnTo>
                <a:lnTo>
                  <a:pt x="101600" y="8467"/>
                </a:lnTo>
                <a:lnTo>
                  <a:pt x="118533" y="16933"/>
                </a:lnTo>
                <a:lnTo>
                  <a:pt x="118533" y="25400"/>
                </a:lnTo>
                <a:lnTo>
                  <a:pt x="118533" y="42333"/>
                </a:lnTo>
                <a:lnTo>
                  <a:pt x="110067" y="50800"/>
                </a:lnTo>
                <a:lnTo>
                  <a:pt x="101600" y="67733"/>
                </a:lnTo>
                <a:lnTo>
                  <a:pt x="93133" y="76200"/>
                </a:lnTo>
                <a:lnTo>
                  <a:pt x="76200" y="93133"/>
                </a:lnTo>
                <a:lnTo>
                  <a:pt x="67733" y="110067"/>
                </a:lnTo>
                <a:lnTo>
                  <a:pt x="50800" y="118533"/>
                </a:lnTo>
                <a:lnTo>
                  <a:pt x="33867" y="127000"/>
                </a:lnTo>
                <a:lnTo>
                  <a:pt x="25400" y="127000"/>
                </a:lnTo>
                <a:lnTo>
                  <a:pt x="16933" y="135467"/>
                </a:lnTo>
                <a:lnTo>
                  <a:pt x="8467" y="135467"/>
                </a:lnTo>
                <a:lnTo>
                  <a:pt x="0" y="143933"/>
                </a:lnTo>
                <a:lnTo>
                  <a:pt x="0" y="143933"/>
                </a:lnTo>
                <a:lnTo>
                  <a:pt x="0" y="143933"/>
                </a:lnTo>
                <a:lnTo>
                  <a:pt x="8467" y="135467"/>
                </a:lnTo>
                <a:lnTo>
                  <a:pt x="8467" y="135467"/>
                </a:lnTo>
                <a:lnTo>
                  <a:pt x="16933" y="135467"/>
                </a:lnTo>
                <a:lnTo>
                  <a:pt x="25400" y="127000"/>
                </a:lnTo>
                <a:lnTo>
                  <a:pt x="42333" y="127000"/>
                </a:lnTo>
                <a:lnTo>
                  <a:pt x="59267" y="127000"/>
                </a:lnTo>
                <a:lnTo>
                  <a:pt x="67733" y="127000"/>
                </a:lnTo>
                <a:lnTo>
                  <a:pt x="84667" y="127000"/>
                </a:lnTo>
                <a:lnTo>
                  <a:pt x="101600" y="143933"/>
                </a:lnTo>
                <a:lnTo>
                  <a:pt x="118533" y="152400"/>
                </a:lnTo>
                <a:lnTo>
                  <a:pt x="127000" y="160867"/>
                </a:lnTo>
                <a:lnTo>
                  <a:pt x="143933" y="169333"/>
                </a:lnTo>
                <a:lnTo>
                  <a:pt x="152400" y="186267"/>
                </a:lnTo>
                <a:lnTo>
                  <a:pt x="152400" y="194733"/>
                </a:lnTo>
                <a:lnTo>
                  <a:pt x="160867" y="211667"/>
                </a:lnTo>
                <a:lnTo>
                  <a:pt x="160867" y="220133"/>
                </a:lnTo>
                <a:lnTo>
                  <a:pt x="152400" y="237067"/>
                </a:lnTo>
                <a:lnTo>
                  <a:pt x="152400" y="245533"/>
                </a:lnTo>
                <a:lnTo>
                  <a:pt x="143933" y="254000"/>
                </a:lnTo>
                <a:lnTo>
                  <a:pt x="135467" y="270933"/>
                </a:lnTo>
                <a:lnTo>
                  <a:pt x="118533" y="279400"/>
                </a:lnTo>
                <a:lnTo>
                  <a:pt x="110067" y="279400"/>
                </a:lnTo>
                <a:lnTo>
                  <a:pt x="93133" y="287867"/>
                </a:lnTo>
                <a:lnTo>
                  <a:pt x="76200" y="296333"/>
                </a:lnTo>
                <a:lnTo>
                  <a:pt x="67733" y="296333"/>
                </a:lnTo>
                <a:lnTo>
                  <a:pt x="50800" y="296333"/>
                </a:lnTo>
                <a:lnTo>
                  <a:pt x="33867" y="296333"/>
                </a:lnTo>
                <a:lnTo>
                  <a:pt x="25400" y="287867"/>
                </a:lnTo>
                <a:lnTo>
                  <a:pt x="16933" y="279400"/>
                </a:lnTo>
                <a:lnTo>
                  <a:pt x="8467" y="279400"/>
                </a:lnTo>
                <a:lnTo>
                  <a:pt x="8467" y="262467"/>
                </a:lnTo>
                <a:lnTo>
                  <a:pt x="8467" y="254000"/>
                </a:lnTo>
                <a:lnTo>
                  <a:pt x="8467" y="254000"/>
                </a:lnTo>
                <a:lnTo>
                  <a:pt x="8467" y="245533"/>
                </a:lnTo>
                <a:lnTo>
                  <a:pt x="8467" y="245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9" name="Freeform 10268"/>
          <p:cNvSpPr/>
          <p:nvPr/>
        </p:nvSpPr>
        <p:spPr>
          <a:xfrm>
            <a:off x="5173133" y="4216400"/>
            <a:ext cx="186268" cy="270934"/>
          </a:xfrm>
          <a:custGeom>
            <a:avLst/>
            <a:gdLst/>
            <a:ahLst/>
            <a:cxnLst/>
            <a:rect l="0" t="0" r="0" b="0"/>
            <a:pathLst>
              <a:path w="186268" h="270934">
                <a:moveTo>
                  <a:pt x="0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42334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84667" y="8467"/>
                </a:lnTo>
                <a:lnTo>
                  <a:pt x="101600" y="8467"/>
                </a:lnTo>
                <a:lnTo>
                  <a:pt x="118534" y="0"/>
                </a:lnTo>
                <a:lnTo>
                  <a:pt x="135467" y="0"/>
                </a:lnTo>
                <a:lnTo>
                  <a:pt x="143934" y="0"/>
                </a:lnTo>
                <a:lnTo>
                  <a:pt x="160867" y="0"/>
                </a:lnTo>
                <a:lnTo>
                  <a:pt x="169334" y="0"/>
                </a:lnTo>
                <a:lnTo>
                  <a:pt x="169334" y="0"/>
                </a:lnTo>
                <a:lnTo>
                  <a:pt x="177800" y="8467"/>
                </a:lnTo>
                <a:lnTo>
                  <a:pt x="177800" y="8467"/>
                </a:lnTo>
                <a:lnTo>
                  <a:pt x="177800" y="8467"/>
                </a:lnTo>
                <a:lnTo>
                  <a:pt x="177800" y="8467"/>
                </a:lnTo>
                <a:lnTo>
                  <a:pt x="186267" y="8467"/>
                </a:lnTo>
                <a:lnTo>
                  <a:pt x="186267" y="16933"/>
                </a:lnTo>
                <a:lnTo>
                  <a:pt x="177800" y="25400"/>
                </a:lnTo>
                <a:lnTo>
                  <a:pt x="177800" y="33867"/>
                </a:lnTo>
                <a:lnTo>
                  <a:pt x="169334" y="42333"/>
                </a:lnTo>
                <a:lnTo>
                  <a:pt x="169334" y="59267"/>
                </a:lnTo>
                <a:lnTo>
                  <a:pt x="160867" y="76200"/>
                </a:lnTo>
                <a:lnTo>
                  <a:pt x="152400" y="93133"/>
                </a:lnTo>
                <a:lnTo>
                  <a:pt x="143934" y="118533"/>
                </a:lnTo>
                <a:lnTo>
                  <a:pt x="135467" y="135467"/>
                </a:lnTo>
                <a:lnTo>
                  <a:pt x="135467" y="160867"/>
                </a:lnTo>
                <a:lnTo>
                  <a:pt x="127000" y="177800"/>
                </a:lnTo>
                <a:lnTo>
                  <a:pt x="127000" y="194733"/>
                </a:lnTo>
                <a:lnTo>
                  <a:pt x="118534" y="211667"/>
                </a:lnTo>
                <a:lnTo>
                  <a:pt x="118534" y="228600"/>
                </a:lnTo>
                <a:lnTo>
                  <a:pt x="118534" y="245533"/>
                </a:lnTo>
                <a:lnTo>
                  <a:pt x="118534" y="254000"/>
                </a:lnTo>
                <a:lnTo>
                  <a:pt x="118534" y="262467"/>
                </a:lnTo>
                <a:lnTo>
                  <a:pt x="118534" y="270933"/>
                </a:lnTo>
                <a:lnTo>
                  <a:pt x="127000" y="270933"/>
                </a:lnTo>
                <a:lnTo>
                  <a:pt x="127000" y="270933"/>
                </a:lnTo>
                <a:lnTo>
                  <a:pt x="127000" y="270933"/>
                </a:lnTo>
                <a:lnTo>
                  <a:pt x="127000" y="270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0" name="Freeform 10269"/>
          <p:cNvSpPr/>
          <p:nvPr/>
        </p:nvSpPr>
        <p:spPr>
          <a:xfrm>
            <a:off x="5410200" y="4445000"/>
            <a:ext cx="33868" cy="16934"/>
          </a:xfrm>
          <a:custGeom>
            <a:avLst/>
            <a:gdLst/>
            <a:ahLst/>
            <a:cxnLst/>
            <a:rect l="0" t="0" r="0" b="0"/>
            <a:pathLst>
              <a:path w="33868" h="16934">
                <a:moveTo>
                  <a:pt x="0" y="8467"/>
                </a:move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25400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0"/>
                </a:lnTo>
                <a:lnTo>
                  <a:pt x="338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1" name="Freeform 10270"/>
          <p:cNvSpPr/>
          <p:nvPr/>
        </p:nvSpPr>
        <p:spPr>
          <a:xfrm>
            <a:off x="5621867" y="4250267"/>
            <a:ext cx="160867" cy="270934"/>
          </a:xfrm>
          <a:custGeom>
            <a:avLst/>
            <a:gdLst/>
            <a:ahLst/>
            <a:cxnLst/>
            <a:rect l="0" t="0" r="0" b="0"/>
            <a:pathLst>
              <a:path w="160867" h="270934">
                <a:moveTo>
                  <a:pt x="67733" y="0"/>
                </a:moveTo>
                <a:lnTo>
                  <a:pt x="67733" y="0"/>
                </a:lnTo>
                <a:lnTo>
                  <a:pt x="67733" y="0"/>
                </a:lnTo>
                <a:lnTo>
                  <a:pt x="67733" y="0"/>
                </a:lnTo>
                <a:lnTo>
                  <a:pt x="67733" y="8466"/>
                </a:lnTo>
                <a:lnTo>
                  <a:pt x="67733" y="8466"/>
                </a:lnTo>
                <a:lnTo>
                  <a:pt x="67733" y="8466"/>
                </a:lnTo>
                <a:lnTo>
                  <a:pt x="67733" y="8466"/>
                </a:lnTo>
                <a:lnTo>
                  <a:pt x="67733" y="16933"/>
                </a:lnTo>
                <a:lnTo>
                  <a:pt x="67733" y="16933"/>
                </a:lnTo>
                <a:lnTo>
                  <a:pt x="59266" y="25400"/>
                </a:lnTo>
                <a:lnTo>
                  <a:pt x="50800" y="42333"/>
                </a:lnTo>
                <a:lnTo>
                  <a:pt x="50800" y="50800"/>
                </a:lnTo>
                <a:lnTo>
                  <a:pt x="42333" y="67733"/>
                </a:lnTo>
                <a:lnTo>
                  <a:pt x="25400" y="84666"/>
                </a:lnTo>
                <a:lnTo>
                  <a:pt x="25400" y="110066"/>
                </a:lnTo>
                <a:lnTo>
                  <a:pt x="16933" y="127000"/>
                </a:lnTo>
                <a:lnTo>
                  <a:pt x="8466" y="152400"/>
                </a:lnTo>
                <a:lnTo>
                  <a:pt x="0" y="169333"/>
                </a:lnTo>
                <a:lnTo>
                  <a:pt x="0" y="186266"/>
                </a:lnTo>
                <a:lnTo>
                  <a:pt x="0" y="203200"/>
                </a:lnTo>
                <a:lnTo>
                  <a:pt x="8466" y="220133"/>
                </a:lnTo>
                <a:lnTo>
                  <a:pt x="16933" y="237066"/>
                </a:lnTo>
                <a:lnTo>
                  <a:pt x="25400" y="254000"/>
                </a:lnTo>
                <a:lnTo>
                  <a:pt x="42333" y="262466"/>
                </a:lnTo>
                <a:lnTo>
                  <a:pt x="59266" y="270933"/>
                </a:lnTo>
                <a:lnTo>
                  <a:pt x="76200" y="270933"/>
                </a:lnTo>
                <a:lnTo>
                  <a:pt x="93133" y="270933"/>
                </a:lnTo>
                <a:lnTo>
                  <a:pt x="110066" y="262466"/>
                </a:lnTo>
                <a:lnTo>
                  <a:pt x="118533" y="262466"/>
                </a:lnTo>
                <a:lnTo>
                  <a:pt x="127000" y="254000"/>
                </a:lnTo>
                <a:lnTo>
                  <a:pt x="143933" y="237066"/>
                </a:lnTo>
                <a:lnTo>
                  <a:pt x="152400" y="220133"/>
                </a:lnTo>
                <a:lnTo>
                  <a:pt x="160866" y="203200"/>
                </a:lnTo>
                <a:lnTo>
                  <a:pt x="160866" y="194733"/>
                </a:lnTo>
                <a:lnTo>
                  <a:pt x="160866" y="177800"/>
                </a:lnTo>
                <a:lnTo>
                  <a:pt x="160866" y="160866"/>
                </a:lnTo>
                <a:lnTo>
                  <a:pt x="152400" y="152400"/>
                </a:lnTo>
                <a:lnTo>
                  <a:pt x="152400" y="143933"/>
                </a:lnTo>
                <a:lnTo>
                  <a:pt x="135466" y="143933"/>
                </a:lnTo>
                <a:lnTo>
                  <a:pt x="127000" y="143933"/>
                </a:lnTo>
                <a:lnTo>
                  <a:pt x="110066" y="143933"/>
                </a:lnTo>
                <a:lnTo>
                  <a:pt x="101600" y="152400"/>
                </a:lnTo>
                <a:lnTo>
                  <a:pt x="93133" y="160866"/>
                </a:lnTo>
                <a:lnTo>
                  <a:pt x="76200" y="169333"/>
                </a:lnTo>
                <a:lnTo>
                  <a:pt x="67733" y="186266"/>
                </a:lnTo>
                <a:lnTo>
                  <a:pt x="59266" y="194733"/>
                </a:lnTo>
                <a:lnTo>
                  <a:pt x="50800" y="211666"/>
                </a:lnTo>
                <a:lnTo>
                  <a:pt x="50800" y="220133"/>
                </a:lnTo>
                <a:lnTo>
                  <a:pt x="50800" y="228600"/>
                </a:lnTo>
                <a:lnTo>
                  <a:pt x="50800" y="237066"/>
                </a:lnTo>
                <a:lnTo>
                  <a:pt x="59266" y="237066"/>
                </a:lnTo>
                <a:lnTo>
                  <a:pt x="76200" y="228600"/>
                </a:lnTo>
                <a:lnTo>
                  <a:pt x="76200" y="228600"/>
                </a:lnTo>
                <a:lnTo>
                  <a:pt x="84666" y="228600"/>
                </a:lnTo>
                <a:lnTo>
                  <a:pt x="84666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2" name="Freeform 10271"/>
          <p:cNvSpPr/>
          <p:nvPr/>
        </p:nvSpPr>
        <p:spPr>
          <a:xfrm>
            <a:off x="5808133" y="4207933"/>
            <a:ext cx="169335" cy="194735"/>
          </a:xfrm>
          <a:custGeom>
            <a:avLst/>
            <a:gdLst/>
            <a:ahLst/>
            <a:cxnLst/>
            <a:rect l="0" t="0" r="0" b="0"/>
            <a:pathLst>
              <a:path w="169335" h="194735">
                <a:moveTo>
                  <a:pt x="160867" y="42334"/>
                </a:moveTo>
                <a:lnTo>
                  <a:pt x="160867" y="42334"/>
                </a:lnTo>
                <a:lnTo>
                  <a:pt x="152400" y="33867"/>
                </a:lnTo>
                <a:lnTo>
                  <a:pt x="143934" y="33867"/>
                </a:lnTo>
                <a:lnTo>
                  <a:pt x="135467" y="25400"/>
                </a:lnTo>
                <a:lnTo>
                  <a:pt x="127000" y="16934"/>
                </a:lnTo>
                <a:lnTo>
                  <a:pt x="110067" y="8467"/>
                </a:lnTo>
                <a:lnTo>
                  <a:pt x="93134" y="8467"/>
                </a:lnTo>
                <a:lnTo>
                  <a:pt x="76200" y="0"/>
                </a:lnTo>
                <a:lnTo>
                  <a:pt x="50800" y="0"/>
                </a:lnTo>
                <a:lnTo>
                  <a:pt x="42334" y="8467"/>
                </a:lnTo>
                <a:lnTo>
                  <a:pt x="25400" y="8467"/>
                </a:lnTo>
                <a:lnTo>
                  <a:pt x="16934" y="16934"/>
                </a:lnTo>
                <a:lnTo>
                  <a:pt x="8467" y="16934"/>
                </a:lnTo>
                <a:lnTo>
                  <a:pt x="0" y="25400"/>
                </a:lnTo>
                <a:lnTo>
                  <a:pt x="0" y="33867"/>
                </a:lnTo>
                <a:lnTo>
                  <a:pt x="8467" y="42334"/>
                </a:lnTo>
                <a:lnTo>
                  <a:pt x="16934" y="59267"/>
                </a:lnTo>
                <a:lnTo>
                  <a:pt x="25400" y="67734"/>
                </a:lnTo>
                <a:lnTo>
                  <a:pt x="42334" y="84667"/>
                </a:lnTo>
                <a:lnTo>
                  <a:pt x="59267" y="101600"/>
                </a:lnTo>
                <a:lnTo>
                  <a:pt x="84667" y="118534"/>
                </a:lnTo>
                <a:lnTo>
                  <a:pt x="110067" y="135467"/>
                </a:lnTo>
                <a:lnTo>
                  <a:pt x="135467" y="160867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69334" y="194734"/>
                </a:lnTo>
                <a:lnTo>
                  <a:pt x="169334" y="194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3" name="Freeform 10272"/>
          <p:cNvSpPr/>
          <p:nvPr/>
        </p:nvSpPr>
        <p:spPr>
          <a:xfrm>
            <a:off x="6011333" y="446193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4" name="Freeform 10273"/>
          <p:cNvSpPr/>
          <p:nvPr/>
        </p:nvSpPr>
        <p:spPr>
          <a:xfrm>
            <a:off x="5985933" y="4512733"/>
            <a:ext cx="8468" cy="1"/>
          </a:xfrm>
          <a:custGeom>
            <a:avLst/>
            <a:gdLst/>
            <a:ahLst/>
            <a:cxnLst/>
            <a:rect l="0" t="0" r="0" b="0"/>
            <a:pathLst>
              <a:path w="8468" h="1">
                <a:moveTo>
                  <a:pt x="8467" y="0"/>
                </a:move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5" name="Freeform 10274"/>
          <p:cNvSpPr/>
          <p:nvPr/>
        </p:nvSpPr>
        <p:spPr>
          <a:xfrm>
            <a:off x="5952067" y="45212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6" name="Freeform 10275"/>
          <p:cNvSpPr/>
          <p:nvPr/>
        </p:nvSpPr>
        <p:spPr>
          <a:xfrm>
            <a:off x="5901267" y="4241800"/>
            <a:ext cx="152401" cy="270934"/>
          </a:xfrm>
          <a:custGeom>
            <a:avLst/>
            <a:gdLst/>
            <a:ahLst/>
            <a:cxnLst/>
            <a:rect l="0" t="0" r="0" b="0"/>
            <a:pathLst>
              <a:path w="152401" h="270934">
                <a:moveTo>
                  <a:pt x="25400" y="270933"/>
                </a:moveTo>
                <a:lnTo>
                  <a:pt x="16933" y="270933"/>
                </a:lnTo>
                <a:lnTo>
                  <a:pt x="16933" y="262467"/>
                </a:lnTo>
                <a:lnTo>
                  <a:pt x="8466" y="254000"/>
                </a:lnTo>
                <a:lnTo>
                  <a:pt x="0" y="245533"/>
                </a:lnTo>
                <a:lnTo>
                  <a:pt x="0" y="228600"/>
                </a:lnTo>
                <a:lnTo>
                  <a:pt x="0" y="220133"/>
                </a:lnTo>
                <a:lnTo>
                  <a:pt x="0" y="203200"/>
                </a:lnTo>
                <a:lnTo>
                  <a:pt x="8466" y="186267"/>
                </a:lnTo>
                <a:lnTo>
                  <a:pt x="16933" y="169333"/>
                </a:lnTo>
                <a:lnTo>
                  <a:pt x="25400" y="152400"/>
                </a:lnTo>
                <a:lnTo>
                  <a:pt x="33866" y="127000"/>
                </a:lnTo>
                <a:lnTo>
                  <a:pt x="50800" y="110067"/>
                </a:lnTo>
                <a:lnTo>
                  <a:pt x="67733" y="93133"/>
                </a:lnTo>
                <a:lnTo>
                  <a:pt x="84666" y="67733"/>
                </a:lnTo>
                <a:lnTo>
                  <a:pt x="101600" y="59267"/>
                </a:lnTo>
                <a:lnTo>
                  <a:pt x="110066" y="42333"/>
                </a:lnTo>
                <a:lnTo>
                  <a:pt x="118533" y="33867"/>
                </a:lnTo>
                <a:lnTo>
                  <a:pt x="127000" y="25400"/>
                </a:lnTo>
                <a:lnTo>
                  <a:pt x="135466" y="25400"/>
                </a:lnTo>
                <a:lnTo>
                  <a:pt x="135466" y="25400"/>
                </a:lnTo>
                <a:lnTo>
                  <a:pt x="135466" y="16933"/>
                </a:lnTo>
                <a:lnTo>
                  <a:pt x="143933" y="16933"/>
                </a:lnTo>
                <a:lnTo>
                  <a:pt x="143933" y="16933"/>
                </a:lnTo>
                <a:lnTo>
                  <a:pt x="143933" y="8467"/>
                </a:lnTo>
                <a:lnTo>
                  <a:pt x="143933" y="8467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7" name="Freeform 10276"/>
          <p:cNvSpPr/>
          <p:nvPr/>
        </p:nvSpPr>
        <p:spPr>
          <a:xfrm>
            <a:off x="5901267" y="4402667"/>
            <a:ext cx="118534" cy="152401"/>
          </a:xfrm>
          <a:custGeom>
            <a:avLst/>
            <a:gdLst/>
            <a:ahLst/>
            <a:cxnLst/>
            <a:rect l="0" t="0" r="0" b="0"/>
            <a:pathLst>
              <a:path w="118534" h="152401">
                <a:moveTo>
                  <a:pt x="59266" y="0"/>
                </a:moveTo>
                <a:lnTo>
                  <a:pt x="59266" y="0"/>
                </a:lnTo>
                <a:lnTo>
                  <a:pt x="59266" y="0"/>
                </a:lnTo>
                <a:lnTo>
                  <a:pt x="59266" y="0"/>
                </a:lnTo>
                <a:lnTo>
                  <a:pt x="59266" y="0"/>
                </a:lnTo>
                <a:lnTo>
                  <a:pt x="59266" y="0"/>
                </a:lnTo>
                <a:lnTo>
                  <a:pt x="59266" y="0"/>
                </a:lnTo>
                <a:lnTo>
                  <a:pt x="59266" y="0"/>
                </a:lnTo>
                <a:lnTo>
                  <a:pt x="59266" y="8466"/>
                </a:lnTo>
                <a:lnTo>
                  <a:pt x="59266" y="8466"/>
                </a:lnTo>
                <a:lnTo>
                  <a:pt x="59266" y="8466"/>
                </a:lnTo>
                <a:lnTo>
                  <a:pt x="67733" y="8466"/>
                </a:lnTo>
                <a:lnTo>
                  <a:pt x="67733" y="16933"/>
                </a:lnTo>
                <a:lnTo>
                  <a:pt x="67733" y="16933"/>
                </a:lnTo>
                <a:lnTo>
                  <a:pt x="76200" y="25400"/>
                </a:lnTo>
                <a:lnTo>
                  <a:pt x="76200" y="33866"/>
                </a:lnTo>
                <a:lnTo>
                  <a:pt x="84666" y="33866"/>
                </a:lnTo>
                <a:lnTo>
                  <a:pt x="93133" y="50800"/>
                </a:lnTo>
                <a:lnTo>
                  <a:pt x="93133" y="50800"/>
                </a:lnTo>
                <a:lnTo>
                  <a:pt x="101600" y="59266"/>
                </a:lnTo>
                <a:lnTo>
                  <a:pt x="110066" y="67733"/>
                </a:lnTo>
                <a:lnTo>
                  <a:pt x="110066" y="76200"/>
                </a:lnTo>
                <a:lnTo>
                  <a:pt x="110066" y="84666"/>
                </a:lnTo>
                <a:lnTo>
                  <a:pt x="118533" y="93133"/>
                </a:lnTo>
                <a:lnTo>
                  <a:pt x="118533" y="101600"/>
                </a:lnTo>
                <a:lnTo>
                  <a:pt x="118533" y="110066"/>
                </a:lnTo>
                <a:lnTo>
                  <a:pt x="110066" y="118533"/>
                </a:lnTo>
                <a:lnTo>
                  <a:pt x="110066" y="127000"/>
                </a:lnTo>
                <a:lnTo>
                  <a:pt x="110066" y="135466"/>
                </a:lnTo>
                <a:lnTo>
                  <a:pt x="110066" y="143933"/>
                </a:lnTo>
                <a:lnTo>
                  <a:pt x="101600" y="143933"/>
                </a:lnTo>
                <a:lnTo>
                  <a:pt x="101600" y="152400"/>
                </a:lnTo>
                <a:lnTo>
                  <a:pt x="93133" y="152400"/>
                </a:lnTo>
                <a:lnTo>
                  <a:pt x="93133" y="152400"/>
                </a:lnTo>
                <a:lnTo>
                  <a:pt x="84666" y="152400"/>
                </a:lnTo>
                <a:lnTo>
                  <a:pt x="76200" y="152400"/>
                </a:lnTo>
                <a:lnTo>
                  <a:pt x="67733" y="152400"/>
                </a:lnTo>
                <a:lnTo>
                  <a:pt x="59266" y="152400"/>
                </a:lnTo>
                <a:lnTo>
                  <a:pt x="50800" y="152400"/>
                </a:lnTo>
                <a:lnTo>
                  <a:pt x="42333" y="143933"/>
                </a:lnTo>
                <a:lnTo>
                  <a:pt x="42333" y="143933"/>
                </a:lnTo>
                <a:lnTo>
                  <a:pt x="33866" y="135466"/>
                </a:lnTo>
                <a:lnTo>
                  <a:pt x="25400" y="135466"/>
                </a:lnTo>
                <a:lnTo>
                  <a:pt x="16933" y="127000"/>
                </a:lnTo>
                <a:lnTo>
                  <a:pt x="8466" y="118533"/>
                </a:lnTo>
                <a:lnTo>
                  <a:pt x="8466" y="110066"/>
                </a:lnTo>
                <a:lnTo>
                  <a:pt x="8466" y="110066"/>
                </a:lnTo>
                <a:lnTo>
                  <a:pt x="0" y="110066"/>
                </a:lnTo>
                <a:lnTo>
                  <a:pt x="0" y="1100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8" name="Freeform 10277"/>
          <p:cNvSpPr/>
          <p:nvPr/>
        </p:nvSpPr>
        <p:spPr>
          <a:xfrm>
            <a:off x="6214533" y="4351867"/>
            <a:ext cx="347135" cy="186267"/>
          </a:xfrm>
          <a:custGeom>
            <a:avLst/>
            <a:gdLst/>
            <a:ahLst/>
            <a:cxnLst/>
            <a:rect l="0" t="0" r="0" b="0"/>
            <a:pathLst>
              <a:path w="347135" h="1862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42333"/>
                </a:lnTo>
                <a:lnTo>
                  <a:pt x="16934" y="59266"/>
                </a:lnTo>
                <a:lnTo>
                  <a:pt x="16934" y="67733"/>
                </a:lnTo>
                <a:lnTo>
                  <a:pt x="25400" y="84666"/>
                </a:lnTo>
                <a:lnTo>
                  <a:pt x="25400" y="101600"/>
                </a:lnTo>
                <a:lnTo>
                  <a:pt x="33867" y="118533"/>
                </a:lnTo>
                <a:lnTo>
                  <a:pt x="33867" y="135466"/>
                </a:lnTo>
                <a:lnTo>
                  <a:pt x="33867" y="152400"/>
                </a:lnTo>
                <a:lnTo>
                  <a:pt x="33867" y="160866"/>
                </a:lnTo>
                <a:lnTo>
                  <a:pt x="33867" y="177800"/>
                </a:lnTo>
                <a:lnTo>
                  <a:pt x="33867" y="177800"/>
                </a:lnTo>
                <a:lnTo>
                  <a:pt x="33867" y="186266"/>
                </a:lnTo>
                <a:lnTo>
                  <a:pt x="33867" y="186266"/>
                </a:lnTo>
                <a:lnTo>
                  <a:pt x="33867" y="186266"/>
                </a:lnTo>
                <a:lnTo>
                  <a:pt x="33867" y="186266"/>
                </a:lnTo>
                <a:lnTo>
                  <a:pt x="42334" y="177800"/>
                </a:lnTo>
                <a:lnTo>
                  <a:pt x="42334" y="169333"/>
                </a:lnTo>
                <a:lnTo>
                  <a:pt x="42334" y="160866"/>
                </a:lnTo>
                <a:lnTo>
                  <a:pt x="50800" y="143933"/>
                </a:lnTo>
                <a:lnTo>
                  <a:pt x="50800" y="127000"/>
                </a:lnTo>
                <a:lnTo>
                  <a:pt x="59267" y="110066"/>
                </a:lnTo>
                <a:lnTo>
                  <a:pt x="67734" y="93133"/>
                </a:lnTo>
                <a:lnTo>
                  <a:pt x="67734" y="76200"/>
                </a:lnTo>
                <a:lnTo>
                  <a:pt x="76200" y="67733"/>
                </a:lnTo>
                <a:lnTo>
                  <a:pt x="84667" y="50800"/>
                </a:lnTo>
                <a:lnTo>
                  <a:pt x="93134" y="42333"/>
                </a:lnTo>
                <a:lnTo>
                  <a:pt x="101600" y="33866"/>
                </a:lnTo>
                <a:lnTo>
                  <a:pt x="110067" y="25400"/>
                </a:lnTo>
                <a:lnTo>
                  <a:pt x="118534" y="25400"/>
                </a:lnTo>
                <a:lnTo>
                  <a:pt x="127000" y="25400"/>
                </a:lnTo>
                <a:lnTo>
                  <a:pt x="135467" y="33866"/>
                </a:lnTo>
                <a:lnTo>
                  <a:pt x="135467" y="33866"/>
                </a:lnTo>
                <a:lnTo>
                  <a:pt x="143934" y="42333"/>
                </a:lnTo>
                <a:lnTo>
                  <a:pt x="152400" y="50800"/>
                </a:lnTo>
                <a:lnTo>
                  <a:pt x="160867" y="67733"/>
                </a:lnTo>
                <a:lnTo>
                  <a:pt x="169334" y="84666"/>
                </a:lnTo>
                <a:lnTo>
                  <a:pt x="169334" y="93133"/>
                </a:lnTo>
                <a:lnTo>
                  <a:pt x="177800" y="110066"/>
                </a:lnTo>
                <a:lnTo>
                  <a:pt x="177800" y="127000"/>
                </a:lnTo>
                <a:lnTo>
                  <a:pt x="186267" y="135466"/>
                </a:lnTo>
                <a:lnTo>
                  <a:pt x="186267" y="152400"/>
                </a:lnTo>
                <a:lnTo>
                  <a:pt x="186267" y="160866"/>
                </a:lnTo>
                <a:lnTo>
                  <a:pt x="194734" y="169333"/>
                </a:lnTo>
                <a:lnTo>
                  <a:pt x="194734" y="177800"/>
                </a:lnTo>
                <a:lnTo>
                  <a:pt x="194734" y="186266"/>
                </a:lnTo>
                <a:lnTo>
                  <a:pt x="194734" y="186266"/>
                </a:lnTo>
                <a:lnTo>
                  <a:pt x="194734" y="186266"/>
                </a:lnTo>
                <a:lnTo>
                  <a:pt x="194734" y="177800"/>
                </a:lnTo>
                <a:lnTo>
                  <a:pt x="194734" y="177800"/>
                </a:lnTo>
                <a:lnTo>
                  <a:pt x="194734" y="169333"/>
                </a:lnTo>
                <a:lnTo>
                  <a:pt x="194734" y="152400"/>
                </a:lnTo>
                <a:lnTo>
                  <a:pt x="194734" y="143933"/>
                </a:lnTo>
                <a:lnTo>
                  <a:pt x="194734" y="127000"/>
                </a:lnTo>
                <a:lnTo>
                  <a:pt x="203200" y="110066"/>
                </a:lnTo>
                <a:lnTo>
                  <a:pt x="203200" y="93133"/>
                </a:lnTo>
                <a:lnTo>
                  <a:pt x="211667" y="76200"/>
                </a:lnTo>
                <a:lnTo>
                  <a:pt x="211667" y="59266"/>
                </a:lnTo>
                <a:lnTo>
                  <a:pt x="220134" y="50800"/>
                </a:lnTo>
                <a:lnTo>
                  <a:pt x="220134" y="42333"/>
                </a:lnTo>
                <a:lnTo>
                  <a:pt x="228600" y="25400"/>
                </a:lnTo>
                <a:lnTo>
                  <a:pt x="228600" y="25400"/>
                </a:lnTo>
                <a:lnTo>
                  <a:pt x="237067" y="25400"/>
                </a:lnTo>
                <a:lnTo>
                  <a:pt x="245534" y="25400"/>
                </a:lnTo>
                <a:lnTo>
                  <a:pt x="254000" y="25400"/>
                </a:lnTo>
                <a:lnTo>
                  <a:pt x="262467" y="25400"/>
                </a:lnTo>
                <a:lnTo>
                  <a:pt x="279400" y="33866"/>
                </a:lnTo>
                <a:lnTo>
                  <a:pt x="287867" y="50800"/>
                </a:lnTo>
                <a:lnTo>
                  <a:pt x="296333" y="59266"/>
                </a:lnTo>
                <a:lnTo>
                  <a:pt x="313267" y="76200"/>
                </a:lnTo>
                <a:lnTo>
                  <a:pt x="321734" y="84666"/>
                </a:lnTo>
                <a:lnTo>
                  <a:pt x="330200" y="101600"/>
                </a:lnTo>
                <a:lnTo>
                  <a:pt x="338667" y="118533"/>
                </a:lnTo>
                <a:lnTo>
                  <a:pt x="347134" y="135466"/>
                </a:lnTo>
                <a:lnTo>
                  <a:pt x="347134" y="135466"/>
                </a:lnTo>
                <a:lnTo>
                  <a:pt x="347134" y="152400"/>
                </a:lnTo>
                <a:lnTo>
                  <a:pt x="347134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9" name="Freeform 10278"/>
          <p:cNvSpPr/>
          <p:nvPr/>
        </p:nvSpPr>
        <p:spPr>
          <a:xfrm>
            <a:off x="6587066" y="4504267"/>
            <a:ext cx="8469" cy="16934"/>
          </a:xfrm>
          <a:custGeom>
            <a:avLst/>
            <a:gdLst/>
            <a:ahLst/>
            <a:cxnLst/>
            <a:rect l="0" t="0" r="0" b="0"/>
            <a:pathLst>
              <a:path w="8469" h="16934">
                <a:moveTo>
                  <a:pt x="0" y="16933"/>
                </a:moveTo>
                <a:lnTo>
                  <a:pt x="0" y="16933"/>
                </a:lnTo>
                <a:lnTo>
                  <a:pt x="0" y="8466"/>
                </a:lnTo>
                <a:lnTo>
                  <a:pt x="0" y="8466"/>
                </a:lnTo>
                <a:lnTo>
                  <a:pt x="8468" y="0"/>
                </a:lnTo>
                <a:lnTo>
                  <a:pt x="846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0" name="Freeform 10279"/>
          <p:cNvSpPr/>
          <p:nvPr/>
        </p:nvSpPr>
        <p:spPr>
          <a:xfrm>
            <a:off x="6697133" y="4368800"/>
            <a:ext cx="16935" cy="59268"/>
          </a:xfrm>
          <a:custGeom>
            <a:avLst/>
            <a:gdLst/>
            <a:ahLst/>
            <a:cxnLst/>
            <a:rect l="0" t="0" r="0" b="0"/>
            <a:pathLst>
              <a:path w="16935" h="592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42333"/>
                </a:lnTo>
                <a:lnTo>
                  <a:pt x="16934" y="50800"/>
                </a:lnTo>
                <a:lnTo>
                  <a:pt x="16934" y="50800"/>
                </a:lnTo>
                <a:lnTo>
                  <a:pt x="16934" y="59267"/>
                </a:lnTo>
                <a:lnTo>
                  <a:pt x="16934" y="59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1" name="Freeform 10280"/>
          <p:cNvSpPr/>
          <p:nvPr/>
        </p:nvSpPr>
        <p:spPr>
          <a:xfrm>
            <a:off x="6722533" y="447886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2" name="Freeform 10281"/>
          <p:cNvSpPr/>
          <p:nvPr/>
        </p:nvSpPr>
        <p:spPr>
          <a:xfrm>
            <a:off x="6722533" y="450426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3" name="Freeform 10282"/>
          <p:cNvSpPr/>
          <p:nvPr/>
        </p:nvSpPr>
        <p:spPr>
          <a:xfrm>
            <a:off x="6714067" y="4351867"/>
            <a:ext cx="118534" cy="143934"/>
          </a:xfrm>
          <a:custGeom>
            <a:avLst/>
            <a:gdLst/>
            <a:ahLst/>
            <a:cxnLst/>
            <a:rect l="0" t="0" r="0" b="0"/>
            <a:pathLst>
              <a:path w="118534" h="143934">
                <a:moveTo>
                  <a:pt x="0" y="143933"/>
                </a:moveTo>
                <a:lnTo>
                  <a:pt x="0" y="143933"/>
                </a:lnTo>
                <a:lnTo>
                  <a:pt x="0" y="135466"/>
                </a:lnTo>
                <a:lnTo>
                  <a:pt x="0" y="127000"/>
                </a:lnTo>
                <a:lnTo>
                  <a:pt x="0" y="118533"/>
                </a:lnTo>
                <a:lnTo>
                  <a:pt x="0" y="101600"/>
                </a:lnTo>
                <a:lnTo>
                  <a:pt x="0" y="93133"/>
                </a:lnTo>
                <a:lnTo>
                  <a:pt x="8466" y="76200"/>
                </a:lnTo>
                <a:lnTo>
                  <a:pt x="8466" y="59266"/>
                </a:lnTo>
                <a:lnTo>
                  <a:pt x="16933" y="42333"/>
                </a:lnTo>
                <a:lnTo>
                  <a:pt x="16933" y="33866"/>
                </a:lnTo>
                <a:lnTo>
                  <a:pt x="25399" y="16933"/>
                </a:lnTo>
                <a:lnTo>
                  <a:pt x="33867" y="8466"/>
                </a:lnTo>
                <a:lnTo>
                  <a:pt x="42333" y="8466"/>
                </a:lnTo>
                <a:lnTo>
                  <a:pt x="50800" y="0"/>
                </a:lnTo>
                <a:lnTo>
                  <a:pt x="59266" y="0"/>
                </a:lnTo>
                <a:lnTo>
                  <a:pt x="67733" y="0"/>
                </a:lnTo>
                <a:lnTo>
                  <a:pt x="76200" y="8466"/>
                </a:lnTo>
                <a:lnTo>
                  <a:pt x="84666" y="16933"/>
                </a:lnTo>
                <a:lnTo>
                  <a:pt x="93133" y="25400"/>
                </a:lnTo>
                <a:lnTo>
                  <a:pt x="101599" y="42333"/>
                </a:lnTo>
                <a:lnTo>
                  <a:pt x="110067" y="50800"/>
                </a:lnTo>
                <a:lnTo>
                  <a:pt x="118533" y="67733"/>
                </a:lnTo>
                <a:lnTo>
                  <a:pt x="118533" y="67733"/>
                </a:lnTo>
                <a:lnTo>
                  <a:pt x="118533" y="84666"/>
                </a:lnTo>
                <a:lnTo>
                  <a:pt x="118533" y="84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4" name="Freeform 10283"/>
          <p:cNvSpPr/>
          <p:nvPr/>
        </p:nvSpPr>
        <p:spPr>
          <a:xfrm>
            <a:off x="6849533" y="447886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5" name="Freeform 10284"/>
          <p:cNvSpPr/>
          <p:nvPr/>
        </p:nvSpPr>
        <p:spPr>
          <a:xfrm>
            <a:off x="6849533" y="44958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6" name="Freeform 10285"/>
          <p:cNvSpPr/>
          <p:nvPr/>
        </p:nvSpPr>
        <p:spPr>
          <a:xfrm>
            <a:off x="6858000" y="44704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7" name="Freeform 10286"/>
          <p:cNvSpPr/>
          <p:nvPr/>
        </p:nvSpPr>
        <p:spPr>
          <a:xfrm>
            <a:off x="6874933" y="4351867"/>
            <a:ext cx="118535" cy="42334"/>
          </a:xfrm>
          <a:custGeom>
            <a:avLst/>
            <a:gdLst/>
            <a:ahLst/>
            <a:cxnLst/>
            <a:rect l="0" t="0" r="0" b="0"/>
            <a:pathLst>
              <a:path w="118535" h="42334">
                <a:moveTo>
                  <a:pt x="0" y="42333"/>
                </a:moveTo>
                <a:lnTo>
                  <a:pt x="8467" y="33866"/>
                </a:lnTo>
                <a:lnTo>
                  <a:pt x="8467" y="25400"/>
                </a:lnTo>
                <a:lnTo>
                  <a:pt x="16933" y="16933"/>
                </a:lnTo>
                <a:lnTo>
                  <a:pt x="25401" y="8466"/>
                </a:lnTo>
                <a:lnTo>
                  <a:pt x="33867" y="0"/>
                </a:lnTo>
                <a:lnTo>
                  <a:pt x="42334" y="0"/>
                </a:lnTo>
                <a:lnTo>
                  <a:pt x="50800" y="0"/>
                </a:lnTo>
                <a:lnTo>
                  <a:pt x="59267" y="0"/>
                </a:lnTo>
                <a:lnTo>
                  <a:pt x="76200" y="8466"/>
                </a:lnTo>
                <a:lnTo>
                  <a:pt x="93133" y="25400"/>
                </a:lnTo>
                <a:lnTo>
                  <a:pt x="101601" y="33866"/>
                </a:lnTo>
                <a:lnTo>
                  <a:pt x="101601" y="33866"/>
                </a:lnTo>
                <a:lnTo>
                  <a:pt x="118534" y="42333"/>
                </a:lnTo>
                <a:lnTo>
                  <a:pt x="118534" y="42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8" name="Freeform 10287"/>
          <p:cNvSpPr/>
          <p:nvPr/>
        </p:nvSpPr>
        <p:spPr>
          <a:xfrm>
            <a:off x="7027333" y="445346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9" name="Freeform 10288"/>
          <p:cNvSpPr/>
          <p:nvPr/>
        </p:nvSpPr>
        <p:spPr>
          <a:xfrm>
            <a:off x="7052734" y="4529667"/>
            <a:ext cx="1" cy="25401"/>
          </a:xfrm>
          <a:custGeom>
            <a:avLst/>
            <a:gdLst/>
            <a:ahLst/>
            <a:cxnLst/>
            <a:rect l="0" t="0" r="0" b="0"/>
            <a:pathLst>
              <a:path w="1" h="25401">
                <a:moveTo>
                  <a:pt x="0" y="0"/>
                </a:move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0" name="Freeform 10289"/>
          <p:cNvSpPr/>
          <p:nvPr/>
        </p:nvSpPr>
        <p:spPr>
          <a:xfrm>
            <a:off x="7052734" y="4563533"/>
            <a:ext cx="1" cy="8468"/>
          </a:xfrm>
          <a:custGeom>
            <a:avLst/>
            <a:gdLst/>
            <a:ahLst/>
            <a:cxnLst/>
            <a:rect l="0" t="0" r="0" b="0"/>
            <a:pathLst>
              <a:path w="1" h="8468">
                <a:moveTo>
                  <a:pt x="0" y="8467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1" name="Freeform 10290"/>
          <p:cNvSpPr/>
          <p:nvPr/>
        </p:nvSpPr>
        <p:spPr>
          <a:xfrm>
            <a:off x="6815666" y="4343400"/>
            <a:ext cx="194735" cy="237068"/>
          </a:xfrm>
          <a:custGeom>
            <a:avLst/>
            <a:gdLst/>
            <a:ahLst/>
            <a:cxnLst/>
            <a:rect l="0" t="0" r="0" b="0"/>
            <a:pathLst>
              <a:path w="194735" h="237068">
                <a:moveTo>
                  <a:pt x="0" y="59267"/>
                </a:moveTo>
                <a:lnTo>
                  <a:pt x="0" y="59267"/>
                </a:lnTo>
                <a:lnTo>
                  <a:pt x="8468" y="59267"/>
                </a:lnTo>
                <a:lnTo>
                  <a:pt x="8468" y="67733"/>
                </a:lnTo>
                <a:lnTo>
                  <a:pt x="8468" y="67733"/>
                </a:lnTo>
                <a:lnTo>
                  <a:pt x="8468" y="76200"/>
                </a:lnTo>
                <a:lnTo>
                  <a:pt x="8468" y="76200"/>
                </a:lnTo>
                <a:lnTo>
                  <a:pt x="8468" y="76200"/>
                </a:lnTo>
                <a:lnTo>
                  <a:pt x="16934" y="76200"/>
                </a:lnTo>
                <a:lnTo>
                  <a:pt x="16934" y="84667"/>
                </a:lnTo>
                <a:lnTo>
                  <a:pt x="16934" y="93133"/>
                </a:lnTo>
                <a:lnTo>
                  <a:pt x="16934" y="101600"/>
                </a:lnTo>
                <a:lnTo>
                  <a:pt x="16934" y="110067"/>
                </a:lnTo>
                <a:lnTo>
                  <a:pt x="25401" y="118533"/>
                </a:lnTo>
                <a:lnTo>
                  <a:pt x="25401" y="127000"/>
                </a:lnTo>
                <a:lnTo>
                  <a:pt x="25401" y="143933"/>
                </a:lnTo>
                <a:lnTo>
                  <a:pt x="25401" y="152400"/>
                </a:lnTo>
                <a:lnTo>
                  <a:pt x="25401" y="169333"/>
                </a:lnTo>
                <a:lnTo>
                  <a:pt x="25401" y="177800"/>
                </a:lnTo>
                <a:lnTo>
                  <a:pt x="25401" y="186267"/>
                </a:lnTo>
                <a:lnTo>
                  <a:pt x="25401" y="203200"/>
                </a:lnTo>
                <a:lnTo>
                  <a:pt x="25401" y="211667"/>
                </a:lnTo>
                <a:lnTo>
                  <a:pt x="25401" y="211667"/>
                </a:lnTo>
                <a:lnTo>
                  <a:pt x="25401" y="220133"/>
                </a:lnTo>
                <a:lnTo>
                  <a:pt x="25401" y="228600"/>
                </a:lnTo>
                <a:lnTo>
                  <a:pt x="25401" y="228600"/>
                </a:lnTo>
                <a:lnTo>
                  <a:pt x="25401" y="237067"/>
                </a:lnTo>
                <a:lnTo>
                  <a:pt x="25401" y="237067"/>
                </a:lnTo>
                <a:lnTo>
                  <a:pt x="25401" y="237067"/>
                </a:lnTo>
                <a:lnTo>
                  <a:pt x="25401" y="228600"/>
                </a:lnTo>
                <a:lnTo>
                  <a:pt x="25401" y="228600"/>
                </a:lnTo>
                <a:lnTo>
                  <a:pt x="25401" y="220133"/>
                </a:lnTo>
                <a:lnTo>
                  <a:pt x="25401" y="211667"/>
                </a:lnTo>
                <a:lnTo>
                  <a:pt x="25401" y="203200"/>
                </a:lnTo>
                <a:lnTo>
                  <a:pt x="25401" y="194733"/>
                </a:lnTo>
                <a:lnTo>
                  <a:pt x="25401" y="186267"/>
                </a:lnTo>
                <a:lnTo>
                  <a:pt x="25401" y="177800"/>
                </a:lnTo>
                <a:lnTo>
                  <a:pt x="25401" y="169333"/>
                </a:lnTo>
                <a:lnTo>
                  <a:pt x="25401" y="160867"/>
                </a:lnTo>
                <a:lnTo>
                  <a:pt x="25401" y="152400"/>
                </a:lnTo>
                <a:lnTo>
                  <a:pt x="33867" y="143933"/>
                </a:lnTo>
                <a:lnTo>
                  <a:pt x="33867" y="127000"/>
                </a:lnTo>
                <a:lnTo>
                  <a:pt x="42334" y="118533"/>
                </a:lnTo>
                <a:lnTo>
                  <a:pt x="42334" y="110067"/>
                </a:lnTo>
                <a:lnTo>
                  <a:pt x="42334" y="101600"/>
                </a:lnTo>
                <a:lnTo>
                  <a:pt x="42334" y="93133"/>
                </a:lnTo>
                <a:lnTo>
                  <a:pt x="50801" y="76200"/>
                </a:lnTo>
                <a:lnTo>
                  <a:pt x="50801" y="67733"/>
                </a:lnTo>
                <a:lnTo>
                  <a:pt x="50801" y="59267"/>
                </a:lnTo>
                <a:lnTo>
                  <a:pt x="50801" y="50800"/>
                </a:lnTo>
                <a:lnTo>
                  <a:pt x="50801" y="42333"/>
                </a:lnTo>
                <a:lnTo>
                  <a:pt x="59267" y="42333"/>
                </a:lnTo>
                <a:lnTo>
                  <a:pt x="59267" y="33867"/>
                </a:lnTo>
                <a:lnTo>
                  <a:pt x="59267" y="25400"/>
                </a:lnTo>
                <a:lnTo>
                  <a:pt x="67734" y="16933"/>
                </a:lnTo>
                <a:lnTo>
                  <a:pt x="67734" y="16933"/>
                </a:lnTo>
                <a:lnTo>
                  <a:pt x="76200" y="8467"/>
                </a:lnTo>
                <a:lnTo>
                  <a:pt x="76200" y="8467"/>
                </a:lnTo>
                <a:lnTo>
                  <a:pt x="84668" y="0"/>
                </a:lnTo>
                <a:lnTo>
                  <a:pt x="84668" y="0"/>
                </a:lnTo>
                <a:lnTo>
                  <a:pt x="84668" y="0"/>
                </a:lnTo>
                <a:lnTo>
                  <a:pt x="93134" y="0"/>
                </a:lnTo>
                <a:lnTo>
                  <a:pt x="101601" y="0"/>
                </a:lnTo>
                <a:lnTo>
                  <a:pt x="101601" y="0"/>
                </a:lnTo>
                <a:lnTo>
                  <a:pt x="101601" y="0"/>
                </a:lnTo>
                <a:lnTo>
                  <a:pt x="101601" y="0"/>
                </a:lnTo>
                <a:lnTo>
                  <a:pt x="110067" y="0"/>
                </a:lnTo>
                <a:lnTo>
                  <a:pt x="110067" y="8467"/>
                </a:lnTo>
                <a:lnTo>
                  <a:pt x="118534" y="8467"/>
                </a:lnTo>
                <a:lnTo>
                  <a:pt x="118534" y="16933"/>
                </a:lnTo>
                <a:lnTo>
                  <a:pt x="118534" y="25400"/>
                </a:lnTo>
                <a:lnTo>
                  <a:pt x="127001" y="33867"/>
                </a:lnTo>
                <a:lnTo>
                  <a:pt x="127001" y="42333"/>
                </a:lnTo>
                <a:lnTo>
                  <a:pt x="135467" y="50800"/>
                </a:lnTo>
                <a:lnTo>
                  <a:pt x="135467" y="59267"/>
                </a:lnTo>
                <a:lnTo>
                  <a:pt x="135467" y="67733"/>
                </a:lnTo>
                <a:lnTo>
                  <a:pt x="143934" y="76200"/>
                </a:lnTo>
                <a:lnTo>
                  <a:pt x="152400" y="84667"/>
                </a:lnTo>
                <a:lnTo>
                  <a:pt x="152400" y="93133"/>
                </a:lnTo>
                <a:lnTo>
                  <a:pt x="160868" y="101600"/>
                </a:lnTo>
                <a:lnTo>
                  <a:pt x="160868" y="110067"/>
                </a:lnTo>
                <a:lnTo>
                  <a:pt x="169334" y="127000"/>
                </a:lnTo>
                <a:lnTo>
                  <a:pt x="177801" y="127000"/>
                </a:lnTo>
                <a:lnTo>
                  <a:pt x="177801" y="143933"/>
                </a:lnTo>
                <a:lnTo>
                  <a:pt x="177801" y="152400"/>
                </a:lnTo>
                <a:lnTo>
                  <a:pt x="186267" y="160867"/>
                </a:lnTo>
                <a:lnTo>
                  <a:pt x="186267" y="169333"/>
                </a:lnTo>
                <a:lnTo>
                  <a:pt x="186267" y="177800"/>
                </a:lnTo>
                <a:lnTo>
                  <a:pt x="186267" y="194733"/>
                </a:lnTo>
                <a:lnTo>
                  <a:pt x="194734" y="203200"/>
                </a:lnTo>
                <a:lnTo>
                  <a:pt x="194734" y="220133"/>
                </a:lnTo>
                <a:lnTo>
                  <a:pt x="194734" y="228600"/>
                </a:lnTo>
                <a:lnTo>
                  <a:pt x="194734" y="228600"/>
                </a:lnTo>
                <a:lnTo>
                  <a:pt x="194734" y="237067"/>
                </a:lnTo>
                <a:lnTo>
                  <a:pt x="194734" y="237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2" name="Freeform 10291"/>
          <p:cNvSpPr/>
          <p:nvPr/>
        </p:nvSpPr>
        <p:spPr>
          <a:xfrm>
            <a:off x="2590800" y="5173133"/>
            <a:ext cx="304801" cy="355601"/>
          </a:xfrm>
          <a:custGeom>
            <a:avLst/>
            <a:gdLst/>
            <a:ahLst/>
            <a:cxnLst/>
            <a:rect l="0" t="0" r="0" b="0"/>
            <a:pathLst>
              <a:path w="304801" h="355601">
                <a:moveTo>
                  <a:pt x="270933" y="76200"/>
                </a:moveTo>
                <a:lnTo>
                  <a:pt x="279400" y="76200"/>
                </a:lnTo>
                <a:lnTo>
                  <a:pt x="279400" y="84667"/>
                </a:lnTo>
                <a:lnTo>
                  <a:pt x="279400" y="84667"/>
                </a:lnTo>
                <a:lnTo>
                  <a:pt x="279400" y="84667"/>
                </a:lnTo>
                <a:lnTo>
                  <a:pt x="279400" y="84667"/>
                </a:lnTo>
                <a:lnTo>
                  <a:pt x="287867" y="84667"/>
                </a:lnTo>
                <a:lnTo>
                  <a:pt x="287867" y="84667"/>
                </a:lnTo>
                <a:lnTo>
                  <a:pt x="296333" y="84667"/>
                </a:lnTo>
                <a:lnTo>
                  <a:pt x="296333" y="84667"/>
                </a:lnTo>
                <a:lnTo>
                  <a:pt x="296333" y="84667"/>
                </a:lnTo>
                <a:lnTo>
                  <a:pt x="304800" y="84667"/>
                </a:lnTo>
                <a:lnTo>
                  <a:pt x="296333" y="76200"/>
                </a:lnTo>
                <a:lnTo>
                  <a:pt x="296333" y="76200"/>
                </a:lnTo>
                <a:lnTo>
                  <a:pt x="287867" y="67734"/>
                </a:lnTo>
                <a:lnTo>
                  <a:pt x="279400" y="59267"/>
                </a:lnTo>
                <a:lnTo>
                  <a:pt x="270933" y="50800"/>
                </a:lnTo>
                <a:lnTo>
                  <a:pt x="254000" y="42334"/>
                </a:lnTo>
                <a:lnTo>
                  <a:pt x="245533" y="33867"/>
                </a:lnTo>
                <a:lnTo>
                  <a:pt x="220133" y="16934"/>
                </a:lnTo>
                <a:lnTo>
                  <a:pt x="211667" y="16934"/>
                </a:lnTo>
                <a:lnTo>
                  <a:pt x="194733" y="8467"/>
                </a:lnTo>
                <a:lnTo>
                  <a:pt x="169333" y="0"/>
                </a:lnTo>
                <a:lnTo>
                  <a:pt x="152400" y="0"/>
                </a:lnTo>
                <a:lnTo>
                  <a:pt x="135467" y="0"/>
                </a:lnTo>
                <a:lnTo>
                  <a:pt x="110067" y="0"/>
                </a:lnTo>
                <a:lnTo>
                  <a:pt x="93133" y="8467"/>
                </a:lnTo>
                <a:lnTo>
                  <a:pt x="76200" y="16934"/>
                </a:lnTo>
                <a:lnTo>
                  <a:pt x="59267" y="25400"/>
                </a:lnTo>
                <a:lnTo>
                  <a:pt x="42333" y="42334"/>
                </a:lnTo>
                <a:lnTo>
                  <a:pt x="25400" y="59267"/>
                </a:lnTo>
                <a:lnTo>
                  <a:pt x="16933" y="76200"/>
                </a:lnTo>
                <a:lnTo>
                  <a:pt x="8467" y="101600"/>
                </a:lnTo>
                <a:lnTo>
                  <a:pt x="0" y="118534"/>
                </a:lnTo>
                <a:lnTo>
                  <a:pt x="0" y="143934"/>
                </a:lnTo>
                <a:lnTo>
                  <a:pt x="0" y="169334"/>
                </a:lnTo>
                <a:lnTo>
                  <a:pt x="0" y="194734"/>
                </a:lnTo>
                <a:lnTo>
                  <a:pt x="8467" y="220134"/>
                </a:lnTo>
                <a:lnTo>
                  <a:pt x="16933" y="237067"/>
                </a:lnTo>
                <a:lnTo>
                  <a:pt x="33867" y="262467"/>
                </a:lnTo>
                <a:lnTo>
                  <a:pt x="42333" y="279400"/>
                </a:lnTo>
                <a:lnTo>
                  <a:pt x="59267" y="296334"/>
                </a:lnTo>
                <a:lnTo>
                  <a:pt x="76200" y="313267"/>
                </a:lnTo>
                <a:lnTo>
                  <a:pt x="84667" y="330200"/>
                </a:lnTo>
                <a:lnTo>
                  <a:pt x="101600" y="338667"/>
                </a:lnTo>
                <a:lnTo>
                  <a:pt x="118533" y="347134"/>
                </a:lnTo>
                <a:lnTo>
                  <a:pt x="143933" y="347134"/>
                </a:lnTo>
                <a:lnTo>
                  <a:pt x="160867" y="355600"/>
                </a:lnTo>
                <a:lnTo>
                  <a:pt x="177800" y="355600"/>
                </a:lnTo>
                <a:lnTo>
                  <a:pt x="194733" y="355600"/>
                </a:lnTo>
                <a:lnTo>
                  <a:pt x="211667" y="355600"/>
                </a:lnTo>
                <a:lnTo>
                  <a:pt x="220133" y="355600"/>
                </a:lnTo>
                <a:lnTo>
                  <a:pt x="228600" y="347134"/>
                </a:lnTo>
                <a:lnTo>
                  <a:pt x="228600" y="338667"/>
                </a:lnTo>
                <a:lnTo>
                  <a:pt x="237067" y="321734"/>
                </a:lnTo>
                <a:lnTo>
                  <a:pt x="237067" y="321734"/>
                </a:lnTo>
                <a:lnTo>
                  <a:pt x="237067" y="313267"/>
                </a:lnTo>
                <a:lnTo>
                  <a:pt x="237067" y="313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3" name="Freeform 10292"/>
          <p:cNvSpPr/>
          <p:nvPr/>
        </p:nvSpPr>
        <p:spPr>
          <a:xfrm>
            <a:off x="2988733" y="5325533"/>
            <a:ext cx="135468" cy="25401"/>
          </a:xfrm>
          <a:custGeom>
            <a:avLst/>
            <a:gdLst/>
            <a:ahLst/>
            <a:cxnLst/>
            <a:rect l="0" t="0" r="0" b="0"/>
            <a:pathLst>
              <a:path w="135468" h="25401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42334" y="0"/>
                </a:lnTo>
                <a:lnTo>
                  <a:pt x="59267" y="8467"/>
                </a:lnTo>
                <a:lnTo>
                  <a:pt x="76200" y="8467"/>
                </a:lnTo>
                <a:lnTo>
                  <a:pt x="84667" y="8467"/>
                </a:lnTo>
                <a:lnTo>
                  <a:pt x="101600" y="16934"/>
                </a:lnTo>
                <a:lnTo>
                  <a:pt x="110067" y="16934"/>
                </a:lnTo>
                <a:lnTo>
                  <a:pt x="118534" y="16934"/>
                </a:lnTo>
                <a:lnTo>
                  <a:pt x="127000" y="16934"/>
                </a:lnTo>
                <a:lnTo>
                  <a:pt x="127000" y="25400"/>
                </a:lnTo>
                <a:lnTo>
                  <a:pt x="127000" y="25400"/>
                </a:lnTo>
                <a:lnTo>
                  <a:pt x="135467" y="25400"/>
                </a:lnTo>
                <a:lnTo>
                  <a:pt x="135467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4" name="Freeform 10293"/>
          <p:cNvSpPr/>
          <p:nvPr/>
        </p:nvSpPr>
        <p:spPr>
          <a:xfrm>
            <a:off x="2937933" y="5452533"/>
            <a:ext cx="127001" cy="8468"/>
          </a:xfrm>
          <a:custGeom>
            <a:avLst/>
            <a:gdLst/>
            <a:ahLst/>
            <a:cxnLst/>
            <a:rect l="0" t="0" r="0" b="0"/>
            <a:pathLst>
              <a:path w="127001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33867" y="8467"/>
                </a:lnTo>
                <a:lnTo>
                  <a:pt x="42334" y="0"/>
                </a:lnTo>
                <a:lnTo>
                  <a:pt x="67734" y="0"/>
                </a:lnTo>
                <a:lnTo>
                  <a:pt x="76200" y="0"/>
                </a:lnTo>
                <a:lnTo>
                  <a:pt x="93134" y="0"/>
                </a:lnTo>
                <a:lnTo>
                  <a:pt x="118534" y="0"/>
                </a:lnTo>
                <a:lnTo>
                  <a:pt x="118534" y="0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5" name="Freeform 10294"/>
          <p:cNvSpPr/>
          <p:nvPr/>
        </p:nvSpPr>
        <p:spPr>
          <a:xfrm>
            <a:off x="3293533" y="5266267"/>
            <a:ext cx="279401" cy="254001"/>
          </a:xfrm>
          <a:custGeom>
            <a:avLst/>
            <a:gdLst/>
            <a:ahLst/>
            <a:cxnLst/>
            <a:rect l="0" t="0" r="0" b="0"/>
            <a:pathLst>
              <a:path w="279401" h="254001">
                <a:moveTo>
                  <a:pt x="76200" y="50800"/>
                </a:moveTo>
                <a:lnTo>
                  <a:pt x="76200" y="50800"/>
                </a:lnTo>
                <a:lnTo>
                  <a:pt x="67734" y="42333"/>
                </a:lnTo>
                <a:lnTo>
                  <a:pt x="67734" y="42333"/>
                </a:lnTo>
                <a:lnTo>
                  <a:pt x="67734" y="33866"/>
                </a:lnTo>
                <a:lnTo>
                  <a:pt x="67734" y="33866"/>
                </a:lnTo>
                <a:lnTo>
                  <a:pt x="67734" y="33866"/>
                </a:lnTo>
                <a:lnTo>
                  <a:pt x="67734" y="25400"/>
                </a:lnTo>
                <a:lnTo>
                  <a:pt x="67734" y="25400"/>
                </a:lnTo>
                <a:lnTo>
                  <a:pt x="67734" y="16933"/>
                </a:lnTo>
                <a:lnTo>
                  <a:pt x="76200" y="16933"/>
                </a:lnTo>
                <a:lnTo>
                  <a:pt x="84667" y="8466"/>
                </a:lnTo>
                <a:lnTo>
                  <a:pt x="84667" y="8466"/>
                </a:lnTo>
                <a:lnTo>
                  <a:pt x="93134" y="0"/>
                </a:lnTo>
                <a:lnTo>
                  <a:pt x="101600" y="0"/>
                </a:lnTo>
                <a:lnTo>
                  <a:pt x="110067" y="0"/>
                </a:lnTo>
                <a:lnTo>
                  <a:pt x="118534" y="0"/>
                </a:lnTo>
                <a:lnTo>
                  <a:pt x="135467" y="0"/>
                </a:lnTo>
                <a:lnTo>
                  <a:pt x="152400" y="0"/>
                </a:lnTo>
                <a:lnTo>
                  <a:pt x="160867" y="8466"/>
                </a:lnTo>
                <a:lnTo>
                  <a:pt x="177800" y="16933"/>
                </a:lnTo>
                <a:lnTo>
                  <a:pt x="194734" y="33866"/>
                </a:lnTo>
                <a:lnTo>
                  <a:pt x="211667" y="50800"/>
                </a:lnTo>
                <a:lnTo>
                  <a:pt x="220134" y="59266"/>
                </a:lnTo>
                <a:lnTo>
                  <a:pt x="228600" y="76200"/>
                </a:lnTo>
                <a:lnTo>
                  <a:pt x="228600" y="93133"/>
                </a:lnTo>
                <a:lnTo>
                  <a:pt x="237067" y="110066"/>
                </a:lnTo>
                <a:lnTo>
                  <a:pt x="237067" y="127000"/>
                </a:lnTo>
                <a:lnTo>
                  <a:pt x="237067" y="143933"/>
                </a:lnTo>
                <a:lnTo>
                  <a:pt x="228600" y="169333"/>
                </a:lnTo>
                <a:lnTo>
                  <a:pt x="220134" y="186266"/>
                </a:lnTo>
                <a:lnTo>
                  <a:pt x="211667" y="203200"/>
                </a:lnTo>
                <a:lnTo>
                  <a:pt x="203200" y="220133"/>
                </a:lnTo>
                <a:lnTo>
                  <a:pt x="186267" y="228600"/>
                </a:lnTo>
                <a:lnTo>
                  <a:pt x="169334" y="237066"/>
                </a:lnTo>
                <a:lnTo>
                  <a:pt x="152400" y="245533"/>
                </a:lnTo>
                <a:lnTo>
                  <a:pt x="135467" y="254000"/>
                </a:lnTo>
                <a:lnTo>
                  <a:pt x="110067" y="254000"/>
                </a:lnTo>
                <a:lnTo>
                  <a:pt x="93134" y="254000"/>
                </a:lnTo>
                <a:lnTo>
                  <a:pt x="67734" y="254000"/>
                </a:lnTo>
                <a:lnTo>
                  <a:pt x="50800" y="245533"/>
                </a:lnTo>
                <a:lnTo>
                  <a:pt x="33867" y="245533"/>
                </a:lnTo>
                <a:lnTo>
                  <a:pt x="25400" y="237066"/>
                </a:lnTo>
                <a:lnTo>
                  <a:pt x="8467" y="228600"/>
                </a:lnTo>
                <a:lnTo>
                  <a:pt x="8467" y="220133"/>
                </a:lnTo>
                <a:lnTo>
                  <a:pt x="0" y="211666"/>
                </a:lnTo>
                <a:lnTo>
                  <a:pt x="0" y="203200"/>
                </a:lnTo>
                <a:lnTo>
                  <a:pt x="8467" y="186266"/>
                </a:lnTo>
                <a:lnTo>
                  <a:pt x="16934" y="177800"/>
                </a:lnTo>
                <a:lnTo>
                  <a:pt x="25400" y="169333"/>
                </a:lnTo>
                <a:lnTo>
                  <a:pt x="42334" y="152400"/>
                </a:lnTo>
                <a:lnTo>
                  <a:pt x="59267" y="152400"/>
                </a:lnTo>
                <a:lnTo>
                  <a:pt x="76200" y="143933"/>
                </a:lnTo>
                <a:lnTo>
                  <a:pt x="93134" y="143933"/>
                </a:lnTo>
                <a:lnTo>
                  <a:pt x="118534" y="143933"/>
                </a:lnTo>
                <a:lnTo>
                  <a:pt x="143934" y="152400"/>
                </a:lnTo>
                <a:lnTo>
                  <a:pt x="160867" y="152400"/>
                </a:lnTo>
                <a:lnTo>
                  <a:pt x="177800" y="160866"/>
                </a:lnTo>
                <a:lnTo>
                  <a:pt x="194734" y="177800"/>
                </a:lnTo>
                <a:lnTo>
                  <a:pt x="211667" y="186266"/>
                </a:lnTo>
                <a:lnTo>
                  <a:pt x="220134" y="194733"/>
                </a:lnTo>
                <a:lnTo>
                  <a:pt x="228600" y="211666"/>
                </a:lnTo>
                <a:lnTo>
                  <a:pt x="245534" y="220133"/>
                </a:lnTo>
                <a:lnTo>
                  <a:pt x="254000" y="228600"/>
                </a:lnTo>
                <a:lnTo>
                  <a:pt x="254000" y="237066"/>
                </a:lnTo>
                <a:lnTo>
                  <a:pt x="262467" y="245533"/>
                </a:lnTo>
                <a:lnTo>
                  <a:pt x="270934" y="245533"/>
                </a:lnTo>
                <a:lnTo>
                  <a:pt x="270934" y="245533"/>
                </a:lnTo>
                <a:lnTo>
                  <a:pt x="279400" y="245533"/>
                </a:lnTo>
                <a:lnTo>
                  <a:pt x="279400" y="245533"/>
                </a:lnTo>
                <a:lnTo>
                  <a:pt x="279400" y="228600"/>
                </a:lnTo>
                <a:lnTo>
                  <a:pt x="279400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6" name="Freeform 10295"/>
          <p:cNvSpPr/>
          <p:nvPr/>
        </p:nvSpPr>
        <p:spPr>
          <a:xfrm>
            <a:off x="3716867" y="5342467"/>
            <a:ext cx="16934" cy="160867"/>
          </a:xfrm>
          <a:custGeom>
            <a:avLst/>
            <a:gdLst/>
            <a:ahLst/>
            <a:cxnLst/>
            <a:rect l="0" t="0" r="0" b="0"/>
            <a:pathLst>
              <a:path w="16934" h="1608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6"/>
                </a:lnTo>
                <a:lnTo>
                  <a:pt x="8466" y="50800"/>
                </a:lnTo>
                <a:lnTo>
                  <a:pt x="8466" y="59266"/>
                </a:lnTo>
                <a:lnTo>
                  <a:pt x="8466" y="76200"/>
                </a:lnTo>
                <a:lnTo>
                  <a:pt x="8466" y="93133"/>
                </a:lnTo>
                <a:lnTo>
                  <a:pt x="8466" y="110066"/>
                </a:lnTo>
                <a:lnTo>
                  <a:pt x="8466" y="127000"/>
                </a:lnTo>
                <a:lnTo>
                  <a:pt x="8466" y="135466"/>
                </a:lnTo>
                <a:lnTo>
                  <a:pt x="8466" y="152400"/>
                </a:lnTo>
                <a:lnTo>
                  <a:pt x="8466" y="160866"/>
                </a:lnTo>
                <a:lnTo>
                  <a:pt x="8466" y="160866"/>
                </a:lnTo>
                <a:lnTo>
                  <a:pt x="16933" y="160866"/>
                </a:lnTo>
                <a:lnTo>
                  <a:pt x="16933" y="160866"/>
                </a:lnTo>
                <a:lnTo>
                  <a:pt x="16933" y="160866"/>
                </a:lnTo>
                <a:lnTo>
                  <a:pt x="16933" y="160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7" name="Freeform 10296"/>
          <p:cNvSpPr/>
          <p:nvPr/>
        </p:nvSpPr>
        <p:spPr>
          <a:xfrm>
            <a:off x="3852333" y="5350933"/>
            <a:ext cx="42335" cy="194735"/>
          </a:xfrm>
          <a:custGeom>
            <a:avLst/>
            <a:gdLst/>
            <a:ahLst/>
            <a:cxnLst/>
            <a:rect l="0" t="0" r="0" b="0"/>
            <a:pathLst>
              <a:path w="42335" h="194735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16934" y="8467"/>
                </a:lnTo>
                <a:lnTo>
                  <a:pt x="16934" y="25400"/>
                </a:lnTo>
                <a:lnTo>
                  <a:pt x="25400" y="33867"/>
                </a:lnTo>
                <a:lnTo>
                  <a:pt x="25400" y="50800"/>
                </a:lnTo>
                <a:lnTo>
                  <a:pt x="25400" y="67734"/>
                </a:lnTo>
                <a:lnTo>
                  <a:pt x="33867" y="93134"/>
                </a:lnTo>
                <a:lnTo>
                  <a:pt x="33867" y="110067"/>
                </a:lnTo>
                <a:lnTo>
                  <a:pt x="33867" y="135467"/>
                </a:lnTo>
                <a:lnTo>
                  <a:pt x="42334" y="152400"/>
                </a:lnTo>
                <a:lnTo>
                  <a:pt x="42334" y="169334"/>
                </a:lnTo>
                <a:lnTo>
                  <a:pt x="42334" y="177800"/>
                </a:lnTo>
                <a:lnTo>
                  <a:pt x="33867" y="186267"/>
                </a:lnTo>
                <a:lnTo>
                  <a:pt x="33867" y="194734"/>
                </a:lnTo>
                <a:lnTo>
                  <a:pt x="33867" y="194734"/>
                </a:lnTo>
                <a:lnTo>
                  <a:pt x="25400" y="194734"/>
                </a:lnTo>
                <a:lnTo>
                  <a:pt x="25400" y="194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8" name="Freeform 10297"/>
          <p:cNvSpPr/>
          <p:nvPr/>
        </p:nvSpPr>
        <p:spPr>
          <a:xfrm>
            <a:off x="3632200" y="5232400"/>
            <a:ext cx="313268" cy="101601"/>
          </a:xfrm>
          <a:custGeom>
            <a:avLst/>
            <a:gdLst/>
            <a:ahLst/>
            <a:cxnLst/>
            <a:rect l="0" t="0" r="0" b="0"/>
            <a:pathLst>
              <a:path w="313268" h="101601">
                <a:moveTo>
                  <a:pt x="0" y="101600"/>
                </a:moveTo>
                <a:lnTo>
                  <a:pt x="0" y="101600"/>
                </a:lnTo>
                <a:lnTo>
                  <a:pt x="0" y="101600"/>
                </a:lnTo>
                <a:lnTo>
                  <a:pt x="0" y="101600"/>
                </a:lnTo>
                <a:lnTo>
                  <a:pt x="8467" y="93133"/>
                </a:lnTo>
                <a:lnTo>
                  <a:pt x="16933" y="84667"/>
                </a:lnTo>
                <a:lnTo>
                  <a:pt x="25400" y="76200"/>
                </a:lnTo>
                <a:lnTo>
                  <a:pt x="33867" y="67733"/>
                </a:lnTo>
                <a:lnTo>
                  <a:pt x="42333" y="59267"/>
                </a:lnTo>
                <a:lnTo>
                  <a:pt x="59267" y="50800"/>
                </a:lnTo>
                <a:lnTo>
                  <a:pt x="67733" y="42333"/>
                </a:lnTo>
                <a:lnTo>
                  <a:pt x="84667" y="33867"/>
                </a:lnTo>
                <a:lnTo>
                  <a:pt x="93133" y="25400"/>
                </a:lnTo>
                <a:lnTo>
                  <a:pt x="110067" y="16933"/>
                </a:lnTo>
                <a:lnTo>
                  <a:pt x="118533" y="8467"/>
                </a:lnTo>
                <a:lnTo>
                  <a:pt x="127000" y="8467"/>
                </a:lnTo>
                <a:lnTo>
                  <a:pt x="135467" y="0"/>
                </a:lnTo>
                <a:lnTo>
                  <a:pt x="143933" y="0"/>
                </a:lnTo>
                <a:lnTo>
                  <a:pt x="143933" y="0"/>
                </a:lnTo>
                <a:lnTo>
                  <a:pt x="152400" y="0"/>
                </a:lnTo>
                <a:lnTo>
                  <a:pt x="152400" y="8467"/>
                </a:lnTo>
                <a:lnTo>
                  <a:pt x="160867" y="8467"/>
                </a:lnTo>
                <a:lnTo>
                  <a:pt x="169333" y="16933"/>
                </a:lnTo>
                <a:lnTo>
                  <a:pt x="177800" y="33867"/>
                </a:lnTo>
                <a:lnTo>
                  <a:pt x="186267" y="42333"/>
                </a:lnTo>
                <a:lnTo>
                  <a:pt x="194733" y="59267"/>
                </a:lnTo>
                <a:lnTo>
                  <a:pt x="203200" y="67733"/>
                </a:lnTo>
                <a:lnTo>
                  <a:pt x="220133" y="76200"/>
                </a:lnTo>
                <a:lnTo>
                  <a:pt x="228600" y="84667"/>
                </a:lnTo>
                <a:lnTo>
                  <a:pt x="245533" y="93133"/>
                </a:lnTo>
                <a:lnTo>
                  <a:pt x="254000" y="93133"/>
                </a:lnTo>
                <a:lnTo>
                  <a:pt x="270933" y="101600"/>
                </a:lnTo>
                <a:lnTo>
                  <a:pt x="279400" y="93133"/>
                </a:lnTo>
                <a:lnTo>
                  <a:pt x="287867" y="93133"/>
                </a:lnTo>
                <a:lnTo>
                  <a:pt x="296333" y="93133"/>
                </a:lnTo>
                <a:lnTo>
                  <a:pt x="304800" y="84667"/>
                </a:lnTo>
                <a:lnTo>
                  <a:pt x="313267" y="76200"/>
                </a:lnTo>
                <a:lnTo>
                  <a:pt x="313267" y="76200"/>
                </a:lnTo>
                <a:lnTo>
                  <a:pt x="313267" y="67733"/>
                </a:lnTo>
                <a:lnTo>
                  <a:pt x="313267" y="67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9" name="Freeform 10298"/>
          <p:cNvSpPr/>
          <p:nvPr/>
        </p:nvSpPr>
        <p:spPr>
          <a:xfrm>
            <a:off x="4055533" y="5249333"/>
            <a:ext cx="194735" cy="245535"/>
          </a:xfrm>
          <a:custGeom>
            <a:avLst/>
            <a:gdLst/>
            <a:ahLst/>
            <a:cxnLst/>
            <a:rect l="0" t="0" r="0" b="0"/>
            <a:pathLst>
              <a:path w="194735" h="245535">
                <a:moveTo>
                  <a:pt x="8467" y="84667"/>
                </a:moveTo>
                <a:lnTo>
                  <a:pt x="8467" y="84667"/>
                </a:lnTo>
                <a:lnTo>
                  <a:pt x="8467" y="93134"/>
                </a:lnTo>
                <a:lnTo>
                  <a:pt x="0" y="101600"/>
                </a:lnTo>
                <a:lnTo>
                  <a:pt x="8467" y="118534"/>
                </a:lnTo>
                <a:lnTo>
                  <a:pt x="8467" y="127000"/>
                </a:lnTo>
                <a:lnTo>
                  <a:pt x="8467" y="143934"/>
                </a:lnTo>
                <a:lnTo>
                  <a:pt x="16934" y="160867"/>
                </a:lnTo>
                <a:lnTo>
                  <a:pt x="16934" y="169334"/>
                </a:lnTo>
                <a:lnTo>
                  <a:pt x="25400" y="186267"/>
                </a:lnTo>
                <a:lnTo>
                  <a:pt x="33867" y="203200"/>
                </a:lnTo>
                <a:lnTo>
                  <a:pt x="33867" y="220134"/>
                </a:lnTo>
                <a:lnTo>
                  <a:pt x="33867" y="228600"/>
                </a:lnTo>
                <a:lnTo>
                  <a:pt x="42334" y="237067"/>
                </a:lnTo>
                <a:lnTo>
                  <a:pt x="42334" y="245534"/>
                </a:lnTo>
                <a:lnTo>
                  <a:pt x="42334" y="245534"/>
                </a:lnTo>
                <a:lnTo>
                  <a:pt x="42334" y="245534"/>
                </a:lnTo>
                <a:lnTo>
                  <a:pt x="42334" y="245534"/>
                </a:lnTo>
                <a:lnTo>
                  <a:pt x="42334" y="245534"/>
                </a:lnTo>
                <a:lnTo>
                  <a:pt x="42334" y="237067"/>
                </a:lnTo>
                <a:lnTo>
                  <a:pt x="42334" y="220134"/>
                </a:lnTo>
                <a:lnTo>
                  <a:pt x="33867" y="211667"/>
                </a:lnTo>
                <a:lnTo>
                  <a:pt x="33867" y="203200"/>
                </a:lnTo>
                <a:lnTo>
                  <a:pt x="33867" y="186267"/>
                </a:lnTo>
                <a:lnTo>
                  <a:pt x="33867" y="169334"/>
                </a:lnTo>
                <a:lnTo>
                  <a:pt x="25400" y="143934"/>
                </a:lnTo>
                <a:lnTo>
                  <a:pt x="25400" y="127000"/>
                </a:lnTo>
                <a:lnTo>
                  <a:pt x="16934" y="110067"/>
                </a:lnTo>
                <a:lnTo>
                  <a:pt x="16934" y="84667"/>
                </a:lnTo>
                <a:lnTo>
                  <a:pt x="16934" y="67734"/>
                </a:lnTo>
                <a:lnTo>
                  <a:pt x="25400" y="50800"/>
                </a:lnTo>
                <a:lnTo>
                  <a:pt x="25400" y="33867"/>
                </a:lnTo>
                <a:lnTo>
                  <a:pt x="33867" y="25400"/>
                </a:lnTo>
                <a:lnTo>
                  <a:pt x="42334" y="8467"/>
                </a:lnTo>
                <a:lnTo>
                  <a:pt x="50800" y="8467"/>
                </a:lnTo>
                <a:lnTo>
                  <a:pt x="59267" y="0"/>
                </a:lnTo>
                <a:lnTo>
                  <a:pt x="76200" y="0"/>
                </a:lnTo>
                <a:lnTo>
                  <a:pt x="93134" y="0"/>
                </a:lnTo>
                <a:lnTo>
                  <a:pt x="110067" y="0"/>
                </a:lnTo>
                <a:lnTo>
                  <a:pt x="127000" y="8467"/>
                </a:lnTo>
                <a:lnTo>
                  <a:pt x="143934" y="16934"/>
                </a:lnTo>
                <a:lnTo>
                  <a:pt x="160867" y="25400"/>
                </a:lnTo>
                <a:lnTo>
                  <a:pt x="169334" y="25400"/>
                </a:lnTo>
                <a:lnTo>
                  <a:pt x="177800" y="33867"/>
                </a:lnTo>
                <a:lnTo>
                  <a:pt x="194734" y="33867"/>
                </a:lnTo>
                <a:lnTo>
                  <a:pt x="194734" y="42334"/>
                </a:lnTo>
                <a:lnTo>
                  <a:pt x="194734" y="42334"/>
                </a:lnTo>
                <a:lnTo>
                  <a:pt x="194734" y="33867"/>
                </a:lnTo>
                <a:lnTo>
                  <a:pt x="194734" y="33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0" name="Freeform 10299"/>
          <p:cNvSpPr/>
          <p:nvPr/>
        </p:nvSpPr>
        <p:spPr>
          <a:xfrm>
            <a:off x="2455333" y="5740400"/>
            <a:ext cx="16935" cy="381001"/>
          </a:xfrm>
          <a:custGeom>
            <a:avLst/>
            <a:gdLst/>
            <a:ahLst/>
            <a:cxnLst/>
            <a:rect l="0" t="0" r="0" b="0"/>
            <a:pathLst>
              <a:path w="16935" h="3810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84667"/>
                </a:lnTo>
                <a:lnTo>
                  <a:pt x="8467" y="101600"/>
                </a:lnTo>
                <a:lnTo>
                  <a:pt x="8467" y="118533"/>
                </a:lnTo>
                <a:lnTo>
                  <a:pt x="8467" y="135467"/>
                </a:lnTo>
                <a:lnTo>
                  <a:pt x="8467" y="160867"/>
                </a:lnTo>
                <a:lnTo>
                  <a:pt x="8467" y="177800"/>
                </a:lnTo>
                <a:lnTo>
                  <a:pt x="8467" y="203200"/>
                </a:lnTo>
                <a:lnTo>
                  <a:pt x="8467" y="237067"/>
                </a:lnTo>
                <a:lnTo>
                  <a:pt x="16934" y="254000"/>
                </a:lnTo>
                <a:lnTo>
                  <a:pt x="16934" y="279400"/>
                </a:lnTo>
                <a:lnTo>
                  <a:pt x="16934" y="304800"/>
                </a:lnTo>
                <a:lnTo>
                  <a:pt x="16934" y="321733"/>
                </a:lnTo>
                <a:lnTo>
                  <a:pt x="16934" y="338667"/>
                </a:lnTo>
                <a:lnTo>
                  <a:pt x="16934" y="355600"/>
                </a:lnTo>
                <a:lnTo>
                  <a:pt x="16934" y="372533"/>
                </a:lnTo>
                <a:lnTo>
                  <a:pt x="16934" y="372533"/>
                </a:lnTo>
                <a:lnTo>
                  <a:pt x="16934" y="372533"/>
                </a:lnTo>
                <a:lnTo>
                  <a:pt x="16934" y="381000"/>
                </a:lnTo>
                <a:lnTo>
                  <a:pt x="16934" y="381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1" name="Freeform 10300"/>
          <p:cNvSpPr/>
          <p:nvPr/>
        </p:nvSpPr>
        <p:spPr>
          <a:xfrm>
            <a:off x="2573867" y="5757333"/>
            <a:ext cx="245534" cy="262468"/>
          </a:xfrm>
          <a:custGeom>
            <a:avLst/>
            <a:gdLst/>
            <a:ahLst/>
            <a:cxnLst/>
            <a:rect l="0" t="0" r="0" b="0"/>
            <a:pathLst>
              <a:path w="245534" h="262468">
                <a:moveTo>
                  <a:pt x="0" y="25400"/>
                </a:moveTo>
                <a:lnTo>
                  <a:pt x="8466" y="25400"/>
                </a:lnTo>
                <a:lnTo>
                  <a:pt x="8466" y="25400"/>
                </a:lnTo>
                <a:lnTo>
                  <a:pt x="8466" y="16934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76200" y="0"/>
                </a:lnTo>
                <a:lnTo>
                  <a:pt x="93133" y="8467"/>
                </a:lnTo>
                <a:lnTo>
                  <a:pt x="101600" y="16934"/>
                </a:lnTo>
                <a:lnTo>
                  <a:pt x="118533" y="25400"/>
                </a:lnTo>
                <a:lnTo>
                  <a:pt x="127000" y="42334"/>
                </a:lnTo>
                <a:lnTo>
                  <a:pt x="135466" y="50800"/>
                </a:lnTo>
                <a:lnTo>
                  <a:pt x="135466" y="67734"/>
                </a:lnTo>
                <a:lnTo>
                  <a:pt x="135466" y="76200"/>
                </a:lnTo>
                <a:lnTo>
                  <a:pt x="135466" y="84667"/>
                </a:lnTo>
                <a:lnTo>
                  <a:pt x="135466" y="93134"/>
                </a:lnTo>
                <a:lnTo>
                  <a:pt x="127000" y="101600"/>
                </a:lnTo>
                <a:lnTo>
                  <a:pt x="118533" y="101600"/>
                </a:lnTo>
                <a:lnTo>
                  <a:pt x="110066" y="101600"/>
                </a:lnTo>
                <a:lnTo>
                  <a:pt x="101600" y="110067"/>
                </a:lnTo>
                <a:lnTo>
                  <a:pt x="84666" y="110067"/>
                </a:lnTo>
                <a:lnTo>
                  <a:pt x="76200" y="110067"/>
                </a:lnTo>
                <a:lnTo>
                  <a:pt x="67733" y="101600"/>
                </a:lnTo>
                <a:lnTo>
                  <a:pt x="67733" y="101600"/>
                </a:lnTo>
                <a:lnTo>
                  <a:pt x="67733" y="101600"/>
                </a:lnTo>
                <a:lnTo>
                  <a:pt x="67733" y="101600"/>
                </a:lnTo>
                <a:lnTo>
                  <a:pt x="67733" y="101600"/>
                </a:lnTo>
                <a:lnTo>
                  <a:pt x="67733" y="101600"/>
                </a:lnTo>
                <a:lnTo>
                  <a:pt x="76200" y="101600"/>
                </a:lnTo>
                <a:lnTo>
                  <a:pt x="84666" y="101600"/>
                </a:lnTo>
                <a:lnTo>
                  <a:pt x="93133" y="110067"/>
                </a:lnTo>
                <a:lnTo>
                  <a:pt x="110066" y="110067"/>
                </a:lnTo>
                <a:lnTo>
                  <a:pt x="118533" y="110067"/>
                </a:lnTo>
                <a:lnTo>
                  <a:pt x="135466" y="118534"/>
                </a:lnTo>
                <a:lnTo>
                  <a:pt x="152400" y="127000"/>
                </a:lnTo>
                <a:lnTo>
                  <a:pt x="160866" y="127000"/>
                </a:lnTo>
                <a:lnTo>
                  <a:pt x="177800" y="135467"/>
                </a:lnTo>
                <a:lnTo>
                  <a:pt x="194733" y="143934"/>
                </a:lnTo>
                <a:lnTo>
                  <a:pt x="211666" y="160867"/>
                </a:lnTo>
                <a:lnTo>
                  <a:pt x="220133" y="169334"/>
                </a:lnTo>
                <a:lnTo>
                  <a:pt x="228600" y="177800"/>
                </a:lnTo>
                <a:lnTo>
                  <a:pt x="237066" y="186267"/>
                </a:lnTo>
                <a:lnTo>
                  <a:pt x="245533" y="194734"/>
                </a:lnTo>
                <a:lnTo>
                  <a:pt x="245533" y="203200"/>
                </a:lnTo>
                <a:lnTo>
                  <a:pt x="245533" y="211667"/>
                </a:lnTo>
                <a:lnTo>
                  <a:pt x="237066" y="220134"/>
                </a:lnTo>
                <a:lnTo>
                  <a:pt x="237066" y="228600"/>
                </a:lnTo>
                <a:lnTo>
                  <a:pt x="228600" y="237067"/>
                </a:lnTo>
                <a:lnTo>
                  <a:pt x="220133" y="245534"/>
                </a:lnTo>
                <a:lnTo>
                  <a:pt x="211666" y="254000"/>
                </a:lnTo>
                <a:lnTo>
                  <a:pt x="194733" y="254000"/>
                </a:lnTo>
                <a:lnTo>
                  <a:pt x="177800" y="262467"/>
                </a:lnTo>
                <a:lnTo>
                  <a:pt x="169333" y="262467"/>
                </a:lnTo>
                <a:lnTo>
                  <a:pt x="152400" y="262467"/>
                </a:lnTo>
                <a:lnTo>
                  <a:pt x="135466" y="262467"/>
                </a:lnTo>
                <a:lnTo>
                  <a:pt x="127000" y="262467"/>
                </a:lnTo>
                <a:lnTo>
                  <a:pt x="118533" y="262467"/>
                </a:lnTo>
                <a:lnTo>
                  <a:pt x="101600" y="262467"/>
                </a:lnTo>
                <a:lnTo>
                  <a:pt x="93133" y="262467"/>
                </a:lnTo>
                <a:lnTo>
                  <a:pt x="93133" y="254000"/>
                </a:lnTo>
                <a:lnTo>
                  <a:pt x="84666" y="245534"/>
                </a:lnTo>
                <a:lnTo>
                  <a:pt x="84666" y="245534"/>
                </a:lnTo>
                <a:lnTo>
                  <a:pt x="84666" y="245534"/>
                </a:lnTo>
                <a:lnTo>
                  <a:pt x="84666" y="237067"/>
                </a:lnTo>
                <a:lnTo>
                  <a:pt x="84666" y="237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2" name="Freeform 10301"/>
          <p:cNvSpPr/>
          <p:nvPr/>
        </p:nvSpPr>
        <p:spPr>
          <a:xfrm>
            <a:off x="2895600" y="5782733"/>
            <a:ext cx="160868" cy="321735"/>
          </a:xfrm>
          <a:custGeom>
            <a:avLst/>
            <a:gdLst/>
            <a:ahLst/>
            <a:cxnLst/>
            <a:rect l="0" t="0" r="0" b="0"/>
            <a:pathLst>
              <a:path w="160868" h="321735">
                <a:moveTo>
                  <a:pt x="33867" y="76200"/>
                </a:moveTo>
                <a:lnTo>
                  <a:pt x="33867" y="76200"/>
                </a:lnTo>
                <a:lnTo>
                  <a:pt x="33867" y="76200"/>
                </a:lnTo>
                <a:lnTo>
                  <a:pt x="33867" y="76200"/>
                </a:lnTo>
                <a:lnTo>
                  <a:pt x="33867" y="76200"/>
                </a:lnTo>
                <a:lnTo>
                  <a:pt x="33867" y="76200"/>
                </a:lnTo>
                <a:lnTo>
                  <a:pt x="33867" y="76200"/>
                </a:lnTo>
                <a:lnTo>
                  <a:pt x="33867" y="76200"/>
                </a:lnTo>
                <a:lnTo>
                  <a:pt x="33867" y="84667"/>
                </a:lnTo>
                <a:lnTo>
                  <a:pt x="33867" y="84667"/>
                </a:lnTo>
                <a:lnTo>
                  <a:pt x="25400" y="93134"/>
                </a:lnTo>
                <a:lnTo>
                  <a:pt x="25400" y="110067"/>
                </a:lnTo>
                <a:lnTo>
                  <a:pt x="16933" y="118534"/>
                </a:lnTo>
                <a:lnTo>
                  <a:pt x="16933" y="127000"/>
                </a:lnTo>
                <a:lnTo>
                  <a:pt x="8467" y="143934"/>
                </a:lnTo>
                <a:lnTo>
                  <a:pt x="8467" y="160867"/>
                </a:lnTo>
                <a:lnTo>
                  <a:pt x="0" y="177800"/>
                </a:lnTo>
                <a:lnTo>
                  <a:pt x="0" y="194734"/>
                </a:lnTo>
                <a:lnTo>
                  <a:pt x="0" y="211667"/>
                </a:lnTo>
                <a:lnTo>
                  <a:pt x="0" y="220134"/>
                </a:lnTo>
                <a:lnTo>
                  <a:pt x="8467" y="237067"/>
                </a:lnTo>
                <a:lnTo>
                  <a:pt x="16933" y="254000"/>
                </a:lnTo>
                <a:lnTo>
                  <a:pt x="25400" y="270934"/>
                </a:lnTo>
                <a:lnTo>
                  <a:pt x="33867" y="287867"/>
                </a:lnTo>
                <a:lnTo>
                  <a:pt x="50800" y="296334"/>
                </a:lnTo>
                <a:lnTo>
                  <a:pt x="59267" y="313267"/>
                </a:lnTo>
                <a:lnTo>
                  <a:pt x="76200" y="313267"/>
                </a:lnTo>
                <a:lnTo>
                  <a:pt x="93133" y="321734"/>
                </a:lnTo>
                <a:lnTo>
                  <a:pt x="101600" y="321734"/>
                </a:lnTo>
                <a:lnTo>
                  <a:pt x="118533" y="321734"/>
                </a:lnTo>
                <a:lnTo>
                  <a:pt x="127000" y="313267"/>
                </a:lnTo>
                <a:lnTo>
                  <a:pt x="135467" y="313267"/>
                </a:lnTo>
                <a:lnTo>
                  <a:pt x="143933" y="296334"/>
                </a:lnTo>
                <a:lnTo>
                  <a:pt x="152400" y="287867"/>
                </a:lnTo>
                <a:lnTo>
                  <a:pt x="152400" y="270934"/>
                </a:lnTo>
                <a:lnTo>
                  <a:pt x="160867" y="254000"/>
                </a:lnTo>
                <a:lnTo>
                  <a:pt x="160867" y="237067"/>
                </a:lnTo>
                <a:lnTo>
                  <a:pt x="160867" y="211667"/>
                </a:lnTo>
                <a:lnTo>
                  <a:pt x="152400" y="194734"/>
                </a:lnTo>
                <a:lnTo>
                  <a:pt x="152400" y="169334"/>
                </a:lnTo>
                <a:lnTo>
                  <a:pt x="152400" y="152400"/>
                </a:lnTo>
                <a:lnTo>
                  <a:pt x="143933" y="127000"/>
                </a:lnTo>
                <a:lnTo>
                  <a:pt x="135467" y="110067"/>
                </a:lnTo>
                <a:lnTo>
                  <a:pt x="127000" y="93134"/>
                </a:lnTo>
                <a:lnTo>
                  <a:pt x="118533" y="76200"/>
                </a:lnTo>
                <a:lnTo>
                  <a:pt x="110067" y="59267"/>
                </a:lnTo>
                <a:lnTo>
                  <a:pt x="101600" y="42334"/>
                </a:lnTo>
                <a:lnTo>
                  <a:pt x="84667" y="33867"/>
                </a:lnTo>
                <a:lnTo>
                  <a:pt x="76200" y="25400"/>
                </a:lnTo>
                <a:lnTo>
                  <a:pt x="67733" y="16934"/>
                </a:lnTo>
                <a:lnTo>
                  <a:pt x="59267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42333" y="0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3" name="Freeform 10302"/>
          <p:cNvSpPr/>
          <p:nvPr/>
        </p:nvSpPr>
        <p:spPr>
          <a:xfrm>
            <a:off x="3191933" y="5909733"/>
            <a:ext cx="118535" cy="16935"/>
          </a:xfrm>
          <a:custGeom>
            <a:avLst/>
            <a:gdLst/>
            <a:ahLst/>
            <a:cxnLst/>
            <a:rect l="0" t="0" r="0" b="0"/>
            <a:pathLst>
              <a:path w="118535" h="16935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33867" y="0"/>
                </a:lnTo>
                <a:lnTo>
                  <a:pt x="42334" y="0"/>
                </a:lnTo>
                <a:lnTo>
                  <a:pt x="59267" y="0"/>
                </a:lnTo>
                <a:lnTo>
                  <a:pt x="76200" y="8467"/>
                </a:lnTo>
                <a:lnTo>
                  <a:pt x="84667" y="8467"/>
                </a:lnTo>
                <a:lnTo>
                  <a:pt x="101600" y="16934"/>
                </a:lnTo>
                <a:lnTo>
                  <a:pt x="110067" y="16934"/>
                </a:lnTo>
                <a:lnTo>
                  <a:pt x="110067" y="16934"/>
                </a:lnTo>
                <a:lnTo>
                  <a:pt x="118534" y="16934"/>
                </a:lnTo>
                <a:lnTo>
                  <a:pt x="118534" y="16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4" name="Freeform 10303"/>
          <p:cNvSpPr/>
          <p:nvPr/>
        </p:nvSpPr>
        <p:spPr>
          <a:xfrm>
            <a:off x="3208867" y="5994400"/>
            <a:ext cx="118534" cy="33868"/>
          </a:xfrm>
          <a:custGeom>
            <a:avLst/>
            <a:gdLst/>
            <a:ahLst/>
            <a:cxnLst/>
            <a:rect l="0" t="0" r="0" b="0"/>
            <a:pathLst>
              <a:path w="118534" h="33868">
                <a:moveTo>
                  <a:pt x="8466" y="0"/>
                </a:moveTo>
                <a:lnTo>
                  <a:pt x="8466" y="0"/>
                </a:lnTo>
                <a:lnTo>
                  <a:pt x="0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16933" y="16933"/>
                </a:lnTo>
                <a:lnTo>
                  <a:pt x="33866" y="25400"/>
                </a:lnTo>
                <a:lnTo>
                  <a:pt x="42333" y="25400"/>
                </a:lnTo>
                <a:lnTo>
                  <a:pt x="67733" y="33867"/>
                </a:lnTo>
                <a:lnTo>
                  <a:pt x="84666" y="33867"/>
                </a:lnTo>
                <a:lnTo>
                  <a:pt x="101600" y="33867"/>
                </a:lnTo>
                <a:lnTo>
                  <a:pt x="101600" y="33867"/>
                </a:lnTo>
                <a:lnTo>
                  <a:pt x="118533" y="33867"/>
                </a:lnTo>
                <a:lnTo>
                  <a:pt x="118533" y="33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5" name="Freeform 10304"/>
          <p:cNvSpPr/>
          <p:nvPr/>
        </p:nvSpPr>
        <p:spPr>
          <a:xfrm>
            <a:off x="3505200" y="5808133"/>
            <a:ext cx="245534" cy="330201"/>
          </a:xfrm>
          <a:custGeom>
            <a:avLst/>
            <a:gdLst/>
            <a:ahLst/>
            <a:cxnLst/>
            <a:rect l="0" t="0" r="0" b="0"/>
            <a:pathLst>
              <a:path w="245534" h="330201">
                <a:moveTo>
                  <a:pt x="0" y="59267"/>
                </a:moveTo>
                <a:lnTo>
                  <a:pt x="8467" y="59267"/>
                </a:lnTo>
                <a:lnTo>
                  <a:pt x="8467" y="59267"/>
                </a:lnTo>
                <a:lnTo>
                  <a:pt x="8467" y="42334"/>
                </a:lnTo>
                <a:lnTo>
                  <a:pt x="16933" y="33867"/>
                </a:lnTo>
                <a:lnTo>
                  <a:pt x="16933" y="25400"/>
                </a:lnTo>
                <a:lnTo>
                  <a:pt x="25400" y="16934"/>
                </a:lnTo>
                <a:lnTo>
                  <a:pt x="33867" y="8467"/>
                </a:lnTo>
                <a:lnTo>
                  <a:pt x="42333" y="0"/>
                </a:lnTo>
                <a:lnTo>
                  <a:pt x="50800" y="0"/>
                </a:lnTo>
                <a:lnTo>
                  <a:pt x="59267" y="0"/>
                </a:lnTo>
                <a:lnTo>
                  <a:pt x="76200" y="0"/>
                </a:lnTo>
                <a:lnTo>
                  <a:pt x="84667" y="0"/>
                </a:lnTo>
                <a:lnTo>
                  <a:pt x="93133" y="0"/>
                </a:lnTo>
                <a:lnTo>
                  <a:pt x="101600" y="8467"/>
                </a:lnTo>
                <a:lnTo>
                  <a:pt x="110067" y="16934"/>
                </a:lnTo>
                <a:lnTo>
                  <a:pt x="118533" y="25400"/>
                </a:lnTo>
                <a:lnTo>
                  <a:pt x="127000" y="42334"/>
                </a:lnTo>
                <a:lnTo>
                  <a:pt x="127000" y="50800"/>
                </a:lnTo>
                <a:lnTo>
                  <a:pt x="135467" y="67734"/>
                </a:lnTo>
                <a:lnTo>
                  <a:pt x="135467" y="84667"/>
                </a:lnTo>
                <a:lnTo>
                  <a:pt x="143933" y="101600"/>
                </a:lnTo>
                <a:lnTo>
                  <a:pt x="143933" y="118534"/>
                </a:lnTo>
                <a:lnTo>
                  <a:pt x="135467" y="135467"/>
                </a:lnTo>
                <a:lnTo>
                  <a:pt x="135467" y="160867"/>
                </a:lnTo>
                <a:lnTo>
                  <a:pt x="127000" y="177800"/>
                </a:lnTo>
                <a:lnTo>
                  <a:pt x="127000" y="194734"/>
                </a:lnTo>
                <a:lnTo>
                  <a:pt x="118533" y="211667"/>
                </a:lnTo>
                <a:lnTo>
                  <a:pt x="110067" y="228600"/>
                </a:lnTo>
                <a:lnTo>
                  <a:pt x="101600" y="245534"/>
                </a:lnTo>
                <a:lnTo>
                  <a:pt x="93133" y="262467"/>
                </a:lnTo>
                <a:lnTo>
                  <a:pt x="84667" y="270934"/>
                </a:lnTo>
                <a:lnTo>
                  <a:pt x="76200" y="279400"/>
                </a:lnTo>
                <a:lnTo>
                  <a:pt x="67733" y="287867"/>
                </a:lnTo>
                <a:lnTo>
                  <a:pt x="59267" y="287867"/>
                </a:lnTo>
                <a:lnTo>
                  <a:pt x="50800" y="296334"/>
                </a:lnTo>
                <a:lnTo>
                  <a:pt x="42333" y="296334"/>
                </a:lnTo>
                <a:lnTo>
                  <a:pt x="33867" y="287867"/>
                </a:lnTo>
                <a:lnTo>
                  <a:pt x="25400" y="287867"/>
                </a:lnTo>
                <a:lnTo>
                  <a:pt x="16933" y="287867"/>
                </a:lnTo>
                <a:lnTo>
                  <a:pt x="16933" y="279400"/>
                </a:lnTo>
                <a:lnTo>
                  <a:pt x="16933" y="270934"/>
                </a:lnTo>
                <a:lnTo>
                  <a:pt x="8467" y="262467"/>
                </a:lnTo>
                <a:lnTo>
                  <a:pt x="8467" y="254000"/>
                </a:lnTo>
                <a:lnTo>
                  <a:pt x="16933" y="245534"/>
                </a:lnTo>
                <a:lnTo>
                  <a:pt x="16933" y="237067"/>
                </a:lnTo>
                <a:lnTo>
                  <a:pt x="25400" y="228600"/>
                </a:lnTo>
                <a:lnTo>
                  <a:pt x="33867" y="228600"/>
                </a:lnTo>
                <a:lnTo>
                  <a:pt x="42333" y="220134"/>
                </a:lnTo>
                <a:lnTo>
                  <a:pt x="50800" y="211667"/>
                </a:lnTo>
                <a:lnTo>
                  <a:pt x="59267" y="211667"/>
                </a:lnTo>
                <a:lnTo>
                  <a:pt x="67733" y="203200"/>
                </a:lnTo>
                <a:lnTo>
                  <a:pt x="84667" y="203200"/>
                </a:lnTo>
                <a:lnTo>
                  <a:pt x="93133" y="203200"/>
                </a:lnTo>
                <a:lnTo>
                  <a:pt x="110067" y="203200"/>
                </a:lnTo>
                <a:lnTo>
                  <a:pt x="118533" y="203200"/>
                </a:lnTo>
                <a:lnTo>
                  <a:pt x="127000" y="211667"/>
                </a:lnTo>
                <a:lnTo>
                  <a:pt x="143933" y="211667"/>
                </a:lnTo>
                <a:lnTo>
                  <a:pt x="152400" y="220134"/>
                </a:lnTo>
                <a:lnTo>
                  <a:pt x="160867" y="228600"/>
                </a:lnTo>
                <a:lnTo>
                  <a:pt x="177800" y="237067"/>
                </a:lnTo>
                <a:lnTo>
                  <a:pt x="186267" y="245534"/>
                </a:lnTo>
                <a:lnTo>
                  <a:pt x="194733" y="254000"/>
                </a:lnTo>
                <a:lnTo>
                  <a:pt x="203200" y="262467"/>
                </a:lnTo>
                <a:lnTo>
                  <a:pt x="211667" y="270934"/>
                </a:lnTo>
                <a:lnTo>
                  <a:pt x="220133" y="287867"/>
                </a:lnTo>
                <a:lnTo>
                  <a:pt x="228600" y="296334"/>
                </a:lnTo>
                <a:lnTo>
                  <a:pt x="228600" y="304800"/>
                </a:lnTo>
                <a:lnTo>
                  <a:pt x="237067" y="313267"/>
                </a:lnTo>
                <a:lnTo>
                  <a:pt x="237067" y="321734"/>
                </a:lnTo>
                <a:lnTo>
                  <a:pt x="245533" y="321734"/>
                </a:lnTo>
                <a:lnTo>
                  <a:pt x="245533" y="330200"/>
                </a:lnTo>
                <a:lnTo>
                  <a:pt x="245533" y="330200"/>
                </a:lnTo>
                <a:lnTo>
                  <a:pt x="245533" y="330200"/>
                </a:lnTo>
                <a:lnTo>
                  <a:pt x="237067" y="330200"/>
                </a:lnTo>
                <a:lnTo>
                  <a:pt x="237067" y="330200"/>
                </a:lnTo>
                <a:lnTo>
                  <a:pt x="237067" y="321734"/>
                </a:lnTo>
                <a:lnTo>
                  <a:pt x="237067" y="321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6" name="Freeform 10305"/>
          <p:cNvSpPr/>
          <p:nvPr/>
        </p:nvSpPr>
        <p:spPr>
          <a:xfrm>
            <a:off x="3920067" y="5672667"/>
            <a:ext cx="135467" cy="516467"/>
          </a:xfrm>
          <a:custGeom>
            <a:avLst/>
            <a:gdLst/>
            <a:ahLst/>
            <a:cxnLst/>
            <a:rect l="0" t="0" r="0" b="0"/>
            <a:pathLst>
              <a:path w="135467" h="516467">
                <a:moveTo>
                  <a:pt x="135466" y="8466"/>
                </a:moveTo>
                <a:lnTo>
                  <a:pt x="135466" y="8466"/>
                </a:lnTo>
                <a:lnTo>
                  <a:pt x="127000" y="8466"/>
                </a:lnTo>
                <a:lnTo>
                  <a:pt x="127000" y="8466"/>
                </a:lnTo>
                <a:lnTo>
                  <a:pt x="127000" y="8466"/>
                </a:lnTo>
                <a:lnTo>
                  <a:pt x="127000" y="0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8466"/>
                </a:lnTo>
                <a:lnTo>
                  <a:pt x="110066" y="8466"/>
                </a:lnTo>
                <a:lnTo>
                  <a:pt x="101600" y="16933"/>
                </a:lnTo>
                <a:lnTo>
                  <a:pt x="93133" y="33866"/>
                </a:lnTo>
                <a:lnTo>
                  <a:pt x="84666" y="42333"/>
                </a:lnTo>
                <a:lnTo>
                  <a:pt x="76200" y="59266"/>
                </a:lnTo>
                <a:lnTo>
                  <a:pt x="59266" y="67733"/>
                </a:lnTo>
                <a:lnTo>
                  <a:pt x="50800" y="84666"/>
                </a:lnTo>
                <a:lnTo>
                  <a:pt x="42333" y="110066"/>
                </a:lnTo>
                <a:lnTo>
                  <a:pt x="25400" y="127000"/>
                </a:lnTo>
                <a:lnTo>
                  <a:pt x="16933" y="152400"/>
                </a:lnTo>
                <a:lnTo>
                  <a:pt x="8466" y="177800"/>
                </a:lnTo>
                <a:lnTo>
                  <a:pt x="8466" y="203200"/>
                </a:lnTo>
                <a:lnTo>
                  <a:pt x="0" y="228600"/>
                </a:lnTo>
                <a:lnTo>
                  <a:pt x="0" y="254000"/>
                </a:lnTo>
                <a:lnTo>
                  <a:pt x="0" y="279400"/>
                </a:lnTo>
                <a:lnTo>
                  <a:pt x="0" y="313266"/>
                </a:lnTo>
                <a:lnTo>
                  <a:pt x="0" y="338666"/>
                </a:lnTo>
                <a:lnTo>
                  <a:pt x="8466" y="364066"/>
                </a:lnTo>
                <a:lnTo>
                  <a:pt x="16933" y="397933"/>
                </a:lnTo>
                <a:lnTo>
                  <a:pt x="25400" y="423333"/>
                </a:lnTo>
                <a:lnTo>
                  <a:pt x="42333" y="448733"/>
                </a:lnTo>
                <a:lnTo>
                  <a:pt x="50800" y="474133"/>
                </a:lnTo>
                <a:lnTo>
                  <a:pt x="67733" y="491066"/>
                </a:lnTo>
                <a:lnTo>
                  <a:pt x="76200" y="508000"/>
                </a:lnTo>
                <a:lnTo>
                  <a:pt x="84666" y="516466"/>
                </a:lnTo>
                <a:lnTo>
                  <a:pt x="101600" y="516466"/>
                </a:lnTo>
                <a:lnTo>
                  <a:pt x="110066" y="516466"/>
                </a:lnTo>
                <a:lnTo>
                  <a:pt x="110066" y="516466"/>
                </a:lnTo>
                <a:lnTo>
                  <a:pt x="118533" y="516466"/>
                </a:lnTo>
                <a:lnTo>
                  <a:pt x="118533" y="516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7" name="Freeform 10306"/>
          <p:cNvSpPr/>
          <p:nvPr/>
        </p:nvSpPr>
        <p:spPr>
          <a:xfrm>
            <a:off x="4030133" y="5867400"/>
            <a:ext cx="194735" cy="262468"/>
          </a:xfrm>
          <a:custGeom>
            <a:avLst/>
            <a:gdLst/>
            <a:ahLst/>
            <a:cxnLst/>
            <a:rect l="0" t="0" r="0" b="0"/>
            <a:pathLst>
              <a:path w="194735" h="262468">
                <a:moveTo>
                  <a:pt x="0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67734" y="8467"/>
                </a:lnTo>
                <a:lnTo>
                  <a:pt x="76200" y="16933"/>
                </a:lnTo>
                <a:lnTo>
                  <a:pt x="93134" y="25400"/>
                </a:lnTo>
                <a:lnTo>
                  <a:pt x="101600" y="33867"/>
                </a:lnTo>
                <a:lnTo>
                  <a:pt x="110067" y="42333"/>
                </a:lnTo>
                <a:lnTo>
                  <a:pt x="118534" y="50800"/>
                </a:lnTo>
                <a:lnTo>
                  <a:pt x="127000" y="67733"/>
                </a:lnTo>
                <a:lnTo>
                  <a:pt x="127000" y="76200"/>
                </a:lnTo>
                <a:lnTo>
                  <a:pt x="127000" y="93133"/>
                </a:lnTo>
                <a:lnTo>
                  <a:pt x="127000" y="101600"/>
                </a:lnTo>
                <a:lnTo>
                  <a:pt x="118534" y="110067"/>
                </a:lnTo>
                <a:lnTo>
                  <a:pt x="110067" y="118533"/>
                </a:lnTo>
                <a:lnTo>
                  <a:pt x="101600" y="118533"/>
                </a:lnTo>
                <a:lnTo>
                  <a:pt x="93134" y="127000"/>
                </a:lnTo>
                <a:lnTo>
                  <a:pt x="84667" y="127000"/>
                </a:lnTo>
                <a:lnTo>
                  <a:pt x="67734" y="127000"/>
                </a:lnTo>
                <a:lnTo>
                  <a:pt x="59267" y="127000"/>
                </a:lnTo>
                <a:lnTo>
                  <a:pt x="50800" y="127000"/>
                </a:lnTo>
                <a:lnTo>
                  <a:pt x="42334" y="127000"/>
                </a:lnTo>
                <a:lnTo>
                  <a:pt x="42334" y="127000"/>
                </a:lnTo>
                <a:lnTo>
                  <a:pt x="42334" y="127000"/>
                </a:lnTo>
                <a:lnTo>
                  <a:pt x="42334" y="127000"/>
                </a:lnTo>
                <a:lnTo>
                  <a:pt x="42334" y="127000"/>
                </a:lnTo>
                <a:lnTo>
                  <a:pt x="42334" y="127000"/>
                </a:lnTo>
                <a:lnTo>
                  <a:pt x="42334" y="127000"/>
                </a:lnTo>
                <a:lnTo>
                  <a:pt x="50800" y="127000"/>
                </a:lnTo>
                <a:lnTo>
                  <a:pt x="59267" y="127000"/>
                </a:lnTo>
                <a:lnTo>
                  <a:pt x="76200" y="135467"/>
                </a:lnTo>
                <a:lnTo>
                  <a:pt x="84667" y="143933"/>
                </a:lnTo>
                <a:lnTo>
                  <a:pt x="101600" y="152400"/>
                </a:lnTo>
                <a:lnTo>
                  <a:pt x="118534" y="160867"/>
                </a:lnTo>
                <a:lnTo>
                  <a:pt x="135467" y="169333"/>
                </a:lnTo>
                <a:lnTo>
                  <a:pt x="152400" y="186267"/>
                </a:lnTo>
                <a:lnTo>
                  <a:pt x="169334" y="203200"/>
                </a:lnTo>
                <a:lnTo>
                  <a:pt x="177800" y="211667"/>
                </a:lnTo>
                <a:lnTo>
                  <a:pt x="186267" y="228600"/>
                </a:lnTo>
                <a:lnTo>
                  <a:pt x="194734" y="237067"/>
                </a:lnTo>
                <a:lnTo>
                  <a:pt x="194734" y="245533"/>
                </a:lnTo>
                <a:lnTo>
                  <a:pt x="194734" y="245533"/>
                </a:lnTo>
                <a:lnTo>
                  <a:pt x="194734" y="254000"/>
                </a:lnTo>
                <a:lnTo>
                  <a:pt x="186267" y="254000"/>
                </a:lnTo>
                <a:lnTo>
                  <a:pt x="177800" y="262467"/>
                </a:lnTo>
                <a:lnTo>
                  <a:pt x="169334" y="262467"/>
                </a:lnTo>
                <a:lnTo>
                  <a:pt x="160867" y="262467"/>
                </a:lnTo>
                <a:lnTo>
                  <a:pt x="143934" y="254000"/>
                </a:lnTo>
                <a:lnTo>
                  <a:pt x="135467" y="254000"/>
                </a:lnTo>
                <a:lnTo>
                  <a:pt x="118534" y="245533"/>
                </a:lnTo>
                <a:lnTo>
                  <a:pt x="110067" y="245533"/>
                </a:lnTo>
                <a:lnTo>
                  <a:pt x="93134" y="245533"/>
                </a:lnTo>
                <a:lnTo>
                  <a:pt x="84667" y="237067"/>
                </a:lnTo>
                <a:lnTo>
                  <a:pt x="76200" y="228600"/>
                </a:lnTo>
                <a:lnTo>
                  <a:pt x="67734" y="228600"/>
                </a:lnTo>
                <a:lnTo>
                  <a:pt x="67734" y="228600"/>
                </a:lnTo>
                <a:lnTo>
                  <a:pt x="67734" y="220133"/>
                </a:lnTo>
                <a:lnTo>
                  <a:pt x="67734" y="220133"/>
                </a:lnTo>
                <a:lnTo>
                  <a:pt x="67734" y="220133"/>
                </a:lnTo>
                <a:lnTo>
                  <a:pt x="76200" y="211667"/>
                </a:lnTo>
                <a:lnTo>
                  <a:pt x="76200" y="211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8" name="Freeform 10307"/>
          <p:cNvSpPr/>
          <p:nvPr/>
        </p:nvSpPr>
        <p:spPr>
          <a:xfrm>
            <a:off x="4301067" y="6096000"/>
            <a:ext cx="25401" cy="8468"/>
          </a:xfrm>
          <a:custGeom>
            <a:avLst/>
            <a:gdLst/>
            <a:ahLst/>
            <a:cxnLst/>
            <a:rect l="0" t="0" r="0" b="0"/>
            <a:pathLst>
              <a:path w="25401" h="8468">
                <a:moveTo>
                  <a:pt x="8466" y="8467"/>
                </a:moveTo>
                <a:lnTo>
                  <a:pt x="8466" y="8467"/>
                </a:lnTo>
                <a:lnTo>
                  <a:pt x="8466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9" name="Freeform 10308"/>
          <p:cNvSpPr/>
          <p:nvPr/>
        </p:nvSpPr>
        <p:spPr>
          <a:xfrm>
            <a:off x="4411133" y="5858933"/>
            <a:ext cx="25401" cy="211668"/>
          </a:xfrm>
          <a:custGeom>
            <a:avLst/>
            <a:gdLst/>
            <a:ahLst/>
            <a:cxnLst/>
            <a:rect l="0" t="0" r="0" b="0"/>
            <a:pathLst>
              <a:path w="25401" h="211668">
                <a:moveTo>
                  <a:pt x="8467" y="0"/>
                </a:moveTo>
                <a:lnTo>
                  <a:pt x="8467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93134"/>
                </a:lnTo>
                <a:lnTo>
                  <a:pt x="8467" y="110067"/>
                </a:lnTo>
                <a:lnTo>
                  <a:pt x="8467" y="127000"/>
                </a:lnTo>
                <a:lnTo>
                  <a:pt x="8467" y="143934"/>
                </a:lnTo>
                <a:lnTo>
                  <a:pt x="8467" y="160867"/>
                </a:lnTo>
                <a:lnTo>
                  <a:pt x="8467" y="177800"/>
                </a:lnTo>
                <a:lnTo>
                  <a:pt x="8467" y="186267"/>
                </a:lnTo>
                <a:lnTo>
                  <a:pt x="8467" y="194734"/>
                </a:lnTo>
                <a:lnTo>
                  <a:pt x="16934" y="203200"/>
                </a:lnTo>
                <a:lnTo>
                  <a:pt x="16934" y="211667"/>
                </a:lnTo>
                <a:lnTo>
                  <a:pt x="16934" y="211667"/>
                </a:lnTo>
                <a:lnTo>
                  <a:pt x="16934" y="203200"/>
                </a:lnTo>
                <a:lnTo>
                  <a:pt x="16934" y="194734"/>
                </a:lnTo>
                <a:lnTo>
                  <a:pt x="16934" y="194734"/>
                </a:lnTo>
                <a:lnTo>
                  <a:pt x="25400" y="186267"/>
                </a:lnTo>
                <a:lnTo>
                  <a:pt x="25400" y="186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0" name="Freeform 10309"/>
          <p:cNvSpPr/>
          <p:nvPr/>
        </p:nvSpPr>
        <p:spPr>
          <a:xfrm>
            <a:off x="4495800" y="5858933"/>
            <a:ext cx="177801" cy="177801"/>
          </a:xfrm>
          <a:custGeom>
            <a:avLst/>
            <a:gdLst/>
            <a:ahLst/>
            <a:cxnLst/>
            <a:rect l="0" t="0" r="0" b="0"/>
            <a:pathLst>
              <a:path w="177801" h="1778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42334"/>
                </a:lnTo>
                <a:lnTo>
                  <a:pt x="0" y="59267"/>
                </a:lnTo>
                <a:lnTo>
                  <a:pt x="0" y="67734"/>
                </a:lnTo>
                <a:lnTo>
                  <a:pt x="0" y="76200"/>
                </a:lnTo>
                <a:lnTo>
                  <a:pt x="0" y="84667"/>
                </a:lnTo>
                <a:lnTo>
                  <a:pt x="0" y="93134"/>
                </a:lnTo>
                <a:lnTo>
                  <a:pt x="0" y="101600"/>
                </a:lnTo>
                <a:lnTo>
                  <a:pt x="0" y="118534"/>
                </a:lnTo>
                <a:lnTo>
                  <a:pt x="8467" y="118534"/>
                </a:lnTo>
                <a:lnTo>
                  <a:pt x="8467" y="127000"/>
                </a:lnTo>
                <a:lnTo>
                  <a:pt x="25400" y="135467"/>
                </a:lnTo>
                <a:lnTo>
                  <a:pt x="25400" y="143934"/>
                </a:lnTo>
                <a:lnTo>
                  <a:pt x="42333" y="143934"/>
                </a:lnTo>
                <a:lnTo>
                  <a:pt x="50800" y="152400"/>
                </a:lnTo>
                <a:lnTo>
                  <a:pt x="67733" y="152400"/>
                </a:lnTo>
                <a:lnTo>
                  <a:pt x="76200" y="160867"/>
                </a:lnTo>
                <a:lnTo>
                  <a:pt x="93133" y="160867"/>
                </a:lnTo>
                <a:lnTo>
                  <a:pt x="110067" y="160867"/>
                </a:lnTo>
                <a:lnTo>
                  <a:pt x="118533" y="169334"/>
                </a:lnTo>
                <a:lnTo>
                  <a:pt x="135467" y="169334"/>
                </a:lnTo>
                <a:lnTo>
                  <a:pt x="143933" y="169334"/>
                </a:lnTo>
                <a:lnTo>
                  <a:pt x="152400" y="177800"/>
                </a:lnTo>
                <a:lnTo>
                  <a:pt x="160867" y="177800"/>
                </a:lnTo>
                <a:lnTo>
                  <a:pt x="169333" y="169334"/>
                </a:lnTo>
                <a:lnTo>
                  <a:pt x="169333" y="169334"/>
                </a:lnTo>
                <a:lnTo>
                  <a:pt x="169333" y="169334"/>
                </a:lnTo>
                <a:lnTo>
                  <a:pt x="177800" y="160867"/>
                </a:lnTo>
                <a:lnTo>
                  <a:pt x="177800" y="160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1" name="Freeform 10310"/>
          <p:cNvSpPr/>
          <p:nvPr/>
        </p:nvSpPr>
        <p:spPr>
          <a:xfrm>
            <a:off x="4572000" y="5833533"/>
            <a:ext cx="42334" cy="338668"/>
          </a:xfrm>
          <a:custGeom>
            <a:avLst/>
            <a:gdLst/>
            <a:ahLst/>
            <a:cxnLst/>
            <a:rect l="0" t="0" r="0" b="0"/>
            <a:pathLst>
              <a:path w="42334" h="338668">
                <a:moveTo>
                  <a:pt x="16933" y="0"/>
                </a:moveTo>
                <a:lnTo>
                  <a:pt x="16933" y="0"/>
                </a:lnTo>
                <a:lnTo>
                  <a:pt x="8467" y="0"/>
                </a:lnTo>
                <a:lnTo>
                  <a:pt x="8467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33867"/>
                </a:lnTo>
                <a:lnTo>
                  <a:pt x="0" y="42334"/>
                </a:lnTo>
                <a:lnTo>
                  <a:pt x="0" y="59267"/>
                </a:lnTo>
                <a:lnTo>
                  <a:pt x="0" y="76200"/>
                </a:lnTo>
                <a:lnTo>
                  <a:pt x="0" y="93134"/>
                </a:lnTo>
                <a:lnTo>
                  <a:pt x="0" y="118534"/>
                </a:lnTo>
                <a:lnTo>
                  <a:pt x="8467" y="135467"/>
                </a:lnTo>
                <a:lnTo>
                  <a:pt x="8467" y="160867"/>
                </a:lnTo>
                <a:lnTo>
                  <a:pt x="8467" y="186267"/>
                </a:lnTo>
                <a:lnTo>
                  <a:pt x="8467" y="211667"/>
                </a:lnTo>
                <a:lnTo>
                  <a:pt x="16933" y="237067"/>
                </a:lnTo>
                <a:lnTo>
                  <a:pt x="16933" y="262467"/>
                </a:lnTo>
                <a:lnTo>
                  <a:pt x="16933" y="279400"/>
                </a:lnTo>
                <a:lnTo>
                  <a:pt x="25400" y="296334"/>
                </a:lnTo>
                <a:lnTo>
                  <a:pt x="25400" y="313267"/>
                </a:lnTo>
                <a:lnTo>
                  <a:pt x="33867" y="330200"/>
                </a:lnTo>
                <a:lnTo>
                  <a:pt x="33867" y="338667"/>
                </a:lnTo>
                <a:lnTo>
                  <a:pt x="42333" y="338667"/>
                </a:lnTo>
                <a:lnTo>
                  <a:pt x="42333" y="338667"/>
                </a:lnTo>
                <a:lnTo>
                  <a:pt x="42333" y="338667"/>
                </a:lnTo>
                <a:lnTo>
                  <a:pt x="42333" y="330200"/>
                </a:lnTo>
                <a:lnTo>
                  <a:pt x="42333" y="330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2" name="Freeform 10311"/>
          <p:cNvSpPr/>
          <p:nvPr/>
        </p:nvSpPr>
        <p:spPr>
          <a:xfrm>
            <a:off x="4597400" y="5647267"/>
            <a:ext cx="220134" cy="558801"/>
          </a:xfrm>
          <a:custGeom>
            <a:avLst/>
            <a:gdLst/>
            <a:ahLst/>
            <a:cxnLst/>
            <a:rect l="0" t="0" r="0" b="0"/>
            <a:pathLst>
              <a:path w="220134" h="55880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6"/>
                </a:lnTo>
                <a:lnTo>
                  <a:pt x="16933" y="8466"/>
                </a:lnTo>
                <a:lnTo>
                  <a:pt x="33867" y="16933"/>
                </a:lnTo>
                <a:lnTo>
                  <a:pt x="42333" y="25400"/>
                </a:lnTo>
                <a:lnTo>
                  <a:pt x="59267" y="42333"/>
                </a:lnTo>
                <a:lnTo>
                  <a:pt x="76200" y="59266"/>
                </a:lnTo>
                <a:lnTo>
                  <a:pt x="93133" y="84666"/>
                </a:lnTo>
                <a:lnTo>
                  <a:pt x="110067" y="110066"/>
                </a:lnTo>
                <a:lnTo>
                  <a:pt x="127000" y="143933"/>
                </a:lnTo>
                <a:lnTo>
                  <a:pt x="152400" y="169333"/>
                </a:lnTo>
                <a:lnTo>
                  <a:pt x="169333" y="203200"/>
                </a:lnTo>
                <a:lnTo>
                  <a:pt x="177800" y="237066"/>
                </a:lnTo>
                <a:lnTo>
                  <a:pt x="194733" y="279400"/>
                </a:lnTo>
                <a:lnTo>
                  <a:pt x="203200" y="313266"/>
                </a:lnTo>
                <a:lnTo>
                  <a:pt x="211667" y="347133"/>
                </a:lnTo>
                <a:lnTo>
                  <a:pt x="211667" y="381000"/>
                </a:lnTo>
                <a:lnTo>
                  <a:pt x="220133" y="406400"/>
                </a:lnTo>
                <a:lnTo>
                  <a:pt x="211667" y="431800"/>
                </a:lnTo>
                <a:lnTo>
                  <a:pt x="211667" y="457200"/>
                </a:lnTo>
                <a:lnTo>
                  <a:pt x="203200" y="482600"/>
                </a:lnTo>
                <a:lnTo>
                  <a:pt x="194733" y="499533"/>
                </a:lnTo>
                <a:lnTo>
                  <a:pt x="186267" y="516466"/>
                </a:lnTo>
                <a:lnTo>
                  <a:pt x="177800" y="533400"/>
                </a:lnTo>
                <a:lnTo>
                  <a:pt x="169333" y="541866"/>
                </a:lnTo>
                <a:lnTo>
                  <a:pt x="160867" y="550333"/>
                </a:lnTo>
                <a:lnTo>
                  <a:pt x="160867" y="550333"/>
                </a:lnTo>
                <a:lnTo>
                  <a:pt x="152400" y="558800"/>
                </a:lnTo>
                <a:lnTo>
                  <a:pt x="152400" y="558800"/>
                </a:lnTo>
                <a:lnTo>
                  <a:pt x="152400" y="550333"/>
                </a:lnTo>
                <a:lnTo>
                  <a:pt x="152400" y="550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3" name="Freeform 10312"/>
          <p:cNvSpPr/>
          <p:nvPr/>
        </p:nvSpPr>
        <p:spPr>
          <a:xfrm>
            <a:off x="4919133" y="5909733"/>
            <a:ext cx="228601" cy="254001"/>
          </a:xfrm>
          <a:custGeom>
            <a:avLst/>
            <a:gdLst/>
            <a:ahLst/>
            <a:cxnLst/>
            <a:rect l="0" t="0" r="0" b="0"/>
            <a:pathLst>
              <a:path w="228601" h="254001">
                <a:moveTo>
                  <a:pt x="0" y="16934"/>
                </a:move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8467" y="33867"/>
                </a:lnTo>
                <a:lnTo>
                  <a:pt x="8467" y="42334"/>
                </a:lnTo>
                <a:lnTo>
                  <a:pt x="8467" y="50800"/>
                </a:lnTo>
                <a:lnTo>
                  <a:pt x="16934" y="67734"/>
                </a:lnTo>
                <a:lnTo>
                  <a:pt x="16934" y="84667"/>
                </a:lnTo>
                <a:lnTo>
                  <a:pt x="16934" y="93134"/>
                </a:lnTo>
                <a:lnTo>
                  <a:pt x="25400" y="118534"/>
                </a:lnTo>
                <a:lnTo>
                  <a:pt x="33867" y="135467"/>
                </a:lnTo>
                <a:lnTo>
                  <a:pt x="33867" y="152400"/>
                </a:lnTo>
                <a:lnTo>
                  <a:pt x="33867" y="169334"/>
                </a:lnTo>
                <a:lnTo>
                  <a:pt x="42334" y="194734"/>
                </a:lnTo>
                <a:lnTo>
                  <a:pt x="42334" y="211667"/>
                </a:lnTo>
                <a:lnTo>
                  <a:pt x="42334" y="220134"/>
                </a:lnTo>
                <a:lnTo>
                  <a:pt x="42334" y="237067"/>
                </a:lnTo>
                <a:lnTo>
                  <a:pt x="50800" y="245534"/>
                </a:lnTo>
                <a:lnTo>
                  <a:pt x="50800" y="254000"/>
                </a:lnTo>
                <a:lnTo>
                  <a:pt x="50800" y="254000"/>
                </a:lnTo>
                <a:lnTo>
                  <a:pt x="50800" y="254000"/>
                </a:lnTo>
                <a:lnTo>
                  <a:pt x="50800" y="254000"/>
                </a:lnTo>
                <a:lnTo>
                  <a:pt x="50800" y="254000"/>
                </a:lnTo>
                <a:lnTo>
                  <a:pt x="50800" y="245534"/>
                </a:lnTo>
                <a:lnTo>
                  <a:pt x="50800" y="237067"/>
                </a:lnTo>
                <a:lnTo>
                  <a:pt x="50800" y="220134"/>
                </a:lnTo>
                <a:lnTo>
                  <a:pt x="50800" y="203200"/>
                </a:lnTo>
                <a:lnTo>
                  <a:pt x="50800" y="186267"/>
                </a:lnTo>
                <a:lnTo>
                  <a:pt x="50800" y="169334"/>
                </a:lnTo>
                <a:lnTo>
                  <a:pt x="50800" y="152400"/>
                </a:lnTo>
                <a:lnTo>
                  <a:pt x="50800" y="135467"/>
                </a:lnTo>
                <a:lnTo>
                  <a:pt x="50800" y="110067"/>
                </a:lnTo>
                <a:lnTo>
                  <a:pt x="50800" y="93134"/>
                </a:lnTo>
                <a:lnTo>
                  <a:pt x="50800" y="76200"/>
                </a:lnTo>
                <a:lnTo>
                  <a:pt x="59267" y="59267"/>
                </a:lnTo>
                <a:lnTo>
                  <a:pt x="59267" y="42334"/>
                </a:lnTo>
                <a:lnTo>
                  <a:pt x="59267" y="33867"/>
                </a:lnTo>
                <a:lnTo>
                  <a:pt x="67734" y="16934"/>
                </a:lnTo>
                <a:lnTo>
                  <a:pt x="67734" y="8467"/>
                </a:lnTo>
                <a:lnTo>
                  <a:pt x="76200" y="0"/>
                </a:lnTo>
                <a:lnTo>
                  <a:pt x="93134" y="0"/>
                </a:lnTo>
                <a:lnTo>
                  <a:pt x="101600" y="0"/>
                </a:lnTo>
                <a:lnTo>
                  <a:pt x="110067" y="0"/>
                </a:lnTo>
                <a:lnTo>
                  <a:pt x="127000" y="8467"/>
                </a:lnTo>
                <a:lnTo>
                  <a:pt x="143934" y="16934"/>
                </a:lnTo>
                <a:lnTo>
                  <a:pt x="160867" y="33867"/>
                </a:lnTo>
                <a:lnTo>
                  <a:pt x="177800" y="42334"/>
                </a:lnTo>
                <a:lnTo>
                  <a:pt x="194734" y="50800"/>
                </a:lnTo>
                <a:lnTo>
                  <a:pt x="211667" y="67734"/>
                </a:lnTo>
                <a:lnTo>
                  <a:pt x="220134" y="76200"/>
                </a:lnTo>
                <a:lnTo>
                  <a:pt x="228600" y="76200"/>
                </a:lnTo>
                <a:lnTo>
                  <a:pt x="228600" y="76200"/>
                </a:lnTo>
                <a:lnTo>
                  <a:pt x="228600" y="84667"/>
                </a:lnTo>
                <a:lnTo>
                  <a:pt x="228600" y="84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4" name="Freeform 10313"/>
          <p:cNvSpPr/>
          <p:nvPr/>
        </p:nvSpPr>
        <p:spPr>
          <a:xfrm>
            <a:off x="3869267" y="6375400"/>
            <a:ext cx="194734" cy="338668"/>
          </a:xfrm>
          <a:custGeom>
            <a:avLst/>
            <a:gdLst/>
            <a:ahLst/>
            <a:cxnLst/>
            <a:rect l="0" t="0" r="0" b="0"/>
            <a:pathLst>
              <a:path w="194734" h="338668">
                <a:moveTo>
                  <a:pt x="169333" y="50800"/>
                </a:moveTo>
                <a:lnTo>
                  <a:pt x="169333" y="50800"/>
                </a:lnTo>
                <a:lnTo>
                  <a:pt x="169333" y="50800"/>
                </a:lnTo>
                <a:lnTo>
                  <a:pt x="169333" y="50800"/>
                </a:lnTo>
                <a:lnTo>
                  <a:pt x="169333" y="50800"/>
                </a:lnTo>
                <a:lnTo>
                  <a:pt x="160866" y="42333"/>
                </a:lnTo>
                <a:lnTo>
                  <a:pt x="160866" y="42333"/>
                </a:lnTo>
                <a:lnTo>
                  <a:pt x="160866" y="33867"/>
                </a:lnTo>
                <a:lnTo>
                  <a:pt x="152400" y="33867"/>
                </a:lnTo>
                <a:lnTo>
                  <a:pt x="143933" y="25400"/>
                </a:lnTo>
                <a:lnTo>
                  <a:pt x="135466" y="25400"/>
                </a:lnTo>
                <a:lnTo>
                  <a:pt x="127000" y="16933"/>
                </a:lnTo>
                <a:lnTo>
                  <a:pt x="118533" y="8467"/>
                </a:lnTo>
                <a:lnTo>
                  <a:pt x="93133" y="8467"/>
                </a:lnTo>
                <a:lnTo>
                  <a:pt x="84666" y="0"/>
                </a:lnTo>
                <a:lnTo>
                  <a:pt x="67733" y="0"/>
                </a:lnTo>
                <a:lnTo>
                  <a:pt x="50800" y="0"/>
                </a:lnTo>
                <a:lnTo>
                  <a:pt x="33866" y="0"/>
                </a:lnTo>
                <a:lnTo>
                  <a:pt x="25400" y="8467"/>
                </a:lnTo>
                <a:lnTo>
                  <a:pt x="16933" y="16933"/>
                </a:lnTo>
                <a:lnTo>
                  <a:pt x="8466" y="16933"/>
                </a:lnTo>
                <a:lnTo>
                  <a:pt x="0" y="25400"/>
                </a:lnTo>
                <a:lnTo>
                  <a:pt x="0" y="33867"/>
                </a:lnTo>
                <a:lnTo>
                  <a:pt x="8466" y="50800"/>
                </a:lnTo>
                <a:lnTo>
                  <a:pt x="16933" y="59267"/>
                </a:lnTo>
                <a:lnTo>
                  <a:pt x="25400" y="76200"/>
                </a:lnTo>
                <a:lnTo>
                  <a:pt x="33866" y="93133"/>
                </a:lnTo>
                <a:lnTo>
                  <a:pt x="50800" y="101600"/>
                </a:lnTo>
                <a:lnTo>
                  <a:pt x="59266" y="118533"/>
                </a:lnTo>
                <a:lnTo>
                  <a:pt x="76200" y="135466"/>
                </a:lnTo>
                <a:lnTo>
                  <a:pt x="93133" y="152400"/>
                </a:lnTo>
                <a:lnTo>
                  <a:pt x="110066" y="169333"/>
                </a:lnTo>
                <a:lnTo>
                  <a:pt x="127000" y="186267"/>
                </a:lnTo>
                <a:lnTo>
                  <a:pt x="143933" y="211666"/>
                </a:lnTo>
                <a:lnTo>
                  <a:pt x="160866" y="228600"/>
                </a:lnTo>
                <a:lnTo>
                  <a:pt x="177800" y="254000"/>
                </a:lnTo>
                <a:lnTo>
                  <a:pt x="186266" y="270933"/>
                </a:lnTo>
                <a:lnTo>
                  <a:pt x="194733" y="287866"/>
                </a:lnTo>
                <a:lnTo>
                  <a:pt x="194733" y="304800"/>
                </a:lnTo>
                <a:lnTo>
                  <a:pt x="194733" y="313267"/>
                </a:lnTo>
                <a:lnTo>
                  <a:pt x="194733" y="321733"/>
                </a:lnTo>
                <a:lnTo>
                  <a:pt x="186266" y="330200"/>
                </a:lnTo>
                <a:lnTo>
                  <a:pt x="177800" y="338667"/>
                </a:lnTo>
                <a:lnTo>
                  <a:pt x="169333" y="338667"/>
                </a:lnTo>
                <a:lnTo>
                  <a:pt x="152400" y="338667"/>
                </a:lnTo>
                <a:lnTo>
                  <a:pt x="135466" y="338667"/>
                </a:lnTo>
                <a:lnTo>
                  <a:pt x="118533" y="330200"/>
                </a:lnTo>
                <a:lnTo>
                  <a:pt x="101600" y="321733"/>
                </a:lnTo>
                <a:lnTo>
                  <a:pt x="84666" y="313267"/>
                </a:lnTo>
                <a:lnTo>
                  <a:pt x="67733" y="296334"/>
                </a:lnTo>
                <a:lnTo>
                  <a:pt x="59266" y="279400"/>
                </a:lnTo>
                <a:lnTo>
                  <a:pt x="50800" y="262467"/>
                </a:lnTo>
                <a:lnTo>
                  <a:pt x="42333" y="245533"/>
                </a:lnTo>
                <a:lnTo>
                  <a:pt x="33866" y="228600"/>
                </a:lnTo>
                <a:lnTo>
                  <a:pt x="33866" y="211666"/>
                </a:lnTo>
                <a:lnTo>
                  <a:pt x="33866" y="194733"/>
                </a:lnTo>
                <a:lnTo>
                  <a:pt x="33866" y="177800"/>
                </a:lnTo>
                <a:lnTo>
                  <a:pt x="50800" y="160867"/>
                </a:lnTo>
                <a:lnTo>
                  <a:pt x="59266" y="143934"/>
                </a:lnTo>
                <a:lnTo>
                  <a:pt x="67733" y="127000"/>
                </a:lnTo>
                <a:lnTo>
                  <a:pt x="84666" y="118533"/>
                </a:lnTo>
                <a:lnTo>
                  <a:pt x="101600" y="110067"/>
                </a:lnTo>
                <a:lnTo>
                  <a:pt x="118533" y="93133"/>
                </a:lnTo>
                <a:lnTo>
                  <a:pt x="135466" y="84667"/>
                </a:lnTo>
                <a:lnTo>
                  <a:pt x="143933" y="76200"/>
                </a:lnTo>
                <a:lnTo>
                  <a:pt x="160866" y="76200"/>
                </a:lnTo>
                <a:lnTo>
                  <a:pt x="169333" y="67733"/>
                </a:lnTo>
                <a:lnTo>
                  <a:pt x="177800" y="50800"/>
                </a:lnTo>
                <a:lnTo>
                  <a:pt x="177800" y="42333"/>
                </a:lnTo>
                <a:lnTo>
                  <a:pt x="177800" y="42333"/>
                </a:lnTo>
                <a:lnTo>
                  <a:pt x="177800" y="33867"/>
                </a:lnTo>
                <a:lnTo>
                  <a:pt x="177800" y="33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5" name="Freeform 10314"/>
          <p:cNvSpPr/>
          <p:nvPr/>
        </p:nvSpPr>
        <p:spPr>
          <a:xfrm>
            <a:off x="3606800" y="6383867"/>
            <a:ext cx="160868" cy="270934"/>
          </a:xfrm>
          <a:custGeom>
            <a:avLst/>
            <a:gdLst/>
            <a:ahLst/>
            <a:cxnLst/>
            <a:rect l="0" t="0" r="0" b="0"/>
            <a:pathLst>
              <a:path w="160868" h="270934">
                <a:moveTo>
                  <a:pt x="16933" y="25400"/>
                </a:move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33867" y="8466"/>
                </a:lnTo>
                <a:lnTo>
                  <a:pt x="42333" y="8466"/>
                </a:lnTo>
                <a:lnTo>
                  <a:pt x="42333" y="8466"/>
                </a:lnTo>
                <a:lnTo>
                  <a:pt x="50800" y="0"/>
                </a:lnTo>
                <a:lnTo>
                  <a:pt x="59267" y="0"/>
                </a:lnTo>
                <a:lnTo>
                  <a:pt x="67733" y="0"/>
                </a:lnTo>
                <a:lnTo>
                  <a:pt x="76200" y="0"/>
                </a:lnTo>
                <a:lnTo>
                  <a:pt x="93133" y="8466"/>
                </a:lnTo>
                <a:lnTo>
                  <a:pt x="101600" y="16933"/>
                </a:lnTo>
                <a:lnTo>
                  <a:pt x="110067" y="25400"/>
                </a:lnTo>
                <a:lnTo>
                  <a:pt x="127000" y="42333"/>
                </a:lnTo>
                <a:lnTo>
                  <a:pt x="135467" y="59266"/>
                </a:lnTo>
                <a:lnTo>
                  <a:pt x="143933" y="76200"/>
                </a:lnTo>
                <a:lnTo>
                  <a:pt x="152400" y="101600"/>
                </a:lnTo>
                <a:lnTo>
                  <a:pt x="160867" y="118533"/>
                </a:lnTo>
                <a:lnTo>
                  <a:pt x="160867" y="143933"/>
                </a:lnTo>
                <a:lnTo>
                  <a:pt x="160867" y="160866"/>
                </a:lnTo>
                <a:lnTo>
                  <a:pt x="152400" y="177800"/>
                </a:lnTo>
                <a:lnTo>
                  <a:pt x="143933" y="203199"/>
                </a:lnTo>
                <a:lnTo>
                  <a:pt x="135467" y="220133"/>
                </a:lnTo>
                <a:lnTo>
                  <a:pt x="118533" y="237066"/>
                </a:lnTo>
                <a:lnTo>
                  <a:pt x="110067" y="245533"/>
                </a:lnTo>
                <a:lnTo>
                  <a:pt x="93133" y="254000"/>
                </a:lnTo>
                <a:lnTo>
                  <a:pt x="76200" y="270933"/>
                </a:lnTo>
                <a:lnTo>
                  <a:pt x="67733" y="270933"/>
                </a:lnTo>
                <a:lnTo>
                  <a:pt x="50800" y="270933"/>
                </a:lnTo>
                <a:lnTo>
                  <a:pt x="42333" y="270933"/>
                </a:lnTo>
                <a:lnTo>
                  <a:pt x="33867" y="270933"/>
                </a:lnTo>
                <a:lnTo>
                  <a:pt x="25400" y="262466"/>
                </a:lnTo>
                <a:lnTo>
                  <a:pt x="16933" y="254000"/>
                </a:lnTo>
                <a:lnTo>
                  <a:pt x="8467" y="237066"/>
                </a:lnTo>
                <a:lnTo>
                  <a:pt x="8467" y="228600"/>
                </a:lnTo>
                <a:lnTo>
                  <a:pt x="0" y="211667"/>
                </a:lnTo>
                <a:lnTo>
                  <a:pt x="0" y="194733"/>
                </a:lnTo>
                <a:lnTo>
                  <a:pt x="0" y="186266"/>
                </a:lnTo>
                <a:lnTo>
                  <a:pt x="0" y="169333"/>
                </a:lnTo>
                <a:lnTo>
                  <a:pt x="8467" y="160866"/>
                </a:lnTo>
                <a:lnTo>
                  <a:pt x="8467" y="143933"/>
                </a:lnTo>
                <a:lnTo>
                  <a:pt x="8467" y="143933"/>
                </a:lnTo>
                <a:lnTo>
                  <a:pt x="16933" y="135467"/>
                </a:lnTo>
                <a:lnTo>
                  <a:pt x="25400" y="126999"/>
                </a:lnTo>
                <a:lnTo>
                  <a:pt x="33867" y="126999"/>
                </a:lnTo>
                <a:lnTo>
                  <a:pt x="42333" y="126999"/>
                </a:lnTo>
                <a:lnTo>
                  <a:pt x="50800" y="135467"/>
                </a:lnTo>
                <a:lnTo>
                  <a:pt x="67733" y="135467"/>
                </a:lnTo>
                <a:lnTo>
                  <a:pt x="76200" y="143933"/>
                </a:lnTo>
                <a:lnTo>
                  <a:pt x="84667" y="152400"/>
                </a:lnTo>
                <a:lnTo>
                  <a:pt x="93133" y="160866"/>
                </a:lnTo>
                <a:lnTo>
                  <a:pt x="101600" y="177800"/>
                </a:lnTo>
                <a:lnTo>
                  <a:pt x="101600" y="186266"/>
                </a:lnTo>
                <a:lnTo>
                  <a:pt x="110067" y="194733"/>
                </a:lnTo>
                <a:lnTo>
                  <a:pt x="110067" y="203199"/>
                </a:lnTo>
                <a:lnTo>
                  <a:pt x="110067" y="211667"/>
                </a:lnTo>
                <a:lnTo>
                  <a:pt x="110067" y="220133"/>
                </a:lnTo>
                <a:lnTo>
                  <a:pt x="110067" y="220133"/>
                </a:lnTo>
                <a:lnTo>
                  <a:pt x="110067" y="220133"/>
                </a:lnTo>
                <a:lnTo>
                  <a:pt x="101600" y="220133"/>
                </a:lnTo>
                <a:lnTo>
                  <a:pt x="101600" y="220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6" name="Freeform 10315"/>
          <p:cNvSpPr/>
          <p:nvPr/>
        </p:nvSpPr>
        <p:spPr>
          <a:xfrm>
            <a:off x="3310467" y="6333067"/>
            <a:ext cx="127001" cy="313267"/>
          </a:xfrm>
          <a:custGeom>
            <a:avLst/>
            <a:gdLst/>
            <a:ahLst/>
            <a:cxnLst/>
            <a:rect l="0" t="0" r="0" b="0"/>
            <a:pathLst>
              <a:path w="127001" h="313267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84666" y="8466"/>
                </a:lnTo>
                <a:lnTo>
                  <a:pt x="84666" y="8466"/>
                </a:lnTo>
                <a:lnTo>
                  <a:pt x="84666" y="8466"/>
                </a:lnTo>
                <a:lnTo>
                  <a:pt x="84666" y="16933"/>
                </a:lnTo>
                <a:lnTo>
                  <a:pt x="84666" y="16933"/>
                </a:lnTo>
                <a:lnTo>
                  <a:pt x="76200" y="25400"/>
                </a:lnTo>
                <a:lnTo>
                  <a:pt x="76200" y="25400"/>
                </a:lnTo>
                <a:lnTo>
                  <a:pt x="67733" y="42333"/>
                </a:lnTo>
                <a:lnTo>
                  <a:pt x="59266" y="50800"/>
                </a:lnTo>
                <a:lnTo>
                  <a:pt x="50800" y="59266"/>
                </a:lnTo>
                <a:lnTo>
                  <a:pt x="42333" y="67733"/>
                </a:lnTo>
                <a:lnTo>
                  <a:pt x="33866" y="84666"/>
                </a:lnTo>
                <a:lnTo>
                  <a:pt x="25400" y="101600"/>
                </a:lnTo>
                <a:lnTo>
                  <a:pt x="16933" y="118533"/>
                </a:lnTo>
                <a:lnTo>
                  <a:pt x="8466" y="135466"/>
                </a:lnTo>
                <a:lnTo>
                  <a:pt x="0" y="152400"/>
                </a:lnTo>
                <a:lnTo>
                  <a:pt x="0" y="169333"/>
                </a:lnTo>
                <a:lnTo>
                  <a:pt x="0" y="186267"/>
                </a:lnTo>
                <a:lnTo>
                  <a:pt x="0" y="203200"/>
                </a:lnTo>
                <a:lnTo>
                  <a:pt x="8466" y="220133"/>
                </a:lnTo>
                <a:lnTo>
                  <a:pt x="16933" y="237066"/>
                </a:lnTo>
                <a:lnTo>
                  <a:pt x="25400" y="253999"/>
                </a:lnTo>
                <a:lnTo>
                  <a:pt x="33866" y="270933"/>
                </a:lnTo>
                <a:lnTo>
                  <a:pt x="42333" y="279400"/>
                </a:lnTo>
                <a:lnTo>
                  <a:pt x="50800" y="287866"/>
                </a:lnTo>
                <a:lnTo>
                  <a:pt x="67733" y="296333"/>
                </a:lnTo>
                <a:lnTo>
                  <a:pt x="76200" y="304800"/>
                </a:lnTo>
                <a:lnTo>
                  <a:pt x="93133" y="313266"/>
                </a:lnTo>
                <a:lnTo>
                  <a:pt x="101600" y="313266"/>
                </a:lnTo>
                <a:lnTo>
                  <a:pt x="110066" y="313266"/>
                </a:lnTo>
                <a:lnTo>
                  <a:pt x="118533" y="313266"/>
                </a:lnTo>
                <a:lnTo>
                  <a:pt x="118533" y="304800"/>
                </a:lnTo>
                <a:lnTo>
                  <a:pt x="127000" y="304800"/>
                </a:lnTo>
                <a:lnTo>
                  <a:pt x="127000" y="296333"/>
                </a:lnTo>
                <a:lnTo>
                  <a:pt x="127000" y="287866"/>
                </a:lnTo>
                <a:lnTo>
                  <a:pt x="127000" y="279400"/>
                </a:lnTo>
                <a:lnTo>
                  <a:pt x="127000" y="270933"/>
                </a:lnTo>
                <a:lnTo>
                  <a:pt x="127000" y="262467"/>
                </a:lnTo>
                <a:lnTo>
                  <a:pt x="118533" y="253999"/>
                </a:lnTo>
                <a:lnTo>
                  <a:pt x="110066" y="245533"/>
                </a:lnTo>
                <a:lnTo>
                  <a:pt x="101600" y="237066"/>
                </a:lnTo>
                <a:lnTo>
                  <a:pt x="101600" y="228600"/>
                </a:lnTo>
                <a:lnTo>
                  <a:pt x="93133" y="228600"/>
                </a:lnTo>
                <a:lnTo>
                  <a:pt x="93133" y="220133"/>
                </a:lnTo>
                <a:lnTo>
                  <a:pt x="93133" y="220133"/>
                </a:lnTo>
                <a:lnTo>
                  <a:pt x="84666" y="211666"/>
                </a:lnTo>
                <a:lnTo>
                  <a:pt x="84666" y="211666"/>
                </a:lnTo>
                <a:lnTo>
                  <a:pt x="84666" y="211666"/>
                </a:lnTo>
                <a:lnTo>
                  <a:pt x="84666" y="211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7" name="Freeform 10316"/>
          <p:cNvSpPr/>
          <p:nvPr/>
        </p:nvSpPr>
        <p:spPr>
          <a:xfrm>
            <a:off x="3496733" y="6629400"/>
            <a:ext cx="25401" cy="16934"/>
          </a:xfrm>
          <a:custGeom>
            <a:avLst/>
            <a:gdLst/>
            <a:ahLst/>
            <a:cxnLst/>
            <a:rect l="0" t="0" r="0" b="0"/>
            <a:pathLst>
              <a:path w="25401" h="16934">
                <a:moveTo>
                  <a:pt x="16934" y="8467"/>
                </a:moveTo>
                <a:lnTo>
                  <a:pt x="16934" y="8467"/>
                </a:lnTo>
                <a:lnTo>
                  <a:pt x="16934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4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8" name="Freeform 10317"/>
          <p:cNvSpPr/>
          <p:nvPr/>
        </p:nvSpPr>
        <p:spPr>
          <a:xfrm>
            <a:off x="4165600" y="6460067"/>
            <a:ext cx="211668" cy="220134"/>
          </a:xfrm>
          <a:custGeom>
            <a:avLst/>
            <a:gdLst/>
            <a:ahLst/>
            <a:cxnLst/>
            <a:rect l="0" t="0" r="0" b="0"/>
            <a:pathLst>
              <a:path w="211668" h="2201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16933" y="25400"/>
                </a:lnTo>
                <a:lnTo>
                  <a:pt x="25400" y="42333"/>
                </a:lnTo>
                <a:lnTo>
                  <a:pt x="25400" y="50799"/>
                </a:lnTo>
                <a:lnTo>
                  <a:pt x="33867" y="67733"/>
                </a:lnTo>
                <a:lnTo>
                  <a:pt x="33867" y="84666"/>
                </a:lnTo>
                <a:lnTo>
                  <a:pt x="42333" y="110066"/>
                </a:lnTo>
                <a:lnTo>
                  <a:pt x="42333" y="126999"/>
                </a:lnTo>
                <a:lnTo>
                  <a:pt x="50800" y="143933"/>
                </a:lnTo>
                <a:lnTo>
                  <a:pt x="50800" y="160866"/>
                </a:lnTo>
                <a:lnTo>
                  <a:pt x="59267" y="177800"/>
                </a:lnTo>
                <a:lnTo>
                  <a:pt x="59267" y="194733"/>
                </a:lnTo>
                <a:lnTo>
                  <a:pt x="59267" y="203199"/>
                </a:lnTo>
                <a:lnTo>
                  <a:pt x="59267" y="211667"/>
                </a:lnTo>
                <a:lnTo>
                  <a:pt x="67733" y="220133"/>
                </a:lnTo>
                <a:lnTo>
                  <a:pt x="67733" y="220133"/>
                </a:lnTo>
                <a:lnTo>
                  <a:pt x="67733" y="220133"/>
                </a:lnTo>
                <a:lnTo>
                  <a:pt x="67733" y="211667"/>
                </a:lnTo>
                <a:lnTo>
                  <a:pt x="67733" y="194733"/>
                </a:lnTo>
                <a:lnTo>
                  <a:pt x="59267" y="177800"/>
                </a:lnTo>
                <a:lnTo>
                  <a:pt x="59267" y="160866"/>
                </a:lnTo>
                <a:lnTo>
                  <a:pt x="59267" y="143933"/>
                </a:lnTo>
                <a:lnTo>
                  <a:pt x="59267" y="118533"/>
                </a:lnTo>
                <a:lnTo>
                  <a:pt x="59267" y="101600"/>
                </a:lnTo>
                <a:lnTo>
                  <a:pt x="50800" y="84666"/>
                </a:lnTo>
                <a:lnTo>
                  <a:pt x="50800" y="67733"/>
                </a:lnTo>
                <a:lnTo>
                  <a:pt x="59267" y="50799"/>
                </a:lnTo>
                <a:lnTo>
                  <a:pt x="59267" y="33866"/>
                </a:lnTo>
                <a:lnTo>
                  <a:pt x="67733" y="25400"/>
                </a:lnTo>
                <a:lnTo>
                  <a:pt x="76200" y="16933"/>
                </a:lnTo>
                <a:lnTo>
                  <a:pt x="84667" y="8466"/>
                </a:lnTo>
                <a:lnTo>
                  <a:pt x="93133" y="8466"/>
                </a:lnTo>
                <a:lnTo>
                  <a:pt x="110067" y="8466"/>
                </a:lnTo>
                <a:lnTo>
                  <a:pt x="127000" y="16933"/>
                </a:lnTo>
                <a:lnTo>
                  <a:pt x="143933" y="25400"/>
                </a:lnTo>
                <a:lnTo>
                  <a:pt x="160867" y="33866"/>
                </a:lnTo>
                <a:lnTo>
                  <a:pt x="169333" y="50799"/>
                </a:lnTo>
                <a:lnTo>
                  <a:pt x="186267" y="59267"/>
                </a:lnTo>
                <a:lnTo>
                  <a:pt x="194733" y="67733"/>
                </a:lnTo>
                <a:lnTo>
                  <a:pt x="203200" y="84666"/>
                </a:lnTo>
                <a:lnTo>
                  <a:pt x="203200" y="84666"/>
                </a:lnTo>
                <a:lnTo>
                  <a:pt x="211667" y="84666"/>
                </a:lnTo>
                <a:lnTo>
                  <a:pt x="211667" y="84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9" name="Freeform 10318"/>
          <p:cNvSpPr/>
          <p:nvPr/>
        </p:nvSpPr>
        <p:spPr>
          <a:xfrm>
            <a:off x="2988733" y="6443133"/>
            <a:ext cx="143935" cy="33868"/>
          </a:xfrm>
          <a:custGeom>
            <a:avLst/>
            <a:gdLst/>
            <a:ahLst/>
            <a:cxnLst/>
            <a:rect l="0" t="0" r="0" b="0"/>
            <a:pathLst>
              <a:path w="143935" h="33868">
                <a:moveTo>
                  <a:pt x="143934" y="0"/>
                </a:moveTo>
                <a:lnTo>
                  <a:pt x="143934" y="0"/>
                </a:lnTo>
                <a:lnTo>
                  <a:pt x="143934" y="0"/>
                </a:lnTo>
                <a:lnTo>
                  <a:pt x="135467" y="8467"/>
                </a:lnTo>
                <a:lnTo>
                  <a:pt x="135467" y="8467"/>
                </a:lnTo>
                <a:lnTo>
                  <a:pt x="127000" y="8467"/>
                </a:lnTo>
                <a:lnTo>
                  <a:pt x="118534" y="8467"/>
                </a:lnTo>
                <a:lnTo>
                  <a:pt x="101600" y="16934"/>
                </a:lnTo>
                <a:lnTo>
                  <a:pt x="93134" y="16934"/>
                </a:lnTo>
                <a:lnTo>
                  <a:pt x="84667" y="16934"/>
                </a:lnTo>
                <a:lnTo>
                  <a:pt x="67734" y="16934"/>
                </a:lnTo>
                <a:lnTo>
                  <a:pt x="59267" y="25400"/>
                </a:lnTo>
                <a:lnTo>
                  <a:pt x="42334" y="25400"/>
                </a:lnTo>
                <a:lnTo>
                  <a:pt x="33867" y="25400"/>
                </a:lnTo>
                <a:lnTo>
                  <a:pt x="16934" y="25400"/>
                </a:lnTo>
                <a:lnTo>
                  <a:pt x="8467" y="33867"/>
                </a:lnTo>
                <a:lnTo>
                  <a:pt x="8467" y="33867"/>
                </a:lnTo>
                <a:lnTo>
                  <a:pt x="0" y="33867"/>
                </a:lnTo>
                <a:lnTo>
                  <a:pt x="0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16934" y="33867"/>
                </a:lnTo>
                <a:lnTo>
                  <a:pt x="16934" y="33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0" name="Freeform 10319"/>
          <p:cNvSpPr/>
          <p:nvPr/>
        </p:nvSpPr>
        <p:spPr>
          <a:xfrm>
            <a:off x="2904067" y="6485467"/>
            <a:ext cx="211667" cy="59267"/>
          </a:xfrm>
          <a:custGeom>
            <a:avLst/>
            <a:gdLst/>
            <a:ahLst/>
            <a:cxnLst/>
            <a:rect l="0" t="0" r="0" b="0"/>
            <a:pathLst>
              <a:path w="211667" h="59267">
                <a:moveTo>
                  <a:pt x="211666" y="50800"/>
                </a:moveTo>
                <a:lnTo>
                  <a:pt x="211666" y="50800"/>
                </a:lnTo>
                <a:lnTo>
                  <a:pt x="203200" y="59266"/>
                </a:lnTo>
                <a:lnTo>
                  <a:pt x="186266" y="59266"/>
                </a:lnTo>
                <a:lnTo>
                  <a:pt x="160866" y="59266"/>
                </a:lnTo>
                <a:lnTo>
                  <a:pt x="143933" y="50800"/>
                </a:lnTo>
                <a:lnTo>
                  <a:pt x="127000" y="50800"/>
                </a:lnTo>
                <a:lnTo>
                  <a:pt x="110066" y="42333"/>
                </a:lnTo>
                <a:lnTo>
                  <a:pt x="93133" y="33867"/>
                </a:lnTo>
                <a:lnTo>
                  <a:pt x="67733" y="33867"/>
                </a:lnTo>
                <a:lnTo>
                  <a:pt x="50800" y="25399"/>
                </a:lnTo>
                <a:lnTo>
                  <a:pt x="33866" y="16933"/>
                </a:lnTo>
                <a:lnTo>
                  <a:pt x="8466" y="8466"/>
                </a:lnTo>
                <a:lnTo>
                  <a:pt x="8466" y="8466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1" name="Freeform 10320"/>
          <p:cNvSpPr/>
          <p:nvPr/>
        </p:nvSpPr>
        <p:spPr>
          <a:xfrm>
            <a:off x="2413000" y="6324600"/>
            <a:ext cx="42334" cy="321734"/>
          </a:xfrm>
          <a:custGeom>
            <a:avLst/>
            <a:gdLst/>
            <a:ahLst/>
            <a:cxnLst/>
            <a:rect l="0" t="0" r="0" b="0"/>
            <a:pathLst>
              <a:path w="42334" h="321734">
                <a:moveTo>
                  <a:pt x="16933" y="0"/>
                </a:moveTo>
                <a:lnTo>
                  <a:pt x="16933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25400" y="16933"/>
                </a:lnTo>
                <a:lnTo>
                  <a:pt x="25400" y="25400"/>
                </a:lnTo>
                <a:lnTo>
                  <a:pt x="33867" y="33867"/>
                </a:lnTo>
                <a:lnTo>
                  <a:pt x="42333" y="42333"/>
                </a:lnTo>
                <a:lnTo>
                  <a:pt x="42333" y="59267"/>
                </a:lnTo>
                <a:lnTo>
                  <a:pt x="42333" y="76200"/>
                </a:lnTo>
                <a:lnTo>
                  <a:pt x="42333" y="93133"/>
                </a:lnTo>
                <a:lnTo>
                  <a:pt x="33867" y="118533"/>
                </a:lnTo>
                <a:lnTo>
                  <a:pt x="33867" y="143933"/>
                </a:lnTo>
                <a:lnTo>
                  <a:pt x="25400" y="160867"/>
                </a:lnTo>
                <a:lnTo>
                  <a:pt x="25400" y="194734"/>
                </a:lnTo>
                <a:lnTo>
                  <a:pt x="16933" y="220133"/>
                </a:lnTo>
                <a:lnTo>
                  <a:pt x="8467" y="245533"/>
                </a:lnTo>
                <a:lnTo>
                  <a:pt x="8467" y="262466"/>
                </a:lnTo>
                <a:lnTo>
                  <a:pt x="8467" y="287867"/>
                </a:lnTo>
                <a:lnTo>
                  <a:pt x="0" y="304800"/>
                </a:lnTo>
                <a:lnTo>
                  <a:pt x="8467" y="313267"/>
                </a:lnTo>
                <a:lnTo>
                  <a:pt x="8467" y="321733"/>
                </a:lnTo>
                <a:lnTo>
                  <a:pt x="8467" y="321733"/>
                </a:lnTo>
                <a:lnTo>
                  <a:pt x="8467" y="313267"/>
                </a:lnTo>
                <a:lnTo>
                  <a:pt x="16933" y="304800"/>
                </a:lnTo>
                <a:lnTo>
                  <a:pt x="16933" y="304800"/>
                </a:lnTo>
                <a:lnTo>
                  <a:pt x="25400" y="296333"/>
                </a:lnTo>
                <a:lnTo>
                  <a:pt x="25400" y="296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2" name="Freeform 10321"/>
          <p:cNvSpPr/>
          <p:nvPr/>
        </p:nvSpPr>
        <p:spPr>
          <a:xfrm>
            <a:off x="2506133" y="6324600"/>
            <a:ext cx="152401" cy="304801"/>
          </a:xfrm>
          <a:custGeom>
            <a:avLst/>
            <a:gdLst/>
            <a:ahLst/>
            <a:cxnLst/>
            <a:rect l="0" t="0" r="0" b="0"/>
            <a:pathLst>
              <a:path w="152401" h="304801">
                <a:moveTo>
                  <a:pt x="16934" y="50800"/>
                </a:moveTo>
                <a:lnTo>
                  <a:pt x="25400" y="50800"/>
                </a:lnTo>
                <a:lnTo>
                  <a:pt x="25400" y="42333"/>
                </a:lnTo>
                <a:lnTo>
                  <a:pt x="25400" y="33867"/>
                </a:lnTo>
                <a:lnTo>
                  <a:pt x="33867" y="16933"/>
                </a:lnTo>
                <a:lnTo>
                  <a:pt x="33867" y="8467"/>
                </a:lnTo>
                <a:lnTo>
                  <a:pt x="42334" y="0"/>
                </a:lnTo>
                <a:lnTo>
                  <a:pt x="50800" y="0"/>
                </a:lnTo>
                <a:lnTo>
                  <a:pt x="59267" y="0"/>
                </a:lnTo>
                <a:lnTo>
                  <a:pt x="67734" y="0"/>
                </a:lnTo>
                <a:lnTo>
                  <a:pt x="84667" y="0"/>
                </a:lnTo>
                <a:lnTo>
                  <a:pt x="93134" y="8467"/>
                </a:lnTo>
                <a:lnTo>
                  <a:pt x="110067" y="16933"/>
                </a:lnTo>
                <a:lnTo>
                  <a:pt x="118534" y="33867"/>
                </a:lnTo>
                <a:lnTo>
                  <a:pt x="135467" y="42333"/>
                </a:lnTo>
                <a:lnTo>
                  <a:pt x="143934" y="59267"/>
                </a:lnTo>
                <a:lnTo>
                  <a:pt x="143934" y="67733"/>
                </a:lnTo>
                <a:lnTo>
                  <a:pt x="152400" y="84667"/>
                </a:lnTo>
                <a:lnTo>
                  <a:pt x="152400" y="93133"/>
                </a:lnTo>
                <a:lnTo>
                  <a:pt x="143934" y="101600"/>
                </a:lnTo>
                <a:lnTo>
                  <a:pt x="135467" y="110067"/>
                </a:lnTo>
                <a:lnTo>
                  <a:pt x="127000" y="118533"/>
                </a:lnTo>
                <a:lnTo>
                  <a:pt x="110067" y="127000"/>
                </a:lnTo>
                <a:lnTo>
                  <a:pt x="93134" y="127000"/>
                </a:lnTo>
                <a:lnTo>
                  <a:pt x="76200" y="135467"/>
                </a:lnTo>
                <a:lnTo>
                  <a:pt x="59267" y="135467"/>
                </a:lnTo>
                <a:lnTo>
                  <a:pt x="42334" y="135467"/>
                </a:lnTo>
                <a:lnTo>
                  <a:pt x="25400" y="135467"/>
                </a:lnTo>
                <a:lnTo>
                  <a:pt x="16934" y="135467"/>
                </a:lnTo>
                <a:lnTo>
                  <a:pt x="16934" y="135467"/>
                </a:lnTo>
                <a:lnTo>
                  <a:pt x="16934" y="135467"/>
                </a:lnTo>
                <a:lnTo>
                  <a:pt x="25400" y="143933"/>
                </a:lnTo>
                <a:lnTo>
                  <a:pt x="33867" y="143933"/>
                </a:lnTo>
                <a:lnTo>
                  <a:pt x="50800" y="152400"/>
                </a:lnTo>
                <a:lnTo>
                  <a:pt x="67734" y="160867"/>
                </a:lnTo>
                <a:lnTo>
                  <a:pt x="84667" y="169333"/>
                </a:lnTo>
                <a:lnTo>
                  <a:pt x="101600" y="177800"/>
                </a:lnTo>
                <a:lnTo>
                  <a:pt x="118534" y="186266"/>
                </a:lnTo>
                <a:lnTo>
                  <a:pt x="127000" y="194734"/>
                </a:lnTo>
                <a:lnTo>
                  <a:pt x="135467" y="211667"/>
                </a:lnTo>
                <a:lnTo>
                  <a:pt x="135467" y="220133"/>
                </a:lnTo>
                <a:lnTo>
                  <a:pt x="135467" y="228600"/>
                </a:lnTo>
                <a:lnTo>
                  <a:pt x="135467" y="245533"/>
                </a:lnTo>
                <a:lnTo>
                  <a:pt x="127000" y="254000"/>
                </a:lnTo>
                <a:lnTo>
                  <a:pt x="110067" y="262466"/>
                </a:lnTo>
                <a:lnTo>
                  <a:pt x="93134" y="270934"/>
                </a:lnTo>
                <a:lnTo>
                  <a:pt x="67734" y="279400"/>
                </a:lnTo>
                <a:lnTo>
                  <a:pt x="50800" y="287867"/>
                </a:lnTo>
                <a:lnTo>
                  <a:pt x="33867" y="296333"/>
                </a:lnTo>
                <a:lnTo>
                  <a:pt x="16934" y="296333"/>
                </a:lnTo>
                <a:lnTo>
                  <a:pt x="8467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0" y="296333"/>
                </a:lnTo>
                <a:lnTo>
                  <a:pt x="8467" y="287867"/>
                </a:lnTo>
                <a:lnTo>
                  <a:pt x="25400" y="279400"/>
                </a:lnTo>
                <a:lnTo>
                  <a:pt x="33867" y="262466"/>
                </a:lnTo>
                <a:lnTo>
                  <a:pt x="33867" y="262466"/>
                </a:lnTo>
                <a:lnTo>
                  <a:pt x="50800" y="245533"/>
                </a:lnTo>
                <a:lnTo>
                  <a:pt x="50800" y="245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3" name="Freeform 10322"/>
          <p:cNvSpPr/>
          <p:nvPr/>
        </p:nvSpPr>
        <p:spPr>
          <a:xfrm>
            <a:off x="2675467" y="6341533"/>
            <a:ext cx="160867" cy="338668"/>
          </a:xfrm>
          <a:custGeom>
            <a:avLst/>
            <a:gdLst/>
            <a:ahLst/>
            <a:cxnLst/>
            <a:rect l="0" t="0" r="0" b="0"/>
            <a:pathLst>
              <a:path w="160867" h="338668">
                <a:moveTo>
                  <a:pt x="76200" y="67734"/>
                </a:moveTo>
                <a:lnTo>
                  <a:pt x="76200" y="67734"/>
                </a:lnTo>
                <a:lnTo>
                  <a:pt x="67733" y="67734"/>
                </a:lnTo>
                <a:lnTo>
                  <a:pt x="67733" y="67734"/>
                </a:lnTo>
                <a:lnTo>
                  <a:pt x="59266" y="67734"/>
                </a:lnTo>
                <a:lnTo>
                  <a:pt x="59266" y="76200"/>
                </a:lnTo>
                <a:lnTo>
                  <a:pt x="50800" y="76200"/>
                </a:lnTo>
                <a:lnTo>
                  <a:pt x="42333" y="84667"/>
                </a:lnTo>
                <a:lnTo>
                  <a:pt x="33866" y="93134"/>
                </a:lnTo>
                <a:lnTo>
                  <a:pt x="33866" y="110067"/>
                </a:lnTo>
                <a:lnTo>
                  <a:pt x="25400" y="127000"/>
                </a:lnTo>
                <a:lnTo>
                  <a:pt x="16933" y="135467"/>
                </a:lnTo>
                <a:lnTo>
                  <a:pt x="16933" y="152400"/>
                </a:lnTo>
                <a:lnTo>
                  <a:pt x="8466" y="177801"/>
                </a:lnTo>
                <a:lnTo>
                  <a:pt x="8466" y="194734"/>
                </a:lnTo>
                <a:lnTo>
                  <a:pt x="8466" y="220134"/>
                </a:lnTo>
                <a:lnTo>
                  <a:pt x="8466" y="237067"/>
                </a:lnTo>
                <a:lnTo>
                  <a:pt x="8466" y="262467"/>
                </a:lnTo>
                <a:lnTo>
                  <a:pt x="16933" y="279400"/>
                </a:lnTo>
                <a:lnTo>
                  <a:pt x="25400" y="296334"/>
                </a:lnTo>
                <a:lnTo>
                  <a:pt x="33866" y="313267"/>
                </a:lnTo>
                <a:lnTo>
                  <a:pt x="42333" y="321733"/>
                </a:lnTo>
                <a:lnTo>
                  <a:pt x="59266" y="330201"/>
                </a:lnTo>
                <a:lnTo>
                  <a:pt x="67733" y="338667"/>
                </a:lnTo>
                <a:lnTo>
                  <a:pt x="76200" y="338667"/>
                </a:lnTo>
                <a:lnTo>
                  <a:pt x="93133" y="338667"/>
                </a:lnTo>
                <a:lnTo>
                  <a:pt x="110066" y="330201"/>
                </a:lnTo>
                <a:lnTo>
                  <a:pt x="118533" y="321733"/>
                </a:lnTo>
                <a:lnTo>
                  <a:pt x="127000" y="313267"/>
                </a:lnTo>
                <a:lnTo>
                  <a:pt x="135466" y="296334"/>
                </a:lnTo>
                <a:lnTo>
                  <a:pt x="143933" y="270934"/>
                </a:lnTo>
                <a:lnTo>
                  <a:pt x="152400" y="254001"/>
                </a:lnTo>
                <a:lnTo>
                  <a:pt x="152400" y="228600"/>
                </a:lnTo>
                <a:lnTo>
                  <a:pt x="160866" y="203200"/>
                </a:lnTo>
                <a:lnTo>
                  <a:pt x="160866" y="169333"/>
                </a:lnTo>
                <a:lnTo>
                  <a:pt x="160866" y="152400"/>
                </a:lnTo>
                <a:lnTo>
                  <a:pt x="152400" y="127000"/>
                </a:lnTo>
                <a:lnTo>
                  <a:pt x="143933" y="101600"/>
                </a:lnTo>
                <a:lnTo>
                  <a:pt x="135466" y="76200"/>
                </a:lnTo>
                <a:lnTo>
                  <a:pt x="127000" y="59267"/>
                </a:lnTo>
                <a:lnTo>
                  <a:pt x="110066" y="33867"/>
                </a:lnTo>
                <a:lnTo>
                  <a:pt x="101600" y="25400"/>
                </a:lnTo>
                <a:lnTo>
                  <a:pt x="76200" y="8467"/>
                </a:lnTo>
                <a:lnTo>
                  <a:pt x="67733" y="0"/>
                </a:lnTo>
                <a:lnTo>
                  <a:pt x="50800" y="0"/>
                </a:lnTo>
                <a:lnTo>
                  <a:pt x="25400" y="0"/>
                </a:lnTo>
                <a:lnTo>
                  <a:pt x="16933" y="0"/>
                </a:lnTo>
                <a:lnTo>
                  <a:pt x="16933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4" name="Freeform 10323"/>
          <p:cNvSpPr/>
          <p:nvPr/>
        </p:nvSpPr>
        <p:spPr>
          <a:xfrm>
            <a:off x="3318933" y="6519334"/>
            <a:ext cx="67735" cy="33867"/>
          </a:xfrm>
          <a:custGeom>
            <a:avLst/>
            <a:gdLst/>
            <a:ahLst/>
            <a:cxnLst/>
            <a:rect l="0" t="0" r="0" b="0"/>
            <a:pathLst>
              <a:path w="67735" h="33867">
                <a:moveTo>
                  <a:pt x="59267" y="33866"/>
                </a:moveTo>
                <a:lnTo>
                  <a:pt x="59267" y="25399"/>
                </a:lnTo>
                <a:lnTo>
                  <a:pt x="59267" y="25399"/>
                </a:lnTo>
                <a:lnTo>
                  <a:pt x="67734" y="25399"/>
                </a:lnTo>
                <a:lnTo>
                  <a:pt x="67734" y="25399"/>
                </a:lnTo>
                <a:lnTo>
                  <a:pt x="67734" y="16933"/>
                </a:lnTo>
                <a:lnTo>
                  <a:pt x="67734" y="16933"/>
                </a:lnTo>
                <a:lnTo>
                  <a:pt x="67734" y="16933"/>
                </a:lnTo>
                <a:lnTo>
                  <a:pt x="67734" y="8466"/>
                </a:lnTo>
                <a:lnTo>
                  <a:pt x="67734" y="8466"/>
                </a:lnTo>
                <a:lnTo>
                  <a:pt x="67734" y="8466"/>
                </a:lnTo>
                <a:lnTo>
                  <a:pt x="67734" y="8466"/>
                </a:lnTo>
                <a:lnTo>
                  <a:pt x="67734" y="8466"/>
                </a:lnTo>
                <a:lnTo>
                  <a:pt x="67734" y="0"/>
                </a:lnTo>
                <a:lnTo>
                  <a:pt x="67734" y="0"/>
                </a:lnTo>
                <a:lnTo>
                  <a:pt x="67734" y="0"/>
                </a:lnTo>
                <a:lnTo>
                  <a:pt x="67734" y="0"/>
                </a:lnTo>
                <a:lnTo>
                  <a:pt x="67734" y="0"/>
                </a:lnTo>
                <a:lnTo>
                  <a:pt x="67734" y="0"/>
                </a:lnTo>
                <a:lnTo>
                  <a:pt x="67734" y="0"/>
                </a:lnTo>
                <a:lnTo>
                  <a:pt x="67734" y="0"/>
                </a:lnTo>
                <a:lnTo>
                  <a:pt x="67734" y="8466"/>
                </a:lnTo>
                <a:lnTo>
                  <a:pt x="67734" y="8466"/>
                </a:lnTo>
                <a:lnTo>
                  <a:pt x="67734" y="8466"/>
                </a:lnTo>
                <a:lnTo>
                  <a:pt x="67734" y="8466"/>
                </a:lnTo>
                <a:lnTo>
                  <a:pt x="67734" y="8466"/>
                </a:lnTo>
                <a:lnTo>
                  <a:pt x="67734" y="8466"/>
                </a:lnTo>
                <a:lnTo>
                  <a:pt x="67734" y="8466"/>
                </a:lnTo>
                <a:lnTo>
                  <a:pt x="59267" y="8466"/>
                </a:lnTo>
                <a:lnTo>
                  <a:pt x="59267" y="8466"/>
                </a:lnTo>
                <a:lnTo>
                  <a:pt x="59267" y="8466"/>
                </a:lnTo>
                <a:lnTo>
                  <a:pt x="59267" y="8466"/>
                </a:lnTo>
                <a:lnTo>
                  <a:pt x="50800" y="8466"/>
                </a:lnTo>
                <a:lnTo>
                  <a:pt x="42334" y="8466"/>
                </a:lnTo>
                <a:lnTo>
                  <a:pt x="42334" y="8466"/>
                </a:lnTo>
                <a:lnTo>
                  <a:pt x="33867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16934" y="25399"/>
                </a:lnTo>
                <a:lnTo>
                  <a:pt x="8467" y="25399"/>
                </a:lnTo>
                <a:lnTo>
                  <a:pt x="8467" y="25399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5" name="Freeform 10324"/>
          <p:cNvSpPr/>
          <p:nvPr/>
        </p:nvSpPr>
        <p:spPr>
          <a:xfrm>
            <a:off x="5791200" y="5401733"/>
            <a:ext cx="237068" cy="279401"/>
          </a:xfrm>
          <a:custGeom>
            <a:avLst/>
            <a:gdLst/>
            <a:ahLst/>
            <a:cxnLst/>
            <a:rect l="0" t="0" r="0" b="0"/>
            <a:pathLst>
              <a:path w="237068" h="279401">
                <a:moveTo>
                  <a:pt x="0" y="50800"/>
                </a:moveTo>
                <a:lnTo>
                  <a:pt x="0" y="59267"/>
                </a:lnTo>
                <a:lnTo>
                  <a:pt x="8467" y="67734"/>
                </a:lnTo>
                <a:lnTo>
                  <a:pt x="8467" y="76200"/>
                </a:lnTo>
                <a:lnTo>
                  <a:pt x="8467" y="93134"/>
                </a:lnTo>
                <a:lnTo>
                  <a:pt x="8467" y="101600"/>
                </a:lnTo>
                <a:lnTo>
                  <a:pt x="16933" y="118534"/>
                </a:lnTo>
                <a:lnTo>
                  <a:pt x="16933" y="127000"/>
                </a:lnTo>
                <a:lnTo>
                  <a:pt x="25400" y="143934"/>
                </a:lnTo>
                <a:lnTo>
                  <a:pt x="33867" y="160867"/>
                </a:lnTo>
                <a:lnTo>
                  <a:pt x="33867" y="177800"/>
                </a:lnTo>
                <a:lnTo>
                  <a:pt x="42333" y="194734"/>
                </a:lnTo>
                <a:lnTo>
                  <a:pt x="42333" y="203200"/>
                </a:lnTo>
                <a:lnTo>
                  <a:pt x="42333" y="220134"/>
                </a:lnTo>
                <a:lnTo>
                  <a:pt x="50800" y="237067"/>
                </a:lnTo>
                <a:lnTo>
                  <a:pt x="50800" y="245534"/>
                </a:lnTo>
                <a:lnTo>
                  <a:pt x="59267" y="254000"/>
                </a:lnTo>
                <a:lnTo>
                  <a:pt x="59267" y="262467"/>
                </a:lnTo>
                <a:lnTo>
                  <a:pt x="59267" y="270934"/>
                </a:lnTo>
                <a:lnTo>
                  <a:pt x="59267" y="279400"/>
                </a:lnTo>
                <a:lnTo>
                  <a:pt x="59267" y="279400"/>
                </a:lnTo>
                <a:lnTo>
                  <a:pt x="59267" y="279400"/>
                </a:lnTo>
                <a:lnTo>
                  <a:pt x="59267" y="279400"/>
                </a:lnTo>
                <a:lnTo>
                  <a:pt x="59267" y="279400"/>
                </a:lnTo>
                <a:lnTo>
                  <a:pt x="59267" y="279400"/>
                </a:lnTo>
                <a:lnTo>
                  <a:pt x="59267" y="270934"/>
                </a:lnTo>
                <a:lnTo>
                  <a:pt x="59267" y="262467"/>
                </a:lnTo>
                <a:lnTo>
                  <a:pt x="50800" y="245534"/>
                </a:lnTo>
                <a:lnTo>
                  <a:pt x="50800" y="228600"/>
                </a:lnTo>
                <a:lnTo>
                  <a:pt x="50800" y="220134"/>
                </a:lnTo>
                <a:lnTo>
                  <a:pt x="42333" y="203200"/>
                </a:lnTo>
                <a:lnTo>
                  <a:pt x="42333" y="186267"/>
                </a:lnTo>
                <a:lnTo>
                  <a:pt x="42333" y="169334"/>
                </a:lnTo>
                <a:lnTo>
                  <a:pt x="42333" y="152400"/>
                </a:lnTo>
                <a:lnTo>
                  <a:pt x="50800" y="135467"/>
                </a:lnTo>
                <a:lnTo>
                  <a:pt x="50800" y="118534"/>
                </a:lnTo>
                <a:lnTo>
                  <a:pt x="59267" y="101600"/>
                </a:lnTo>
                <a:lnTo>
                  <a:pt x="67733" y="84667"/>
                </a:lnTo>
                <a:lnTo>
                  <a:pt x="84667" y="67734"/>
                </a:lnTo>
                <a:lnTo>
                  <a:pt x="93133" y="59267"/>
                </a:lnTo>
                <a:lnTo>
                  <a:pt x="110067" y="42334"/>
                </a:lnTo>
                <a:lnTo>
                  <a:pt x="118533" y="33867"/>
                </a:lnTo>
                <a:lnTo>
                  <a:pt x="135467" y="25400"/>
                </a:lnTo>
                <a:lnTo>
                  <a:pt x="152400" y="16934"/>
                </a:lnTo>
                <a:lnTo>
                  <a:pt x="160867" y="8467"/>
                </a:lnTo>
                <a:lnTo>
                  <a:pt x="169333" y="8467"/>
                </a:lnTo>
                <a:lnTo>
                  <a:pt x="177800" y="8467"/>
                </a:lnTo>
                <a:lnTo>
                  <a:pt x="186267" y="8467"/>
                </a:lnTo>
                <a:lnTo>
                  <a:pt x="194733" y="0"/>
                </a:lnTo>
                <a:lnTo>
                  <a:pt x="203200" y="0"/>
                </a:lnTo>
                <a:lnTo>
                  <a:pt x="211667" y="0"/>
                </a:lnTo>
                <a:lnTo>
                  <a:pt x="220133" y="0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  <a:lnTo>
                  <a:pt x="237067" y="0"/>
                </a:lnTo>
                <a:lnTo>
                  <a:pt x="2370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6" name="Freeform 10325"/>
          <p:cNvSpPr/>
          <p:nvPr/>
        </p:nvSpPr>
        <p:spPr>
          <a:xfrm>
            <a:off x="6248400" y="5317067"/>
            <a:ext cx="211668" cy="84667"/>
          </a:xfrm>
          <a:custGeom>
            <a:avLst/>
            <a:gdLst/>
            <a:ahLst/>
            <a:cxnLst/>
            <a:rect l="0" t="0" r="0" b="0"/>
            <a:pathLst>
              <a:path w="211668" h="84667">
                <a:moveTo>
                  <a:pt x="0" y="84666"/>
                </a:moveTo>
                <a:lnTo>
                  <a:pt x="8467" y="84666"/>
                </a:lnTo>
                <a:lnTo>
                  <a:pt x="16933" y="84666"/>
                </a:lnTo>
                <a:lnTo>
                  <a:pt x="16933" y="84666"/>
                </a:lnTo>
                <a:lnTo>
                  <a:pt x="25400" y="84666"/>
                </a:lnTo>
                <a:lnTo>
                  <a:pt x="25400" y="84666"/>
                </a:lnTo>
                <a:lnTo>
                  <a:pt x="33867" y="76200"/>
                </a:lnTo>
                <a:lnTo>
                  <a:pt x="33867" y="76200"/>
                </a:lnTo>
                <a:lnTo>
                  <a:pt x="42333" y="67733"/>
                </a:lnTo>
                <a:lnTo>
                  <a:pt x="50800" y="59266"/>
                </a:lnTo>
                <a:lnTo>
                  <a:pt x="50800" y="59266"/>
                </a:lnTo>
                <a:lnTo>
                  <a:pt x="50800" y="50800"/>
                </a:lnTo>
                <a:lnTo>
                  <a:pt x="59267" y="42333"/>
                </a:lnTo>
                <a:lnTo>
                  <a:pt x="59267" y="42333"/>
                </a:lnTo>
                <a:lnTo>
                  <a:pt x="59267" y="42333"/>
                </a:lnTo>
                <a:lnTo>
                  <a:pt x="67733" y="42333"/>
                </a:lnTo>
                <a:lnTo>
                  <a:pt x="67733" y="42333"/>
                </a:lnTo>
                <a:lnTo>
                  <a:pt x="67733" y="33866"/>
                </a:lnTo>
                <a:lnTo>
                  <a:pt x="67733" y="33866"/>
                </a:lnTo>
                <a:lnTo>
                  <a:pt x="67733" y="33866"/>
                </a:lnTo>
                <a:lnTo>
                  <a:pt x="67733" y="33866"/>
                </a:lnTo>
                <a:lnTo>
                  <a:pt x="67733" y="33866"/>
                </a:lnTo>
                <a:lnTo>
                  <a:pt x="76200" y="25400"/>
                </a:lnTo>
                <a:lnTo>
                  <a:pt x="76200" y="25400"/>
                </a:lnTo>
                <a:lnTo>
                  <a:pt x="76200" y="25400"/>
                </a:lnTo>
                <a:lnTo>
                  <a:pt x="84667" y="25400"/>
                </a:lnTo>
                <a:lnTo>
                  <a:pt x="93133" y="25400"/>
                </a:lnTo>
                <a:lnTo>
                  <a:pt x="101600" y="25400"/>
                </a:lnTo>
                <a:lnTo>
                  <a:pt x="110067" y="16933"/>
                </a:lnTo>
                <a:lnTo>
                  <a:pt x="127000" y="16933"/>
                </a:lnTo>
                <a:lnTo>
                  <a:pt x="143933" y="16933"/>
                </a:lnTo>
                <a:lnTo>
                  <a:pt x="152400" y="16933"/>
                </a:lnTo>
                <a:lnTo>
                  <a:pt x="169333" y="16933"/>
                </a:lnTo>
                <a:lnTo>
                  <a:pt x="177800" y="16933"/>
                </a:lnTo>
                <a:lnTo>
                  <a:pt x="194733" y="8466"/>
                </a:lnTo>
                <a:lnTo>
                  <a:pt x="203200" y="8466"/>
                </a:lnTo>
                <a:lnTo>
                  <a:pt x="211667" y="8466"/>
                </a:lnTo>
                <a:lnTo>
                  <a:pt x="211667" y="8466"/>
                </a:lnTo>
                <a:lnTo>
                  <a:pt x="211667" y="0"/>
                </a:lnTo>
                <a:lnTo>
                  <a:pt x="211667" y="0"/>
                </a:lnTo>
                <a:lnTo>
                  <a:pt x="211667" y="0"/>
                </a:lnTo>
                <a:lnTo>
                  <a:pt x="2116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7" name="Freeform 10326"/>
          <p:cNvSpPr/>
          <p:nvPr/>
        </p:nvSpPr>
        <p:spPr>
          <a:xfrm>
            <a:off x="6231467" y="5469467"/>
            <a:ext cx="245534" cy="59267"/>
          </a:xfrm>
          <a:custGeom>
            <a:avLst/>
            <a:gdLst/>
            <a:ahLst/>
            <a:cxnLst/>
            <a:rect l="0" t="0" r="0" b="0"/>
            <a:pathLst>
              <a:path w="245534" h="59267">
                <a:moveTo>
                  <a:pt x="0" y="59266"/>
                </a:moveTo>
                <a:lnTo>
                  <a:pt x="0" y="59266"/>
                </a:lnTo>
                <a:lnTo>
                  <a:pt x="8466" y="59266"/>
                </a:lnTo>
                <a:lnTo>
                  <a:pt x="8466" y="59266"/>
                </a:lnTo>
                <a:lnTo>
                  <a:pt x="16933" y="59266"/>
                </a:lnTo>
                <a:lnTo>
                  <a:pt x="16933" y="59266"/>
                </a:lnTo>
                <a:lnTo>
                  <a:pt x="25400" y="50800"/>
                </a:lnTo>
                <a:lnTo>
                  <a:pt x="33866" y="50800"/>
                </a:lnTo>
                <a:lnTo>
                  <a:pt x="42333" y="42333"/>
                </a:lnTo>
                <a:lnTo>
                  <a:pt x="42333" y="33866"/>
                </a:lnTo>
                <a:lnTo>
                  <a:pt x="50800" y="25400"/>
                </a:lnTo>
                <a:lnTo>
                  <a:pt x="50800" y="25400"/>
                </a:lnTo>
                <a:lnTo>
                  <a:pt x="59266" y="16933"/>
                </a:lnTo>
                <a:lnTo>
                  <a:pt x="67733" y="8466"/>
                </a:lnTo>
                <a:lnTo>
                  <a:pt x="67733" y="8466"/>
                </a:lnTo>
                <a:lnTo>
                  <a:pt x="84666" y="0"/>
                </a:lnTo>
                <a:lnTo>
                  <a:pt x="93133" y="0"/>
                </a:lnTo>
                <a:lnTo>
                  <a:pt x="101600" y="0"/>
                </a:lnTo>
                <a:lnTo>
                  <a:pt x="110066" y="0"/>
                </a:lnTo>
                <a:lnTo>
                  <a:pt x="118533" y="8466"/>
                </a:lnTo>
                <a:lnTo>
                  <a:pt x="135466" y="16933"/>
                </a:lnTo>
                <a:lnTo>
                  <a:pt x="143933" y="16933"/>
                </a:lnTo>
                <a:lnTo>
                  <a:pt x="160866" y="25400"/>
                </a:lnTo>
                <a:lnTo>
                  <a:pt x="169333" y="25400"/>
                </a:lnTo>
                <a:lnTo>
                  <a:pt x="177800" y="25400"/>
                </a:lnTo>
                <a:lnTo>
                  <a:pt x="186266" y="25400"/>
                </a:lnTo>
                <a:lnTo>
                  <a:pt x="203200" y="25400"/>
                </a:lnTo>
                <a:lnTo>
                  <a:pt x="211666" y="25400"/>
                </a:lnTo>
                <a:lnTo>
                  <a:pt x="220133" y="25400"/>
                </a:lnTo>
                <a:lnTo>
                  <a:pt x="237066" y="16933"/>
                </a:lnTo>
                <a:lnTo>
                  <a:pt x="237066" y="16933"/>
                </a:lnTo>
                <a:lnTo>
                  <a:pt x="245533" y="8466"/>
                </a:lnTo>
                <a:lnTo>
                  <a:pt x="245533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8" name="Freeform 10327"/>
          <p:cNvSpPr/>
          <p:nvPr/>
        </p:nvSpPr>
        <p:spPr>
          <a:xfrm>
            <a:off x="6705600" y="5334000"/>
            <a:ext cx="203201" cy="262468"/>
          </a:xfrm>
          <a:custGeom>
            <a:avLst/>
            <a:gdLst/>
            <a:ahLst/>
            <a:cxnLst/>
            <a:rect l="0" t="0" r="0" b="0"/>
            <a:pathLst>
              <a:path w="203201" h="262468">
                <a:moveTo>
                  <a:pt x="84667" y="8467"/>
                </a:moveTo>
                <a:lnTo>
                  <a:pt x="84667" y="8467"/>
                </a:lnTo>
                <a:lnTo>
                  <a:pt x="76200" y="8467"/>
                </a:lnTo>
                <a:lnTo>
                  <a:pt x="76200" y="8467"/>
                </a:lnTo>
                <a:lnTo>
                  <a:pt x="84667" y="8467"/>
                </a:lnTo>
                <a:lnTo>
                  <a:pt x="84667" y="8467"/>
                </a:lnTo>
                <a:lnTo>
                  <a:pt x="84667" y="8467"/>
                </a:lnTo>
                <a:lnTo>
                  <a:pt x="93133" y="8467"/>
                </a:lnTo>
                <a:lnTo>
                  <a:pt x="101600" y="0"/>
                </a:lnTo>
                <a:lnTo>
                  <a:pt x="110066" y="0"/>
                </a:lnTo>
                <a:lnTo>
                  <a:pt x="127000" y="8467"/>
                </a:lnTo>
                <a:lnTo>
                  <a:pt x="135467" y="8467"/>
                </a:lnTo>
                <a:lnTo>
                  <a:pt x="152400" y="25400"/>
                </a:lnTo>
                <a:lnTo>
                  <a:pt x="160867" y="33867"/>
                </a:lnTo>
                <a:lnTo>
                  <a:pt x="169333" y="50800"/>
                </a:lnTo>
                <a:lnTo>
                  <a:pt x="177800" y="76200"/>
                </a:lnTo>
                <a:lnTo>
                  <a:pt x="177800" y="101600"/>
                </a:lnTo>
                <a:lnTo>
                  <a:pt x="177800" y="118533"/>
                </a:lnTo>
                <a:lnTo>
                  <a:pt x="177800" y="152400"/>
                </a:lnTo>
                <a:lnTo>
                  <a:pt x="169333" y="177800"/>
                </a:lnTo>
                <a:lnTo>
                  <a:pt x="160867" y="194733"/>
                </a:lnTo>
                <a:lnTo>
                  <a:pt x="152400" y="220133"/>
                </a:lnTo>
                <a:lnTo>
                  <a:pt x="135467" y="237067"/>
                </a:lnTo>
                <a:lnTo>
                  <a:pt x="127000" y="245533"/>
                </a:lnTo>
                <a:lnTo>
                  <a:pt x="110066" y="254000"/>
                </a:lnTo>
                <a:lnTo>
                  <a:pt x="93133" y="262467"/>
                </a:lnTo>
                <a:lnTo>
                  <a:pt x="76200" y="262467"/>
                </a:lnTo>
                <a:lnTo>
                  <a:pt x="67733" y="262467"/>
                </a:lnTo>
                <a:lnTo>
                  <a:pt x="50800" y="254000"/>
                </a:lnTo>
                <a:lnTo>
                  <a:pt x="33866" y="245533"/>
                </a:lnTo>
                <a:lnTo>
                  <a:pt x="16933" y="237067"/>
                </a:lnTo>
                <a:lnTo>
                  <a:pt x="8467" y="228600"/>
                </a:lnTo>
                <a:lnTo>
                  <a:pt x="0" y="211667"/>
                </a:lnTo>
                <a:lnTo>
                  <a:pt x="0" y="203200"/>
                </a:lnTo>
                <a:lnTo>
                  <a:pt x="0" y="194733"/>
                </a:lnTo>
                <a:lnTo>
                  <a:pt x="8467" y="194733"/>
                </a:lnTo>
                <a:lnTo>
                  <a:pt x="16933" y="186267"/>
                </a:lnTo>
                <a:lnTo>
                  <a:pt x="33866" y="186267"/>
                </a:lnTo>
                <a:lnTo>
                  <a:pt x="59267" y="186267"/>
                </a:lnTo>
                <a:lnTo>
                  <a:pt x="76200" y="194733"/>
                </a:lnTo>
                <a:lnTo>
                  <a:pt x="93133" y="194733"/>
                </a:lnTo>
                <a:lnTo>
                  <a:pt x="110066" y="203200"/>
                </a:lnTo>
                <a:lnTo>
                  <a:pt x="127000" y="220133"/>
                </a:lnTo>
                <a:lnTo>
                  <a:pt x="143933" y="228600"/>
                </a:lnTo>
                <a:lnTo>
                  <a:pt x="160867" y="237067"/>
                </a:lnTo>
                <a:lnTo>
                  <a:pt x="177800" y="245533"/>
                </a:lnTo>
                <a:lnTo>
                  <a:pt x="186266" y="245533"/>
                </a:lnTo>
                <a:lnTo>
                  <a:pt x="194734" y="237067"/>
                </a:lnTo>
                <a:lnTo>
                  <a:pt x="194734" y="237067"/>
                </a:lnTo>
                <a:lnTo>
                  <a:pt x="203200" y="228600"/>
                </a:lnTo>
                <a:lnTo>
                  <a:pt x="203200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9" name="Freeform 10328"/>
          <p:cNvSpPr/>
          <p:nvPr/>
        </p:nvSpPr>
        <p:spPr>
          <a:xfrm>
            <a:off x="6951133" y="5359400"/>
            <a:ext cx="135468" cy="237068"/>
          </a:xfrm>
          <a:custGeom>
            <a:avLst/>
            <a:gdLst/>
            <a:ahLst/>
            <a:cxnLst/>
            <a:rect l="0" t="0" r="0" b="0"/>
            <a:pathLst>
              <a:path w="135468" h="237068">
                <a:moveTo>
                  <a:pt x="59267" y="0"/>
                </a:moveTo>
                <a:lnTo>
                  <a:pt x="59267" y="8467"/>
                </a:lnTo>
                <a:lnTo>
                  <a:pt x="59267" y="8467"/>
                </a:lnTo>
                <a:lnTo>
                  <a:pt x="59267" y="16933"/>
                </a:lnTo>
                <a:lnTo>
                  <a:pt x="50800" y="25400"/>
                </a:lnTo>
                <a:lnTo>
                  <a:pt x="50800" y="33867"/>
                </a:lnTo>
                <a:lnTo>
                  <a:pt x="42334" y="50800"/>
                </a:lnTo>
                <a:lnTo>
                  <a:pt x="33867" y="59267"/>
                </a:lnTo>
                <a:lnTo>
                  <a:pt x="25401" y="76200"/>
                </a:lnTo>
                <a:lnTo>
                  <a:pt x="16933" y="101600"/>
                </a:lnTo>
                <a:lnTo>
                  <a:pt x="8467" y="118533"/>
                </a:lnTo>
                <a:lnTo>
                  <a:pt x="0" y="143933"/>
                </a:lnTo>
                <a:lnTo>
                  <a:pt x="0" y="169333"/>
                </a:lnTo>
                <a:lnTo>
                  <a:pt x="8467" y="194733"/>
                </a:lnTo>
                <a:lnTo>
                  <a:pt x="16933" y="220133"/>
                </a:lnTo>
                <a:lnTo>
                  <a:pt x="25401" y="228600"/>
                </a:lnTo>
                <a:lnTo>
                  <a:pt x="42334" y="237067"/>
                </a:lnTo>
                <a:lnTo>
                  <a:pt x="59267" y="237067"/>
                </a:lnTo>
                <a:lnTo>
                  <a:pt x="76200" y="237067"/>
                </a:lnTo>
                <a:lnTo>
                  <a:pt x="93133" y="228600"/>
                </a:lnTo>
                <a:lnTo>
                  <a:pt x="101601" y="220133"/>
                </a:lnTo>
                <a:lnTo>
                  <a:pt x="118534" y="203200"/>
                </a:lnTo>
                <a:lnTo>
                  <a:pt x="127000" y="186267"/>
                </a:lnTo>
                <a:lnTo>
                  <a:pt x="135467" y="169333"/>
                </a:lnTo>
                <a:lnTo>
                  <a:pt x="135467" y="143933"/>
                </a:lnTo>
                <a:lnTo>
                  <a:pt x="135467" y="127000"/>
                </a:lnTo>
                <a:lnTo>
                  <a:pt x="127000" y="101600"/>
                </a:lnTo>
                <a:lnTo>
                  <a:pt x="118534" y="76200"/>
                </a:lnTo>
                <a:lnTo>
                  <a:pt x="101601" y="50800"/>
                </a:lnTo>
                <a:lnTo>
                  <a:pt x="93133" y="33867"/>
                </a:lnTo>
                <a:lnTo>
                  <a:pt x="76200" y="25400"/>
                </a:lnTo>
                <a:lnTo>
                  <a:pt x="67734" y="16933"/>
                </a:lnTo>
                <a:lnTo>
                  <a:pt x="59267" y="16933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0" name="Freeform 10329"/>
          <p:cNvSpPr/>
          <p:nvPr/>
        </p:nvSpPr>
        <p:spPr>
          <a:xfrm>
            <a:off x="7205134" y="5503333"/>
            <a:ext cx="8467" cy="42335"/>
          </a:xfrm>
          <a:custGeom>
            <a:avLst/>
            <a:gdLst/>
            <a:ahLst/>
            <a:cxnLst/>
            <a:rect l="0" t="0" r="0" b="0"/>
            <a:pathLst>
              <a:path w="8467" h="42335">
                <a:moveTo>
                  <a:pt x="8466" y="0"/>
                </a:moveTo>
                <a:lnTo>
                  <a:pt x="8466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33867"/>
                </a:lnTo>
                <a:lnTo>
                  <a:pt x="0" y="33867"/>
                </a:lnTo>
                <a:lnTo>
                  <a:pt x="0" y="25400"/>
                </a:lnTo>
                <a:lnTo>
                  <a:pt x="0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1" name="Freeform 10330"/>
          <p:cNvSpPr/>
          <p:nvPr/>
        </p:nvSpPr>
        <p:spPr>
          <a:xfrm>
            <a:off x="7281334" y="5291667"/>
            <a:ext cx="203200" cy="279401"/>
          </a:xfrm>
          <a:custGeom>
            <a:avLst/>
            <a:gdLst/>
            <a:ahLst/>
            <a:cxnLst/>
            <a:rect l="0" t="0" r="0" b="0"/>
            <a:pathLst>
              <a:path w="203200" h="279401">
                <a:moveTo>
                  <a:pt x="0" y="42333"/>
                </a:moveTo>
                <a:lnTo>
                  <a:pt x="0" y="42333"/>
                </a:lnTo>
                <a:lnTo>
                  <a:pt x="0" y="42333"/>
                </a:lnTo>
                <a:lnTo>
                  <a:pt x="0" y="50800"/>
                </a:lnTo>
                <a:lnTo>
                  <a:pt x="0" y="50800"/>
                </a:lnTo>
                <a:lnTo>
                  <a:pt x="8466" y="67733"/>
                </a:lnTo>
                <a:lnTo>
                  <a:pt x="8466" y="76200"/>
                </a:lnTo>
                <a:lnTo>
                  <a:pt x="8466" y="84666"/>
                </a:lnTo>
                <a:lnTo>
                  <a:pt x="8466" y="93133"/>
                </a:lnTo>
                <a:lnTo>
                  <a:pt x="8466" y="93133"/>
                </a:lnTo>
                <a:lnTo>
                  <a:pt x="8466" y="93133"/>
                </a:lnTo>
                <a:lnTo>
                  <a:pt x="16933" y="93133"/>
                </a:lnTo>
                <a:lnTo>
                  <a:pt x="16933" y="84666"/>
                </a:lnTo>
                <a:lnTo>
                  <a:pt x="16933" y="76200"/>
                </a:lnTo>
                <a:lnTo>
                  <a:pt x="16933" y="67733"/>
                </a:lnTo>
                <a:lnTo>
                  <a:pt x="16933" y="59266"/>
                </a:lnTo>
                <a:lnTo>
                  <a:pt x="25399" y="42333"/>
                </a:lnTo>
                <a:lnTo>
                  <a:pt x="25399" y="33866"/>
                </a:lnTo>
                <a:lnTo>
                  <a:pt x="33866" y="16933"/>
                </a:lnTo>
                <a:lnTo>
                  <a:pt x="42333" y="8466"/>
                </a:lnTo>
                <a:lnTo>
                  <a:pt x="59266" y="8466"/>
                </a:lnTo>
                <a:lnTo>
                  <a:pt x="67732" y="0"/>
                </a:lnTo>
                <a:lnTo>
                  <a:pt x="84666" y="0"/>
                </a:lnTo>
                <a:lnTo>
                  <a:pt x="93133" y="0"/>
                </a:lnTo>
                <a:lnTo>
                  <a:pt x="110066" y="0"/>
                </a:lnTo>
                <a:lnTo>
                  <a:pt x="118533" y="8466"/>
                </a:lnTo>
                <a:lnTo>
                  <a:pt x="135466" y="16933"/>
                </a:lnTo>
                <a:lnTo>
                  <a:pt x="143932" y="25400"/>
                </a:lnTo>
                <a:lnTo>
                  <a:pt x="152400" y="33866"/>
                </a:lnTo>
                <a:lnTo>
                  <a:pt x="160866" y="50800"/>
                </a:lnTo>
                <a:lnTo>
                  <a:pt x="169333" y="59266"/>
                </a:lnTo>
                <a:lnTo>
                  <a:pt x="177799" y="76200"/>
                </a:lnTo>
                <a:lnTo>
                  <a:pt x="186266" y="101600"/>
                </a:lnTo>
                <a:lnTo>
                  <a:pt x="194733" y="118533"/>
                </a:lnTo>
                <a:lnTo>
                  <a:pt x="194733" y="143933"/>
                </a:lnTo>
                <a:lnTo>
                  <a:pt x="194733" y="169333"/>
                </a:lnTo>
                <a:lnTo>
                  <a:pt x="203199" y="194733"/>
                </a:lnTo>
                <a:lnTo>
                  <a:pt x="203199" y="220133"/>
                </a:lnTo>
                <a:lnTo>
                  <a:pt x="203199" y="245533"/>
                </a:lnTo>
                <a:lnTo>
                  <a:pt x="203199" y="270933"/>
                </a:lnTo>
                <a:lnTo>
                  <a:pt x="203199" y="270933"/>
                </a:lnTo>
                <a:lnTo>
                  <a:pt x="203199" y="279400"/>
                </a:lnTo>
                <a:lnTo>
                  <a:pt x="203199" y="279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2" name="Freeform 10331"/>
          <p:cNvSpPr/>
          <p:nvPr/>
        </p:nvSpPr>
        <p:spPr>
          <a:xfrm>
            <a:off x="7501466" y="55880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3" name="Freeform 10332"/>
          <p:cNvSpPr/>
          <p:nvPr/>
        </p:nvSpPr>
        <p:spPr>
          <a:xfrm>
            <a:off x="7679267" y="5207000"/>
            <a:ext cx="160867" cy="372534"/>
          </a:xfrm>
          <a:custGeom>
            <a:avLst/>
            <a:gdLst/>
            <a:ahLst/>
            <a:cxnLst/>
            <a:rect l="0" t="0" r="0" b="0"/>
            <a:pathLst>
              <a:path w="160867" h="372534">
                <a:moveTo>
                  <a:pt x="135467" y="42333"/>
                </a:moveTo>
                <a:lnTo>
                  <a:pt x="143933" y="42333"/>
                </a:lnTo>
                <a:lnTo>
                  <a:pt x="143933" y="42333"/>
                </a:lnTo>
                <a:lnTo>
                  <a:pt x="152400" y="42333"/>
                </a:lnTo>
                <a:lnTo>
                  <a:pt x="160866" y="33867"/>
                </a:lnTo>
                <a:lnTo>
                  <a:pt x="160866" y="33867"/>
                </a:lnTo>
                <a:lnTo>
                  <a:pt x="160866" y="25400"/>
                </a:lnTo>
                <a:lnTo>
                  <a:pt x="152400" y="16933"/>
                </a:lnTo>
                <a:lnTo>
                  <a:pt x="143933" y="8467"/>
                </a:lnTo>
                <a:lnTo>
                  <a:pt x="135467" y="0"/>
                </a:lnTo>
                <a:lnTo>
                  <a:pt x="118533" y="0"/>
                </a:lnTo>
                <a:lnTo>
                  <a:pt x="93133" y="0"/>
                </a:lnTo>
                <a:lnTo>
                  <a:pt x="84666" y="0"/>
                </a:lnTo>
                <a:lnTo>
                  <a:pt x="67733" y="0"/>
                </a:lnTo>
                <a:lnTo>
                  <a:pt x="50799" y="8467"/>
                </a:lnTo>
                <a:lnTo>
                  <a:pt x="33866" y="16933"/>
                </a:lnTo>
                <a:lnTo>
                  <a:pt x="16933" y="33867"/>
                </a:lnTo>
                <a:lnTo>
                  <a:pt x="8466" y="50800"/>
                </a:lnTo>
                <a:lnTo>
                  <a:pt x="0" y="67733"/>
                </a:lnTo>
                <a:lnTo>
                  <a:pt x="0" y="84667"/>
                </a:lnTo>
                <a:lnTo>
                  <a:pt x="0" y="110067"/>
                </a:lnTo>
                <a:lnTo>
                  <a:pt x="0" y="135467"/>
                </a:lnTo>
                <a:lnTo>
                  <a:pt x="0" y="160867"/>
                </a:lnTo>
                <a:lnTo>
                  <a:pt x="8466" y="194733"/>
                </a:lnTo>
                <a:lnTo>
                  <a:pt x="8466" y="220133"/>
                </a:lnTo>
                <a:lnTo>
                  <a:pt x="16933" y="245533"/>
                </a:lnTo>
                <a:lnTo>
                  <a:pt x="16933" y="270933"/>
                </a:lnTo>
                <a:lnTo>
                  <a:pt x="25400" y="287867"/>
                </a:lnTo>
                <a:lnTo>
                  <a:pt x="25400" y="313267"/>
                </a:lnTo>
                <a:lnTo>
                  <a:pt x="33866" y="330200"/>
                </a:lnTo>
                <a:lnTo>
                  <a:pt x="33866" y="347133"/>
                </a:lnTo>
                <a:lnTo>
                  <a:pt x="33866" y="364067"/>
                </a:lnTo>
                <a:lnTo>
                  <a:pt x="33866" y="372533"/>
                </a:lnTo>
                <a:lnTo>
                  <a:pt x="33866" y="372533"/>
                </a:lnTo>
                <a:lnTo>
                  <a:pt x="33866" y="372533"/>
                </a:lnTo>
                <a:lnTo>
                  <a:pt x="25400" y="372533"/>
                </a:lnTo>
                <a:lnTo>
                  <a:pt x="25400" y="372533"/>
                </a:lnTo>
                <a:lnTo>
                  <a:pt x="16933" y="364067"/>
                </a:lnTo>
                <a:lnTo>
                  <a:pt x="16933" y="364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4" name="Freeform 10333"/>
          <p:cNvSpPr/>
          <p:nvPr/>
        </p:nvSpPr>
        <p:spPr>
          <a:xfrm>
            <a:off x="7594600" y="5401733"/>
            <a:ext cx="203201" cy="8468"/>
          </a:xfrm>
          <a:custGeom>
            <a:avLst/>
            <a:gdLst/>
            <a:ahLst/>
            <a:cxnLst/>
            <a:rect l="0" t="0" r="0" b="0"/>
            <a:pathLst>
              <a:path w="203201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9266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118533" y="8467"/>
                </a:lnTo>
                <a:lnTo>
                  <a:pt x="143934" y="8467"/>
                </a:lnTo>
                <a:lnTo>
                  <a:pt x="160867" y="8467"/>
                </a:lnTo>
                <a:lnTo>
                  <a:pt x="186267" y="0"/>
                </a:lnTo>
                <a:lnTo>
                  <a:pt x="186267" y="0"/>
                </a:lnTo>
                <a:lnTo>
                  <a:pt x="203200" y="0"/>
                </a:lnTo>
                <a:lnTo>
                  <a:pt x="2032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5" name="Freeform 10334"/>
          <p:cNvSpPr/>
          <p:nvPr/>
        </p:nvSpPr>
        <p:spPr>
          <a:xfrm>
            <a:off x="7865533" y="5257800"/>
            <a:ext cx="287868" cy="364068"/>
          </a:xfrm>
          <a:custGeom>
            <a:avLst/>
            <a:gdLst/>
            <a:ahLst/>
            <a:cxnLst/>
            <a:rect l="0" t="0" r="0" b="0"/>
            <a:pathLst>
              <a:path w="287868" h="364068">
                <a:moveTo>
                  <a:pt x="84667" y="0"/>
                </a:moveTo>
                <a:lnTo>
                  <a:pt x="84667" y="0"/>
                </a:lnTo>
                <a:lnTo>
                  <a:pt x="93133" y="8467"/>
                </a:lnTo>
                <a:lnTo>
                  <a:pt x="93133" y="8467"/>
                </a:lnTo>
                <a:lnTo>
                  <a:pt x="93133" y="25400"/>
                </a:lnTo>
                <a:lnTo>
                  <a:pt x="93133" y="33867"/>
                </a:lnTo>
                <a:lnTo>
                  <a:pt x="101601" y="50800"/>
                </a:lnTo>
                <a:lnTo>
                  <a:pt x="101601" y="67733"/>
                </a:lnTo>
                <a:lnTo>
                  <a:pt x="101601" y="84667"/>
                </a:lnTo>
                <a:lnTo>
                  <a:pt x="101601" y="110067"/>
                </a:lnTo>
                <a:lnTo>
                  <a:pt x="101601" y="135467"/>
                </a:lnTo>
                <a:lnTo>
                  <a:pt x="101601" y="160867"/>
                </a:lnTo>
                <a:lnTo>
                  <a:pt x="101601" y="194733"/>
                </a:lnTo>
                <a:lnTo>
                  <a:pt x="101601" y="228600"/>
                </a:lnTo>
                <a:lnTo>
                  <a:pt x="101601" y="254000"/>
                </a:lnTo>
                <a:lnTo>
                  <a:pt x="101601" y="287867"/>
                </a:lnTo>
                <a:lnTo>
                  <a:pt x="101601" y="313267"/>
                </a:lnTo>
                <a:lnTo>
                  <a:pt x="110067" y="330200"/>
                </a:lnTo>
                <a:lnTo>
                  <a:pt x="110067" y="347133"/>
                </a:lnTo>
                <a:lnTo>
                  <a:pt x="118534" y="355600"/>
                </a:lnTo>
                <a:lnTo>
                  <a:pt x="118534" y="364067"/>
                </a:lnTo>
                <a:lnTo>
                  <a:pt x="118534" y="364067"/>
                </a:lnTo>
                <a:lnTo>
                  <a:pt x="127000" y="364067"/>
                </a:lnTo>
                <a:lnTo>
                  <a:pt x="127000" y="355600"/>
                </a:lnTo>
                <a:lnTo>
                  <a:pt x="127000" y="338667"/>
                </a:lnTo>
                <a:lnTo>
                  <a:pt x="127000" y="321733"/>
                </a:lnTo>
                <a:lnTo>
                  <a:pt x="127000" y="296333"/>
                </a:lnTo>
                <a:lnTo>
                  <a:pt x="118534" y="279400"/>
                </a:lnTo>
                <a:lnTo>
                  <a:pt x="110067" y="254000"/>
                </a:lnTo>
                <a:lnTo>
                  <a:pt x="101601" y="228600"/>
                </a:lnTo>
                <a:lnTo>
                  <a:pt x="93133" y="203200"/>
                </a:lnTo>
                <a:lnTo>
                  <a:pt x="84667" y="177800"/>
                </a:lnTo>
                <a:lnTo>
                  <a:pt x="67734" y="160867"/>
                </a:lnTo>
                <a:lnTo>
                  <a:pt x="59267" y="152400"/>
                </a:lnTo>
                <a:lnTo>
                  <a:pt x="42334" y="135467"/>
                </a:lnTo>
                <a:lnTo>
                  <a:pt x="33867" y="135467"/>
                </a:lnTo>
                <a:lnTo>
                  <a:pt x="25401" y="127000"/>
                </a:lnTo>
                <a:lnTo>
                  <a:pt x="16933" y="127000"/>
                </a:lnTo>
                <a:lnTo>
                  <a:pt x="8467" y="127000"/>
                </a:lnTo>
                <a:lnTo>
                  <a:pt x="0" y="127000"/>
                </a:lnTo>
                <a:lnTo>
                  <a:pt x="0" y="127000"/>
                </a:lnTo>
                <a:lnTo>
                  <a:pt x="0" y="127000"/>
                </a:lnTo>
                <a:lnTo>
                  <a:pt x="8467" y="127000"/>
                </a:lnTo>
                <a:lnTo>
                  <a:pt x="8467" y="127000"/>
                </a:lnTo>
                <a:lnTo>
                  <a:pt x="16933" y="127000"/>
                </a:lnTo>
                <a:lnTo>
                  <a:pt x="33867" y="135467"/>
                </a:lnTo>
                <a:lnTo>
                  <a:pt x="50800" y="135467"/>
                </a:lnTo>
                <a:lnTo>
                  <a:pt x="67734" y="143933"/>
                </a:lnTo>
                <a:lnTo>
                  <a:pt x="93133" y="143933"/>
                </a:lnTo>
                <a:lnTo>
                  <a:pt x="118534" y="152400"/>
                </a:lnTo>
                <a:lnTo>
                  <a:pt x="152400" y="152400"/>
                </a:lnTo>
                <a:lnTo>
                  <a:pt x="186267" y="152400"/>
                </a:lnTo>
                <a:lnTo>
                  <a:pt x="211667" y="152400"/>
                </a:lnTo>
                <a:lnTo>
                  <a:pt x="237067" y="152400"/>
                </a:lnTo>
                <a:lnTo>
                  <a:pt x="262467" y="160867"/>
                </a:lnTo>
                <a:lnTo>
                  <a:pt x="262467" y="160867"/>
                </a:lnTo>
                <a:lnTo>
                  <a:pt x="287867" y="160867"/>
                </a:lnTo>
                <a:lnTo>
                  <a:pt x="287867" y="160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37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pPr algn="ctr"/>
            <a:r>
              <a:rPr lang="en-US" altLang="en-US"/>
              <a:t>Use other Figures to Find Circumference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Find the exact circumference of OK.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172" y="2583288"/>
            <a:ext cx="3679803" cy="3699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reeform 1"/>
          <p:cNvSpPr/>
          <p:nvPr/>
        </p:nvSpPr>
        <p:spPr>
          <a:xfrm>
            <a:off x="5833533" y="2040467"/>
            <a:ext cx="25401" cy="25401"/>
          </a:xfrm>
          <a:custGeom>
            <a:avLst/>
            <a:gdLst/>
            <a:ahLst/>
            <a:cxnLst/>
            <a:rect l="0" t="0" r="0" b="0"/>
            <a:pathLst>
              <a:path w="25401" h="25401">
                <a:moveTo>
                  <a:pt x="25400" y="25400"/>
                </a:moveTo>
                <a:lnTo>
                  <a:pt x="25400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16934" y="25400"/>
                </a:lnTo>
                <a:lnTo>
                  <a:pt x="16934" y="25400"/>
                </a:lnTo>
                <a:lnTo>
                  <a:pt x="16934" y="25400"/>
                </a:lnTo>
                <a:lnTo>
                  <a:pt x="16934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5833533" y="2057400"/>
            <a:ext cx="25401" cy="16934"/>
          </a:xfrm>
          <a:custGeom>
            <a:avLst/>
            <a:gdLst/>
            <a:ahLst/>
            <a:cxnLst/>
            <a:rect l="0" t="0" r="0" b="0"/>
            <a:pathLst>
              <a:path w="25401" h="16934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4" y="16933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2870200" y="4622800"/>
            <a:ext cx="1024468" cy="16934"/>
          </a:xfrm>
          <a:custGeom>
            <a:avLst/>
            <a:gdLst/>
            <a:ahLst/>
            <a:cxnLst/>
            <a:rect l="0" t="0" r="0" b="0"/>
            <a:pathLst>
              <a:path w="1024468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42333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59267" y="8467"/>
                </a:lnTo>
                <a:lnTo>
                  <a:pt x="67733" y="8467"/>
                </a:lnTo>
                <a:lnTo>
                  <a:pt x="76200" y="8467"/>
                </a:lnTo>
                <a:lnTo>
                  <a:pt x="84667" y="8467"/>
                </a:lnTo>
                <a:lnTo>
                  <a:pt x="93133" y="8467"/>
                </a:lnTo>
                <a:lnTo>
                  <a:pt x="101600" y="16933"/>
                </a:lnTo>
                <a:lnTo>
                  <a:pt x="110067" y="16933"/>
                </a:lnTo>
                <a:lnTo>
                  <a:pt x="110067" y="16933"/>
                </a:lnTo>
                <a:lnTo>
                  <a:pt x="127000" y="16933"/>
                </a:lnTo>
                <a:lnTo>
                  <a:pt x="127000" y="16933"/>
                </a:lnTo>
                <a:lnTo>
                  <a:pt x="135467" y="16933"/>
                </a:lnTo>
                <a:lnTo>
                  <a:pt x="143933" y="16933"/>
                </a:lnTo>
                <a:lnTo>
                  <a:pt x="152400" y="16933"/>
                </a:lnTo>
                <a:lnTo>
                  <a:pt x="160867" y="16933"/>
                </a:lnTo>
                <a:lnTo>
                  <a:pt x="177800" y="16933"/>
                </a:lnTo>
                <a:lnTo>
                  <a:pt x="186267" y="16933"/>
                </a:lnTo>
                <a:lnTo>
                  <a:pt x="186267" y="16933"/>
                </a:lnTo>
                <a:lnTo>
                  <a:pt x="194733" y="16933"/>
                </a:lnTo>
                <a:lnTo>
                  <a:pt x="203200" y="16933"/>
                </a:lnTo>
                <a:lnTo>
                  <a:pt x="211667" y="16933"/>
                </a:lnTo>
                <a:lnTo>
                  <a:pt x="220133" y="16933"/>
                </a:lnTo>
                <a:lnTo>
                  <a:pt x="237067" y="16933"/>
                </a:lnTo>
                <a:lnTo>
                  <a:pt x="245533" y="16933"/>
                </a:lnTo>
                <a:lnTo>
                  <a:pt x="254000" y="16933"/>
                </a:lnTo>
                <a:lnTo>
                  <a:pt x="262467" y="16933"/>
                </a:lnTo>
                <a:lnTo>
                  <a:pt x="270933" y="16933"/>
                </a:lnTo>
                <a:lnTo>
                  <a:pt x="287867" y="16933"/>
                </a:lnTo>
                <a:lnTo>
                  <a:pt x="296333" y="16933"/>
                </a:lnTo>
                <a:lnTo>
                  <a:pt x="304800" y="16933"/>
                </a:lnTo>
                <a:lnTo>
                  <a:pt x="313267" y="16933"/>
                </a:lnTo>
                <a:lnTo>
                  <a:pt x="321733" y="16933"/>
                </a:lnTo>
                <a:lnTo>
                  <a:pt x="330200" y="16933"/>
                </a:lnTo>
                <a:lnTo>
                  <a:pt x="347133" y="16933"/>
                </a:lnTo>
                <a:lnTo>
                  <a:pt x="355600" y="16933"/>
                </a:lnTo>
                <a:lnTo>
                  <a:pt x="364067" y="16933"/>
                </a:lnTo>
                <a:lnTo>
                  <a:pt x="372533" y="16933"/>
                </a:lnTo>
                <a:lnTo>
                  <a:pt x="381000" y="16933"/>
                </a:lnTo>
                <a:lnTo>
                  <a:pt x="397933" y="16933"/>
                </a:lnTo>
                <a:lnTo>
                  <a:pt x="406400" y="16933"/>
                </a:lnTo>
                <a:lnTo>
                  <a:pt x="423333" y="16933"/>
                </a:lnTo>
                <a:lnTo>
                  <a:pt x="431800" y="16933"/>
                </a:lnTo>
                <a:lnTo>
                  <a:pt x="440267" y="16933"/>
                </a:lnTo>
                <a:lnTo>
                  <a:pt x="457200" y="16933"/>
                </a:lnTo>
                <a:lnTo>
                  <a:pt x="465667" y="16933"/>
                </a:lnTo>
                <a:lnTo>
                  <a:pt x="474133" y="16933"/>
                </a:lnTo>
                <a:lnTo>
                  <a:pt x="491067" y="16933"/>
                </a:lnTo>
                <a:lnTo>
                  <a:pt x="499533" y="16933"/>
                </a:lnTo>
                <a:lnTo>
                  <a:pt x="508000" y="16933"/>
                </a:lnTo>
                <a:lnTo>
                  <a:pt x="524933" y="16933"/>
                </a:lnTo>
                <a:lnTo>
                  <a:pt x="533400" y="16933"/>
                </a:lnTo>
                <a:lnTo>
                  <a:pt x="541867" y="16933"/>
                </a:lnTo>
                <a:lnTo>
                  <a:pt x="558800" y="16933"/>
                </a:lnTo>
                <a:lnTo>
                  <a:pt x="567267" y="16933"/>
                </a:lnTo>
                <a:lnTo>
                  <a:pt x="575733" y="16933"/>
                </a:lnTo>
                <a:lnTo>
                  <a:pt x="592667" y="16933"/>
                </a:lnTo>
                <a:lnTo>
                  <a:pt x="601133" y="16933"/>
                </a:lnTo>
                <a:lnTo>
                  <a:pt x="618067" y="16933"/>
                </a:lnTo>
                <a:lnTo>
                  <a:pt x="626533" y="16933"/>
                </a:lnTo>
                <a:lnTo>
                  <a:pt x="635000" y="16933"/>
                </a:lnTo>
                <a:lnTo>
                  <a:pt x="643467" y="16933"/>
                </a:lnTo>
                <a:lnTo>
                  <a:pt x="660400" y="16933"/>
                </a:lnTo>
                <a:lnTo>
                  <a:pt x="668867" y="8467"/>
                </a:lnTo>
                <a:lnTo>
                  <a:pt x="685800" y="8467"/>
                </a:lnTo>
                <a:lnTo>
                  <a:pt x="694267" y="8467"/>
                </a:lnTo>
                <a:lnTo>
                  <a:pt x="702733" y="8467"/>
                </a:lnTo>
                <a:lnTo>
                  <a:pt x="711200" y="8467"/>
                </a:lnTo>
                <a:lnTo>
                  <a:pt x="728133" y="16933"/>
                </a:lnTo>
                <a:lnTo>
                  <a:pt x="736600" y="16933"/>
                </a:lnTo>
                <a:lnTo>
                  <a:pt x="753533" y="16933"/>
                </a:lnTo>
                <a:lnTo>
                  <a:pt x="762000" y="16933"/>
                </a:lnTo>
                <a:lnTo>
                  <a:pt x="778933" y="16933"/>
                </a:lnTo>
                <a:lnTo>
                  <a:pt x="787400" y="16933"/>
                </a:lnTo>
                <a:lnTo>
                  <a:pt x="804333" y="16933"/>
                </a:lnTo>
                <a:lnTo>
                  <a:pt x="812800" y="16933"/>
                </a:lnTo>
                <a:lnTo>
                  <a:pt x="821267" y="16933"/>
                </a:lnTo>
                <a:lnTo>
                  <a:pt x="838200" y="16933"/>
                </a:lnTo>
                <a:lnTo>
                  <a:pt x="846667" y="16933"/>
                </a:lnTo>
                <a:lnTo>
                  <a:pt x="855133" y="16933"/>
                </a:lnTo>
                <a:lnTo>
                  <a:pt x="863600" y="16933"/>
                </a:lnTo>
                <a:lnTo>
                  <a:pt x="880533" y="16933"/>
                </a:lnTo>
                <a:lnTo>
                  <a:pt x="889000" y="16933"/>
                </a:lnTo>
                <a:lnTo>
                  <a:pt x="897467" y="16933"/>
                </a:lnTo>
                <a:lnTo>
                  <a:pt x="905933" y="16933"/>
                </a:lnTo>
                <a:lnTo>
                  <a:pt x="914400" y="16933"/>
                </a:lnTo>
                <a:lnTo>
                  <a:pt x="922867" y="16933"/>
                </a:lnTo>
                <a:lnTo>
                  <a:pt x="939800" y="16933"/>
                </a:lnTo>
                <a:lnTo>
                  <a:pt x="948267" y="16933"/>
                </a:lnTo>
                <a:lnTo>
                  <a:pt x="948267" y="16933"/>
                </a:lnTo>
                <a:lnTo>
                  <a:pt x="956733" y="16933"/>
                </a:lnTo>
                <a:lnTo>
                  <a:pt x="965200" y="16933"/>
                </a:lnTo>
                <a:lnTo>
                  <a:pt x="973667" y="16933"/>
                </a:lnTo>
                <a:lnTo>
                  <a:pt x="973667" y="16933"/>
                </a:lnTo>
                <a:lnTo>
                  <a:pt x="982133" y="16933"/>
                </a:lnTo>
                <a:lnTo>
                  <a:pt x="990600" y="16933"/>
                </a:lnTo>
                <a:lnTo>
                  <a:pt x="990600" y="16933"/>
                </a:lnTo>
                <a:lnTo>
                  <a:pt x="999067" y="16933"/>
                </a:lnTo>
                <a:lnTo>
                  <a:pt x="999067" y="16933"/>
                </a:lnTo>
                <a:lnTo>
                  <a:pt x="1007533" y="16933"/>
                </a:lnTo>
                <a:lnTo>
                  <a:pt x="1007533" y="8467"/>
                </a:lnTo>
                <a:lnTo>
                  <a:pt x="1007533" y="8467"/>
                </a:lnTo>
                <a:lnTo>
                  <a:pt x="1016000" y="8467"/>
                </a:lnTo>
                <a:lnTo>
                  <a:pt x="1016000" y="8467"/>
                </a:lnTo>
                <a:lnTo>
                  <a:pt x="1016000" y="8467"/>
                </a:lnTo>
                <a:lnTo>
                  <a:pt x="1016000" y="8467"/>
                </a:lnTo>
                <a:lnTo>
                  <a:pt x="1024467" y="8467"/>
                </a:lnTo>
                <a:lnTo>
                  <a:pt x="1024467" y="8467"/>
                </a:lnTo>
                <a:lnTo>
                  <a:pt x="1024467" y="8467"/>
                </a:lnTo>
                <a:lnTo>
                  <a:pt x="1016000" y="8467"/>
                </a:lnTo>
                <a:lnTo>
                  <a:pt x="101600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836333" y="3572933"/>
            <a:ext cx="16935" cy="1016001"/>
          </a:xfrm>
          <a:custGeom>
            <a:avLst/>
            <a:gdLst/>
            <a:ahLst/>
            <a:cxnLst/>
            <a:rect l="0" t="0" r="0" b="0"/>
            <a:pathLst>
              <a:path w="16935" h="1016001">
                <a:moveTo>
                  <a:pt x="0" y="1016000"/>
                </a:moveTo>
                <a:lnTo>
                  <a:pt x="0" y="1016000"/>
                </a:lnTo>
                <a:lnTo>
                  <a:pt x="0" y="1016000"/>
                </a:lnTo>
                <a:lnTo>
                  <a:pt x="0" y="1016000"/>
                </a:lnTo>
                <a:lnTo>
                  <a:pt x="0" y="1016000"/>
                </a:lnTo>
                <a:lnTo>
                  <a:pt x="0" y="1016000"/>
                </a:lnTo>
                <a:lnTo>
                  <a:pt x="0" y="1016000"/>
                </a:lnTo>
                <a:lnTo>
                  <a:pt x="0" y="1016000"/>
                </a:lnTo>
                <a:lnTo>
                  <a:pt x="0" y="1016000"/>
                </a:lnTo>
                <a:lnTo>
                  <a:pt x="0" y="1016000"/>
                </a:lnTo>
                <a:lnTo>
                  <a:pt x="0" y="1016000"/>
                </a:lnTo>
                <a:lnTo>
                  <a:pt x="0" y="1016000"/>
                </a:lnTo>
                <a:lnTo>
                  <a:pt x="0" y="1016000"/>
                </a:lnTo>
                <a:lnTo>
                  <a:pt x="0" y="1016000"/>
                </a:lnTo>
                <a:lnTo>
                  <a:pt x="0" y="1016000"/>
                </a:lnTo>
                <a:lnTo>
                  <a:pt x="0" y="1016000"/>
                </a:lnTo>
                <a:lnTo>
                  <a:pt x="0" y="1016000"/>
                </a:lnTo>
                <a:lnTo>
                  <a:pt x="0" y="1016000"/>
                </a:lnTo>
                <a:lnTo>
                  <a:pt x="0" y="1016000"/>
                </a:lnTo>
                <a:lnTo>
                  <a:pt x="0" y="1016000"/>
                </a:lnTo>
                <a:lnTo>
                  <a:pt x="0" y="1007534"/>
                </a:lnTo>
                <a:lnTo>
                  <a:pt x="0" y="1007534"/>
                </a:lnTo>
                <a:lnTo>
                  <a:pt x="0" y="1007534"/>
                </a:lnTo>
                <a:lnTo>
                  <a:pt x="0" y="999067"/>
                </a:lnTo>
                <a:lnTo>
                  <a:pt x="0" y="999067"/>
                </a:lnTo>
                <a:lnTo>
                  <a:pt x="0" y="990600"/>
                </a:lnTo>
                <a:lnTo>
                  <a:pt x="0" y="990600"/>
                </a:lnTo>
                <a:lnTo>
                  <a:pt x="0" y="982134"/>
                </a:lnTo>
                <a:lnTo>
                  <a:pt x="0" y="982134"/>
                </a:lnTo>
                <a:lnTo>
                  <a:pt x="0" y="973667"/>
                </a:lnTo>
                <a:lnTo>
                  <a:pt x="0" y="973667"/>
                </a:lnTo>
                <a:lnTo>
                  <a:pt x="0" y="965200"/>
                </a:lnTo>
                <a:lnTo>
                  <a:pt x="0" y="956734"/>
                </a:lnTo>
                <a:lnTo>
                  <a:pt x="0" y="956734"/>
                </a:lnTo>
                <a:lnTo>
                  <a:pt x="0" y="948267"/>
                </a:lnTo>
                <a:lnTo>
                  <a:pt x="0" y="939800"/>
                </a:lnTo>
                <a:lnTo>
                  <a:pt x="0" y="939800"/>
                </a:lnTo>
                <a:lnTo>
                  <a:pt x="0" y="931334"/>
                </a:lnTo>
                <a:lnTo>
                  <a:pt x="0" y="922867"/>
                </a:lnTo>
                <a:lnTo>
                  <a:pt x="0" y="914400"/>
                </a:lnTo>
                <a:lnTo>
                  <a:pt x="8467" y="905934"/>
                </a:lnTo>
                <a:lnTo>
                  <a:pt x="8467" y="897467"/>
                </a:lnTo>
                <a:lnTo>
                  <a:pt x="8467" y="889000"/>
                </a:lnTo>
                <a:lnTo>
                  <a:pt x="8467" y="880534"/>
                </a:lnTo>
                <a:lnTo>
                  <a:pt x="8467" y="872067"/>
                </a:lnTo>
                <a:lnTo>
                  <a:pt x="8467" y="863600"/>
                </a:lnTo>
                <a:lnTo>
                  <a:pt x="8467" y="855134"/>
                </a:lnTo>
                <a:lnTo>
                  <a:pt x="8467" y="846667"/>
                </a:lnTo>
                <a:lnTo>
                  <a:pt x="8467" y="838200"/>
                </a:lnTo>
                <a:lnTo>
                  <a:pt x="8467" y="821267"/>
                </a:lnTo>
                <a:lnTo>
                  <a:pt x="8467" y="812800"/>
                </a:lnTo>
                <a:lnTo>
                  <a:pt x="8467" y="804334"/>
                </a:lnTo>
                <a:lnTo>
                  <a:pt x="8467" y="787400"/>
                </a:lnTo>
                <a:lnTo>
                  <a:pt x="8467" y="778934"/>
                </a:lnTo>
                <a:lnTo>
                  <a:pt x="8467" y="770467"/>
                </a:lnTo>
                <a:lnTo>
                  <a:pt x="8467" y="762000"/>
                </a:lnTo>
                <a:lnTo>
                  <a:pt x="8467" y="745067"/>
                </a:lnTo>
                <a:lnTo>
                  <a:pt x="8467" y="736600"/>
                </a:lnTo>
                <a:lnTo>
                  <a:pt x="8467" y="728134"/>
                </a:lnTo>
                <a:lnTo>
                  <a:pt x="8467" y="711200"/>
                </a:lnTo>
                <a:lnTo>
                  <a:pt x="8467" y="702734"/>
                </a:lnTo>
                <a:lnTo>
                  <a:pt x="8467" y="694267"/>
                </a:lnTo>
                <a:lnTo>
                  <a:pt x="8467" y="677334"/>
                </a:lnTo>
                <a:lnTo>
                  <a:pt x="8467" y="668867"/>
                </a:lnTo>
                <a:lnTo>
                  <a:pt x="8467" y="651934"/>
                </a:lnTo>
                <a:lnTo>
                  <a:pt x="8467" y="643467"/>
                </a:lnTo>
                <a:lnTo>
                  <a:pt x="8467" y="635000"/>
                </a:lnTo>
                <a:lnTo>
                  <a:pt x="8467" y="618067"/>
                </a:lnTo>
                <a:lnTo>
                  <a:pt x="8467" y="609600"/>
                </a:lnTo>
                <a:lnTo>
                  <a:pt x="8467" y="592667"/>
                </a:lnTo>
                <a:lnTo>
                  <a:pt x="8467" y="584200"/>
                </a:lnTo>
                <a:lnTo>
                  <a:pt x="8467" y="567267"/>
                </a:lnTo>
                <a:lnTo>
                  <a:pt x="8467" y="558800"/>
                </a:lnTo>
                <a:lnTo>
                  <a:pt x="8467" y="541867"/>
                </a:lnTo>
                <a:lnTo>
                  <a:pt x="8467" y="533400"/>
                </a:lnTo>
                <a:lnTo>
                  <a:pt x="0" y="516467"/>
                </a:lnTo>
                <a:lnTo>
                  <a:pt x="0" y="508000"/>
                </a:lnTo>
                <a:lnTo>
                  <a:pt x="0" y="499534"/>
                </a:lnTo>
                <a:lnTo>
                  <a:pt x="0" y="482600"/>
                </a:lnTo>
                <a:lnTo>
                  <a:pt x="0" y="474134"/>
                </a:lnTo>
                <a:lnTo>
                  <a:pt x="0" y="457200"/>
                </a:lnTo>
                <a:lnTo>
                  <a:pt x="0" y="448734"/>
                </a:lnTo>
                <a:lnTo>
                  <a:pt x="0" y="440267"/>
                </a:lnTo>
                <a:lnTo>
                  <a:pt x="0" y="423334"/>
                </a:lnTo>
                <a:lnTo>
                  <a:pt x="0" y="414867"/>
                </a:lnTo>
                <a:lnTo>
                  <a:pt x="0" y="406400"/>
                </a:lnTo>
                <a:lnTo>
                  <a:pt x="0" y="389467"/>
                </a:lnTo>
                <a:lnTo>
                  <a:pt x="0" y="381000"/>
                </a:lnTo>
                <a:lnTo>
                  <a:pt x="0" y="372534"/>
                </a:lnTo>
                <a:lnTo>
                  <a:pt x="8467" y="355600"/>
                </a:lnTo>
                <a:lnTo>
                  <a:pt x="8467" y="347134"/>
                </a:lnTo>
                <a:lnTo>
                  <a:pt x="8467" y="338667"/>
                </a:lnTo>
                <a:lnTo>
                  <a:pt x="8467" y="330200"/>
                </a:lnTo>
                <a:lnTo>
                  <a:pt x="8467" y="313267"/>
                </a:lnTo>
                <a:lnTo>
                  <a:pt x="8467" y="304800"/>
                </a:lnTo>
                <a:lnTo>
                  <a:pt x="8467" y="296334"/>
                </a:lnTo>
                <a:lnTo>
                  <a:pt x="8467" y="279400"/>
                </a:lnTo>
                <a:lnTo>
                  <a:pt x="8467" y="270934"/>
                </a:lnTo>
                <a:lnTo>
                  <a:pt x="8467" y="262467"/>
                </a:lnTo>
                <a:lnTo>
                  <a:pt x="8467" y="254000"/>
                </a:lnTo>
                <a:lnTo>
                  <a:pt x="8467" y="245534"/>
                </a:lnTo>
                <a:lnTo>
                  <a:pt x="8467" y="228600"/>
                </a:lnTo>
                <a:lnTo>
                  <a:pt x="8467" y="220134"/>
                </a:lnTo>
                <a:lnTo>
                  <a:pt x="8467" y="211667"/>
                </a:lnTo>
                <a:lnTo>
                  <a:pt x="8467" y="203200"/>
                </a:lnTo>
                <a:lnTo>
                  <a:pt x="8467" y="194734"/>
                </a:lnTo>
                <a:lnTo>
                  <a:pt x="8467" y="177800"/>
                </a:lnTo>
                <a:lnTo>
                  <a:pt x="8467" y="169334"/>
                </a:lnTo>
                <a:lnTo>
                  <a:pt x="8467" y="160867"/>
                </a:lnTo>
                <a:lnTo>
                  <a:pt x="8467" y="152400"/>
                </a:lnTo>
                <a:lnTo>
                  <a:pt x="8467" y="143934"/>
                </a:lnTo>
                <a:lnTo>
                  <a:pt x="8467" y="135467"/>
                </a:lnTo>
                <a:lnTo>
                  <a:pt x="8467" y="127000"/>
                </a:lnTo>
                <a:lnTo>
                  <a:pt x="8467" y="118534"/>
                </a:lnTo>
                <a:lnTo>
                  <a:pt x="8467" y="110067"/>
                </a:lnTo>
                <a:lnTo>
                  <a:pt x="8467" y="101600"/>
                </a:lnTo>
                <a:lnTo>
                  <a:pt x="8467" y="93134"/>
                </a:lnTo>
                <a:lnTo>
                  <a:pt x="8467" y="84667"/>
                </a:lnTo>
                <a:lnTo>
                  <a:pt x="8467" y="76200"/>
                </a:lnTo>
                <a:lnTo>
                  <a:pt x="16934" y="67734"/>
                </a:lnTo>
                <a:lnTo>
                  <a:pt x="16934" y="59267"/>
                </a:lnTo>
                <a:lnTo>
                  <a:pt x="16934" y="50800"/>
                </a:lnTo>
                <a:lnTo>
                  <a:pt x="16934" y="50800"/>
                </a:lnTo>
                <a:lnTo>
                  <a:pt x="16934" y="42334"/>
                </a:lnTo>
                <a:lnTo>
                  <a:pt x="16934" y="33867"/>
                </a:lnTo>
                <a:lnTo>
                  <a:pt x="16934" y="33867"/>
                </a:lnTo>
                <a:lnTo>
                  <a:pt x="8467" y="25400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0"/>
                </a:lnTo>
                <a:lnTo>
                  <a:pt x="84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327400" y="4699000"/>
            <a:ext cx="203201" cy="220134"/>
          </a:xfrm>
          <a:custGeom>
            <a:avLst/>
            <a:gdLst/>
            <a:ahLst/>
            <a:cxnLst/>
            <a:rect l="0" t="0" r="0" b="0"/>
            <a:pathLst>
              <a:path w="203201" h="220134">
                <a:moveTo>
                  <a:pt x="203200" y="0"/>
                </a:moveTo>
                <a:lnTo>
                  <a:pt x="203200" y="0"/>
                </a:lnTo>
                <a:lnTo>
                  <a:pt x="203200" y="0"/>
                </a:lnTo>
                <a:lnTo>
                  <a:pt x="194733" y="0"/>
                </a:lnTo>
                <a:lnTo>
                  <a:pt x="194733" y="0"/>
                </a:lnTo>
                <a:lnTo>
                  <a:pt x="194733" y="8467"/>
                </a:lnTo>
                <a:lnTo>
                  <a:pt x="186267" y="16933"/>
                </a:lnTo>
                <a:lnTo>
                  <a:pt x="177800" y="16933"/>
                </a:lnTo>
                <a:lnTo>
                  <a:pt x="169333" y="25400"/>
                </a:lnTo>
                <a:lnTo>
                  <a:pt x="160867" y="33867"/>
                </a:lnTo>
                <a:lnTo>
                  <a:pt x="152400" y="42333"/>
                </a:lnTo>
                <a:lnTo>
                  <a:pt x="143933" y="50800"/>
                </a:lnTo>
                <a:lnTo>
                  <a:pt x="135467" y="67733"/>
                </a:lnTo>
                <a:lnTo>
                  <a:pt x="118533" y="76200"/>
                </a:lnTo>
                <a:lnTo>
                  <a:pt x="110067" y="93133"/>
                </a:lnTo>
                <a:lnTo>
                  <a:pt x="93133" y="101600"/>
                </a:lnTo>
                <a:lnTo>
                  <a:pt x="76200" y="118533"/>
                </a:lnTo>
                <a:lnTo>
                  <a:pt x="67733" y="135467"/>
                </a:lnTo>
                <a:lnTo>
                  <a:pt x="59267" y="143933"/>
                </a:lnTo>
                <a:lnTo>
                  <a:pt x="42333" y="160867"/>
                </a:lnTo>
                <a:lnTo>
                  <a:pt x="33867" y="169333"/>
                </a:lnTo>
                <a:lnTo>
                  <a:pt x="25400" y="186267"/>
                </a:lnTo>
                <a:lnTo>
                  <a:pt x="16933" y="194733"/>
                </a:lnTo>
                <a:lnTo>
                  <a:pt x="16933" y="203200"/>
                </a:lnTo>
                <a:lnTo>
                  <a:pt x="8467" y="211667"/>
                </a:lnTo>
                <a:lnTo>
                  <a:pt x="8467" y="220133"/>
                </a:lnTo>
                <a:lnTo>
                  <a:pt x="8467" y="220133"/>
                </a:lnTo>
                <a:lnTo>
                  <a:pt x="8467" y="220133"/>
                </a:lnTo>
                <a:lnTo>
                  <a:pt x="8467" y="220133"/>
                </a:lnTo>
                <a:lnTo>
                  <a:pt x="0" y="220133"/>
                </a:lnTo>
                <a:lnTo>
                  <a:pt x="0" y="220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310467" y="4682067"/>
            <a:ext cx="254001" cy="270934"/>
          </a:xfrm>
          <a:custGeom>
            <a:avLst/>
            <a:gdLst/>
            <a:ahLst/>
            <a:cxnLst/>
            <a:rect l="0" t="0" r="0" b="0"/>
            <a:pathLst>
              <a:path w="254001" h="270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6"/>
                </a:lnTo>
                <a:lnTo>
                  <a:pt x="16933" y="16933"/>
                </a:lnTo>
                <a:lnTo>
                  <a:pt x="25400" y="25400"/>
                </a:lnTo>
                <a:lnTo>
                  <a:pt x="33866" y="33866"/>
                </a:lnTo>
                <a:lnTo>
                  <a:pt x="42333" y="50800"/>
                </a:lnTo>
                <a:lnTo>
                  <a:pt x="59266" y="59266"/>
                </a:lnTo>
                <a:lnTo>
                  <a:pt x="76200" y="76200"/>
                </a:lnTo>
                <a:lnTo>
                  <a:pt x="93133" y="93133"/>
                </a:lnTo>
                <a:lnTo>
                  <a:pt x="110066" y="110066"/>
                </a:lnTo>
                <a:lnTo>
                  <a:pt x="127000" y="127000"/>
                </a:lnTo>
                <a:lnTo>
                  <a:pt x="143933" y="143933"/>
                </a:lnTo>
                <a:lnTo>
                  <a:pt x="169333" y="169333"/>
                </a:lnTo>
                <a:lnTo>
                  <a:pt x="186266" y="186266"/>
                </a:lnTo>
                <a:lnTo>
                  <a:pt x="203200" y="211666"/>
                </a:lnTo>
                <a:lnTo>
                  <a:pt x="220133" y="228600"/>
                </a:lnTo>
                <a:lnTo>
                  <a:pt x="237066" y="245533"/>
                </a:lnTo>
                <a:lnTo>
                  <a:pt x="245533" y="262466"/>
                </a:lnTo>
                <a:lnTo>
                  <a:pt x="245533" y="262466"/>
                </a:lnTo>
                <a:lnTo>
                  <a:pt x="254000" y="270933"/>
                </a:lnTo>
                <a:lnTo>
                  <a:pt x="254000" y="270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472267" y="3970867"/>
            <a:ext cx="177801" cy="254001"/>
          </a:xfrm>
          <a:custGeom>
            <a:avLst/>
            <a:gdLst/>
            <a:ahLst/>
            <a:cxnLst/>
            <a:rect l="0" t="0" r="0" b="0"/>
            <a:pathLst>
              <a:path w="177801" h="254001">
                <a:moveTo>
                  <a:pt x="177800" y="0"/>
                </a:moveTo>
                <a:lnTo>
                  <a:pt x="169333" y="8466"/>
                </a:lnTo>
                <a:lnTo>
                  <a:pt x="169333" y="8466"/>
                </a:lnTo>
                <a:lnTo>
                  <a:pt x="160866" y="16933"/>
                </a:lnTo>
                <a:lnTo>
                  <a:pt x="160866" y="25400"/>
                </a:lnTo>
                <a:lnTo>
                  <a:pt x="152400" y="33866"/>
                </a:lnTo>
                <a:lnTo>
                  <a:pt x="152400" y="42333"/>
                </a:lnTo>
                <a:lnTo>
                  <a:pt x="143933" y="50800"/>
                </a:lnTo>
                <a:lnTo>
                  <a:pt x="135466" y="67733"/>
                </a:lnTo>
                <a:lnTo>
                  <a:pt x="127000" y="76200"/>
                </a:lnTo>
                <a:lnTo>
                  <a:pt x="118533" y="93133"/>
                </a:lnTo>
                <a:lnTo>
                  <a:pt x="101600" y="110066"/>
                </a:lnTo>
                <a:lnTo>
                  <a:pt x="93133" y="127000"/>
                </a:lnTo>
                <a:lnTo>
                  <a:pt x="76200" y="143933"/>
                </a:lnTo>
                <a:lnTo>
                  <a:pt x="67733" y="160866"/>
                </a:lnTo>
                <a:lnTo>
                  <a:pt x="59266" y="177800"/>
                </a:lnTo>
                <a:lnTo>
                  <a:pt x="42333" y="194733"/>
                </a:lnTo>
                <a:lnTo>
                  <a:pt x="33866" y="211666"/>
                </a:lnTo>
                <a:lnTo>
                  <a:pt x="25400" y="220133"/>
                </a:lnTo>
                <a:lnTo>
                  <a:pt x="16933" y="237066"/>
                </a:lnTo>
                <a:lnTo>
                  <a:pt x="8466" y="245533"/>
                </a:lnTo>
                <a:lnTo>
                  <a:pt x="8466" y="254000"/>
                </a:lnTo>
                <a:lnTo>
                  <a:pt x="8466" y="254000"/>
                </a:lnTo>
                <a:lnTo>
                  <a:pt x="8466" y="254000"/>
                </a:lnTo>
                <a:lnTo>
                  <a:pt x="0" y="254000"/>
                </a:lnTo>
                <a:lnTo>
                  <a:pt x="0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472267" y="3970867"/>
            <a:ext cx="186267" cy="237067"/>
          </a:xfrm>
          <a:custGeom>
            <a:avLst/>
            <a:gdLst/>
            <a:ahLst/>
            <a:cxnLst/>
            <a:rect l="0" t="0" r="0" b="0"/>
            <a:pathLst>
              <a:path w="186267" h="237067">
                <a:moveTo>
                  <a:pt x="0" y="0"/>
                </a:moveTo>
                <a:lnTo>
                  <a:pt x="8466" y="0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16933" y="25400"/>
                </a:lnTo>
                <a:lnTo>
                  <a:pt x="16933" y="33866"/>
                </a:lnTo>
                <a:lnTo>
                  <a:pt x="33866" y="50800"/>
                </a:lnTo>
                <a:lnTo>
                  <a:pt x="42333" y="67733"/>
                </a:lnTo>
                <a:lnTo>
                  <a:pt x="50800" y="84666"/>
                </a:lnTo>
                <a:lnTo>
                  <a:pt x="59266" y="101600"/>
                </a:lnTo>
                <a:lnTo>
                  <a:pt x="76200" y="118533"/>
                </a:lnTo>
                <a:lnTo>
                  <a:pt x="93133" y="135466"/>
                </a:lnTo>
                <a:lnTo>
                  <a:pt x="110066" y="160866"/>
                </a:lnTo>
                <a:lnTo>
                  <a:pt x="127000" y="177800"/>
                </a:lnTo>
                <a:lnTo>
                  <a:pt x="152400" y="203200"/>
                </a:lnTo>
                <a:lnTo>
                  <a:pt x="169333" y="220133"/>
                </a:lnTo>
                <a:lnTo>
                  <a:pt x="169333" y="220133"/>
                </a:lnTo>
                <a:lnTo>
                  <a:pt x="186266" y="237066"/>
                </a:lnTo>
                <a:lnTo>
                  <a:pt x="186266" y="2370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858933" y="2717800"/>
            <a:ext cx="203201" cy="355601"/>
          </a:xfrm>
          <a:custGeom>
            <a:avLst/>
            <a:gdLst/>
            <a:ahLst/>
            <a:cxnLst/>
            <a:rect l="0" t="0" r="0" b="0"/>
            <a:pathLst>
              <a:path w="203201" h="355601">
                <a:moveTo>
                  <a:pt x="194734" y="8467"/>
                </a:moveTo>
                <a:lnTo>
                  <a:pt x="194734" y="8467"/>
                </a:lnTo>
                <a:lnTo>
                  <a:pt x="194734" y="8467"/>
                </a:lnTo>
                <a:lnTo>
                  <a:pt x="194734" y="8467"/>
                </a:lnTo>
                <a:lnTo>
                  <a:pt x="203200" y="0"/>
                </a:lnTo>
                <a:lnTo>
                  <a:pt x="203200" y="0"/>
                </a:lnTo>
                <a:lnTo>
                  <a:pt x="203200" y="0"/>
                </a:lnTo>
                <a:lnTo>
                  <a:pt x="203200" y="0"/>
                </a:lnTo>
                <a:lnTo>
                  <a:pt x="203200" y="0"/>
                </a:lnTo>
                <a:lnTo>
                  <a:pt x="203200" y="0"/>
                </a:lnTo>
                <a:lnTo>
                  <a:pt x="203200" y="8467"/>
                </a:lnTo>
                <a:lnTo>
                  <a:pt x="194734" y="16933"/>
                </a:lnTo>
                <a:lnTo>
                  <a:pt x="186267" y="33867"/>
                </a:lnTo>
                <a:lnTo>
                  <a:pt x="169334" y="50800"/>
                </a:lnTo>
                <a:lnTo>
                  <a:pt x="160867" y="76200"/>
                </a:lnTo>
                <a:lnTo>
                  <a:pt x="143934" y="101600"/>
                </a:lnTo>
                <a:lnTo>
                  <a:pt x="127000" y="135467"/>
                </a:lnTo>
                <a:lnTo>
                  <a:pt x="110067" y="169333"/>
                </a:lnTo>
                <a:lnTo>
                  <a:pt x="93134" y="194733"/>
                </a:lnTo>
                <a:lnTo>
                  <a:pt x="76200" y="228600"/>
                </a:lnTo>
                <a:lnTo>
                  <a:pt x="59267" y="262467"/>
                </a:lnTo>
                <a:lnTo>
                  <a:pt x="42334" y="287867"/>
                </a:lnTo>
                <a:lnTo>
                  <a:pt x="33867" y="304800"/>
                </a:lnTo>
                <a:lnTo>
                  <a:pt x="25400" y="330200"/>
                </a:lnTo>
                <a:lnTo>
                  <a:pt x="16934" y="338667"/>
                </a:lnTo>
                <a:lnTo>
                  <a:pt x="8467" y="355600"/>
                </a:lnTo>
                <a:lnTo>
                  <a:pt x="8467" y="355600"/>
                </a:lnTo>
                <a:lnTo>
                  <a:pt x="0" y="355600"/>
                </a:lnTo>
                <a:lnTo>
                  <a:pt x="0" y="355600"/>
                </a:lnTo>
                <a:lnTo>
                  <a:pt x="0" y="355600"/>
                </a:lnTo>
                <a:lnTo>
                  <a:pt x="0" y="355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850467" y="2768600"/>
            <a:ext cx="203201" cy="287868"/>
          </a:xfrm>
          <a:custGeom>
            <a:avLst/>
            <a:gdLst/>
            <a:ahLst/>
            <a:cxnLst/>
            <a:rect l="0" t="0" r="0" b="0"/>
            <a:pathLst>
              <a:path w="203201" h="287868">
                <a:moveTo>
                  <a:pt x="0" y="0"/>
                </a:moveTo>
                <a:lnTo>
                  <a:pt x="0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16933"/>
                </a:lnTo>
                <a:lnTo>
                  <a:pt x="33866" y="33867"/>
                </a:lnTo>
                <a:lnTo>
                  <a:pt x="42333" y="50800"/>
                </a:lnTo>
                <a:lnTo>
                  <a:pt x="59266" y="76200"/>
                </a:lnTo>
                <a:lnTo>
                  <a:pt x="76200" y="101600"/>
                </a:lnTo>
                <a:lnTo>
                  <a:pt x="93133" y="135467"/>
                </a:lnTo>
                <a:lnTo>
                  <a:pt x="110066" y="160867"/>
                </a:lnTo>
                <a:lnTo>
                  <a:pt x="118533" y="186267"/>
                </a:lnTo>
                <a:lnTo>
                  <a:pt x="135466" y="211667"/>
                </a:lnTo>
                <a:lnTo>
                  <a:pt x="143933" y="228600"/>
                </a:lnTo>
                <a:lnTo>
                  <a:pt x="160866" y="254000"/>
                </a:lnTo>
                <a:lnTo>
                  <a:pt x="169333" y="270933"/>
                </a:lnTo>
                <a:lnTo>
                  <a:pt x="177800" y="279400"/>
                </a:lnTo>
                <a:lnTo>
                  <a:pt x="186266" y="287867"/>
                </a:lnTo>
                <a:lnTo>
                  <a:pt x="194733" y="287867"/>
                </a:lnTo>
                <a:lnTo>
                  <a:pt x="203200" y="287867"/>
                </a:lnTo>
                <a:lnTo>
                  <a:pt x="203200" y="287867"/>
                </a:lnTo>
                <a:lnTo>
                  <a:pt x="203200" y="287867"/>
                </a:lnTo>
                <a:lnTo>
                  <a:pt x="203200" y="287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155267" y="2548467"/>
            <a:ext cx="228601" cy="203201"/>
          </a:xfrm>
          <a:custGeom>
            <a:avLst/>
            <a:gdLst/>
            <a:ahLst/>
            <a:cxnLst/>
            <a:rect l="0" t="0" r="0" b="0"/>
            <a:pathLst>
              <a:path w="228601" h="203201">
                <a:moveTo>
                  <a:pt x="0" y="16933"/>
                </a:moveTo>
                <a:lnTo>
                  <a:pt x="8466" y="16933"/>
                </a:lnTo>
                <a:lnTo>
                  <a:pt x="8466" y="16933"/>
                </a:lnTo>
                <a:lnTo>
                  <a:pt x="16933" y="8466"/>
                </a:lnTo>
                <a:lnTo>
                  <a:pt x="25400" y="0"/>
                </a:lnTo>
                <a:lnTo>
                  <a:pt x="42333" y="0"/>
                </a:lnTo>
                <a:lnTo>
                  <a:pt x="59266" y="0"/>
                </a:lnTo>
                <a:lnTo>
                  <a:pt x="76200" y="0"/>
                </a:lnTo>
                <a:lnTo>
                  <a:pt x="84666" y="0"/>
                </a:lnTo>
                <a:lnTo>
                  <a:pt x="110066" y="8466"/>
                </a:lnTo>
                <a:lnTo>
                  <a:pt x="127000" y="16933"/>
                </a:lnTo>
                <a:lnTo>
                  <a:pt x="135466" y="33866"/>
                </a:lnTo>
                <a:lnTo>
                  <a:pt x="152400" y="59266"/>
                </a:lnTo>
                <a:lnTo>
                  <a:pt x="160866" y="76200"/>
                </a:lnTo>
                <a:lnTo>
                  <a:pt x="160866" y="101600"/>
                </a:lnTo>
                <a:lnTo>
                  <a:pt x="160866" y="118533"/>
                </a:lnTo>
                <a:lnTo>
                  <a:pt x="152400" y="135466"/>
                </a:lnTo>
                <a:lnTo>
                  <a:pt x="143933" y="160866"/>
                </a:lnTo>
                <a:lnTo>
                  <a:pt x="135466" y="169333"/>
                </a:lnTo>
                <a:lnTo>
                  <a:pt x="118533" y="186266"/>
                </a:lnTo>
                <a:lnTo>
                  <a:pt x="101600" y="194733"/>
                </a:lnTo>
                <a:lnTo>
                  <a:pt x="84666" y="203200"/>
                </a:lnTo>
                <a:lnTo>
                  <a:pt x="76200" y="203200"/>
                </a:lnTo>
                <a:lnTo>
                  <a:pt x="59266" y="203200"/>
                </a:lnTo>
                <a:lnTo>
                  <a:pt x="50800" y="194733"/>
                </a:lnTo>
                <a:lnTo>
                  <a:pt x="50800" y="194733"/>
                </a:lnTo>
                <a:lnTo>
                  <a:pt x="42333" y="186266"/>
                </a:lnTo>
                <a:lnTo>
                  <a:pt x="50800" y="169333"/>
                </a:lnTo>
                <a:lnTo>
                  <a:pt x="50800" y="160866"/>
                </a:lnTo>
                <a:lnTo>
                  <a:pt x="59266" y="152400"/>
                </a:lnTo>
                <a:lnTo>
                  <a:pt x="76200" y="152400"/>
                </a:lnTo>
                <a:lnTo>
                  <a:pt x="93133" y="143933"/>
                </a:lnTo>
                <a:lnTo>
                  <a:pt x="118533" y="143933"/>
                </a:lnTo>
                <a:lnTo>
                  <a:pt x="135466" y="152400"/>
                </a:lnTo>
                <a:lnTo>
                  <a:pt x="160866" y="152400"/>
                </a:lnTo>
                <a:lnTo>
                  <a:pt x="186266" y="160866"/>
                </a:lnTo>
                <a:lnTo>
                  <a:pt x="203200" y="169333"/>
                </a:lnTo>
                <a:lnTo>
                  <a:pt x="220133" y="169333"/>
                </a:lnTo>
                <a:lnTo>
                  <a:pt x="220133" y="169333"/>
                </a:lnTo>
                <a:lnTo>
                  <a:pt x="228600" y="177800"/>
                </a:lnTo>
                <a:lnTo>
                  <a:pt x="228600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485467" y="2836333"/>
            <a:ext cx="25400" cy="177801"/>
          </a:xfrm>
          <a:custGeom>
            <a:avLst/>
            <a:gdLst/>
            <a:ahLst/>
            <a:cxnLst/>
            <a:rect l="0" t="0" r="0" b="0"/>
            <a:pathLst>
              <a:path w="25400" h="1778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8466" y="16934"/>
                </a:lnTo>
                <a:lnTo>
                  <a:pt x="8466" y="33867"/>
                </a:lnTo>
                <a:lnTo>
                  <a:pt x="8466" y="50800"/>
                </a:lnTo>
                <a:lnTo>
                  <a:pt x="16933" y="67734"/>
                </a:lnTo>
                <a:lnTo>
                  <a:pt x="16933" y="84667"/>
                </a:lnTo>
                <a:lnTo>
                  <a:pt x="25399" y="110067"/>
                </a:lnTo>
                <a:lnTo>
                  <a:pt x="25399" y="127000"/>
                </a:lnTo>
                <a:lnTo>
                  <a:pt x="25399" y="152400"/>
                </a:lnTo>
                <a:lnTo>
                  <a:pt x="25399" y="169334"/>
                </a:lnTo>
                <a:lnTo>
                  <a:pt x="25399" y="169334"/>
                </a:lnTo>
                <a:lnTo>
                  <a:pt x="25399" y="177800"/>
                </a:lnTo>
                <a:lnTo>
                  <a:pt x="25399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400800" y="2937933"/>
            <a:ext cx="194735" cy="25401"/>
          </a:xfrm>
          <a:custGeom>
            <a:avLst/>
            <a:gdLst/>
            <a:ahLst/>
            <a:cxnLst/>
            <a:rect l="0" t="0" r="0" b="0"/>
            <a:pathLst>
              <a:path w="194735" h="25401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16933" y="16934"/>
                </a:lnTo>
                <a:lnTo>
                  <a:pt x="33867" y="16934"/>
                </a:lnTo>
                <a:lnTo>
                  <a:pt x="50800" y="25400"/>
                </a:lnTo>
                <a:lnTo>
                  <a:pt x="76200" y="25400"/>
                </a:lnTo>
                <a:lnTo>
                  <a:pt x="110066" y="16934"/>
                </a:lnTo>
                <a:lnTo>
                  <a:pt x="143933" y="16934"/>
                </a:lnTo>
                <a:lnTo>
                  <a:pt x="169333" y="8467"/>
                </a:lnTo>
                <a:lnTo>
                  <a:pt x="169333" y="8467"/>
                </a:lnTo>
                <a:lnTo>
                  <a:pt x="194734" y="0"/>
                </a:lnTo>
                <a:lnTo>
                  <a:pt x="1947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807200" y="2760133"/>
            <a:ext cx="110068" cy="270935"/>
          </a:xfrm>
          <a:custGeom>
            <a:avLst/>
            <a:gdLst/>
            <a:ahLst/>
            <a:cxnLst/>
            <a:rect l="0" t="0" r="0" b="0"/>
            <a:pathLst>
              <a:path w="110068" h="270935">
                <a:moveTo>
                  <a:pt x="110067" y="0"/>
                </a:move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8467"/>
                </a:lnTo>
                <a:lnTo>
                  <a:pt x="110067" y="16934"/>
                </a:lnTo>
                <a:lnTo>
                  <a:pt x="110067" y="25400"/>
                </a:lnTo>
                <a:lnTo>
                  <a:pt x="93134" y="50800"/>
                </a:lnTo>
                <a:lnTo>
                  <a:pt x="84666" y="67734"/>
                </a:lnTo>
                <a:lnTo>
                  <a:pt x="76200" y="93134"/>
                </a:lnTo>
                <a:lnTo>
                  <a:pt x="59267" y="127000"/>
                </a:lnTo>
                <a:lnTo>
                  <a:pt x="50800" y="152400"/>
                </a:lnTo>
                <a:lnTo>
                  <a:pt x="33867" y="186267"/>
                </a:lnTo>
                <a:lnTo>
                  <a:pt x="25400" y="211667"/>
                </a:lnTo>
                <a:lnTo>
                  <a:pt x="16934" y="237067"/>
                </a:lnTo>
                <a:lnTo>
                  <a:pt x="8466" y="254000"/>
                </a:lnTo>
                <a:lnTo>
                  <a:pt x="0" y="262467"/>
                </a:lnTo>
                <a:lnTo>
                  <a:pt x="0" y="262467"/>
                </a:lnTo>
                <a:lnTo>
                  <a:pt x="0" y="270934"/>
                </a:lnTo>
                <a:lnTo>
                  <a:pt x="0" y="270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739466" y="2810933"/>
            <a:ext cx="194735" cy="203201"/>
          </a:xfrm>
          <a:custGeom>
            <a:avLst/>
            <a:gdLst/>
            <a:ahLst/>
            <a:cxnLst/>
            <a:rect l="0" t="0" r="0" b="0"/>
            <a:pathLst>
              <a:path w="194735" h="2032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8468" y="16934"/>
                </a:lnTo>
                <a:lnTo>
                  <a:pt x="16934" y="25400"/>
                </a:lnTo>
                <a:lnTo>
                  <a:pt x="33867" y="42334"/>
                </a:lnTo>
                <a:lnTo>
                  <a:pt x="50801" y="50800"/>
                </a:lnTo>
                <a:lnTo>
                  <a:pt x="67734" y="76200"/>
                </a:lnTo>
                <a:lnTo>
                  <a:pt x="84668" y="93134"/>
                </a:lnTo>
                <a:lnTo>
                  <a:pt x="101601" y="110067"/>
                </a:lnTo>
                <a:lnTo>
                  <a:pt x="118534" y="127000"/>
                </a:lnTo>
                <a:lnTo>
                  <a:pt x="135467" y="143934"/>
                </a:lnTo>
                <a:lnTo>
                  <a:pt x="152400" y="160867"/>
                </a:lnTo>
                <a:lnTo>
                  <a:pt x="160868" y="177800"/>
                </a:lnTo>
                <a:lnTo>
                  <a:pt x="169334" y="194734"/>
                </a:lnTo>
                <a:lnTo>
                  <a:pt x="177801" y="203200"/>
                </a:lnTo>
                <a:lnTo>
                  <a:pt x="186267" y="203200"/>
                </a:lnTo>
                <a:lnTo>
                  <a:pt x="186267" y="203200"/>
                </a:lnTo>
                <a:lnTo>
                  <a:pt x="186267" y="203200"/>
                </a:lnTo>
                <a:lnTo>
                  <a:pt x="186267" y="194734"/>
                </a:lnTo>
                <a:lnTo>
                  <a:pt x="186267" y="194734"/>
                </a:lnTo>
                <a:lnTo>
                  <a:pt x="194734" y="177800"/>
                </a:lnTo>
                <a:lnTo>
                  <a:pt x="194734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001933" y="2607733"/>
            <a:ext cx="220135" cy="152401"/>
          </a:xfrm>
          <a:custGeom>
            <a:avLst/>
            <a:gdLst/>
            <a:ahLst/>
            <a:cxnLst/>
            <a:rect l="0" t="0" r="0" b="0"/>
            <a:pathLst>
              <a:path w="220135" h="152401">
                <a:moveTo>
                  <a:pt x="0" y="16934"/>
                </a:moveTo>
                <a:lnTo>
                  <a:pt x="0" y="16934"/>
                </a:lnTo>
                <a:lnTo>
                  <a:pt x="8467" y="16934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0"/>
                </a:lnTo>
                <a:lnTo>
                  <a:pt x="42333" y="0"/>
                </a:lnTo>
                <a:lnTo>
                  <a:pt x="50801" y="0"/>
                </a:lnTo>
                <a:lnTo>
                  <a:pt x="76200" y="0"/>
                </a:lnTo>
                <a:lnTo>
                  <a:pt x="84667" y="0"/>
                </a:lnTo>
                <a:lnTo>
                  <a:pt x="101600" y="16934"/>
                </a:lnTo>
                <a:lnTo>
                  <a:pt x="118533" y="25400"/>
                </a:lnTo>
                <a:lnTo>
                  <a:pt x="127001" y="42334"/>
                </a:lnTo>
                <a:lnTo>
                  <a:pt x="135467" y="59267"/>
                </a:lnTo>
                <a:lnTo>
                  <a:pt x="135467" y="76200"/>
                </a:lnTo>
                <a:lnTo>
                  <a:pt x="127001" y="93134"/>
                </a:lnTo>
                <a:lnTo>
                  <a:pt x="110067" y="110067"/>
                </a:lnTo>
                <a:lnTo>
                  <a:pt x="101600" y="118534"/>
                </a:lnTo>
                <a:lnTo>
                  <a:pt x="84667" y="135467"/>
                </a:lnTo>
                <a:lnTo>
                  <a:pt x="67734" y="143934"/>
                </a:lnTo>
                <a:lnTo>
                  <a:pt x="50801" y="143934"/>
                </a:lnTo>
                <a:lnTo>
                  <a:pt x="42333" y="152400"/>
                </a:lnTo>
                <a:lnTo>
                  <a:pt x="25400" y="152400"/>
                </a:lnTo>
                <a:lnTo>
                  <a:pt x="16934" y="152400"/>
                </a:lnTo>
                <a:lnTo>
                  <a:pt x="16934" y="143934"/>
                </a:lnTo>
                <a:lnTo>
                  <a:pt x="8467" y="143934"/>
                </a:lnTo>
                <a:lnTo>
                  <a:pt x="16934" y="135467"/>
                </a:lnTo>
                <a:lnTo>
                  <a:pt x="25400" y="118534"/>
                </a:lnTo>
                <a:lnTo>
                  <a:pt x="33867" y="110067"/>
                </a:lnTo>
                <a:lnTo>
                  <a:pt x="50801" y="101600"/>
                </a:lnTo>
                <a:lnTo>
                  <a:pt x="67734" y="93134"/>
                </a:lnTo>
                <a:lnTo>
                  <a:pt x="93134" y="84667"/>
                </a:lnTo>
                <a:lnTo>
                  <a:pt x="110067" y="84667"/>
                </a:lnTo>
                <a:lnTo>
                  <a:pt x="127001" y="84667"/>
                </a:lnTo>
                <a:lnTo>
                  <a:pt x="143934" y="84667"/>
                </a:lnTo>
                <a:lnTo>
                  <a:pt x="160867" y="84667"/>
                </a:lnTo>
                <a:lnTo>
                  <a:pt x="169334" y="93134"/>
                </a:lnTo>
                <a:lnTo>
                  <a:pt x="186267" y="93134"/>
                </a:lnTo>
                <a:lnTo>
                  <a:pt x="194733" y="93134"/>
                </a:lnTo>
                <a:lnTo>
                  <a:pt x="203201" y="93134"/>
                </a:lnTo>
                <a:lnTo>
                  <a:pt x="211667" y="93134"/>
                </a:lnTo>
                <a:lnTo>
                  <a:pt x="211667" y="93134"/>
                </a:lnTo>
                <a:lnTo>
                  <a:pt x="220134" y="93134"/>
                </a:lnTo>
                <a:lnTo>
                  <a:pt x="220134" y="931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162800" y="2794000"/>
            <a:ext cx="101601" cy="8468"/>
          </a:xfrm>
          <a:custGeom>
            <a:avLst/>
            <a:gdLst/>
            <a:ahLst/>
            <a:cxnLst/>
            <a:rect l="0" t="0" r="0" b="0"/>
            <a:pathLst>
              <a:path w="101601" h="8468">
                <a:moveTo>
                  <a:pt x="0" y="8467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59267" y="0"/>
                </a:lnTo>
                <a:lnTo>
                  <a:pt x="84667" y="0"/>
                </a:lnTo>
                <a:lnTo>
                  <a:pt x="84667" y="0"/>
                </a:lnTo>
                <a:lnTo>
                  <a:pt x="101600" y="0"/>
                </a:lnTo>
                <a:lnTo>
                  <a:pt x="1016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222067" y="2904067"/>
            <a:ext cx="152401" cy="16934"/>
          </a:xfrm>
          <a:custGeom>
            <a:avLst/>
            <a:gdLst/>
            <a:ahLst/>
            <a:cxnLst/>
            <a:rect l="0" t="0" r="0" b="0"/>
            <a:pathLst>
              <a:path w="152401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25400" y="16933"/>
                </a:lnTo>
                <a:lnTo>
                  <a:pt x="50799" y="16933"/>
                </a:lnTo>
                <a:lnTo>
                  <a:pt x="76200" y="8466"/>
                </a:lnTo>
                <a:lnTo>
                  <a:pt x="101600" y="8466"/>
                </a:lnTo>
                <a:lnTo>
                  <a:pt x="135467" y="8466"/>
                </a:lnTo>
                <a:lnTo>
                  <a:pt x="135467" y="8466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679267" y="2751667"/>
            <a:ext cx="194734" cy="245534"/>
          </a:xfrm>
          <a:custGeom>
            <a:avLst/>
            <a:gdLst/>
            <a:ahLst/>
            <a:cxnLst/>
            <a:rect l="0" t="0" r="0" b="0"/>
            <a:pathLst>
              <a:path w="194734" h="245534">
                <a:moveTo>
                  <a:pt x="0" y="0"/>
                </a:move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67733" y="0"/>
                </a:lnTo>
                <a:lnTo>
                  <a:pt x="84666" y="0"/>
                </a:lnTo>
                <a:lnTo>
                  <a:pt x="101600" y="8466"/>
                </a:lnTo>
                <a:lnTo>
                  <a:pt x="118533" y="16933"/>
                </a:lnTo>
                <a:lnTo>
                  <a:pt x="126999" y="25400"/>
                </a:lnTo>
                <a:lnTo>
                  <a:pt x="126999" y="33866"/>
                </a:lnTo>
                <a:lnTo>
                  <a:pt x="126999" y="42333"/>
                </a:lnTo>
                <a:lnTo>
                  <a:pt x="118533" y="59266"/>
                </a:lnTo>
                <a:lnTo>
                  <a:pt x="110066" y="67733"/>
                </a:lnTo>
                <a:lnTo>
                  <a:pt x="93133" y="76200"/>
                </a:lnTo>
                <a:lnTo>
                  <a:pt x="76200" y="93133"/>
                </a:lnTo>
                <a:lnTo>
                  <a:pt x="67733" y="93133"/>
                </a:lnTo>
                <a:lnTo>
                  <a:pt x="59267" y="101600"/>
                </a:lnTo>
                <a:lnTo>
                  <a:pt x="50799" y="101600"/>
                </a:lnTo>
                <a:lnTo>
                  <a:pt x="42333" y="101600"/>
                </a:lnTo>
                <a:lnTo>
                  <a:pt x="42333" y="101600"/>
                </a:lnTo>
                <a:lnTo>
                  <a:pt x="42333" y="101600"/>
                </a:lnTo>
                <a:lnTo>
                  <a:pt x="50799" y="101600"/>
                </a:lnTo>
                <a:lnTo>
                  <a:pt x="59267" y="101600"/>
                </a:lnTo>
                <a:lnTo>
                  <a:pt x="76200" y="101600"/>
                </a:lnTo>
                <a:lnTo>
                  <a:pt x="93133" y="93133"/>
                </a:lnTo>
                <a:lnTo>
                  <a:pt x="110066" y="93133"/>
                </a:lnTo>
                <a:lnTo>
                  <a:pt x="135467" y="93133"/>
                </a:lnTo>
                <a:lnTo>
                  <a:pt x="160866" y="93133"/>
                </a:lnTo>
                <a:lnTo>
                  <a:pt x="177800" y="101600"/>
                </a:lnTo>
                <a:lnTo>
                  <a:pt x="186266" y="118533"/>
                </a:lnTo>
                <a:lnTo>
                  <a:pt x="194733" y="135466"/>
                </a:lnTo>
                <a:lnTo>
                  <a:pt x="194733" y="152400"/>
                </a:lnTo>
                <a:lnTo>
                  <a:pt x="194733" y="169333"/>
                </a:lnTo>
                <a:lnTo>
                  <a:pt x="186266" y="177800"/>
                </a:lnTo>
                <a:lnTo>
                  <a:pt x="169333" y="194733"/>
                </a:lnTo>
                <a:lnTo>
                  <a:pt x="152400" y="211666"/>
                </a:lnTo>
                <a:lnTo>
                  <a:pt x="126999" y="220133"/>
                </a:lnTo>
                <a:lnTo>
                  <a:pt x="110066" y="228600"/>
                </a:lnTo>
                <a:lnTo>
                  <a:pt x="84666" y="237066"/>
                </a:lnTo>
                <a:lnTo>
                  <a:pt x="59267" y="245533"/>
                </a:lnTo>
                <a:lnTo>
                  <a:pt x="42333" y="245533"/>
                </a:lnTo>
                <a:lnTo>
                  <a:pt x="25400" y="245533"/>
                </a:lnTo>
                <a:lnTo>
                  <a:pt x="8466" y="245533"/>
                </a:lnTo>
                <a:lnTo>
                  <a:pt x="0" y="245533"/>
                </a:lnTo>
                <a:lnTo>
                  <a:pt x="0" y="228600"/>
                </a:lnTo>
                <a:lnTo>
                  <a:pt x="0" y="220133"/>
                </a:lnTo>
                <a:lnTo>
                  <a:pt x="0" y="203200"/>
                </a:lnTo>
                <a:lnTo>
                  <a:pt x="0" y="203200"/>
                </a:lnTo>
                <a:lnTo>
                  <a:pt x="0" y="194733"/>
                </a:lnTo>
                <a:lnTo>
                  <a:pt x="0" y="194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950200" y="2667000"/>
            <a:ext cx="567268" cy="313268"/>
          </a:xfrm>
          <a:custGeom>
            <a:avLst/>
            <a:gdLst/>
            <a:ahLst/>
            <a:cxnLst/>
            <a:rect l="0" t="0" r="0" b="0"/>
            <a:pathLst>
              <a:path w="567268" h="313268">
                <a:moveTo>
                  <a:pt x="0" y="160867"/>
                </a:moveTo>
                <a:lnTo>
                  <a:pt x="0" y="169333"/>
                </a:lnTo>
                <a:lnTo>
                  <a:pt x="8466" y="169333"/>
                </a:lnTo>
                <a:lnTo>
                  <a:pt x="16934" y="169333"/>
                </a:lnTo>
                <a:lnTo>
                  <a:pt x="25400" y="177800"/>
                </a:lnTo>
                <a:lnTo>
                  <a:pt x="42333" y="186267"/>
                </a:lnTo>
                <a:lnTo>
                  <a:pt x="50800" y="194733"/>
                </a:lnTo>
                <a:lnTo>
                  <a:pt x="67733" y="203200"/>
                </a:lnTo>
                <a:lnTo>
                  <a:pt x="76200" y="220133"/>
                </a:lnTo>
                <a:lnTo>
                  <a:pt x="93134" y="237067"/>
                </a:lnTo>
                <a:lnTo>
                  <a:pt x="110067" y="245533"/>
                </a:lnTo>
                <a:lnTo>
                  <a:pt x="127000" y="262467"/>
                </a:lnTo>
                <a:lnTo>
                  <a:pt x="143933" y="270933"/>
                </a:lnTo>
                <a:lnTo>
                  <a:pt x="160866" y="279400"/>
                </a:lnTo>
                <a:lnTo>
                  <a:pt x="169334" y="296333"/>
                </a:lnTo>
                <a:lnTo>
                  <a:pt x="186267" y="304800"/>
                </a:lnTo>
                <a:lnTo>
                  <a:pt x="194733" y="313267"/>
                </a:lnTo>
                <a:lnTo>
                  <a:pt x="194733" y="313267"/>
                </a:lnTo>
                <a:lnTo>
                  <a:pt x="203200" y="313267"/>
                </a:lnTo>
                <a:lnTo>
                  <a:pt x="203200" y="313267"/>
                </a:lnTo>
                <a:lnTo>
                  <a:pt x="203200" y="304800"/>
                </a:lnTo>
                <a:lnTo>
                  <a:pt x="203200" y="296333"/>
                </a:lnTo>
                <a:lnTo>
                  <a:pt x="203200" y="287867"/>
                </a:lnTo>
                <a:lnTo>
                  <a:pt x="203200" y="262467"/>
                </a:lnTo>
                <a:lnTo>
                  <a:pt x="194733" y="245533"/>
                </a:lnTo>
                <a:lnTo>
                  <a:pt x="186267" y="220133"/>
                </a:lnTo>
                <a:lnTo>
                  <a:pt x="177800" y="194733"/>
                </a:lnTo>
                <a:lnTo>
                  <a:pt x="169334" y="177800"/>
                </a:lnTo>
                <a:lnTo>
                  <a:pt x="160866" y="152400"/>
                </a:lnTo>
                <a:lnTo>
                  <a:pt x="152400" y="135467"/>
                </a:lnTo>
                <a:lnTo>
                  <a:pt x="143933" y="118533"/>
                </a:lnTo>
                <a:lnTo>
                  <a:pt x="135467" y="93133"/>
                </a:lnTo>
                <a:lnTo>
                  <a:pt x="135467" y="84667"/>
                </a:lnTo>
                <a:lnTo>
                  <a:pt x="127000" y="67733"/>
                </a:lnTo>
                <a:lnTo>
                  <a:pt x="127000" y="59267"/>
                </a:lnTo>
                <a:lnTo>
                  <a:pt x="135467" y="50800"/>
                </a:lnTo>
                <a:lnTo>
                  <a:pt x="143933" y="42333"/>
                </a:lnTo>
                <a:lnTo>
                  <a:pt x="160866" y="33867"/>
                </a:lnTo>
                <a:lnTo>
                  <a:pt x="169334" y="25400"/>
                </a:lnTo>
                <a:lnTo>
                  <a:pt x="194733" y="16933"/>
                </a:lnTo>
                <a:lnTo>
                  <a:pt x="220133" y="16933"/>
                </a:lnTo>
                <a:lnTo>
                  <a:pt x="237066" y="16933"/>
                </a:lnTo>
                <a:lnTo>
                  <a:pt x="270933" y="8467"/>
                </a:lnTo>
                <a:lnTo>
                  <a:pt x="296333" y="8467"/>
                </a:lnTo>
                <a:lnTo>
                  <a:pt x="330200" y="0"/>
                </a:lnTo>
                <a:lnTo>
                  <a:pt x="355600" y="0"/>
                </a:lnTo>
                <a:lnTo>
                  <a:pt x="389466" y="0"/>
                </a:lnTo>
                <a:lnTo>
                  <a:pt x="423333" y="0"/>
                </a:lnTo>
                <a:lnTo>
                  <a:pt x="448733" y="0"/>
                </a:lnTo>
                <a:lnTo>
                  <a:pt x="474134" y="0"/>
                </a:lnTo>
                <a:lnTo>
                  <a:pt x="508000" y="0"/>
                </a:lnTo>
                <a:lnTo>
                  <a:pt x="524933" y="0"/>
                </a:lnTo>
                <a:lnTo>
                  <a:pt x="550334" y="0"/>
                </a:lnTo>
                <a:lnTo>
                  <a:pt x="558800" y="8467"/>
                </a:lnTo>
                <a:lnTo>
                  <a:pt x="558800" y="8467"/>
                </a:lnTo>
                <a:lnTo>
                  <a:pt x="567267" y="8467"/>
                </a:lnTo>
                <a:lnTo>
                  <a:pt x="567267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8263466" y="2734733"/>
            <a:ext cx="372535" cy="279401"/>
          </a:xfrm>
          <a:custGeom>
            <a:avLst/>
            <a:gdLst/>
            <a:ahLst/>
            <a:cxnLst/>
            <a:rect l="0" t="0" r="0" b="0"/>
            <a:pathLst>
              <a:path w="372535" h="279401">
                <a:moveTo>
                  <a:pt x="0" y="42334"/>
                </a:move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8468" y="42334"/>
                </a:lnTo>
                <a:lnTo>
                  <a:pt x="8468" y="42334"/>
                </a:lnTo>
                <a:lnTo>
                  <a:pt x="25401" y="33867"/>
                </a:lnTo>
                <a:lnTo>
                  <a:pt x="33867" y="25400"/>
                </a:lnTo>
                <a:lnTo>
                  <a:pt x="50801" y="16934"/>
                </a:lnTo>
                <a:lnTo>
                  <a:pt x="76200" y="8467"/>
                </a:lnTo>
                <a:lnTo>
                  <a:pt x="93134" y="0"/>
                </a:lnTo>
                <a:lnTo>
                  <a:pt x="110067" y="0"/>
                </a:lnTo>
                <a:lnTo>
                  <a:pt x="135467" y="0"/>
                </a:lnTo>
                <a:lnTo>
                  <a:pt x="152400" y="0"/>
                </a:lnTo>
                <a:lnTo>
                  <a:pt x="169334" y="8467"/>
                </a:lnTo>
                <a:lnTo>
                  <a:pt x="186267" y="16934"/>
                </a:lnTo>
                <a:lnTo>
                  <a:pt x="203201" y="33867"/>
                </a:lnTo>
                <a:lnTo>
                  <a:pt x="211667" y="50800"/>
                </a:lnTo>
                <a:lnTo>
                  <a:pt x="228600" y="76200"/>
                </a:lnTo>
                <a:lnTo>
                  <a:pt x="228600" y="93134"/>
                </a:lnTo>
                <a:lnTo>
                  <a:pt x="228600" y="118534"/>
                </a:lnTo>
                <a:lnTo>
                  <a:pt x="228600" y="143934"/>
                </a:lnTo>
                <a:lnTo>
                  <a:pt x="211667" y="160867"/>
                </a:lnTo>
                <a:lnTo>
                  <a:pt x="203201" y="186267"/>
                </a:lnTo>
                <a:lnTo>
                  <a:pt x="186267" y="194734"/>
                </a:lnTo>
                <a:lnTo>
                  <a:pt x="160868" y="203200"/>
                </a:lnTo>
                <a:lnTo>
                  <a:pt x="143934" y="211667"/>
                </a:lnTo>
                <a:lnTo>
                  <a:pt x="127001" y="211667"/>
                </a:lnTo>
                <a:lnTo>
                  <a:pt x="101601" y="211667"/>
                </a:lnTo>
                <a:lnTo>
                  <a:pt x="93134" y="211667"/>
                </a:lnTo>
                <a:lnTo>
                  <a:pt x="76200" y="211667"/>
                </a:lnTo>
                <a:lnTo>
                  <a:pt x="59267" y="203200"/>
                </a:lnTo>
                <a:lnTo>
                  <a:pt x="50801" y="194734"/>
                </a:lnTo>
                <a:lnTo>
                  <a:pt x="50801" y="186267"/>
                </a:lnTo>
                <a:lnTo>
                  <a:pt x="50801" y="169334"/>
                </a:lnTo>
                <a:lnTo>
                  <a:pt x="59267" y="152400"/>
                </a:lnTo>
                <a:lnTo>
                  <a:pt x="67734" y="143934"/>
                </a:lnTo>
                <a:lnTo>
                  <a:pt x="84668" y="135467"/>
                </a:lnTo>
                <a:lnTo>
                  <a:pt x="110067" y="127000"/>
                </a:lnTo>
                <a:lnTo>
                  <a:pt x="135467" y="118534"/>
                </a:lnTo>
                <a:lnTo>
                  <a:pt x="160868" y="127000"/>
                </a:lnTo>
                <a:lnTo>
                  <a:pt x="186267" y="135467"/>
                </a:lnTo>
                <a:lnTo>
                  <a:pt x="220134" y="143934"/>
                </a:lnTo>
                <a:lnTo>
                  <a:pt x="245534" y="152400"/>
                </a:lnTo>
                <a:lnTo>
                  <a:pt x="270934" y="169334"/>
                </a:lnTo>
                <a:lnTo>
                  <a:pt x="304800" y="186267"/>
                </a:lnTo>
                <a:lnTo>
                  <a:pt x="321734" y="203200"/>
                </a:lnTo>
                <a:lnTo>
                  <a:pt x="338667" y="220134"/>
                </a:lnTo>
                <a:lnTo>
                  <a:pt x="355601" y="237067"/>
                </a:lnTo>
                <a:lnTo>
                  <a:pt x="364067" y="254000"/>
                </a:lnTo>
                <a:lnTo>
                  <a:pt x="364067" y="262467"/>
                </a:lnTo>
                <a:lnTo>
                  <a:pt x="364067" y="262467"/>
                </a:lnTo>
                <a:lnTo>
                  <a:pt x="372534" y="279400"/>
                </a:lnTo>
                <a:lnTo>
                  <a:pt x="372534" y="279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596467" y="3674533"/>
            <a:ext cx="143934" cy="237068"/>
          </a:xfrm>
          <a:custGeom>
            <a:avLst/>
            <a:gdLst/>
            <a:ahLst/>
            <a:cxnLst/>
            <a:rect l="0" t="0" r="0" b="0"/>
            <a:pathLst>
              <a:path w="143934" h="237068">
                <a:moveTo>
                  <a:pt x="50800" y="8467"/>
                </a:moveTo>
                <a:lnTo>
                  <a:pt x="50800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16934"/>
                </a:lnTo>
                <a:lnTo>
                  <a:pt x="50800" y="16934"/>
                </a:lnTo>
                <a:lnTo>
                  <a:pt x="42333" y="25400"/>
                </a:lnTo>
                <a:lnTo>
                  <a:pt x="42333" y="42334"/>
                </a:lnTo>
                <a:lnTo>
                  <a:pt x="33866" y="59267"/>
                </a:lnTo>
                <a:lnTo>
                  <a:pt x="33866" y="76200"/>
                </a:lnTo>
                <a:lnTo>
                  <a:pt x="25400" y="93134"/>
                </a:lnTo>
                <a:lnTo>
                  <a:pt x="16933" y="118534"/>
                </a:lnTo>
                <a:lnTo>
                  <a:pt x="16933" y="143934"/>
                </a:lnTo>
                <a:lnTo>
                  <a:pt x="8466" y="160867"/>
                </a:lnTo>
                <a:lnTo>
                  <a:pt x="0" y="177800"/>
                </a:lnTo>
                <a:lnTo>
                  <a:pt x="8466" y="194734"/>
                </a:lnTo>
                <a:lnTo>
                  <a:pt x="16933" y="211667"/>
                </a:lnTo>
                <a:lnTo>
                  <a:pt x="33866" y="228600"/>
                </a:lnTo>
                <a:lnTo>
                  <a:pt x="50800" y="228600"/>
                </a:lnTo>
                <a:lnTo>
                  <a:pt x="67733" y="237067"/>
                </a:lnTo>
                <a:lnTo>
                  <a:pt x="84666" y="237067"/>
                </a:lnTo>
                <a:lnTo>
                  <a:pt x="101600" y="228600"/>
                </a:lnTo>
                <a:lnTo>
                  <a:pt x="118533" y="220134"/>
                </a:lnTo>
                <a:lnTo>
                  <a:pt x="127000" y="211667"/>
                </a:lnTo>
                <a:lnTo>
                  <a:pt x="135466" y="194734"/>
                </a:lnTo>
                <a:lnTo>
                  <a:pt x="143933" y="169334"/>
                </a:lnTo>
                <a:lnTo>
                  <a:pt x="135466" y="152400"/>
                </a:lnTo>
                <a:lnTo>
                  <a:pt x="135466" y="118534"/>
                </a:lnTo>
                <a:lnTo>
                  <a:pt x="135466" y="101600"/>
                </a:lnTo>
                <a:lnTo>
                  <a:pt x="127000" y="76200"/>
                </a:lnTo>
                <a:lnTo>
                  <a:pt x="110066" y="50800"/>
                </a:lnTo>
                <a:lnTo>
                  <a:pt x="93133" y="33867"/>
                </a:lnTo>
                <a:lnTo>
                  <a:pt x="76200" y="25400"/>
                </a:lnTo>
                <a:lnTo>
                  <a:pt x="67733" y="8467"/>
                </a:lnTo>
                <a:lnTo>
                  <a:pt x="50800" y="8467"/>
                </a:lnTo>
                <a:lnTo>
                  <a:pt x="42333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  <a:lnTo>
                  <a:pt x="42333" y="0"/>
                </a:lnTo>
                <a:lnTo>
                  <a:pt x="42333" y="0"/>
                </a:lnTo>
                <a:lnTo>
                  <a:pt x="50800" y="0"/>
                </a:lnTo>
                <a:lnTo>
                  <a:pt x="508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833533" y="3725333"/>
            <a:ext cx="186268" cy="177801"/>
          </a:xfrm>
          <a:custGeom>
            <a:avLst/>
            <a:gdLst/>
            <a:ahLst/>
            <a:cxnLst/>
            <a:rect l="0" t="0" r="0" b="0"/>
            <a:pathLst>
              <a:path w="186268" h="177801">
                <a:moveTo>
                  <a:pt x="0" y="0"/>
                </a:moveTo>
                <a:lnTo>
                  <a:pt x="0" y="8467"/>
                </a:lnTo>
                <a:lnTo>
                  <a:pt x="0" y="16934"/>
                </a:lnTo>
                <a:lnTo>
                  <a:pt x="8467" y="33867"/>
                </a:lnTo>
                <a:lnTo>
                  <a:pt x="8467" y="50800"/>
                </a:lnTo>
                <a:lnTo>
                  <a:pt x="16934" y="59267"/>
                </a:lnTo>
                <a:lnTo>
                  <a:pt x="25400" y="76200"/>
                </a:lnTo>
                <a:lnTo>
                  <a:pt x="25400" y="101600"/>
                </a:lnTo>
                <a:lnTo>
                  <a:pt x="33867" y="118534"/>
                </a:lnTo>
                <a:lnTo>
                  <a:pt x="33867" y="135467"/>
                </a:lnTo>
                <a:lnTo>
                  <a:pt x="33867" y="152400"/>
                </a:lnTo>
                <a:lnTo>
                  <a:pt x="42334" y="160867"/>
                </a:lnTo>
                <a:lnTo>
                  <a:pt x="42334" y="169334"/>
                </a:lnTo>
                <a:lnTo>
                  <a:pt x="42334" y="177800"/>
                </a:lnTo>
                <a:lnTo>
                  <a:pt x="50800" y="177800"/>
                </a:lnTo>
                <a:lnTo>
                  <a:pt x="50800" y="177800"/>
                </a:lnTo>
                <a:lnTo>
                  <a:pt x="50800" y="177800"/>
                </a:lnTo>
                <a:lnTo>
                  <a:pt x="50800" y="177800"/>
                </a:lnTo>
                <a:lnTo>
                  <a:pt x="50800" y="169334"/>
                </a:lnTo>
                <a:lnTo>
                  <a:pt x="50800" y="160867"/>
                </a:lnTo>
                <a:lnTo>
                  <a:pt x="50800" y="143934"/>
                </a:lnTo>
                <a:lnTo>
                  <a:pt x="50800" y="127000"/>
                </a:lnTo>
                <a:lnTo>
                  <a:pt x="59267" y="101600"/>
                </a:lnTo>
                <a:lnTo>
                  <a:pt x="59267" y="84667"/>
                </a:lnTo>
                <a:lnTo>
                  <a:pt x="67734" y="67734"/>
                </a:lnTo>
                <a:lnTo>
                  <a:pt x="67734" y="50800"/>
                </a:lnTo>
                <a:lnTo>
                  <a:pt x="76200" y="33867"/>
                </a:lnTo>
                <a:lnTo>
                  <a:pt x="84667" y="25400"/>
                </a:lnTo>
                <a:lnTo>
                  <a:pt x="101600" y="16934"/>
                </a:lnTo>
                <a:lnTo>
                  <a:pt x="110067" y="8467"/>
                </a:lnTo>
                <a:lnTo>
                  <a:pt x="127000" y="8467"/>
                </a:lnTo>
                <a:lnTo>
                  <a:pt x="143934" y="0"/>
                </a:lnTo>
                <a:lnTo>
                  <a:pt x="160867" y="0"/>
                </a:lnTo>
                <a:lnTo>
                  <a:pt x="177800" y="8467"/>
                </a:lnTo>
                <a:lnTo>
                  <a:pt x="177800" y="8467"/>
                </a:lnTo>
                <a:lnTo>
                  <a:pt x="186267" y="8467"/>
                </a:lnTo>
                <a:lnTo>
                  <a:pt x="186267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451600" y="3657600"/>
            <a:ext cx="262468" cy="220134"/>
          </a:xfrm>
          <a:custGeom>
            <a:avLst/>
            <a:gdLst/>
            <a:ahLst/>
            <a:cxnLst/>
            <a:rect l="0" t="0" r="0" b="0"/>
            <a:pathLst>
              <a:path w="262468" h="220134">
                <a:moveTo>
                  <a:pt x="152400" y="0"/>
                </a:moveTo>
                <a:lnTo>
                  <a:pt x="152400" y="0"/>
                </a:lnTo>
                <a:lnTo>
                  <a:pt x="143934" y="8467"/>
                </a:lnTo>
                <a:lnTo>
                  <a:pt x="143934" y="16933"/>
                </a:lnTo>
                <a:lnTo>
                  <a:pt x="135466" y="16933"/>
                </a:lnTo>
                <a:lnTo>
                  <a:pt x="127000" y="33867"/>
                </a:lnTo>
                <a:lnTo>
                  <a:pt x="118533" y="42333"/>
                </a:lnTo>
                <a:lnTo>
                  <a:pt x="101600" y="59267"/>
                </a:lnTo>
                <a:lnTo>
                  <a:pt x="84667" y="76200"/>
                </a:lnTo>
                <a:lnTo>
                  <a:pt x="67734" y="101600"/>
                </a:lnTo>
                <a:lnTo>
                  <a:pt x="50800" y="118533"/>
                </a:lnTo>
                <a:lnTo>
                  <a:pt x="33867" y="135467"/>
                </a:lnTo>
                <a:lnTo>
                  <a:pt x="25400" y="152400"/>
                </a:lnTo>
                <a:lnTo>
                  <a:pt x="8467" y="169333"/>
                </a:lnTo>
                <a:lnTo>
                  <a:pt x="8467" y="177800"/>
                </a:lnTo>
                <a:lnTo>
                  <a:pt x="0" y="186267"/>
                </a:lnTo>
                <a:lnTo>
                  <a:pt x="0" y="194733"/>
                </a:lnTo>
                <a:lnTo>
                  <a:pt x="8467" y="194733"/>
                </a:lnTo>
                <a:lnTo>
                  <a:pt x="8467" y="203200"/>
                </a:lnTo>
                <a:lnTo>
                  <a:pt x="25400" y="203200"/>
                </a:lnTo>
                <a:lnTo>
                  <a:pt x="42333" y="203200"/>
                </a:lnTo>
                <a:lnTo>
                  <a:pt x="59266" y="211667"/>
                </a:lnTo>
                <a:lnTo>
                  <a:pt x="84667" y="211667"/>
                </a:lnTo>
                <a:lnTo>
                  <a:pt x="118533" y="211667"/>
                </a:lnTo>
                <a:lnTo>
                  <a:pt x="143934" y="211667"/>
                </a:lnTo>
                <a:lnTo>
                  <a:pt x="169333" y="211667"/>
                </a:lnTo>
                <a:lnTo>
                  <a:pt x="203200" y="211667"/>
                </a:lnTo>
                <a:lnTo>
                  <a:pt x="220134" y="220133"/>
                </a:lnTo>
                <a:lnTo>
                  <a:pt x="245533" y="220133"/>
                </a:lnTo>
                <a:lnTo>
                  <a:pt x="254000" y="220133"/>
                </a:lnTo>
                <a:lnTo>
                  <a:pt x="254000" y="220133"/>
                </a:lnTo>
                <a:lnTo>
                  <a:pt x="262467" y="220133"/>
                </a:lnTo>
                <a:lnTo>
                  <a:pt x="262467" y="220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561667" y="3666067"/>
            <a:ext cx="50801" cy="313267"/>
          </a:xfrm>
          <a:custGeom>
            <a:avLst/>
            <a:gdLst/>
            <a:ahLst/>
            <a:cxnLst/>
            <a:rect l="0" t="0" r="0" b="0"/>
            <a:pathLst>
              <a:path w="50801" h="3132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16933" y="33866"/>
                </a:lnTo>
                <a:lnTo>
                  <a:pt x="16933" y="50800"/>
                </a:lnTo>
                <a:lnTo>
                  <a:pt x="25399" y="67733"/>
                </a:lnTo>
                <a:lnTo>
                  <a:pt x="25399" y="84666"/>
                </a:lnTo>
                <a:lnTo>
                  <a:pt x="33867" y="110066"/>
                </a:lnTo>
                <a:lnTo>
                  <a:pt x="33867" y="143933"/>
                </a:lnTo>
                <a:lnTo>
                  <a:pt x="33867" y="169333"/>
                </a:lnTo>
                <a:lnTo>
                  <a:pt x="33867" y="194733"/>
                </a:lnTo>
                <a:lnTo>
                  <a:pt x="42333" y="220133"/>
                </a:lnTo>
                <a:lnTo>
                  <a:pt x="33867" y="237066"/>
                </a:lnTo>
                <a:lnTo>
                  <a:pt x="33867" y="262466"/>
                </a:lnTo>
                <a:lnTo>
                  <a:pt x="33867" y="279400"/>
                </a:lnTo>
                <a:lnTo>
                  <a:pt x="33867" y="296333"/>
                </a:lnTo>
                <a:lnTo>
                  <a:pt x="42333" y="304800"/>
                </a:lnTo>
                <a:lnTo>
                  <a:pt x="42333" y="313266"/>
                </a:lnTo>
                <a:lnTo>
                  <a:pt x="42333" y="313266"/>
                </a:lnTo>
                <a:lnTo>
                  <a:pt x="50800" y="304800"/>
                </a:lnTo>
                <a:lnTo>
                  <a:pt x="50800" y="304800"/>
                </a:lnTo>
                <a:lnTo>
                  <a:pt x="50800" y="296333"/>
                </a:lnTo>
                <a:lnTo>
                  <a:pt x="50800" y="296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705600" y="3725333"/>
            <a:ext cx="194735" cy="245535"/>
          </a:xfrm>
          <a:custGeom>
            <a:avLst/>
            <a:gdLst/>
            <a:ahLst/>
            <a:cxnLst/>
            <a:rect l="0" t="0" r="0" b="0"/>
            <a:pathLst>
              <a:path w="194735" h="2455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42334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67734"/>
                </a:lnTo>
                <a:lnTo>
                  <a:pt x="16933" y="67734"/>
                </a:lnTo>
                <a:lnTo>
                  <a:pt x="16933" y="67734"/>
                </a:lnTo>
                <a:lnTo>
                  <a:pt x="25400" y="76200"/>
                </a:lnTo>
                <a:lnTo>
                  <a:pt x="33866" y="76200"/>
                </a:lnTo>
                <a:lnTo>
                  <a:pt x="50800" y="76200"/>
                </a:lnTo>
                <a:lnTo>
                  <a:pt x="59267" y="76200"/>
                </a:lnTo>
                <a:lnTo>
                  <a:pt x="76200" y="76200"/>
                </a:lnTo>
                <a:lnTo>
                  <a:pt x="84667" y="76200"/>
                </a:lnTo>
                <a:lnTo>
                  <a:pt x="110066" y="76200"/>
                </a:lnTo>
                <a:lnTo>
                  <a:pt x="127000" y="84667"/>
                </a:lnTo>
                <a:lnTo>
                  <a:pt x="152400" y="93134"/>
                </a:lnTo>
                <a:lnTo>
                  <a:pt x="169333" y="101600"/>
                </a:lnTo>
                <a:lnTo>
                  <a:pt x="177800" y="110067"/>
                </a:lnTo>
                <a:lnTo>
                  <a:pt x="186266" y="127000"/>
                </a:lnTo>
                <a:lnTo>
                  <a:pt x="194734" y="143934"/>
                </a:lnTo>
                <a:lnTo>
                  <a:pt x="194734" y="160867"/>
                </a:lnTo>
                <a:lnTo>
                  <a:pt x="194734" y="177800"/>
                </a:lnTo>
                <a:lnTo>
                  <a:pt x="186266" y="194734"/>
                </a:lnTo>
                <a:lnTo>
                  <a:pt x="177800" y="203200"/>
                </a:lnTo>
                <a:lnTo>
                  <a:pt x="169333" y="220134"/>
                </a:lnTo>
                <a:lnTo>
                  <a:pt x="152400" y="228600"/>
                </a:lnTo>
                <a:lnTo>
                  <a:pt x="135467" y="237067"/>
                </a:lnTo>
                <a:lnTo>
                  <a:pt x="118534" y="237067"/>
                </a:lnTo>
                <a:lnTo>
                  <a:pt x="110066" y="245534"/>
                </a:lnTo>
                <a:lnTo>
                  <a:pt x="93133" y="245534"/>
                </a:lnTo>
                <a:lnTo>
                  <a:pt x="76200" y="237067"/>
                </a:lnTo>
                <a:lnTo>
                  <a:pt x="67733" y="228600"/>
                </a:lnTo>
                <a:lnTo>
                  <a:pt x="59267" y="211667"/>
                </a:lnTo>
                <a:lnTo>
                  <a:pt x="59267" y="211667"/>
                </a:lnTo>
                <a:lnTo>
                  <a:pt x="50800" y="203200"/>
                </a:lnTo>
                <a:lnTo>
                  <a:pt x="50800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697133" y="3699933"/>
            <a:ext cx="186268" cy="16935"/>
          </a:xfrm>
          <a:custGeom>
            <a:avLst/>
            <a:gdLst/>
            <a:ahLst/>
            <a:cxnLst/>
            <a:rect l="0" t="0" r="0" b="0"/>
            <a:pathLst>
              <a:path w="186268" h="16935">
                <a:moveTo>
                  <a:pt x="0" y="16934"/>
                </a:move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16934" y="16934"/>
                </a:lnTo>
                <a:lnTo>
                  <a:pt x="25400" y="8467"/>
                </a:lnTo>
                <a:lnTo>
                  <a:pt x="33867" y="8467"/>
                </a:lnTo>
                <a:lnTo>
                  <a:pt x="50801" y="8467"/>
                </a:lnTo>
                <a:lnTo>
                  <a:pt x="67734" y="0"/>
                </a:lnTo>
                <a:lnTo>
                  <a:pt x="93134" y="0"/>
                </a:lnTo>
                <a:lnTo>
                  <a:pt x="110067" y="0"/>
                </a:lnTo>
                <a:lnTo>
                  <a:pt x="135467" y="0"/>
                </a:lnTo>
                <a:lnTo>
                  <a:pt x="152400" y="0"/>
                </a:lnTo>
                <a:lnTo>
                  <a:pt x="169334" y="0"/>
                </a:lnTo>
                <a:lnTo>
                  <a:pt x="169334" y="0"/>
                </a:lnTo>
                <a:lnTo>
                  <a:pt x="186267" y="0"/>
                </a:lnTo>
                <a:lnTo>
                  <a:pt x="1862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010400" y="3793067"/>
            <a:ext cx="118535" cy="16934"/>
          </a:xfrm>
          <a:custGeom>
            <a:avLst/>
            <a:gdLst/>
            <a:ahLst/>
            <a:cxnLst/>
            <a:rect l="0" t="0" r="0" b="0"/>
            <a:pathLst>
              <a:path w="118535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33866" y="16933"/>
                </a:lnTo>
                <a:lnTo>
                  <a:pt x="50800" y="16933"/>
                </a:lnTo>
                <a:lnTo>
                  <a:pt x="67733" y="16933"/>
                </a:lnTo>
                <a:lnTo>
                  <a:pt x="84667" y="8466"/>
                </a:lnTo>
                <a:lnTo>
                  <a:pt x="101600" y="8466"/>
                </a:lnTo>
                <a:lnTo>
                  <a:pt x="101600" y="8466"/>
                </a:lnTo>
                <a:lnTo>
                  <a:pt x="118534" y="0"/>
                </a:lnTo>
                <a:lnTo>
                  <a:pt x="1185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213600" y="3691467"/>
            <a:ext cx="194734" cy="186267"/>
          </a:xfrm>
          <a:custGeom>
            <a:avLst/>
            <a:gdLst/>
            <a:ahLst/>
            <a:cxnLst/>
            <a:rect l="0" t="0" r="0" b="0"/>
            <a:pathLst>
              <a:path w="194734" h="186267">
                <a:moveTo>
                  <a:pt x="84667" y="0"/>
                </a:moveTo>
                <a:lnTo>
                  <a:pt x="84667" y="0"/>
                </a:lnTo>
                <a:lnTo>
                  <a:pt x="84667" y="0"/>
                </a:lnTo>
                <a:lnTo>
                  <a:pt x="84667" y="8466"/>
                </a:lnTo>
                <a:lnTo>
                  <a:pt x="84667" y="8466"/>
                </a:lnTo>
                <a:lnTo>
                  <a:pt x="84667" y="8466"/>
                </a:lnTo>
                <a:lnTo>
                  <a:pt x="76200" y="16933"/>
                </a:lnTo>
                <a:lnTo>
                  <a:pt x="67734" y="33866"/>
                </a:lnTo>
                <a:lnTo>
                  <a:pt x="59266" y="42333"/>
                </a:lnTo>
                <a:lnTo>
                  <a:pt x="50800" y="59266"/>
                </a:lnTo>
                <a:lnTo>
                  <a:pt x="42333" y="84666"/>
                </a:lnTo>
                <a:lnTo>
                  <a:pt x="33867" y="101600"/>
                </a:lnTo>
                <a:lnTo>
                  <a:pt x="16933" y="118533"/>
                </a:lnTo>
                <a:lnTo>
                  <a:pt x="8467" y="127000"/>
                </a:lnTo>
                <a:lnTo>
                  <a:pt x="8467" y="143933"/>
                </a:lnTo>
                <a:lnTo>
                  <a:pt x="0" y="152400"/>
                </a:lnTo>
                <a:lnTo>
                  <a:pt x="0" y="160866"/>
                </a:lnTo>
                <a:lnTo>
                  <a:pt x="0" y="169333"/>
                </a:lnTo>
                <a:lnTo>
                  <a:pt x="8467" y="177800"/>
                </a:lnTo>
                <a:lnTo>
                  <a:pt x="25400" y="186266"/>
                </a:lnTo>
                <a:lnTo>
                  <a:pt x="33867" y="186266"/>
                </a:lnTo>
                <a:lnTo>
                  <a:pt x="50800" y="186266"/>
                </a:lnTo>
                <a:lnTo>
                  <a:pt x="76200" y="186266"/>
                </a:lnTo>
                <a:lnTo>
                  <a:pt x="101600" y="186266"/>
                </a:lnTo>
                <a:lnTo>
                  <a:pt x="118533" y="186266"/>
                </a:lnTo>
                <a:lnTo>
                  <a:pt x="143934" y="177800"/>
                </a:lnTo>
                <a:lnTo>
                  <a:pt x="160867" y="177800"/>
                </a:lnTo>
                <a:lnTo>
                  <a:pt x="186267" y="177800"/>
                </a:lnTo>
                <a:lnTo>
                  <a:pt x="186267" y="177800"/>
                </a:lnTo>
                <a:lnTo>
                  <a:pt x="194733" y="169333"/>
                </a:lnTo>
                <a:lnTo>
                  <a:pt x="194733" y="169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315200" y="3666067"/>
            <a:ext cx="33867" cy="270934"/>
          </a:xfrm>
          <a:custGeom>
            <a:avLst/>
            <a:gdLst/>
            <a:ahLst/>
            <a:cxnLst/>
            <a:rect l="0" t="0" r="0" b="0"/>
            <a:pathLst>
              <a:path w="33867" h="270934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9266"/>
                </a:lnTo>
                <a:lnTo>
                  <a:pt x="8467" y="84666"/>
                </a:lnTo>
                <a:lnTo>
                  <a:pt x="8467" y="110066"/>
                </a:lnTo>
                <a:lnTo>
                  <a:pt x="8467" y="135466"/>
                </a:lnTo>
                <a:lnTo>
                  <a:pt x="8467" y="160866"/>
                </a:lnTo>
                <a:lnTo>
                  <a:pt x="0" y="186266"/>
                </a:lnTo>
                <a:lnTo>
                  <a:pt x="0" y="211666"/>
                </a:lnTo>
                <a:lnTo>
                  <a:pt x="0" y="228600"/>
                </a:lnTo>
                <a:lnTo>
                  <a:pt x="0" y="254000"/>
                </a:lnTo>
                <a:lnTo>
                  <a:pt x="8467" y="262466"/>
                </a:lnTo>
                <a:lnTo>
                  <a:pt x="8467" y="270933"/>
                </a:lnTo>
                <a:lnTo>
                  <a:pt x="8467" y="270933"/>
                </a:lnTo>
                <a:lnTo>
                  <a:pt x="16933" y="270933"/>
                </a:lnTo>
                <a:lnTo>
                  <a:pt x="25400" y="262466"/>
                </a:lnTo>
                <a:lnTo>
                  <a:pt x="25400" y="262466"/>
                </a:lnTo>
                <a:lnTo>
                  <a:pt x="33866" y="254000"/>
                </a:lnTo>
                <a:lnTo>
                  <a:pt x="33866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88" name="Freeform 12287"/>
          <p:cNvSpPr/>
          <p:nvPr/>
        </p:nvSpPr>
        <p:spPr>
          <a:xfrm>
            <a:off x="7459133" y="3691467"/>
            <a:ext cx="194734" cy="254001"/>
          </a:xfrm>
          <a:custGeom>
            <a:avLst/>
            <a:gdLst/>
            <a:ahLst/>
            <a:cxnLst/>
            <a:rect l="0" t="0" r="0" b="0"/>
            <a:pathLst>
              <a:path w="194734" h="254001">
                <a:moveTo>
                  <a:pt x="8467" y="0"/>
                </a:move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0" y="33866"/>
                </a:lnTo>
                <a:lnTo>
                  <a:pt x="0" y="42333"/>
                </a:lnTo>
                <a:lnTo>
                  <a:pt x="0" y="59266"/>
                </a:lnTo>
                <a:lnTo>
                  <a:pt x="0" y="76200"/>
                </a:lnTo>
                <a:lnTo>
                  <a:pt x="0" y="84666"/>
                </a:lnTo>
                <a:lnTo>
                  <a:pt x="8467" y="93133"/>
                </a:lnTo>
                <a:lnTo>
                  <a:pt x="16934" y="101600"/>
                </a:lnTo>
                <a:lnTo>
                  <a:pt x="33867" y="101600"/>
                </a:lnTo>
                <a:lnTo>
                  <a:pt x="42333" y="101600"/>
                </a:lnTo>
                <a:lnTo>
                  <a:pt x="67734" y="110066"/>
                </a:lnTo>
                <a:lnTo>
                  <a:pt x="84667" y="110066"/>
                </a:lnTo>
                <a:lnTo>
                  <a:pt x="110067" y="110066"/>
                </a:lnTo>
                <a:lnTo>
                  <a:pt x="127001" y="110066"/>
                </a:lnTo>
                <a:lnTo>
                  <a:pt x="143934" y="110066"/>
                </a:lnTo>
                <a:lnTo>
                  <a:pt x="160867" y="118533"/>
                </a:lnTo>
                <a:lnTo>
                  <a:pt x="177800" y="127000"/>
                </a:lnTo>
                <a:lnTo>
                  <a:pt x="186267" y="143933"/>
                </a:lnTo>
                <a:lnTo>
                  <a:pt x="194733" y="152400"/>
                </a:lnTo>
                <a:lnTo>
                  <a:pt x="194733" y="169333"/>
                </a:lnTo>
                <a:lnTo>
                  <a:pt x="194733" y="186266"/>
                </a:lnTo>
                <a:lnTo>
                  <a:pt x="186267" y="203200"/>
                </a:lnTo>
                <a:lnTo>
                  <a:pt x="177800" y="220133"/>
                </a:lnTo>
                <a:lnTo>
                  <a:pt x="169334" y="228600"/>
                </a:lnTo>
                <a:lnTo>
                  <a:pt x="152400" y="237066"/>
                </a:lnTo>
                <a:lnTo>
                  <a:pt x="127001" y="245533"/>
                </a:lnTo>
                <a:lnTo>
                  <a:pt x="110067" y="254000"/>
                </a:lnTo>
                <a:lnTo>
                  <a:pt x="93134" y="254000"/>
                </a:lnTo>
                <a:lnTo>
                  <a:pt x="84667" y="254000"/>
                </a:lnTo>
                <a:lnTo>
                  <a:pt x="67734" y="245533"/>
                </a:lnTo>
                <a:lnTo>
                  <a:pt x="59267" y="237066"/>
                </a:lnTo>
                <a:lnTo>
                  <a:pt x="50801" y="228600"/>
                </a:lnTo>
                <a:lnTo>
                  <a:pt x="50801" y="228600"/>
                </a:lnTo>
                <a:lnTo>
                  <a:pt x="42333" y="211666"/>
                </a:lnTo>
                <a:lnTo>
                  <a:pt x="42333" y="211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89" name="Freeform 12288"/>
          <p:cNvSpPr/>
          <p:nvPr/>
        </p:nvSpPr>
        <p:spPr>
          <a:xfrm>
            <a:off x="7450667" y="3674533"/>
            <a:ext cx="220134" cy="25401"/>
          </a:xfrm>
          <a:custGeom>
            <a:avLst/>
            <a:gdLst/>
            <a:ahLst/>
            <a:cxnLst/>
            <a:rect l="0" t="0" r="0" b="0"/>
            <a:pathLst>
              <a:path w="220134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16933" y="16934"/>
                </a:lnTo>
                <a:lnTo>
                  <a:pt x="33866" y="16934"/>
                </a:lnTo>
                <a:lnTo>
                  <a:pt x="50799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118533" y="0"/>
                </a:lnTo>
                <a:lnTo>
                  <a:pt x="143933" y="0"/>
                </a:lnTo>
                <a:lnTo>
                  <a:pt x="169333" y="0"/>
                </a:lnTo>
                <a:lnTo>
                  <a:pt x="194733" y="0"/>
                </a:lnTo>
                <a:lnTo>
                  <a:pt x="211667" y="8467"/>
                </a:lnTo>
                <a:lnTo>
                  <a:pt x="211667" y="8467"/>
                </a:lnTo>
                <a:lnTo>
                  <a:pt x="220133" y="8467"/>
                </a:lnTo>
                <a:lnTo>
                  <a:pt x="220133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3" name="Freeform 12292"/>
          <p:cNvSpPr/>
          <p:nvPr/>
        </p:nvSpPr>
        <p:spPr>
          <a:xfrm>
            <a:off x="7738534" y="3801533"/>
            <a:ext cx="152401" cy="8468"/>
          </a:xfrm>
          <a:custGeom>
            <a:avLst/>
            <a:gdLst/>
            <a:ahLst/>
            <a:cxnLst/>
            <a:rect l="0" t="0" r="0" b="0"/>
            <a:pathLst>
              <a:path w="152401" h="8468">
                <a:moveTo>
                  <a:pt x="0" y="0"/>
                </a:moveTo>
                <a:lnTo>
                  <a:pt x="0" y="0"/>
                </a:lnTo>
                <a:lnTo>
                  <a:pt x="8466" y="8467"/>
                </a:lnTo>
                <a:lnTo>
                  <a:pt x="8466" y="0"/>
                </a:lnTo>
                <a:lnTo>
                  <a:pt x="25399" y="0"/>
                </a:lnTo>
                <a:lnTo>
                  <a:pt x="42333" y="0"/>
                </a:lnTo>
                <a:lnTo>
                  <a:pt x="67732" y="0"/>
                </a:lnTo>
                <a:lnTo>
                  <a:pt x="84666" y="0"/>
                </a:lnTo>
                <a:lnTo>
                  <a:pt x="110066" y="0"/>
                </a:lnTo>
                <a:lnTo>
                  <a:pt x="135466" y="0"/>
                </a:lnTo>
                <a:lnTo>
                  <a:pt x="135466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4" name="Freeform 12293"/>
          <p:cNvSpPr/>
          <p:nvPr/>
        </p:nvSpPr>
        <p:spPr>
          <a:xfrm>
            <a:off x="7933267" y="3691467"/>
            <a:ext cx="211667" cy="254001"/>
          </a:xfrm>
          <a:custGeom>
            <a:avLst/>
            <a:gdLst/>
            <a:ahLst/>
            <a:cxnLst/>
            <a:rect l="0" t="0" r="0" b="0"/>
            <a:pathLst>
              <a:path w="211667" h="254001">
                <a:moveTo>
                  <a:pt x="203200" y="25400"/>
                </a:moveTo>
                <a:lnTo>
                  <a:pt x="211666" y="25400"/>
                </a:lnTo>
                <a:lnTo>
                  <a:pt x="211666" y="16933"/>
                </a:lnTo>
                <a:lnTo>
                  <a:pt x="211666" y="16933"/>
                </a:lnTo>
                <a:lnTo>
                  <a:pt x="211666" y="8466"/>
                </a:lnTo>
                <a:lnTo>
                  <a:pt x="211666" y="8466"/>
                </a:lnTo>
                <a:lnTo>
                  <a:pt x="203200" y="8466"/>
                </a:lnTo>
                <a:lnTo>
                  <a:pt x="194733" y="0"/>
                </a:lnTo>
                <a:lnTo>
                  <a:pt x="186267" y="0"/>
                </a:lnTo>
                <a:lnTo>
                  <a:pt x="177799" y="0"/>
                </a:lnTo>
                <a:lnTo>
                  <a:pt x="152400" y="0"/>
                </a:lnTo>
                <a:lnTo>
                  <a:pt x="135466" y="0"/>
                </a:lnTo>
                <a:lnTo>
                  <a:pt x="110067" y="0"/>
                </a:lnTo>
                <a:lnTo>
                  <a:pt x="93133" y="8466"/>
                </a:lnTo>
                <a:lnTo>
                  <a:pt x="67733" y="16933"/>
                </a:lnTo>
                <a:lnTo>
                  <a:pt x="50800" y="25400"/>
                </a:lnTo>
                <a:lnTo>
                  <a:pt x="33867" y="33866"/>
                </a:lnTo>
                <a:lnTo>
                  <a:pt x="16933" y="42333"/>
                </a:lnTo>
                <a:lnTo>
                  <a:pt x="8466" y="50800"/>
                </a:lnTo>
                <a:lnTo>
                  <a:pt x="0" y="67733"/>
                </a:lnTo>
                <a:lnTo>
                  <a:pt x="8466" y="76200"/>
                </a:lnTo>
                <a:lnTo>
                  <a:pt x="16933" y="84666"/>
                </a:lnTo>
                <a:lnTo>
                  <a:pt x="25399" y="84666"/>
                </a:lnTo>
                <a:lnTo>
                  <a:pt x="33867" y="93133"/>
                </a:lnTo>
                <a:lnTo>
                  <a:pt x="42333" y="93133"/>
                </a:lnTo>
                <a:lnTo>
                  <a:pt x="59266" y="93133"/>
                </a:lnTo>
                <a:lnTo>
                  <a:pt x="76200" y="93133"/>
                </a:lnTo>
                <a:lnTo>
                  <a:pt x="93133" y="84666"/>
                </a:lnTo>
                <a:lnTo>
                  <a:pt x="101599" y="76200"/>
                </a:lnTo>
                <a:lnTo>
                  <a:pt x="118533" y="67733"/>
                </a:lnTo>
                <a:lnTo>
                  <a:pt x="135466" y="59266"/>
                </a:lnTo>
                <a:lnTo>
                  <a:pt x="143933" y="50800"/>
                </a:lnTo>
                <a:lnTo>
                  <a:pt x="152400" y="42333"/>
                </a:lnTo>
                <a:lnTo>
                  <a:pt x="169333" y="33866"/>
                </a:lnTo>
                <a:lnTo>
                  <a:pt x="177799" y="25400"/>
                </a:lnTo>
                <a:lnTo>
                  <a:pt x="186267" y="25400"/>
                </a:lnTo>
                <a:lnTo>
                  <a:pt x="186267" y="33866"/>
                </a:lnTo>
                <a:lnTo>
                  <a:pt x="194733" y="33866"/>
                </a:lnTo>
                <a:lnTo>
                  <a:pt x="194733" y="42333"/>
                </a:lnTo>
                <a:lnTo>
                  <a:pt x="194733" y="50800"/>
                </a:lnTo>
                <a:lnTo>
                  <a:pt x="194733" y="67733"/>
                </a:lnTo>
                <a:lnTo>
                  <a:pt x="194733" y="84666"/>
                </a:lnTo>
                <a:lnTo>
                  <a:pt x="186267" y="101600"/>
                </a:lnTo>
                <a:lnTo>
                  <a:pt x="186267" y="118533"/>
                </a:lnTo>
                <a:lnTo>
                  <a:pt x="186267" y="143933"/>
                </a:lnTo>
                <a:lnTo>
                  <a:pt x="186267" y="160866"/>
                </a:lnTo>
                <a:lnTo>
                  <a:pt x="177799" y="177800"/>
                </a:lnTo>
                <a:lnTo>
                  <a:pt x="177799" y="194733"/>
                </a:lnTo>
                <a:lnTo>
                  <a:pt x="186267" y="211666"/>
                </a:lnTo>
                <a:lnTo>
                  <a:pt x="186267" y="228600"/>
                </a:lnTo>
                <a:lnTo>
                  <a:pt x="186267" y="237066"/>
                </a:lnTo>
                <a:lnTo>
                  <a:pt x="186267" y="245533"/>
                </a:lnTo>
                <a:lnTo>
                  <a:pt x="194733" y="245533"/>
                </a:lnTo>
                <a:lnTo>
                  <a:pt x="194733" y="254000"/>
                </a:lnTo>
                <a:lnTo>
                  <a:pt x="203200" y="245533"/>
                </a:lnTo>
                <a:lnTo>
                  <a:pt x="203200" y="245533"/>
                </a:lnTo>
                <a:lnTo>
                  <a:pt x="203200" y="245533"/>
                </a:lnTo>
                <a:lnTo>
                  <a:pt x="203200" y="245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5" name="Freeform 12294"/>
          <p:cNvSpPr/>
          <p:nvPr/>
        </p:nvSpPr>
        <p:spPr>
          <a:xfrm>
            <a:off x="8229600" y="3699933"/>
            <a:ext cx="160868" cy="237068"/>
          </a:xfrm>
          <a:custGeom>
            <a:avLst/>
            <a:gdLst/>
            <a:ahLst/>
            <a:cxnLst/>
            <a:rect l="0" t="0" r="0" b="0"/>
            <a:pathLst>
              <a:path w="160868" h="237068">
                <a:moveTo>
                  <a:pt x="59267" y="8467"/>
                </a:moveTo>
                <a:lnTo>
                  <a:pt x="59267" y="8467"/>
                </a:lnTo>
                <a:lnTo>
                  <a:pt x="59267" y="8467"/>
                </a:lnTo>
                <a:lnTo>
                  <a:pt x="59267" y="0"/>
                </a:lnTo>
                <a:lnTo>
                  <a:pt x="50800" y="0"/>
                </a:lnTo>
                <a:lnTo>
                  <a:pt x="50800" y="8467"/>
                </a:lnTo>
                <a:lnTo>
                  <a:pt x="50800" y="8467"/>
                </a:lnTo>
                <a:lnTo>
                  <a:pt x="33866" y="16934"/>
                </a:lnTo>
                <a:lnTo>
                  <a:pt x="33866" y="33867"/>
                </a:lnTo>
                <a:lnTo>
                  <a:pt x="25400" y="50800"/>
                </a:lnTo>
                <a:lnTo>
                  <a:pt x="16933" y="67734"/>
                </a:lnTo>
                <a:lnTo>
                  <a:pt x="8467" y="93134"/>
                </a:lnTo>
                <a:lnTo>
                  <a:pt x="0" y="110067"/>
                </a:lnTo>
                <a:lnTo>
                  <a:pt x="0" y="135467"/>
                </a:lnTo>
                <a:lnTo>
                  <a:pt x="0" y="152400"/>
                </a:lnTo>
                <a:lnTo>
                  <a:pt x="0" y="169334"/>
                </a:lnTo>
                <a:lnTo>
                  <a:pt x="8467" y="194734"/>
                </a:lnTo>
                <a:lnTo>
                  <a:pt x="16933" y="203200"/>
                </a:lnTo>
                <a:lnTo>
                  <a:pt x="25400" y="220134"/>
                </a:lnTo>
                <a:lnTo>
                  <a:pt x="42334" y="228600"/>
                </a:lnTo>
                <a:lnTo>
                  <a:pt x="67733" y="228600"/>
                </a:lnTo>
                <a:lnTo>
                  <a:pt x="76200" y="237067"/>
                </a:lnTo>
                <a:lnTo>
                  <a:pt x="101600" y="237067"/>
                </a:lnTo>
                <a:lnTo>
                  <a:pt x="110066" y="228600"/>
                </a:lnTo>
                <a:lnTo>
                  <a:pt x="127000" y="228600"/>
                </a:lnTo>
                <a:lnTo>
                  <a:pt x="135467" y="211667"/>
                </a:lnTo>
                <a:lnTo>
                  <a:pt x="143933" y="203200"/>
                </a:lnTo>
                <a:lnTo>
                  <a:pt x="152400" y="186267"/>
                </a:lnTo>
                <a:lnTo>
                  <a:pt x="152400" y="169334"/>
                </a:lnTo>
                <a:lnTo>
                  <a:pt x="160867" y="143934"/>
                </a:lnTo>
                <a:lnTo>
                  <a:pt x="160867" y="127000"/>
                </a:lnTo>
                <a:lnTo>
                  <a:pt x="152400" y="101600"/>
                </a:lnTo>
                <a:lnTo>
                  <a:pt x="152400" y="84667"/>
                </a:lnTo>
                <a:lnTo>
                  <a:pt x="143933" y="67734"/>
                </a:lnTo>
                <a:lnTo>
                  <a:pt x="135467" y="50800"/>
                </a:lnTo>
                <a:lnTo>
                  <a:pt x="127000" y="33867"/>
                </a:lnTo>
                <a:lnTo>
                  <a:pt x="110066" y="25400"/>
                </a:lnTo>
                <a:lnTo>
                  <a:pt x="93133" y="16934"/>
                </a:lnTo>
                <a:lnTo>
                  <a:pt x="93133" y="16934"/>
                </a:lnTo>
                <a:lnTo>
                  <a:pt x="76200" y="8467"/>
                </a:lnTo>
                <a:lnTo>
                  <a:pt x="7620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8" name="Freeform 12297"/>
          <p:cNvSpPr/>
          <p:nvPr/>
        </p:nvSpPr>
        <p:spPr>
          <a:xfrm>
            <a:off x="5613400" y="4377267"/>
            <a:ext cx="220134" cy="287867"/>
          </a:xfrm>
          <a:custGeom>
            <a:avLst/>
            <a:gdLst/>
            <a:ahLst/>
            <a:cxnLst/>
            <a:rect l="0" t="0" r="0" b="0"/>
            <a:pathLst>
              <a:path w="220134" h="287867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50800" y="0"/>
                </a:lnTo>
                <a:lnTo>
                  <a:pt x="59267" y="0"/>
                </a:lnTo>
                <a:lnTo>
                  <a:pt x="84667" y="0"/>
                </a:lnTo>
                <a:lnTo>
                  <a:pt x="101600" y="8466"/>
                </a:lnTo>
                <a:lnTo>
                  <a:pt x="118533" y="16933"/>
                </a:lnTo>
                <a:lnTo>
                  <a:pt x="127000" y="25400"/>
                </a:lnTo>
                <a:lnTo>
                  <a:pt x="135467" y="33866"/>
                </a:lnTo>
                <a:lnTo>
                  <a:pt x="143933" y="42333"/>
                </a:lnTo>
                <a:lnTo>
                  <a:pt x="152400" y="59266"/>
                </a:lnTo>
                <a:lnTo>
                  <a:pt x="160867" y="67733"/>
                </a:lnTo>
                <a:lnTo>
                  <a:pt x="152400" y="76200"/>
                </a:lnTo>
                <a:lnTo>
                  <a:pt x="143933" y="93133"/>
                </a:lnTo>
                <a:lnTo>
                  <a:pt x="135467" y="110066"/>
                </a:lnTo>
                <a:lnTo>
                  <a:pt x="127000" y="118533"/>
                </a:lnTo>
                <a:lnTo>
                  <a:pt x="110067" y="127000"/>
                </a:lnTo>
                <a:lnTo>
                  <a:pt x="101600" y="135466"/>
                </a:lnTo>
                <a:lnTo>
                  <a:pt x="76200" y="143933"/>
                </a:lnTo>
                <a:lnTo>
                  <a:pt x="67733" y="152400"/>
                </a:lnTo>
                <a:lnTo>
                  <a:pt x="59267" y="152400"/>
                </a:lnTo>
                <a:lnTo>
                  <a:pt x="50800" y="152400"/>
                </a:lnTo>
                <a:lnTo>
                  <a:pt x="50800" y="152400"/>
                </a:lnTo>
                <a:lnTo>
                  <a:pt x="42333" y="152400"/>
                </a:lnTo>
                <a:lnTo>
                  <a:pt x="50800" y="152400"/>
                </a:lnTo>
                <a:lnTo>
                  <a:pt x="59267" y="143933"/>
                </a:lnTo>
                <a:lnTo>
                  <a:pt x="67733" y="143933"/>
                </a:lnTo>
                <a:lnTo>
                  <a:pt x="76200" y="135466"/>
                </a:lnTo>
                <a:lnTo>
                  <a:pt x="93133" y="135466"/>
                </a:lnTo>
                <a:lnTo>
                  <a:pt x="110067" y="143933"/>
                </a:lnTo>
                <a:lnTo>
                  <a:pt x="127000" y="143933"/>
                </a:lnTo>
                <a:lnTo>
                  <a:pt x="152400" y="152400"/>
                </a:lnTo>
                <a:lnTo>
                  <a:pt x="169333" y="160866"/>
                </a:lnTo>
                <a:lnTo>
                  <a:pt x="186267" y="169333"/>
                </a:lnTo>
                <a:lnTo>
                  <a:pt x="203200" y="186266"/>
                </a:lnTo>
                <a:lnTo>
                  <a:pt x="220133" y="194733"/>
                </a:lnTo>
                <a:lnTo>
                  <a:pt x="220133" y="211666"/>
                </a:lnTo>
                <a:lnTo>
                  <a:pt x="220133" y="220133"/>
                </a:lnTo>
                <a:lnTo>
                  <a:pt x="220133" y="228600"/>
                </a:lnTo>
                <a:lnTo>
                  <a:pt x="211667" y="245533"/>
                </a:lnTo>
                <a:lnTo>
                  <a:pt x="203200" y="254000"/>
                </a:lnTo>
                <a:lnTo>
                  <a:pt x="186267" y="262466"/>
                </a:lnTo>
                <a:lnTo>
                  <a:pt x="169333" y="270933"/>
                </a:lnTo>
                <a:lnTo>
                  <a:pt x="143933" y="279400"/>
                </a:lnTo>
                <a:lnTo>
                  <a:pt x="127000" y="279400"/>
                </a:lnTo>
                <a:lnTo>
                  <a:pt x="110067" y="287866"/>
                </a:lnTo>
                <a:lnTo>
                  <a:pt x="93133" y="287866"/>
                </a:lnTo>
                <a:lnTo>
                  <a:pt x="76200" y="279400"/>
                </a:lnTo>
                <a:lnTo>
                  <a:pt x="76200" y="279400"/>
                </a:lnTo>
                <a:lnTo>
                  <a:pt x="67733" y="279400"/>
                </a:lnTo>
                <a:lnTo>
                  <a:pt x="67733" y="279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9" name="Freeform 12298"/>
          <p:cNvSpPr/>
          <p:nvPr/>
        </p:nvSpPr>
        <p:spPr>
          <a:xfrm>
            <a:off x="5867400" y="4334933"/>
            <a:ext cx="457201" cy="330201"/>
          </a:xfrm>
          <a:custGeom>
            <a:avLst/>
            <a:gdLst/>
            <a:ahLst/>
            <a:cxnLst/>
            <a:rect l="0" t="0" r="0" b="0"/>
            <a:pathLst>
              <a:path w="457201" h="330201">
                <a:moveTo>
                  <a:pt x="0" y="101600"/>
                </a:moveTo>
                <a:lnTo>
                  <a:pt x="0" y="101600"/>
                </a:lnTo>
                <a:lnTo>
                  <a:pt x="0" y="93134"/>
                </a:lnTo>
                <a:lnTo>
                  <a:pt x="0" y="93134"/>
                </a:lnTo>
                <a:lnTo>
                  <a:pt x="0" y="93134"/>
                </a:lnTo>
                <a:lnTo>
                  <a:pt x="0" y="93134"/>
                </a:lnTo>
                <a:lnTo>
                  <a:pt x="0" y="93134"/>
                </a:lnTo>
                <a:lnTo>
                  <a:pt x="0" y="101600"/>
                </a:lnTo>
                <a:lnTo>
                  <a:pt x="8467" y="101600"/>
                </a:lnTo>
                <a:lnTo>
                  <a:pt x="16933" y="118534"/>
                </a:lnTo>
                <a:lnTo>
                  <a:pt x="33867" y="135467"/>
                </a:lnTo>
                <a:lnTo>
                  <a:pt x="42333" y="152400"/>
                </a:lnTo>
                <a:lnTo>
                  <a:pt x="59267" y="177800"/>
                </a:lnTo>
                <a:lnTo>
                  <a:pt x="67733" y="203200"/>
                </a:lnTo>
                <a:lnTo>
                  <a:pt x="76200" y="228600"/>
                </a:lnTo>
                <a:lnTo>
                  <a:pt x="93133" y="245534"/>
                </a:lnTo>
                <a:lnTo>
                  <a:pt x="101600" y="270934"/>
                </a:lnTo>
                <a:lnTo>
                  <a:pt x="110067" y="287867"/>
                </a:lnTo>
                <a:lnTo>
                  <a:pt x="118533" y="304800"/>
                </a:lnTo>
                <a:lnTo>
                  <a:pt x="127000" y="313267"/>
                </a:lnTo>
                <a:lnTo>
                  <a:pt x="135467" y="321734"/>
                </a:lnTo>
                <a:lnTo>
                  <a:pt x="135467" y="321734"/>
                </a:lnTo>
                <a:lnTo>
                  <a:pt x="143933" y="330200"/>
                </a:lnTo>
                <a:lnTo>
                  <a:pt x="143933" y="330200"/>
                </a:lnTo>
                <a:lnTo>
                  <a:pt x="152400" y="330200"/>
                </a:lnTo>
                <a:lnTo>
                  <a:pt x="152400" y="321734"/>
                </a:lnTo>
                <a:lnTo>
                  <a:pt x="152400" y="313267"/>
                </a:lnTo>
                <a:lnTo>
                  <a:pt x="152400" y="296334"/>
                </a:lnTo>
                <a:lnTo>
                  <a:pt x="152400" y="279400"/>
                </a:lnTo>
                <a:lnTo>
                  <a:pt x="143933" y="254000"/>
                </a:lnTo>
                <a:lnTo>
                  <a:pt x="143933" y="228600"/>
                </a:lnTo>
                <a:lnTo>
                  <a:pt x="143933" y="194734"/>
                </a:lnTo>
                <a:lnTo>
                  <a:pt x="135467" y="169334"/>
                </a:lnTo>
                <a:lnTo>
                  <a:pt x="135467" y="135467"/>
                </a:lnTo>
                <a:lnTo>
                  <a:pt x="135467" y="110067"/>
                </a:lnTo>
                <a:lnTo>
                  <a:pt x="135467" y="84667"/>
                </a:lnTo>
                <a:lnTo>
                  <a:pt x="135467" y="67734"/>
                </a:lnTo>
                <a:lnTo>
                  <a:pt x="135467" y="42334"/>
                </a:lnTo>
                <a:lnTo>
                  <a:pt x="143933" y="33867"/>
                </a:lnTo>
                <a:lnTo>
                  <a:pt x="143933" y="16934"/>
                </a:lnTo>
                <a:lnTo>
                  <a:pt x="143933" y="8467"/>
                </a:lnTo>
                <a:lnTo>
                  <a:pt x="152400" y="0"/>
                </a:lnTo>
                <a:lnTo>
                  <a:pt x="160867" y="0"/>
                </a:lnTo>
                <a:lnTo>
                  <a:pt x="160867" y="0"/>
                </a:lnTo>
                <a:lnTo>
                  <a:pt x="177800" y="0"/>
                </a:lnTo>
                <a:lnTo>
                  <a:pt x="186267" y="0"/>
                </a:lnTo>
                <a:lnTo>
                  <a:pt x="203200" y="8467"/>
                </a:lnTo>
                <a:lnTo>
                  <a:pt x="228600" y="8467"/>
                </a:lnTo>
                <a:lnTo>
                  <a:pt x="254000" y="16934"/>
                </a:lnTo>
                <a:lnTo>
                  <a:pt x="279400" y="25400"/>
                </a:lnTo>
                <a:lnTo>
                  <a:pt x="313267" y="33867"/>
                </a:lnTo>
                <a:lnTo>
                  <a:pt x="347133" y="33867"/>
                </a:lnTo>
                <a:lnTo>
                  <a:pt x="372533" y="42334"/>
                </a:lnTo>
                <a:lnTo>
                  <a:pt x="397933" y="42334"/>
                </a:lnTo>
                <a:lnTo>
                  <a:pt x="423333" y="42334"/>
                </a:lnTo>
                <a:lnTo>
                  <a:pt x="440267" y="42334"/>
                </a:lnTo>
                <a:lnTo>
                  <a:pt x="448733" y="50800"/>
                </a:lnTo>
                <a:lnTo>
                  <a:pt x="448733" y="50800"/>
                </a:lnTo>
                <a:lnTo>
                  <a:pt x="457200" y="50800"/>
                </a:lnTo>
                <a:lnTo>
                  <a:pt x="457200" y="50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0" name="Freeform 12299"/>
          <p:cNvSpPr/>
          <p:nvPr/>
        </p:nvSpPr>
        <p:spPr>
          <a:xfrm>
            <a:off x="6087533" y="4453467"/>
            <a:ext cx="194735" cy="169334"/>
          </a:xfrm>
          <a:custGeom>
            <a:avLst/>
            <a:gdLst/>
            <a:ahLst/>
            <a:cxnLst/>
            <a:rect l="0" t="0" r="0" b="0"/>
            <a:pathLst>
              <a:path w="194735" h="169334">
                <a:moveTo>
                  <a:pt x="0" y="33866"/>
                </a:move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8467" y="33866"/>
                </a:lnTo>
                <a:lnTo>
                  <a:pt x="8467" y="25400"/>
                </a:lnTo>
                <a:lnTo>
                  <a:pt x="16934" y="16933"/>
                </a:lnTo>
                <a:lnTo>
                  <a:pt x="25400" y="8466"/>
                </a:lnTo>
                <a:lnTo>
                  <a:pt x="33867" y="0"/>
                </a:lnTo>
                <a:lnTo>
                  <a:pt x="50800" y="0"/>
                </a:lnTo>
                <a:lnTo>
                  <a:pt x="67734" y="0"/>
                </a:lnTo>
                <a:lnTo>
                  <a:pt x="76200" y="0"/>
                </a:lnTo>
                <a:lnTo>
                  <a:pt x="93134" y="0"/>
                </a:lnTo>
                <a:lnTo>
                  <a:pt x="101600" y="8466"/>
                </a:lnTo>
                <a:lnTo>
                  <a:pt x="118534" y="16933"/>
                </a:lnTo>
                <a:lnTo>
                  <a:pt x="127000" y="25400"/>
                </a:lnTo>
                <a:lnTo>
                  <a:pt x="135467" y="42333"/>
                </a:lnTo>
                <a:lnTo>
                  <a:pt x="143934" y="59266"/>
                </a:lnTo>
                <a:lnTo>
                  <a:pt x="143934" y="76200"/>
                </a:lnTo>
                <a:lnTo>
                  <a:pt x="143934" y="93133"/>
                </a:lnTo>
                <a:lnTo>
                  <a:pt x="143934" y="110066"/>
                </a:lnTo>
                <a:lnTo>
                  <a:pt x="135467" y="127000"/>
                </a:lnTo>
                <a:lnTo>
                  <a:pt x="135467" y="135466"/>
                </a:lnTo>
                <a:lnTo>
                  <a:pt x="127000" y="152400"/>
                </a:lnTo>
                <a:lnTo>
                  <a:pt x="118534" y="160866"/>
                </a:lnTo>
                <a:lnTo>
                  <a:pt x="110067" y="169333"/>
                </a:lnTo>
                <a:lnTo>
                  <a:pt x="93134" y="169333"/>
                </a:lnTo>
                <a:lnTo>
                  <a:pt x="84667" y="169333"/>
                </a:lnTo>
                <a:lnTo>
                  <a:pt x="76200" y="160866"/>
                </a:lnTo>
                <a:lnTo>
                  <a:pt x="67734" y="152400"/>
                </a:lnTo>
                <a:lnTo>
                  <a:pt x="50800" y="152400"/>
                </a:lnTo>
                <a:lnTo>
                  <a:pt x="50800" y="135466"/>
                </a:lnTo>
                <a:lnTo>
                  <a:pt x="42334" y="127000"/>
                </a:lnTo>
                <a:lnTo>
                  <a:pt x="33867" y="118533"/>
                </a:lnTo>
                <a:lnTo>
                  <a:pt x="33867" y="110066"/>
                </a:lnTo>
                <a:lnTo>
                  <a:pt x="33867" y="101600"/>
                </a:lnTo>
                <a:lnTo>
                  <a:pt x="42334" y="93133"/>
                </a:lnTo>
                <a:lnTo>
                  <a:pt x="42334" y="93133"/>
                </a:lnTo>
                <a:lnTo>
                  <a:pt x="50800" y="93133"/>
                </a:lnTo>
                <a:lnTo>
                  <a:pt x="67734" y="101600"/>
                </a:lnTo>
                <a:lnTo>
                  <a:pt x="76200" y="101600"/>
                </a:lnTo>
                <a:lnTo>
                  <a:pt x="93134" y="110066"/>
                </a:lnTo>
                <a:lnTo>
                  <a:pt x="101600" y="118533"/>
                </a:lnTo>
                <a:lnTo>
                  <a:pt x="118534" y="127000"/>
                </a:lnTo>
                <a:lnTo>
                  <a:pt x="135467" y="135466"/>
                </a:lnTo>
                <a:lnTo>
                  <a:pt x="143934" y="135466"/>
                </a:lnTo>
                <a:lnTo>
                  <a:pt x="152400" y="143933"/>
                </a:lnTo>
                <a:lnTo>
                  <a:pt x="160867" y="152400"/>
                </a:lnTo>
                <a:lnTo>
                  <a:pt x="169334" y="152400"/>
                </a:lnTo>
                <a:lnTo>
                  <a:pt x="177800" y="160866"/>
                </a:lnTo>
                <a:lnTo>
                  <a:pt x="177800" y="160866"/>
                </a:lnTo>
                <a:lnTo>
                  <a:pt x="186267" y="169333"/>
                </a:lnTo>
                <a:lnTo>
                  <a:pt x="186267" y="169333"/>
                </a:lnTo>
                <a:lnTo>
                  <a:pt x="186267" y="169333"/>
                </a:lnTo>
                <a:lnTo>
                  <a:pt x="194734" y="160866"/>
                </a:lnTo>
                <a:lnTo>
                  <a:pt x="194734" y="160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1" name="Freeform 12300"/>
          <p:cNvSpPr/>
          <p:nvPr/>
        </p:nvSpPr>
        <p:spPr>
          <a:xfrm>
            <a:off x="5571067" y="4758267"/>
            <a:ext cx="931334" cy="50801"/>
          </a:xfrm>
          <a:custGeom>
            <a:avLst/>
            <a:gdLst/>
            <a:ahLst/>
            <a:cxnLst/>
            <a:rect l="0" t="0" r="0" b="0"/>
            <a:pathLst>
              <a:path w="931334" h="50801">
                <a:moveTo>
                  <a:pt x="931333" y="0"/>
                </a:moveTo>
                <a:lnTo>
                  <a:pt x="931333" y="0"/>
                </a:lnTo>
                <a:lnTo>
                  <a:pt x="931333" y="0"/>
                </a:lnTo>
                <a:lnTo>
                  <a:pt x="922866" y="0"/>
                </a:lnTo>
                <a:lnTo>
                  <a:pt x="914400" y="0"/>
                </a:lnTo>
                <a:lnTo>
                  <a:pt x="905933" y="0"/>
                </a:lnTo>
                <a:lnTo>
                  <a:pt x="889000" y="0"/>
                </a:lnTo>
                <a:lnTo>
                  <a:pt x="872066" y="0"/>
                </a:lnTo>
                <a:lnTo>
                  <a:pt x="855133" y="0"/>
                </a:lnTo>
                <a:lnTo>
                  <a:pt x="838200" y="0"/>
                </a:lnTo>
                <a:lnTo>
                  <a:pt x="812800" y="0"/>
                </a:lnTo>
                <a:lnTo>
                  <a:pt x="787400" y="0"/>
                </a:lnTo>
                <a:lnTo>
                  <a:pt x="753533" y="0"/>
                </a:lnTo>
                <a:lnTo>
                  <a:pt x="728133" y="0"/>
                </a:lnTo>
                <a:lnTo>
                  <a:pt x="694266" y="0"/>
                </a:lnTo>
                <a:lnTo>
                  <a:pt x="660400" y="0"/>
                </a:lnTo>
                <a:lnTo>
                  <a:pt x="626533" y="0"/>
                </a:lnTo>
                <a:lnTo>
                  <a:pt x="592666" y="0"/>
                </a:lnTo>
                <a:lnTo>
                  <a:pt x="550333" y="0"/>
                </a:lnTo>
                <a:lnTo>
                  <a:pt x="508000" y="0"/>
                </a:lnTo>
                <a:lnTo>
                  <a:pt x="474133" y="0"/>
                </a:lnTo>
                <a:lnTo>
                  <a:pt x="423333" y="0"/>
                </a:lnTo>
                <a:lnTo>
                  <a:pt x="381000" y="8466"/>
                </a:lnTo>
                <a:lnTo>
                  <a:pt x="338666" y="8466"/>
                </a:lnTo>
                <a:lnTo>
                  <a:pt x="296333" y="8466"/>
                </a:lnTo>
                <a:lnTo>
                  <a:pt x="254000" y="16933"/>
                </a:lnTo>
                <a:lnTo>
                  <a:pt x="220133" y="16933"/>
                </a:lnTo>
                <a:lnTo>
                  <a:pt x="177800" y="16933"/>
                </a:lnTo>
                <a:lnTo>
                  <a:pt x="152400" y="25400"/>
                </a:lnTo>
                <a:lnTo>
                  <a:pt x="118533" y="33866"/>
                </a:lnTo>
                <a:lnTo>
                  <a:pt x="93133" y="33866"/>
                </a:lnTo>
                <a:lnTo>
                  <a:pt x="67733" y="42333"/>
                </a:lnTo>
                <a:lnTo>
                  <a:pt x="50800" y="42333"/>
                </a:lnTo>
                <a:lnTo>
                  <a:pt x="42333" y="42333"/>
                </a:lnTo>
                <a:lnTo>
                  <a:pt x="25400" y="50800"/>
                </a:lnTo>
                <a:lnTo>
                  <a:pt x="16933" y="50800"/>
                </a:lnTo>
                <a:lnTo>
                  <a:pt x="16933" y="50800"/>
                </a:lnTo>
                <a:lnTo>
                  <a:pt x="8466" y="50800"/>
                </a:lnTo>
                <a:lnTo>
                  <a:pt x="8466" y="50800"/>
                </a:lnTo>
                <a:lnTo>
                  <a:pt x="8466" y="50800"/>
                </a:lnTo>
                <a:lnTo>
                  <a:pt x="0" y="50800"/>
                </a:lnTo>
                <a:lnTo>
                  <a:pt x="0" y="50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2" name="Freeform 12301"/>
          <p:cNvSpPr/>
          <p:nvPr/>
        </p:nvSpPr>
        <p:spPr>
          <a:xfrm>
            <a:off x="5952067" y="4800600"/>
            <a:ext cx="347134" cy="355601"/>
          </a:xfrm>
          <a:custGeom>
            <a:avLst/>
            <a:gdLst/>
            <a:ahLst/>
            <a:cxnLst/>
            <a:rect l="0" t="0" r="0" b="0"/>
            <a:pathLst>
              <a:path w="347134" h="355601">
                <a:moveTo>
                  <a:pt x="8466" y="118533"/>
                </a:moveTo>
                <a:lnTo>
                  <a:pt x="8466" y="118533"/>
                </a:lnTo>
                <a:lnTo>
                  <a:pt x="0" y="118533"/>
                </a:lnTo>
                <a:lnTo>
                  <a:pt x="0" y="118533"/>
                </a:lnTo>
                <a:lnTo>
                  <a:pt x="0" y="110067"/>
                </a:lnTo>
                <a:lnTo>
                  <a:pt x="0" y="110067"/>
                </a:lnTo>
                <a:lnTo>
                  <a:pt x="0" y="110067"/>
                </a:lnTo>
                <a:lnTo>
                  <a:pt x="0" y="110067"/>
                </a:lnTo>
                <a:lnTo>
                  <a:pt x="0" y="118533"/>
                </a:lnTo>
                <a:lnTo>
                  <a:pt x="0" y="118533"/>
                </a:lnTo>
                <a:lnTo>
                  <a:pt x="0" y="118533"/>
                </a:lnTo>
                <a:lnTo>
                  <a:pt x="8466" y="127000"/>
                </a:lnTo>
                <a:lnTo>
                  <a:pt x="16933" y="135467"/>
                </a:lnTo>
                <a:lnTo>
                  <a:pt x="25400" y="152400"/>
                </a:lnTo>
                <a:lnTo>
                  <a:pt x="33866" y="160867"/>
                </a:lnTo>
                <a:lnTo>
                  <a:pt x="42333" y="177800"/>
                </a:lnTo>
                <a:lnTo>
                  <a:pt x="50800" y="194733"/>
                </a:lnTo>
                <a:lnTo>
                  <a:pt x="67733" y="211667"/>
                </a:lnTo>
                <a:lnTo>
                  <a:pt x="76200" y="228600"/>
                </a:lnTo>
                <a:lnTo>
                  <a:pt x="93133" y="245533"/>
                </a:lnTo>
                <a:lnTo>
                  <a:pt x="110066" y="262467"/>
                </a:lnTo>
                <a:lnTo>
                  <a:pt x="118533" y="279400"/>
                </a:lnTo>
                <a:lnTo>
                  <a:pt x="135466" y="296333"/>
                </a:lnTo>
                <a:lnTo>
                  <a:pt x="143933" y="313267"/>
                </a:lnTo>
                <a:lnTo>
                  <a:pt x="160866" y="330200"/>
                </a:lnTo>
                <a:lnTo>
                  <a:pt x="169333" y="338667"/>
                </a:lnTo>
                <a:lnTo>
                  <a:pt x="177800" y="347133"/>
                </a:lnTo>
                <a:lnTo>
                  <a:pt x="186266" y="347133"/>
                </a:lnTo>
                <a:lnTo>
                  <a:pt x="186266" y="355600"/>
                </a:lnTo>
                <a:lnTo>
                  <a:pt x="194733" y="355600"/>
                </a:lnTo>
                <a:lnTo>
                  <a:pt x="194733" y="347133"/>
                </a:lnTo>
                <a:lnTo>
                  <a:pt x="194733" y="347133"/>
                </a:lnTo>
                <a:lnTo>
                  <a:pt x="194733" y="338667"/>
                </a:lnTo>
                <a:lnTo>
                  <a:pt x="194733" y="321733"/>
                </a:lnTo>
                <a:lnTo>
                  <a:pt x="194733" y="304800"/>
                </a:lnTo>
                <a:lnTo>
                  <a:pt x="186266" y="279400"/>
                </a:lnTo>
                <a:lnTo>
                  <a:pt x="186266" y="262467"/>
                </a:lnTo>
                <a:lnTo>
                  <a:pt x="177800" y="237067"/>
                </a:lnTo>
                <a:lnTo>
                  <a:pt x="169333" y="220133"/>
                </a:lnTo>
                <a:lnTo>
                  <a:pt x="160866" y="194733"/>
                </a:lnTo>
                <a:lnTo>
                  <a:pt x="160866" y="169333"/>
                </a:lnTo>
                <a:lnTo>
                  <a:pt x="152400" y="143933"/>
                </a:lnTo>
                <a:lnTo>
                  <a:pt x="143933" y="127000"/>
                </a:lnTo>
                <a:lnTo>
                  <a:pt x="143933" y="101600"/>
                </a:lnTo>
                <a:lnTo>
                  <a:pt x="135466" y="84667"/>
                </a:lnTo>
                <a:lnTo>
                  <a:pt x="135466" y="67733"/>
                </a:lnTo>
                <a:lnTo>
                  <a:pt x="127000" y="50800"/>
                </a:lnTo>
                <a:lnTo>
                  <a:pt x="127000" y="33867"/>
                </a:lnTo>
                <a:lnTo>
                  <a:pt x="127000" y="25400"/>
                </a:lnTo>
                <a:lnTo>
                  <a:pt x="127000" y="16933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35466" y="0"/>
                </a:lnTo>
                <a:lnTo>
                  <a:pt x="143933" y="0"/>
                </a:lnTo>
                <a:lnTo>
                  <a:pt x="152400" y="0"/>
                </a:lnTo>
                <a:lnTo>
                  <a:pt x="169333" y="8467"/>
                </a:lnTo>
                <a:lnTo>
                  <a:pt x="186266" y="8467"/>
                </a:lnTo>
                <a:lnTo>
                  <a:pt x="203200" y="8467"/>
                </a:lnTo>
                <a:lnTo>
                  <a:pt x="228600" y="16933"/>
                </a:lnTo>
                <a:lnTo>
                  <a:pt x="254000" y="16933"/>
                </a:lnTo>
                <a:lnTo>
                  <a:pt x="270933" y="25400"/>
                </a:lnTo>
                <a:lnTo>
                  <a:pt x="287866" y="25400"/>
                </a:lnTo>
                <a:lnTo>
                  <a:pt x="313266" y="33867"/>
                </a:lnTo>
                <a:lnTo>
                  <a:pt x="330200" y="33867"/>
                </a:lnTo>
                <a:lnTo>
                  <a:pt x="338666" y="33867"/>
                </a:lnTo>
                <a:lnTo>
                  <a:pt x="338666" y="33867"/>
                </a:lnTo>
                <a:lnTo>
                  <a:pt x="347133" y="33867"/>
                </a:lnTo>
                <a:lnTo>
                  <a:pt x="347133" y="33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3" name="Freeform 12302"/>
          <p:cNvSpPr/>
          <p:nvPr/>
        </p:nvSpPr>
        <p:spPr>
          <a:xfrm>
            <a:off x="6172200" y="4902200"/>
            <a:ext cx="245534" cy="237068"/>
          </a:xfrm>
          <a:custGeom>
            <a:avLst/>
            <a:gdLst/>
            <a:ahLst/>
            <a:cxnLst/>
            <a:rect l="0" t="0" r="0" b="0"/>
            <a:pathLst>
              <a:path w="245534" h="237068">
                <a:moveTo>
                  <a:pt x="8467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0"/>
                </a:lnTo>
                <a:lnTo>
                  <a:pt x="42333" y="0"/>
                </a:lnTo>
                <a:lnTo>
                  <a:pt x="50800" y="0"/>
                </a:lnTo>
                <a:lnTo>
                  <a:pt x="59267" y="0"/>
                </a:lnTo>
                <a:lnTo>
                  <a:pt x="76200" y="8467"/>
                </a:lnTo>
                <a:lnTo>
                  <a:pt x="84667" y="8467"/>
                </a:lnTo>
                <a:lnTo>
                  <a:pt x="93133" y="16933"/>
                </a:lnTo>
                <a:lnTo>
                  <a:pt x="110067" y="25400"/>
                </a:lnTo>
                <a:lnTo>
                  <a:pt x="118533" y="42333"/>
                </a:lnTo>
                <a:lnTo>
                  <a:pt x="127000" y="59267"/>
                </a:lnTo>
                <a:lnTo>
                  <a:pt x="135467" y="76200"/>
                </a:lnTo>
                <a:lnTo>
                  <a:pt x="135467" y="93133"/>
                </a:lnTo>
                <a:lnTo>
                  <a:pt x="143933" y="118533"/>
                </a:lnTo>
                <a:lnTo>
                  <a:pt x="143933" y="135467"/>
                </a:lnTo>
                <a:lnTo>
                  <a:pt x="143933" y="152400"/>
                </a:lnTo>
                <a:lnTo>
                  <a:pt x="135467" y="169333"/>
                </a:lnTo>
                <a:lnTo>
                  <a:pt x="127000" y="186267"/>
                </a:lnTo>
                <a:lnTo>
                  <a:pt x="118533" y="194733"/>
                </a:lnTo>
                <a:lnTo>
                  <a:pt x="110067" y="211667"/>
                </a:lnTo>
                <a:lnTo>
                  <a:pt x="101600" y="211667"/>
                </a:lnTo>
                <a:lnTo>
                  <a:pt x="93133" y="220133"/>
                </a:lnTo>
                <a:lnTo>
                  <a:pt x="84667" y="220133"/>
                </a:lnTo>
                <a:lnTo>
                  <a:pt x="76200" y="220133"/>
                </a:lnTo>
                <a:lnTo>
                  <a:pt x="67733" y="211667"/>
                </a:lnTo>
                <a:lnTo>
                  <a:pt x="59267" y="211667"/>
                </a:lnTo>
                <a:lnTo>
                  <a:pt x="59267" y="194733"/>
                </a:lnTo>
                <a:lnTo>
                  <a:pt x="50800" y="186267"/>
                </a:lnTo>
                <a:lnTo>
                  <a:pt x="50800" y="177800"/>
                </a:lnTo>
                <a:lnTo>
                  <a:pt x="50800" y="169333"/>
                </a:lnTo>
                <a:lnTo>
                  <a:pt x="59267" y="160867"/>
                </a:lnTo>
                <a:lnTo>
                  <a:pt x="59267" y="152400"/>
                </a:lnTo>
                <a:lnTo>
                  <a:pt x="67733" y="152400"/>
                </a:lnTo>
                <a:lnTo>
                  <a:pt x="76200" y="143933"/>
                </a:lnTo>
                <a:lnTo>
                  <a:pt x="84667" y="152400"/>
                </a:lnTo>
                <a:lnTo>
                  <a:pt x="101600" y="152400"/>
                </a:lnTo>
                <a:lnTo>
                  <a:pt x="118533" y="160867"/>
                </a:lnTo>
                <a:lnTo>
                  <a:pt x="135467" y="169333"/>
                </a:lnTo>
                <a:lnTo>
                  <a:pt x="152400" y="177800"/>
                </a:lnTo>
                <a:lnTo>
                  <a:pt x="160867" y="186267"/>
                </a:lnTo>
                <a:lnTo>
                  <a:pt x="186267" y="194733"/>
                </a:lnTo>
                <a:lnTo>
                  <a:pt x="194733" y="203200"/>
                </a:lnTo>
                <a:lnTo>
                  <a:pt x="211667" y="211667"/>
                </a:lnTo>
                <a:lnTo>
                  <a:pt x="228600" y="220133"/>
                </a:lnTo>
                <a:lnTo>
                  <a:pt x="237067" y="228600"/>
                </a:lnTo>
                <a:lnTo>
                  <a:pt x="237067" y="228600"/>
                </a:lnTo>
                <a:lnTo>
                  <a:pt x="245533" y="237067"/>
                </a:lnTo>
                <a:lnTo>
                  <a:pt x="245533" y="237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4" name="Freeform 12303"/>
          <p:cNvSpPr/>
          <p:nvPr/>
        </p:nvSpPr>
        <p:spPr>
          <a:xfrm>
            <a:off x="5935133" y="4241800"/>
            <a:ext cx="313268" cy="855134"/>
          </a:xfrm>
          <a:custGeom>
            <a:avLst/>
            <a:gdLst/>
            <a:ahLst/>
            <a:cxnLst/>
            <a:rect l="0" t="0" r="0" b="0"/>
            <a:pathLst>
              <a:path w="313268" h="855134">
                <a:moveTo>
                  <a:pt x="270934" y="8467"/>
                </a:moveTo>
                <a:lnTo>
                  <a:pt x="279400" y="8467"/>
                </a:lnTo>
                <a:lnTo>
                  <a:pt x="279400" y="8467"/>
                </a:lnTo>
                <a:lnTo>
                  <a:pt x="287867" y="0"/>
                </a:lnTo>
                <a:lnTo>
                  <a:pt x="287867" y="0"/>
                </a:lnTo>
                <a:lnTo>
                  <a:pt x="287867" y="0"/>
                </a:lnTo>
                <a:lnTo>
                  <a:pt x="296334" y="8467"/>
                </a:lnTo>
                <a:lnTo>
                  <a:pt x="296334" y="8467"/>
                </a:lnTo>
                <a:lnTo>
                  <a:pt x="304800" y="8467"/>
                </a:lnTo>
                <a:lnTo>
                  <a:pt x="304800" y="16933"/>
                </a:lnTo>
                <a:lnTo>
                  <a:pt x="313267" y="25400"/>
                </a:lnTo>
                <a:lnTo>
                  <a:pt x="313267" y="42333"/>
                </a:lnTo>
                <a:lnTo>
                  <a:pt x="304800" y="59267"/>
                </a:lnTo>
                <a:lnTo>
                  <a:pt x="304800" y="76200"/>
                </a:lnTo>
                <a:lnTo>
                  <a:pt x="296334" y="101600"/>
                </a:lnTo>
                <a:lnTo>
                  <a:pt x="279400" y="127000"/>
                </a:lnTo>
                <a:lnTo>
                  <a:pt x="270934" y="152400"/>
                </a:lnTo>
                <a:lnTo>
                  <a:pt x="254000" y="177800"/>
                </a:lnTo>
                <a:lnTo>
                  <a:pt x="237067" y="220133"/>
                </a:lnTo>
                <a:lnTo>
                  <a:pt x="220134" y="254000"/>
                </a:lnTo>
                <a:lnTo>
                  <a:pt x="203200" y="287867"/>
                </a:lnTo>
                <a:lnTo>
                  <a:pt x="186267" y="330200"/>
                </a:lnTo>
                <a:lnTo>
                  <a:pt x="169334" y="372533"/>
                </a:lnTo>
                <a:lnTo>
                  <a:pt x="152400" y="414867"/>
                </a:lnTo>
                <a:lnTo>
                  <a:pt x="135467" y="457200"/>
                </a:lnTo>
                <a:lnTo>
                  <a:pt x="118534" y="499533"/>
                </a:lnTo>
                <a:lnTo>
                  <a:pt x="110067" y="541867"/>
                </a:lnTo>
                <a:lnTo>
                  <a:pt x="93134" y="584200"/>
                </a:lnTo>
                <a:lnTo>
                  <a:pt x="76200" y="618067"/>
                </a:lnTo>
                <a:lnTo>
                  <a:pt x="59267" y="660400"/>
                </a:lnTo>
                <a:lnTo>
                  <a:pt x="42334" y="702733"/>
                </a:lnTo>
                <a:lnTo>
                  <a:pt x="33867" y="736600"/>
                </a:lnTo>
                <a:lnTo>
                  <a:pt x="25400" y="770467"/>
                </a:lnTo>
                <a:lnTo>
                  <a:pt x="8467" y="795867"/>
                </a:lnTo>
                <a:lnTo>
                  <a:pt x="8467" y="821267"/>
                </a:lnTo>
                <a:lnTo>
                  <a:pt x="0" y="838200"/>
                </a:lnTo>
                <a:lnTo>
                  <a:pt x="0" y="846667"/>
                </a:lnTo>
                <a:lnTo>
                  <a:pt x="0" y="855133"/>
                </a:lnTo>
                <a:lnTo>
                  <a:pt x="8467" y="855133"/>
                </a:lnTo>
                <a:lnTo>
                  <a:pt x="16934" y="846667"/>
                </a:lnTo>
                <a:lnTo>
                  <a:pt x="16934" y="846667"/>
                </a:lnTo>
                <a:lnTo>
                  <a:pt x="25400" y="838200"/>
                </a:lnTo>
                <a:lnTo>
                  <a:pt x="25400" y="838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5" name="Freeform 12304"/>
          <p:cNvSpPr/>
          <p:nvPr/>
        </p:nvSpPr>
        <p:spPr>
          <a:xfrm>
            <a:off x="6705600" y="4809067"/>
            <a:ext cx="169334" cy="33867"/>
          </a:xfrm>
          <a:custGeom>
            <a:avLst/>
            <a:gdLst/>
            <a:ahLst/>
            <a:cxnLst/>
            <a:rect l="0" t="0" r="0" b="0"/>
            <a:pathLst>
              <a:path w="169334" h="33867">
                <a:moveTo>
                  <a:pt x="0" y="33866"/>
                </a:moveTo>
                <a:lnTo>
                  <a:pt x="0" y="33866"/>
                </a:lnTo>
                <a:lnTo>
                  <a:pt x="0" y="33866"/>
                </a:lnTo>
                <a:lnTo>
                  <a:pt x="8467" y="25400"/>
                </a:lnTo>
                <a:lnTo>
                  <a:pt x="8467" y="25400"/>
                </a:lnTo>
                <a:lnTo>
                  <a:pt x="16933" y="25400"/>
                </a:lnTo>
                <a:lnTo>
                  <a:pt x="16933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33866" y="8466"/>
                </a:lnTo>
                <a:lnTo>
                  <a:pt x="42334" y="8466"/>
                </a:lnTo>
                <a:lnTo>
                  <a:pt x="50800" y="8466"/>
                </a:lnTo>
                <a:lnTo>
                  <a:pt x="59267" y="8466"/>
                </a:lnTo>
                <a:lnTo>
                  <a:pt x="76200" y="0"/>
                </a:lnTo>
                <a:lnTo>
                  <a:pt x="93133" y="0"/>
                </a:lnTo>
                <a:lnTo>
                  <a:pt x="110066" y="0"/>
                </a:lnTo>
                <a:lnTo>
                  <a:pt x="127000" y="0"/>
                </a:lnTo>
                <a:lnTo>
                  <a:pt x="143933" y="0"/>
                </a:lnTo>
                <a:lnTo>
                  <a:pt x="152400" y="8466"/>
                </a:lnTo>
                <a:lnTo>
                  <a:pt x="160867" y="8466"/>
                </a:lnTo>
                <a:lnTo>
                  <a:pt x="160867" y="8466"/>
                </a:lnTo>
                <a:lnTo>
                  <a:pt x="169333" y="8466"/>
                </a:lnTo>
                <a:lnTo>
                  <a:pt x="169333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6" name="Freeform 12305"/>
          <p:cNvSpPr/>
          <p:nvPr/>
        </p:nvSpPr>
        <p:spPr>
          <a:xfrm>
            <a:off x="6756400" y="494453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7" name="Freeform 12306"/>
          <p:cNvSpPr/>
          <p:nvPr/>
        </p:nvSpPr>
        <p:spPr>
          <a:xfrm>
            <a:off x="6756400" y="4961467"/>
            <a:ext cx="8468" cy="1"/>
          </a:xfrm>
          <a:custGeom>
            <a:avLst/>
            <a:gdLst/>
            <a:ahLst/>
            <a:cxnLst/>
            <a:rect l="0" t="0" r="0" b="0"/>
            <a:pathLst>
              <a:path w="8468" h="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8" name="Freeform 12307"/>
          <p:cNvSpPr/>
          <p:nvPr/>
        </p:nvSpPr>
        <p:spPr>
          <a:xfrm>
            <a:off x="6841067" y="4936067"/>
            <a:ext cx="93134" cy="25401"/>
          </a:xfrm>
          <a:custGeom>
            <a:avLst/>
            <a:gdLst/>
            <a:ahLst/>
            <a:cxnLst/>
            <a:rect l="0" t="0" r="0" b="0"/>
            <a:pathLst>
              <a:path w="93134" h="25401">
                <a:moveTo>
                  <a:pt x="0" y="25400"/>
                </a:moveTo>
                <a:lnTo>
                  <a:pt x="8466" y="25400"/>
                </a:lnTo>
                <a:lnTo>
                  <a:pt x="25400" y="16933"/>
                </a:lnTo>
                <a:lnTo>
                  <a:pt x="50799" y="16933"/>
                </a:lnTo>
                <a:lnTo>
                  <a:pt x="67733" y="8466"/>
                </a:lnTo>
                <a:lnTo>
                  <a:pt x="67733" y="8466"/>
                </a:lnTo>
                <a:lnTo>
                  <a:pt x="93133" y="0"/>
                </a:lnTo>
                <a:lnTo>
                  <a:pt x="931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9" name="Freeform 12308"/>
          <p:cNvSpPr/>
          <p:nvPr/>
        </p:nvSpPr>
        <p:spPr>
          <a:xfrm>
            <a:off x="7205134" y="4699000"/>
            <a:ext cx="279400" cy="338668"/>
          </a:xfrm>
          <a:custGeom>
            <a:avLst/>
            <a:gdLst/>
            <a:ahLst/>
            <a:cxnLst/>
            <a:rect l="0" t="0" r="0" b="0"/>
            <a:pathLst>
              <a:path w="279400" h="338668">
                <a:moveTo>
                  <a:pt x="0" y="50800"/>
                </a:move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8466" y="42333"/>
                </a:lnTo>
                <a:lnTo>
                  <a:pt x="8466" y="42333"/>
                </a:lnTo>
                <a:lnTo>
                  <a:pt x="8466" y="42333"/>
                </a:lnTo>
                <a:lnTo>
                  <a:pt x="16933" y="42333"/>
                </a:lnTo>
                <a:lnTo>
                  <a:pt x="25399" y="33867"/>
                </a:lnTo>
                <a:lnTo>
                  <a:pt x="42333" y="33867"/>
                </a:lnTo>
                <a:lnTo>
                  <a:pt x="59266" y="16933"/>
                </a:lnTo>
                <a:lnTo>
                  <a:pt x="76200" y="16933"/>
                </a:lnTo>
                <a:lnTo>
                  <a:pt x="101599" y="8467"/>
                </a:lnTo>
                <a:lnTo>
                  <a:pt x="110066" y="0"/>
                </a:lnTo>
                <a:lnTo>
                  <a:pt x="126999" y="0"/>
                </a:lnTo>
                <a:lnTo>
                  <a:pt x="143932" y="0"/>
                </a:lnTo>
                <a:lnTo>
                  <a:pt x="152400" y="8467"/>
                </a:lnTo>
                <a:lnTo>
                  <a:pt x="160866" y="8467"/>
                </a:lnTo>
                <a:lnTo>
                  <a:pt x="160866" y="16933"/>
                </a:lnTo>
                <a:lnTo>
                  <a:pt x="160866" y="33867"/>
                </a:lnTo>
                <a:lnTo>
                  <a:pt x="160866" y="42333"/>
                </a:lnTo>
                <a:lnTo>
                  <a:pt x="160866" y="59267"/>
                </a:lnTo>
                <a:lnTo>
                  <a:pt x="152400" y="76200"/>
                </a:lnTo>
                <a:lnTo>
                  <a:pt x="143932" y="93133"/>
                </a:lnTo>
                <a:lnTo>
                  <a:pt x="126999" y="110067"/>
                </a:lnTo>
                <a:lnTo>
                  <a:pt x="118533" y="127000"/>
                </a:lnTo>
                <a:lnTo>
                  <a:pt x="101599" y="135467"/>
                </a:lnTo>
                <a:lnTo>
                  <a:pt x="84666" y="152400"/>
                </a:lnTo>
                <a:lnTo>
                  <a:pt x="67732" y="160867"/>
                </a:lnTo>
                <a:lnTo>
                  <a:pt x="59266" y="169333"/>
                </a:lnTo>
                <a:lnTo>
                  <a:pt x="50799" y="177800"/>
                </a:lnTo>
                <a:lnTo>
                  <a:pt x="42333" y="177800"/>
                </a:lnTo>
                <a:lnTo>
                  <a:pt x="42333" y="177800"/>
                </a:lnTo>
                <a:lnTo>
                  <a:pt x="42333" y="177800"/>
                </a:lnTo>
                <a:lnTo>
                  <a:pt x="42333" y="177800"/>
                </a:lnTo>
                <a:lnTo>
                  <a:pt x="42333" y="177800"/>
                </a:lnTo>
                <a:lnTo>
                  <a:pt x="50799" y="177800"/>
                </a:lnTo>
                <a:lnTo>
                  <a:pt x="59266" y="177800"/>
                </a:lnTo>
                <a:lnTo>
                  <a:pt x="67732" y="169333"/>
                </a:lnTo>
                <a:lnTo>
                  <a:pt x="84666" y="160867"/>
                </a:lnTo>
                <a:lnTo>
                  <a:pt x="101599" y="160867"/>
                </a:lnTo>
                <a:lnTo>
                  <a:pt x="135466" y="160867"/>
                </a:lnTo>
                <a:lnTo>
                  <a:pt x="160866" y="160867"/>
                </a:lnTo>
                <a:lnTo>
                  <a:pt x="186266" y="169333"/>
                </a:lnTo>
                <a:lnTo>
                  <a:pt x="211666" y="177800"/>
                </a:lnTo>
                <a:lnTo>
                  <a:pt x="237066" y="186267"/>
                </a:lnTo>
                <a:lnTo>
                  <a:pt x="253999" y="203200"/>
                </a:lnTo>
                <a:lnTo>
                  <a:pt x="270933" y="220133"/>
                </a:lnTo>
                <a:lnTo>
                  <a:pt x="270933" y="237067"/>
                </a:lnTo>
                <a:lnTo>
                  <a:pt x="279399" y="254000"/>
                </a:lnTo>
                <a:lnTo>
                  <a:pt x="279399" y="270933"/>
                </a:lnTo>
                <a:lnTo>
                  <a:pt x="270933" y="279400"/>
                </a:lnTo>
                <a:lnTo>
                  <a:pt x="262466" y="296333"/>
                </a:lnTo>
                <a:lnTo>
                  <a:pt x="245533" y="304800"/>
                </a:lnTo>
                <a:lnTo>
                  <a:pt x="228600" y="313267"/>
                </a:lnTo>
                <a:lnTo>
                  <a:pt x="220132" y="321733"/>
                </a:lnTo>
                <a:lnTo>
                  <a:pt x="203199" y="330200"/>
                </a:lnTo>
                <a:lnTo>
                  <a:pt x="177799" y="330200"/>
                </a:lnTo>
                <a:lnTo>
                  <a:pt x="160866" y="338667"/>
                </a:lnTo>
                <a:lnTo>
                  <a:pt x="143932" y="338667"/>
                </a:lnTo>
                <a:lnTo>
                  <a:pt x="126999" y="338667"/>
                </a:lnTo>
                <a:lnTo>
                  <a:pt x="118533" y="330200"/>
                </a:lnTo>
                <a:lnTo>
                  <a:pt x="110066" y="330200"/>
                </a:lnTo>
                <a:lnTo>
                  <a:pt x="101599" y="330200"/>
                </a:lnTo>
                <a:lnTo>
                  <a:pt x="93133" y="330200"/>
                </a:lnTo>
                <a:lnTo>
                  <a:pt x="93133" y="330200"/>
                </a:lnTo>
                <a:lnTo>
                  <a:pt x="93133" y="321733"/>
                </a:lnTo>
                <a:lnTo>
                  <a:pt x="101599" y="321733"/>
                </a:lnTo>
                <a:lnTo>
                  <a:pt x="101599" y="321733"/>
                </a:lnTo>
                <a:lnTo>
                  <a:pt x="101599" y="321733"/>
                </a:lnTo>
                <a:lnTo>
                  <a:pt x="101599" y="321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0" name="Freeform 12309"/>
          <p:cNvSpPr/>
          <p:nvPr/>
        </p:nvSpPr>
        <p:spPr>
          <a:xfrm>
            <a:off x="7628467" y="4834467"/>
            <a:ext cx="160867" cy="16934"/>
          </a:xfrm>
          <a:custGeom>
            <a:avLst/>
            <a:gdLst/>
            <a:ahLst/>
            <a:cxnLst/>
            <a:rect l="0" t="0" r="0" b="0"/>
            <a:pathLst>
              <a:path w="160867" h="16934">
                <a:moveTo>
                  <a:pt x="8466" y="8466"/>
                </a:moveTo>
                <a:lnTo>
                  <a:pt x="8466" y="8466"/>
                </a:lnTo>
                <a:lnTo>
                  <a:pt x="8466" y="8466"/>
                </a:ln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16933" y="16933"/>
                </a:lnTo>
                <a:lnTo>
                  <a:pt x="25399" y="16933"/>
                </a:lnTo>
                <a:lnTo>
                  <a:pt x="33867" y="8466"/>
                </a:lnTo>
                <a:lnTo>
                  <a:pt x="50800" y="8466"/>
                </a:lnTo>
                <a:lnTo>
                  <a:pt x="67733" y="0"/>
                </a:lnTo>
                <a:lnTo>
                  <a:pt x="84666" y="0"/>
                </a:lnTo>
                <a:lnTo>
                  <a:pt x="101599" y="0"/>
                </a:lnTo>
                <a:lnTo>
                  <a:pt x="118533" y="0"/>
                </a:lnTo>
                <a:lnTo>
                  <a:pt x="135466" y="0"/>
                </a:lnTo>
                <a:lnTo>
                  <a:pt x="143933" y="0"/>
                </a:lnTo>
                <a:lnTo>
                  <a:pt x="152400" y="0"/>
                </a:lnTo>
                <a:lnTo>
                  <a:pt x="152400" y="0"/>
                </a:lnTo>
                <a:lnTo>
                  <a:pt x="160866" y="0"/>
                </a:lnTo>
                <a:lnTo>
                  <a:pt x="1608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1" name="Freeform 12310"/>
          <p:cNvSpPr/>
          <p:nvPr/>
        </p:nvSpPr>
        <p:spPr>
          <a:xfrm>
            <a:off x="7645400" y="4927600"/>
            <a:ext cx="118534" cy="33868"/>
          </a:xfrm>
          <a:custGeom>
            <a:avLst/>
            <a:gdLst/>
            <a:ahLst/>
            <a:cxnLst/>
            <a:rect l="0" t="0" r="0" b="0"/>
            <a:pathLst>
              <a:path w="118534" h="338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8466" y="25400"/>
                </a:lnTo>
                <a:lnTo>
                  <a:pt x="25400" y="25400"/>
                </a:lnTo>
                <a:lnTo>
                  <a:pt x="42333" y="25400"/>
                </a:lnTo>
                <a:lnTo>
                  <a:pt x="59267" y="33867"/>
                </a:lnTo>
                <a:lnTo>
                  <a:pt x="76200" y="33867"/>
                </a:lnTo>
                <a:lnTo>
                  <a:pt x="101600" y="33867"/>
                </a:lnTo>
                <a:lnTo>
                  <a:pt x="101600" y="33867"/>
                </a:lnTo>
                <a:lnTo>
                  <a:pt x="118533" y="33867"/>
                </a:lnTo>
                <a:lnTo>
                  <a:pt x="118533" y="33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2" name="Freeform 12311"/>
          <p:cNvSpPr/>
          <p:nvPr/>
        </p:nvSpPr>
        <p:spPr>
          <a:xfrm>
            <a:off x="7967134" y="4766733"/>
            <a:ext cx="245534" cy="228601"/>
          </a:xfrm>
          <a:custGeom>
            <a:avLst/>
            <a:gdLst/>
            <a:ahLst/>
            <a:cxnLst/>
            <a:rect l="0" t="0" r="0" b="0"/>
            <a:pathLst>
              <a:path w="245534" h="228601">
                <a:moveTo>
                  <a:pt x="0" y="42334"/>
                </a:moveTo>
                <a:lnTo>
                  <a:pt x="0" y="42334"/>
                </a:lnTo>
                <a:lnTo>
                  <a:pt x="8466" y="42334"/>
                </a:lnTo>
                <a:lnTo>
                  <a:pt x="8466" y="42334"/>
                </a:lnTo>
                <a:lnTo>
                  <a:pt x="8466" y="42334"/>
                </a:lnTo>
                <a:lnTo>
                  <a:pt x="8466" y="42334"/>
                </a:lnTo>
                <a:lnTo>
                  <a:pt x="16933" y="42334"/>
                </a:lnTo>
                <a:lnTo>
                  <a:pt x="16933" y="50800"/>
                </a:lnTo>
                <a:lnTo>
                  <a:pt x="25399" y="50800"/>
                </a:lnTo>
                <a:lnTo>
                  <a:pt x="25399" y="59267"/>
                </a:lnTo>
                <a:lnTo>
                  <a:pt x="33866" y="76200"/>
                </a:lnTo>
                <a:lnTo>
                  <a:pt x="33866" y="84667"/>
                </a:lnTo>
                <a:lnTo>
                  <a:pt x="42333" y="101600"/>
                </a:lnTo>
                <a:lnTo>
                  <a:pt x="42333" y="118534"/>
                </a:lnTo>
                <a:lnTo>
                  <a:pt x="50799" y="143934"/>
                </a:lnTo>
                <a:lnTo>
                  <a:pt x="50799" y="160867"/>
                </a:lnTo>
                <a:lnTo>
                  <a:pt x="50799" y="177800"/>
                </a:lnTo>
                <a:lnTo>
                  <a:pt x="50799" y="186267"/>
                </a:lnTo>
                <a:lnTo>
                  <a:pt x="59266" y="203200"/>
                </a:lnTo>
                <a:lnTo>
                  <a:pt x="59266" y="211667"/>
                </a:lnTo>
                <a:lnTo>
                  <a:pt x="59266" y="220134"/>
                </a:lnTo>
                <a:lnTo>
                  <a:pt x="59266" y="228600"/>
                </a:lnTo>
                <a:lnTo>
                  <a:pt x="59266" y="228600"/>
                </a:lnTo>
                <a:lnTo>
                  <a:pt x="59266" y="228600"/>
                </a:lnTo>
                <a:lnTo>
                  <a:pt x="59266" y="228600"/>
                </a:lnTo>
                <a:lnTo>
                  <a:pt x="59266" y="228600"/>
                </a:lnTo>
                <a:lnTo>
                  <a:pt x="59266" y="220134"/>
                </a:lnTo>
                <a:lnTo>
                  <a:pt x="59266" y="211667"/>
                </a:lnTo>
                <a:lnTo>
                  <a:pt x="50799" y="194734"/>
                </a:lnTo>
                <a:lnTo>
                  <a:pt x="50799" y="177800"/>
                </a:lnTo>
                <a:lnTo>
                  <a:pt x="50799" y="160867"/>
                </a:lnTo>
                <a:lnTo>
                  <a:pt x="50799" y="143934"/>
                </a:lnTo>
                <a:lnTo>
                  <a:pt x="42333" y="118534"/>
                </a:lnTo>
                <a:lnTo>
                  <a:pt x="42333" y="101600"/>
                </a:lnTo>
                <a:lnTo>
                  <a:pt x="42333" y="76200"/>
                </a:lnTo>
                <a:lnTo>
                  <a:pt x="42333" y="59267"/>
                </a:lnTo>
                <a:lnTo>
                  <a:pt x="42333" y="42334"/>
                </a:lnTo>
                <a:lnTo>
                  <a:pt x="50799" y="33867"/>
                </a:lnTo>
                <a:lnTo>
                  <a:pt x="59266" y="16934"/>
                </a:lnTo>
                <a:lnTo>
                  <a:pt x="67732" y="8467"/>
                </a:lnTo>
                <a:lnTo>
                  <a:pt x="93133" y="0"/>
                </a:lnTo>
                <a:lnTo>
                  <a:pt x="110066" y="0"/>
                </a:lnTo>
                <a:lnTo>
                  <a:pt x="135466" y="0"/>
                </a:lnTo>
                <a:lnTo>
                  <a:pt x="160866" y="0"/>
                </a:lnTo>
                <a:lnTo>
                  <a:pt x="177799" y="0"/>
                </a:lnTo>
                <a:lnTo>
                  <a:pt x="203199" y="8467"/>
                </a:lnTo>
                <a:lnTo>
                  <a:pt x="220132" y="8467"/>
                </a:lnTo>
                <a:lnTo>
                  <a:pt x="228600" y="16934"/>
                </a:lnTo>
                <a:lnTo>
                  <a:pt x="237066" y="25400"/>
                </a:lnTo>
                <a:lnTo>
                  <a:pt x="237066" y="25400"/>
                </a:lnTo>
                <a:lnTo>
                  <a:pt x="245533" y="25400"/>
                </a:lnTo>
                <a:lnTo>
                  <a:pt x="245533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3" name="Freeform 12312"/>
          <p:cNvSpPr/>
          <p:nvPr/>
        </p:nvSpPr>
        <p:spPr>
          <a:xfrm>
            <a:off x="1286933" y="2413000"/>
            <a:ext cx="245535" cy="389468"/>
          </a:xfrm>
          <a:custGeom>
            <a:avLst/>
            <a:gdLst/>
            <a:ahLst/>
            <a:cxnLst/>
            <a:rect l="0" t="0" r="0" b="0"/>
            <a:pathLst>
              <a:path w="245535" h="389468">
                <a:moveTo>
                  <a:pt x="160867" y="76200"/>
                </a:moveTo>
                <a:lnTo>
                  <a:pt x="160867" y="76200"/>
                </a:lnTo>
                <a:lnTo>
                  <a:pt x="169334" y="76200"/>
                </a:lnTo>
                <a:lnTo>
                  <a:pt x="169334" y="76200"/>
                </a:lnTo>
                <a:lnTo>
                  <a:pt x="169334" y="76200"/>
                </a:lnTo>
                <a:lnTo>
                  <a:pt x="169334" y="76200"/>
                </a:lnTo>
                <a:lnTo>
                  <a:pt x="169334" y="76200"/>
                </a:lnTo>
                <a:lnTo>
                  <a:pt x="177800" y="76200"/>
                </a:lnTo>
                <a:lnTo>
                  <a:pt x="177800" y="84667"/>
                </a:lnTo>
                <a:lnTo>
                  <a:pt x="177800" y="93133"/>
                </a:lnTo>
                <a:lnTo>
                  <a:pt x="177800" y="101600"/>
                </a:lnTo>
                <a:lnTo>
                  <a:pt x="186267" y="101600"/>
                </a:lnTo>
                <a:lnTo>
                  <a:pt x="186267" y="110067"/>
                </a:lnTo>
                <a:lnTo>
                  <a:pt x="186267" y="118533"/>
                </a:lnTo>
                <a:lnTo>
                  <a:pt x="186267" y="127000"/>
                </a:lnTo>
                <a:lnTo>
                  <a:pt x="186267" y="127000"/>
                </a:lnTo>
                <a:lnTo>
                  <a:pt x="186267" y="127000"/>
                </a:lnTo>
                <a:lnTo>
                  <a:pt x="186267" y="127000"/>
                </a:lnTo>
                <a:lnTo>
                  <a:pt x="186267" y="127000"/>
                </a:lnTo>
                <a:lnTo>
                  <a:pt x="186267" y="127000"/>
                </a:lnTo>
                <a:lnTo>
                  <a:pt x="186267" y="127000"/>
                </a:lnTo>
                <a:lnTo>
                  <a:pt x="186267" y="118533"/>
                </a:lnTo>
                <a:lnTo>
                  <a:pt x="186267" y="110067"/>
                </a:lnTo>
                <a:lnTo>
                  <a:pt x="186267" y="101600"/>
                </a:lnTo>
                <a:lnTo>
                  <a:pt x="186267" y="84667"/>
                </a:lnTo>
                <a:lnTo>
                  <a:pt x="177800" y="76200"/>
                </a:lnTo>
                <a:lnTo>
                  <a:pt x="177800" y="59267"/>
                </a:lnTo>
                <a:lnTo>
                  <a:pt x="177800" y="42333"/>
                </a:lnTo>
                <a:lnTo>
                  <a:pt x="169334" y="33867"/>
                </a:lnTo>
                <a:lnTo>
                  <a:pt x="169334" y="25400"/>
                </a:lnTo>
                <a:lnTo>
                  <a:pt x="169334" y="16933"/>
                </a:lnTo>
                <a:lnTo>
                  <a:pt x="160867" y="8467"/>
                </a:lnTo>
                <a:lnTo>
                  <a:pt x="152400" y="0"/>
                </a:lnTo>
                <a:lnTo>
                  <a:pt x="152400" y="0"/>
                </a:lnTo>
                <a:lnTo>
                  <a:pt x="143934" y="0"/>
                </a:lnTo>
                <a:lnTo>
                  <a:pt x="135467" y="0"/>
                </a:lnTo>
                <a:lnTo>
                  <a:pt x="118534" y="0"/>
                </a:lnTo>
                <a:lnTo>
                  <a:pt x="110067" y="8467"/>
                </a:lnTo>
                <a:lnTo>
                  <a:pt x="101600" y="16933"/>
                </a:lnTo>
                <a:lnTo>
                  <a:pt x="84667" y="16933"/>
                </a:lnTo>
                <a:lnTo>
                  <a:pt x="76200" y="33867"/>
                </a:lnTo>
                <a:lnTo>
                  <a:pt x="59267" y="42333"/>
                </a:lnTo>
                <a:lnTo>
                  <a:pt x="42334" y="59267"/>
                </a:lnTo>
                <a:lnTo>
                  <a:pt x="33867" y="76200"/>
                </a:lnTo>
                <a:lnTo>
                  <a:pt x="25400" y="93133"/>
                </a:lnTo>
                <a:lnTo>
                  <a:pt x="16934" y="110067"/>
                </a:lnTo>
                <a:lnTo>
                  <a:pt x="8467" y="135467"/>
                </a:lnTo>
                <a:lnTo>
                  <a:pt x="0" y="152400"/>
                </a:lnTo>
                <a:lnTo>
                  <a:pt x="0" y="177800"/>
                </a:lnTo>
                <a:lnTo>
                  <a:pt x="0" y="203200"/>
                </a:lnTo>
                <a:lnTo>
                  <a:pt x="0" y="228600"/>
                </a:lnTo>
                <a:lnTo>
                  <a:pt x="0" y="245533"/>
                </a:lnTo>
                <a:lnTo>
                  <a:pt x="8467" y="270933"/>
                </a:lnTo>
                <a:lnTo>
                  <a:pt x="16934" y="287867"/>
                </a:lnTo>
                <a:lnTo>
                  <a:pt x="25400" y="313267"/>
                </a:lnTo>
                <a:lnTo>
                  <a:pt x="33867" y="330200"/>
                </a:lnTo>
                <a:lnTo>
                  <a:pt x="50800" y="347133"/>
                </a:lnTo>
                <a:lnTo>
                  <a:pt x="59267" y="355600"/>
                </a:lnTo>
                <a:lnTo>
                  <a:pt x="84667" y="372533"/>
                </a:lnTo>
                <a:lnTo>
                  <a:pt x="93134" y="381000"/>
                </a:lnTo>
                <a:lnTo>
                  <a:pt x="110067" y="389467"/>
                </a:lnTo>
                <a:lnTo>
                  <a:pt x="127000" y="389467"/>
                </a:lnTo>
                <a:lnTo>
                  <a:pt x="143934" y="389467"/>
                </a:lnTo>
                <a:lnTo>
                  <a:pt x="160867" y="389467"/>
                </a:lnTo>
                <a:lnTo>
                  <a:pt x="177800" y="389467"/>
                </a:lnTo>
                <a:lnTo>
                  <a:pt x="186267" y="389467"/>
                </a:lnTo>
                <a:lnTo>
                  <a:pt x="203200" y="389467"/>
                </a:lnTo>
                <a:lnTo>
                  <a:pt x="211667" y="381000"/>
                </a:lnTo>
                <a:lnTo>
                  <a:pt x="220134" y="381000"/>
                </a:lnTo>
                <a:lnTo>
                  <a:pt x="228600" y="372533"/>
                </a:lnTo>
                <a:lnTo>
                  <a:pt x="237067" y="372533"/>
                </a:lnTo>
                <a:lnTo>
                  <a:pt x="237067" y="364067"/>
                </a:lnTo>
                <a:lnTo>
                  <a:pt x="237067" y="364067"/>
                </a:lnTo>
                <a:lnTo>
                  <a:pt x="245534" y="364067"/>
                </a:lnTo>
                <a:lnTo>
                  <a:pt x="245534" y="364067"/>
                </a:lnTo>
                <a:lnTo>
                  <a:pt x="245534" y="364067"/>
                </a:lnTo>
                <a:lnTo>
                  <a:pt x="245534" y="364067"/>
                </a:lnTo>
                <a:lnTo>
                  <a:pt x="245534" y="364067"/>
                </a:lnTo>
                <a:lnTo>
                  <a:pt x="245534" y="364067"/>
                </a:lnTo>
                <a:lnTo>
                  <a:pt x="245534" y="364067"/>
                </a:lnTo>
                <a:lnTo>
                  <a:pt x="245534" y="364067"/>
                </a:lnTo>
                <a:lnTo>
                  <a:pt x="245534" y="364067"/>
                </a:lnTo>
                <a:lnTo>
                  <a:pt x="245534" y="364067"/>
                </a:lnTo>
                <a:lnTo>
                  <a:pt x="245534" y="364067"/>
                </a:lnTo>
                <a:lnTo>
                  <a:pt x="245534" y="364067"/>
                </a:lnTo>
                <a:lnTo>
                  <a:pt x="245534" y="364067"/>
                </a:lnTo>
                <a:lnTo>
                  <a:pt x="245534" y="364067"/>
                </a:lnTo>
                <a:lnTo>
                  <a:pt x="245534" y="364067"/>
                </a:lnTo>
                <a:lnTo>
                  <a:pt x="245534" y="364067"/>
                </a:lnTo>
                <a:lnTo>
                  <a:pt x="245534" y="364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4" name="Freeform 12313"/>
          <p:cNvSpPr/>
          <p:nvPr/>
        </p:nvSpPr>
        <p:spPr>
          <a:xfrm>
            <a:off x="1676400" y="2565400"/>
            <a:ext cx="135468" cy="1"/>
          </a:xfrm>
          <a:custGeom>
            <a:avLst/>
            <a:gdLst/>
            <a:ahLst/>
            <a:cxnLst/>
            <a:rect l="0" t="0" r="0" b="0"/>
            <a:pathLst>
              <a:path w="135468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67733" y="0"/>
                </a:lnTo>
                <a:lnTo>
                  <a:pt x="76200" y="0"/>
                </a:lnTo>
                <a:lnTo>
                  <a:pt x="93133" y="0"/>
                </a:lnTo>
                <a:lnTo>
                  <a:pt x="101600" y="0"/>
                </a:lnTo>
                <a:lnTo>
                  <a:pt x="118533" y="0"/>
                </a:lnTo>
                <a:lnTo>
                  <a:pt x="127000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5" name="Freeform 12314"/>
          <p:cNvSpPr/>
          <p:nvPr/>
        </p:nvSpPr>
        <p:spPr>
          <a:xfrm>
            <a:off x="1642533" y="2633133"/>
            <a:ext cx="186268" cy="25401"/>
          </a:xfrm>
          <a:custGeom>
            <a:avLst/>
            <a:gdLst/>
            <a:ahLst/>
            <a:cxnLst/>
            <a:rect l="0" t="0" r="0" b="0"/>
            <a:pathLst>
              <a:path w="186268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16934" y="25400"/>
                </a:lnTo>
                <a:lnTo>
                  <a:pt x="25400" y="25400"/>
                </a:lnTo>
                <a:lnTo>
                  <a:pt x="50800" y="25400"/>
                </a:lnTo>
                <a:lnTo>
                  <a:pt x="59267" y="16934"/>
                </a:lnTo>
                <a:lnTo>
                  <a:pt x="84667" y="16934"/>
                </a:lnTo>
                <a:lnTo>
                  <a:pt x="110067" y="16934"/>
                </a:lnTo>
                <a:lnTo>
                  <a:pt x="127000" y="8467"/>
                </a:lnTo>
                <a:lnTo>
                  <a:pt x="143934" y="8467"/>
                </a:lnTo>
                <a:lnTo>
                  <a:pt x="169334" y="0"/>
                </a:lnTo>
                <a:lnTo>
                  <a:pt x="169334" y="0"/>
                </a:lnTo>
                <a:lnTo>
                  <a:pt x="186267" y="0"/>
                </a:lnTo>
                <a:lnTo>
                  <a:pt x="1862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6" name="Freeform 12315"/>
          <p:cNvSpPr/>
          <p:nvPr/>
        </p:nvSpPr>
        <p:spPr>
          <a:xfrm>
            <a:off x="2048933" y="2421467"/>
            <a:ext cx="228601" cy="304801"/>
          </a:xfrm>
          <a:custGeom>
            <a:avLst/>
            <a:gdLst/>
            <a:ahLst/>
            <a:cxnLst/>
            <a:rect l="0" t="0" r="0" b="0"/>
            <a:pathLst>
              <a:path w="228601" h="304801">
                <a:moveTo>
                  <a:pt x="59267" y="76200"/>
                </a:moveTo>
                <a:lnTo>
                  <a:pt x="59267" y="76200"/>
                </a:lnTo>
                <a:lnTo>
                  <a:pt x="59267" y="76200"/>
                </a:lnTo>
                <a:lnTo>
                  <a:pt x="59267" y="76200"/>
                </a:lnTo>
                <a:lnTo>
                  <a:pt x="59267" y="67733"/>
                </a:lnTo>
                <a:lnTo>
                  <a:pt x="59267" y="67733"/>
                </a:lnTo>
                <a:lnTo>
                  <a:pt x="50800" y="67733"/>
                </a:lnTo>
                <a:lnTo>
                  <a:pt x="50800" y="67733"/>
                </a:lnTo>
                <a:lnTo>
                  <a:pt x="50800" y="67733"/>
                </a:lnTo>
                <a:lnTo>
                  <a:pt x="50800" y="76200"/>
                </a:lnTo>
                <a:lnTo>
                  <a:pt x="50800" y="76200"/>
                </a:lnTo>
                <a:lnTo>
                  <a:pt x="50800" y="76200"/>
                </a:lnTo>
                <a:lnTo>
                  <a:pt x="42334" y="76200"/>
                </a:lnTo>
                <a:lnTo>
                  <a:pt x="42334" y="76200"/>
                </a:lnTo>
                <a:lnTo>
                  <a:pt x="42334" y="76200"/>
                </a:lnTo>
                <a:lnTo>
                  <a:pt x="42334" y="76200"/>
                </a:lnTo>
                <a:lnTo>
                  <a:pt x="42334" y="76200"/>
                </a:lnTo>
                <a:lnTo>
                  <a:pt x="42334" y="67733"/>
                </a:lnTo>
                <a:lnTo>
                  <a:pt x="50800" y="59266"/>
                </a:lnTo>
                <a:lnTo>
                  <a:pt x="50800" y="50800"/>
                </a:lnTo>
                <a:lnTo>
                  <a:pt x="59267" y="42333"/>
                </a:lnTo>
                <a:lnTo>
                  <a:pt x="67734" y="33866"/>
                </a:lnTo>
                <a:lnTo>
                  <a:pt x="76200" y="25400"/>
                </a:lnTo>
                <a:lnTo>
                  <a:pt x="84667" y="16933"/>
                </a:lnTo>
                <a:lnTo>
                  <a:pt x="93134" y="8466"/>
                </a:lnTo>
                <a:lnTo>
                  <a:pt x="101600" y="8466"/>
                </a:lnTo>
                <a:lnTo>
                  <a:pt x="110067" y="0"/>
                </a:lnTo>
                <a:lnTo>
                  <a:pt x="127000" y="8466"/>
                </a:lnTo>
                <a:lnTo>
                  <a:pt x="135467" y="8466"/>
                </a:lnTo>
                <a:lnTo>
                  <a:pt x="143934" y="16933"/>
                </a:lnTo>
                <a:lnTo>
                  <a:pt x="152400" y="33866"/>
                </a:lnTo>
                <a:lnTo>
                  <a:pt x="160867" y="50800"/>
                </a:lnTo>
                <a:lnTo>
                  <a:pt x="160867" y="67733"/>
                </a:lnTo>
                <a:lnTo>
                  <a:pt x="160867" y="84666"/>
                </a:lnTo>
                <a:lnTo>
                  <a:pt x="160867" y="110066"/>
                </a:lnTo>
                <a:lnTo>
                  <a:pt x="160867" y="135466"/>
                </a:lnTo>
                <a:lnTo>
                  <a:pt x="152400" y="160866"/>
                </a:lnTo>
                <a:lnTo>
                  <a:pt x="143934" y="177800"/>
                </a:lnTo>
                <a:lnTo>
                  <a:pt x="135467" y="203200"/>
                </a:lnTo>
                <a:lnTo>
                  <a:pt x="127000" y="220133"/>
                </a:lnTo>
                <a:lnTo>
                  <a:pt x="110067" y="237066"/>
                </a:lnTo>
                <a:lnTo>
                  <a:pt x="101600" y="245533"/>
                </a:lnTo>
                <a:lnTo>
                  <a:pt x="84667" y="262466"/>
                </a:lnTo>
                <a:lnTo>
                  <a:pt x="76200" y="262466"/>
                </a:lnTo>
                <a:lnTo>
                  <a:pt x="59267" y="270933"/>
                </a:lnTo>
                <a:lnTo>
                  <a:pt x="42334" y="279400"/>
                </a:lnTo>
                <a:lnTo>
                  <a:pt x="33867" y="279400"/>
                </a:lnTo>
                <a:lnTo>
                  <a:pt x="25400" y="279400"/>
                </a:lnTo>
                <a:lnTo>
                  <a:pt x="8467" y="270933"/>
                </a:lnTo>
                <a:lnTo>
                  <a:pt x="8467" y="262466"/>
                </a:lnTo>
                <a:lnTo>
                  <a:pt x="0" y="254000"/>
                </a:lnTo>
                <a:lnTo>
                  <a:pt x="0" y="245533"/>
                </a:lnTo>
                <a:lnTo>
                  <a:pt x="0" y="228600"/>
                </a:lnTo>
                <a:lnTo>
                  <a:pt x="0" y="220133"/>
                </a:lnTo>
                <a:lnTo>
                  <a:pt x="8467" y="211666"/>
                </a:lnTo>
                <a:lnTo>
                  <a:pt x="16934" y="194733"/>
                </a:lnTo>
                <a:lnTo>
                  <a:pt x="33867" y="186266"/>
                </a:lnTo>
                <a:lnTo>
                  <a:pt x="50800" y="177800"/>
                </a:lnTo>
                <a:lnTo>
                  <a:pt x="67734" y="177800"/>
                </a:lnTo>
                <a:lnTo>
                  <a:pt x="84667" y="169333"/>
                </a:lnTo>
                <a:lnTo>
                  <a:pt x="110067" y="169333"/>
                </a:lnTo>
                <a:lnTo>
                  <a:pt x="127000" y="169333"/>
                </a:lnTo>
                <a:lnTo>
                  <a:pt x="143934" y="169333"/>
                </a:lnTo>
                <a:lnTo>
                  <a:pt x="160867" y="177800"/>
                </a:lnTo>
                <a:lnTo>
                  <a:pt x="186267" y="186266"/>
                </a:lnTo>
                <a:lnTo>
                  <a:pt x="194734" y="194733"/>
                </a:lnTo>
                <a:lnTo>
                  <a:pt x="203200" y="203200"/>
                </a:lnTo>
                <a:lnTo>
                  <a:pt x="211667" y="220133"/>
                </a:lnTo>
                <a:lnTo>
                  <a:pt x="220134" y="228600"/>
                </a:lnTo>
                <a:lnTo>
                  <a:pt x="220134" y="237066"/>
                </a:lnTo>
                <a:lnTo>
                  <a:pt x="220134" y="254000"/>
                </a:lnTo>
                <a:lnTo>
                  <a:pt x="220134" y="262466"/>
                </a:lnTo>
                <a:lnTo>
                  <a:pt x="220134" y="270933"/>
                </a:lnTo>
                <a:lnTo>
                  <a:pt x="220134" y="279400"/>
                </a:lnTo>
                <a:lnTo>
                  <a:pt x="220134" y="287866"/>
                </a:lnTo>
                <a:lnTo>
                  <a:pt x="220134" y="296333"/>
                </a:lnTo>
                <a:lnTo>
                  <a:pt x="220134" y="296333"/>
                </a:lnTo>
                <a:lnTo>
                  <a:pt x="220134" y="304800"/>
                </a:lnTo>
                <a:lnTo>
                  <a:pt x="220134" y="304800"/>
                </a:lnTo>
                <a:lnTo>
                  <a:pt x="228600" y="304800"/>
                </a:lnTo>
                <a:lnTo>
                  <a:pt x="228600" y="296333"/>
                </a:lnTo>
                <a:lnTo>
                  <a:pt x="228600" y="296333"/>
                </a:lnTo>
                <a:lnTo>
                  <a:pt x="228600" y="296333"/>
                </a:lnTo>
                <a:lnTo>
                  <a:pt x="228600" y="296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7" name="Freeform 12316"/>
          <p:cNvSpPr/>
          <p:nvPr/>
        </p:nvSpPr>
        <p:spPr>
          <a:xfrm>
            <a:off x="2429933" y="2489200"/>
            <a:ext cx="8468" cy="169334"/>
          </a:xfrm>
          <a:custGeom>
            <a:avLst/>
            <a:gdLst/>
            <a:ahLst/>
            <a:cxnLst/>
            <a:rect l="0" t="0" r="0" b="0"/>
            <a:pathLst>
              <a:path w="8468" h="169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93133"/>
                </a:lnTo>
                <a:lnTo>
                  <a:pt x="0" y="118533"/>
                </a:lnTo>
                <a:lnTo>
                  <a:pt x="0" y="127000"/>
                </a:lnTo>
                <a:lnTo>
                  <a:pt x="0" y="143933"/>
                </a:lnTo>
                <a:lnTo>
                  <a:pt x="0" y="152400"/>
                </a:lnTo>
                <a:lnTo>
                  <a:pt x="0" y="160867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8" name="Freeform 12317"/>
          <p:cNvSpPr/>
          <p:nvPr/>
        </p:nvSpPr>
        <p:spPr>
          <a:xfrm>
            <a:off x="2523067" y="2472267"/>
            <a:ext cx="25401" cy="186267"/>
          </a:xfrm>
          <a:custGeom>
            <a:avLst/>
            <a:gdLst/>
            <a:ahLst/>
            <a:cxnLst/>
            <a:rect l="0" t="0" r="0" b="0"/>
            <a:pathLst>
              <a:path w="25401" h="186267">
                <a:moveTo>
                  <a:pt x="16933" y="0"/>
                </a:moveTo>
                <a:lnTo>
                  <a:pt x="16933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25400" y="16933"/>
                </a:lnTo>
                <a:lnTo>
                  <a:pt x="25400" y="33866"/>
                </a:lnTo>
                <a:lnTo>
                  <a:pt x="25400" y="42333"/>
                </a:lnTo>
                <a:lnTo>
                  <a:pt x="25400" y="59266"/>
                </a:lnTo>
                <a:lnTo>
                  <a:pt x="25400" y="84666"/>
                </a:lnTo>
                <a:lnTo>
                  <a:pt x="16933" y="110066"/>
                </a:lnTo>
                <a:lnTo>
                  <a:pt x="16933" y="127000"/>
                </a:lnTo>
                <a:lnTo>
                  <a:pt x="16933" y="143933"/>
                </a:lnTo>
                <a:lnTo>
                  <a:pt x="16933" y="160866"/>
                </a:lnTo>
                <a:lnTo>
                  <a:pt x="16933" y="169333"/>
                </a:lnTo>
                <a:lnTo>
                  <a:pt x="8466" y="177800"/>
                </a:lnTo>
                <a:lnTo>
                  <a:pt x="8466" y="186266"/>
                </a:lnTo>
                <a:lnTo>
                  <a:pt x="8466" y="186266"/>
                </a:lnTo>
                <a:lnTo>
                  <a:pt x="8466" y="186266"/>
                </a:lnTo>
                <a:lnTo>
                  <a:pt x="0" y="186266"/>
                </a:lnTo>
                <a:lnTo>
                  <a:pt x="0" y="1862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9" name="Freeform 12318"/>
          <p:cNvSpPr/>
          <p:nvPr/>
        </p:nvSpPr>
        <p:spPr>
          <a:xfrm>
            <a:off x="2328333" y="2387600"/>
            <a:ext cx="347135" cy="110068"/>
          </a:xfrm>
          <a:custGeom>
            <a:avLst/>
            <a:gdLst/>
            <a:ahLst/>
            <a:cxnLst/>
            <a:rect l="0" t="0" r="0" b="0"/>
            <a:pathLst>
              <a:path w="347135" h="110068">
                <a:moveTo>
                  <a:pt x="0" y="110067"/>
                </a:moveTo>
                <a:lnTo>
                  <a:pt x="0" y="110067"/>
                </a:lnTo>
                <a:lnTo>
                  <a:pt x="0" y="110067"/>
                </a:lnTo>
                <a:lnTo>
                  <a:pt x="0" y="110067"/>
                </a:lnTo>
                <a:lnTo>
                  <a:pt x="0" y="110067"/>
                </a:lnTo>
                <a:lnTo>
                  <a:pt x="0" y="110067"/>
                </a:lnTo>
                <a:lnTo>
                  <a:pt x="0" y="110067"/>
                </a:lnTo>
                <a:lnTo>
                  <a:pt x="0" y="110067"/>
                </a:lnTo>
                <a:lnTo>
                  <a:pt x="8467" y="110067"/>
                </a:lnTo>
                <a:lnTo>
                  <a:pt x="8467" y="110067"/>
                </a:lnTo>
                <a:lnTo>
                  <a:pt x="16934" y="110067"/>
                </a:lnTo>
                <a:lnTo>
                  <a:pt x="16934" y="110067"/>
                </a:lnTo>
                <a:lnTo>
                  <a:pt x="25400" y="101600"/>
                </a:lnTo>
                <a:lnTo>
                  <a:pt x="33867" y="93133"/>
                </a:lnTo>
                <a:lnTo>
                  <a:pt x="33867" y="84667"/>
                </a:lnTo>
                <a:lnTo>
                  <a:pt x="42334" y="67733"/>
                </a:lnTo>
                <a:lnTo>
                  <a:pt x="50800" y="59267"/>
                </a:lnTo>
                <a:lnTo>
                  <a:pt x="59267" y="42333"/>
                </a:lnTo>
                <a:lnTo>
                  <a:pt x="67734" y="25400"/>
                </a:lnTo>
                <a:lnTo>
                  <a:pt x="76200" y="16933"/>
                </a:lnTo>
                <a:lnTo>
                  <a:pt x="84667" y="8467"/>
                </a:lnTo>
                <a:lnTo>
                  <a:pt x="93134" y="8467"/>
                </a:lnTo>
                <a:lnTo>
                  <a:pt x="101600" y="0"/>
                </a:lnTo>
                <a:lnTo>
                  <a:pt x="110067" y="0"/>
                </a:lnTo>
                <a:lnTo>
                  <a:pt x="118534" y="0"/>
                </a:lnTo>
                <a:lnTo>
                  <a:pt x="127000" y="8467"/>
                </a:lnTo>
                <a:lnTo>
                  <a:pt x="135467" y="8467"/>
                </a:lnTo>
                <a:lnTo>
                  <a:pt x="143934" y="25400"/>
                </a:lnTo>
                <a:lnTo>
                  <a:pt x="152400" y="33867"/>
                </a:lnTo>
                <a:lnTo>
                  <a:pt x="160867" y="42333"/>
                </a:lnTo>
                <a:lnTo>
                  <a:pt x="169334" y="50800"/>
                </a:lnTo>
                <a:lnTo>
                  <a:pt x="186267" y="67733"/>
                </a:lnTo>
                <a:lnTo>
                  <a:pt x="194734" y="67733"/>
                </a:lnTo>
                <a:lnTo>
                  <a:pt x="203200" y="76200"/>
                </a:lnTo>
                <a:lnTo>
                  <a:pt x="220134" y="84667"/>
                </a:lnTo>
                <a:lnTo>
                  <a:pt x="237067" y="84667"/>
                </a:lnTo>
                <a:lnTo>
                  <a:pt x="245534" y="84667"/>
                </a:lnTo>
                <a:lnTo>
                  <a:pt x="262467" y="84667"/>
                </a:lnTo>
                <a:lnTo>
                  <a:pt x="270934" y="84667"/>
                </a:lnTo>
                <a:lnTo>
                  <a:pt x="287867" y="76200"/>
                </a:lnTo>
                <a:lnTo>
                  <a:pt x="304800" y="76200"/>
                </a:lnTo>
                <a:lnTo>
                  <a:pt x="313267" y="67733"/>
                </a:lnTo>
                <a:lnTo>
                  <a:pt x="321734" y="67733"/>
                </a:lnTo>
                <a:lnTo>
                  <a:pt x="330200" y="59267"/>
                </a:lnTo>
                <a:lnTo>
                  <a:pt x="338667" y="59267"/>
                </a:lnTo>
                <a:lnTo>
                  <a:pt x="338667" y="59267"/>
                </a:lnTo>
                <a:lnTo>
                  <a:pt x="347134" y="59267"/>
                </a:lnTo>
                <a:lnTo>
                  <a:pt x="347134" y="67733"/>
                </a:lnTo>
                <a:lnTo>
                  <a:pt x="347134" y="67733"/>
                </a:lnTo>
                <a:lnTo>
                  <a:pt x="347134" y="67733"/>
                </a:lnTo>
                <a:lnTo>
                  <a:pt x="347134" y="67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0" name="Freeform 12319"/>
          <p:cNvSpPr/>
          <p:nvPr/>
        </p:nvSpPr>
        <p:spPr>
          <a:xfrm>
            <a:off x="2777067" y="2421467"/>
            <a:ext cx="237067" cy="186267"/>
          </a:xfrm>
          <a:custGeom>
            <a:avLst/>
            <a:gdLst/>
            <a:ahLst/>
            <a:cxnLst/>
            <a:rect l="0" t="0" r="0" b="0"/>
            <a:pathLst>
              <a:path w="237067" h="186267">
                <a:moveTo>
                  <a:pt x="8466" y="8466"/>
                </a:moveTo>
                <a:lnTo>
                  <a:pt x="8466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0" y="33866"/>
                </a:lnTo>
                <a:lnTo>
                  <a:pt x="0" y="50800"/>
                </a:lnTo>
                <a:lnTo>
                  <a:pt x="0" y="67733"/>
                </a:lnTo>
                <a:lnTo>
                  <a:pt x="0" y="93133"/>
                </a:lnTo>
                <a:lnTo>
                  <a:pt x="0" y="110066"/>
                </a:lnTo>
                <a:lnTo>
                  <a:pt x="0" y="127000"/>
                </a:lnTo>
                <a:lnTo>
                  <a:pt x="0" y="143933"/>
                </a:lnTo>
                <a:lnTo>
                  <a:pt x="0" y="160866"/>
                </a:lnTo>
                <a:lnTo>
                  <a:pt x="0" y="169333"/>
                </a:lnTo>
                <a:lnTo>
                  <a:pt x="0" y="177800"/>
                </a:lnTo>
                <a:lnTo>
                  <a:pt x="0" y="177800"/>
                </a:lnTo>
                <a:lnTo>
                  <a:pt x="0" y="186266"/>
                </a:lnTo>
                <a:lnTo>
                  <a:pt x="0" y="186266"/>
                </a:lnTo>
                <a:lnTo>
                  <a:pt x="0" y="186266"/>
                </a:lnTo>
                <a:lnTo>
                  <a:pt x="0" y="186266"/>
                </a:lnTo>
                <a:lnTo>
                  <a:pt x="0" y="177800"/>
                </a:lnTo>
                <a:lnTo>
                  <a:pt x="8466" y="169333"/>
                </a:lnTo>
                <a:lnTo>
                  <a:pt x="8466" y="152400"/>
                </a:lnTo>
                <a:lnTo>
                  <a:pt x="8466" y="135466"/>
                </a:lnTo>
                <a:lnTo>
                  <a:pt x="8466" y="118533"/>
                </a:lnTo>
                <a:lnTo>
                  <a:pt x="8466" y="101600"/>
                </a:lnTo>
                <a:lnTo>
                  <a:pt x="8466" y="84666"/>
                </a:lnTo>
                <a:lnTo>
                  <a:pt x="8466" y="76200"/>
                </a:lnTo>
                <a:lnTo>
                  <a:pt x="16933" y="59266"/>
                </a:lnTo>
                <a:lnTo>
                  <a:pt x="16933" y="50800"/>
                </a:lnTo>
                <a:lnTo>
                  <a:pt x="25400" y="33866"/>
                </a:lnTo>
                <a:lnTo>
                  <a:pt x="33866" y="25400"/>
                </a:lnTo>
                <a:lnTo>
                  <a:pt x="50800" y="16933"/>
                </a:lnTo>
                <a:lnTo>
                  <a:pt x="59266" y="16933"/>
                </a:lnTo>
                <a:lnTo>
                  <a:pt x="76200" y="8466"/>
                </a:lnTo>
                <a:lnTo>
                  <a:pt x="93133" y="8466"/>
                </a:lnTo>
                <a:lnTo>
                  <a:pt x="110066" y="8466"/>
                </a:lnTo>
                <a:lnTo>
                  <a:pt x="127000" y="0"/>
                </a:lnTo>
                <a:lnTo>
                  <a:pt x="143933" y="0"/>
                </a:lnTo>
                <a:lnTo>
                  <a:pt x="160866" y="0"/>
                </a:lnTo>
                <a:lnTo>
                  <a:pt x="177800" y="8466"/>
                </a:lnTo>
                <a:lnTo>
                  <a:pt x="186266" y="8466"/>
                </a:lnTo>
                <a:lnTo>
                  <a:pt x="194733" y="8466"/>
                </a:lnTo>
                <a:lnTo>
                  <a:pt x="203200" y="8466"/>
                </a:lnTo>
                <a:lnTo>
                  <a:pt x="220133" y="8466"/>
                </a:lnTo>
                <a:lnTo>
                  <a:pt x="220133" y="16933"/>
                </a:lnTo>
                <a:lnTo>
                  <a:pt x="228600" y="16933"/>
                </a:lnTo>
                <a:lnTo>
                  <a:pt x="228600" y="16933"/>
                </a:lnTo>
                <a:lnTo>
                  <a:pt x="237066" y="16933"/>
                </a:lnTo>
                <a:lnTo>
                  <a:pt x="237066" y="16933"/>
                </a:lnTo>
                <a:lnTo>
                  <a:pt x="237066" y="16933"/>
                </a:lnTo>
                <a:lnTo>
                  <a:pt x="237066" y="16933"/>
                </a:lnTo>
                <a:lnTo>
                  <a:pt x="237066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1" name="Freeform 12320"/>
          <p:cNvSpPr/>
          <p:nvPr/>
        </p:nvSpPr>
        <p:spPr>
          <a:xfrm>
            <a:off x="1337733" y="2921000"/>
            <a:ext cx="194735" cy="338668"/>
          </a:xfrm>
          <a:custGeom>
            <a:avLst/>
            <a:gdLst/>
            <a:ahLst/>
            <a:cxnLst/>
            <a:rect l="0" t="0" r="0" b="0"/>
            <a:pathLst>
              <a:path w="194735" h="338668">
                <a:moveTo>
                  <a:pt x="186267" y="110067"/>
                </a:moveTo>
                <a:lnTo>
                  <a:pt x="186267" y="110067"/>
                </a:lnTo>
                <a:lnTo>
                  <a:pt x="194734" y="110067"/>
                </a:lnTo>
                <a:lnTo>
                  <a:pt x="186267" y="101600"/>
                </a:lnTo>
                <a:lnTo>
                  <a:pt x="186267" y="101600"/>
                </a:lnTo>
                <a:lnTo>
                  <a:pt x="186267" y="93133"/>
                </a:lnTo>
                <a:lnTo>
                  <a:pt x="186267" y="76200"/>
                </a:lnTo>
                <a:lnTo>
                  <a:pt x="177800" y="67733"/>
                </a:lnTo>
                <a:lnTo>
                  <a:pt x="177800" y="50800"/>
                </a:lnTo>
                <a:lnTo>
                  <a:pt x="169334" y="42333"/>
                </a:lnTo>
                <a:lnTo>
                  <a:pt x="160867" y="25400"/>
                </a:lnTo>
                <a:lnTo>
                  <a:pt x="152400" y="16933"/>
                </a:lnTo>
                <a:lnTo>
                  <a:pt x="143934" y="8467"/>
                </a:lnTo>
                <a:lnTo>
                  <a:pt x="135467" y="0"/>
                </a:lnTo>
                <a:lnTo>
                  <a:pt x="118534" y="0"/>
                </a:lnTo>
                <a:lnTo>
                  <a:pt x="110067" y="0"/>
                </a:lnTo>
                <a:lnTo>
                  <a:pt x="93134" y="8467"/>
                </a:lnTo>
                <a:lnTo>
                  <a:pt x="84667" y="16933"/>
                </a:lnTo>
                <a:lnTo>
                  <a:pt x="67734" y="25400"/>
                </a:lnTo>
                <a:lnTo>
                  <a:pt x="50800" y="42333"/>
                </a:lnTo>
                <a:lnTo>
                  <a:pt x="42334" y="59267"/>
                </a:lnTo>
                <a:lnTo>
                  <a:pt x="33867" y="84667"/>
                </a:lnTo>
                <a:lnTo>
                  <a:pt x="16934" y="101600"/>
                </a:lnTo>
                <a:lnTo>
                  <a:pt x="8467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0" y="203200"/>
                </a:lnTo>
                <a:lnTo>
                  <a:pt x="0" y="220133"/>
                </a:lnTo>
                <a:lnTo>
                  <a:pt x="0" y="245533"/>
                </a:lnTo>
                <a:lnTo>
                  <a:pt x="8467" y="262467"/>
                </a:lnTo>
                <a:lnTo>
                  <a:pt x="16934" y="279400"/>
                </a:lnTo>
                <a:lnTo>
                  <a:pt x="33867" y="296333"/>
                </a:lnTo>
                <a:lnTo>
                  <a:pt x="42334" y="304800"/>
                </a:lnTo>
                <a:lnTo>
                  <a:pt x="59267" y="313267"/>
                </a:lnTo>
                <a:lnTo>
                  <a:pt x="67734" y="321733"/>
                </a:lnTo>
                <a:lnTo>
                  <a:pt x="84667" y="330200"/>
                </a:lnTo>
                <a:lnTo>
                  <a:pt x="101600" y="338667"/>
                </a:lnTo>
                <a:lnTo>
                  <a:pt x="118534" y="338667"/>
                </a:lnTo>
                <a:lnTo>
                  <a:pt x="135467" y="330200"/>
                </a:lnTo>
                <a:lnTo>
                  <a:pt x="152400" y="330200"/>
                </a:lnTo>
                <a:lnTo>
                  <a:pt x="169334" y="321733"/>
                </a:lnTo>
                <a:lnTo>
                  <a:pt x="186267" y="313267"/>
                </a:lnTo>
                <a:lnTo>
                  <a:pt x="186267" y="313267"/>
                </a:lnTo>
                <a:lnTo>
                  <a:pt x="194734" y="304800"/>
                </a:lnTo>
                <a:lnTo>
                  <a:pt x="194734" y="304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2" name="Freeform 12321"/>
          <p:cNvSpPr/>
          <p:nvPr/>
        </p:nvSpPr>
        <p:spPr>
          <a:xfrm>
            <a:off x="1617133" y="3048000"/>
            <a:ext cx="127001" cy="25401"/>
          </a:xfrm>
          <a:custGeom>
            <a:avLst/>
            <a:gdLst/>
            <a:ahLst/>
            <a:cxnLst/>
            <a:rect l="0" t="0" r="0" b="0"/>
            <a:pathLst>
              <a:path w="127001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16934" y="25400"/>
                </a:lnTo>
                <a:lnTo>
                  <a:pt x="33867" y="16933"/>
                </a:lnTo>
                <a:lnTo>
                  <a:pt x="42334" y="16933"/>
                </a:lnTo>
                <a:lnTo>
                  <a:pt x="59267" y="8467"/>
                </a:lnTo>
                <a:lnTo>
                  <a:pt x="76200" y="8467"/>
                </a:lnTo>
                <a:lnTo>
                  <a:pt x="84667" y="8467"/>
                </a:lnTo>
                <a:lnTo>
                  <a:pt x="101600" y="8467"/>
                </a:lnTo>
                <a:lnTo>
                  <a:pt x="110067" y="0"/>
                </a:lnTo>
                <a:lnTo>
                  <a:pt x="118534" y="0"/>
                </a:lnTo>
                <a:lnTo>
                  <a:pt x="118534" y="0"/>
                </a:lnTo>
                <a:lnTo>
                  <a:pt x="118534" y="0"/>
                </a:lnTo>
                <a:lnTo>
                  <a:pt x="127000" y="8467"/>
                </a:lnTo>
                <a:lnTo>
                  <a:pt x="12700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3" name="Freeform 12322"/>
          <p:cNvSpPr/>
          <p:nvPr/>
        </p:nvSpPr>
        <p:spPr>
          <a:xfrm>
            <a:off x="1600200" y="3141133"/>
            <a:ext cx="152401" cy="16935"/>
          </a:xfrm>
          <a:custGeom>
            <a:avLst/>
            <a:gdLst/>
            <a:ahLst/>
            <a:cxnLst/>
            <a:rect l="0" t="0" r="0" b="0"/>
            <a:pathLst>
              <a:path w="152401" h="16935">
                <a:moveTo>
                  <a:pt x="8467" y="8467"/>
                </a:moveTo>
                <a:lnTo>
                  <a:pt x="8467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7" y="16934"/>
                </a:lnTo>
                <a:lnTo>
                  <a:pt x="25400" y="16934"/>
                </a:lnTo>
                <a:lnTo>
                  <a:pt x="42333" y="16934"/>
                </a:lnTo>
                <a:lnTo>
                  <a:pt x="59267" y="16934"/>
                </a:lnTo>
                <a:lnTo>
                  <a:pt x="76200" y="8467"/>
                </a:lnTo>
                <a:lnTo>
                  <a:pt x="93133" y="8467"/>
                </a:lnTo>
                <a:lnTo>
                  <a:pt x="118533" y="8467"/>
                </a:lnTo>
                <a:lnTo>
                  <a:pt x="135467" y="0"/>
                </a:lnTo>
                <a:lnTo>
                  <a:pt x="135467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4" name="Freeform 12323"/>
          <p:cNvSpPr/>
          <p:nvPr/>
        </p:nvSpPr>
        <p:spPr>
          <a:xfrm>
            <a:off x="1981200" y="2954867"/>
            <a:ext cx="220134" cy="211667"/>
          </a:xfrm>
          <a:custGeom>
            <a:avLst/>
            <a:gdLst/>
            <a:ahLst/>
            <a:cxnLst/>
            <a:rect l="0" t="0" r="0" b="0"/>
            <a:pathLst>
              <a:path w="220134" h="211667">
                <a:moveTo>
                  <a:pt x="0" y="33866"/>
                </a:moveTo>
                <a:lnTo>
                  <a:pt x="8467" y="33866"/>
                </a:lnTo>
                <a:lnTo>
                  <a:pt x="8467" y="33866"/>
                </a:lnTo>
                <a:lnTo>
                  <a:pt x="16933" y="25400"/>
                </a:lnTo>
                <a:lnTo>
                  <a:pt x="16933" y="25400"/>
                </a:lnTo>
                <a:lnTo>
                  <a:pt x="25400" y="16933"/>
                </a:lnTo>
                <a:lnTo>
                  <a:pt x="42333" y="8466"/>
                </a:lnTo>
                <a:lnTo>
                  <a:pt x="50800" y="8466"/>
                </a:lnTo>
                <a:lnTo>
                  <a:pt x="59267" y="0"/>
                </a:lnTo>
                <a:lnTo>
                  <a:pt x="67733" y="0"/>
                </a:lnTo>
                <a:lnTo>
                  <a:pt x="76200" y="0"/>
                </a:lnTo>
                <a:lnTo>
                  <a:pt x="93133" y="0"/>
                </a:lnTo>
                <a:lnTo>
                  <a:pt x="101600" y="8466"/>
                </a:lnTo>
                <a:lnTo>
                  <a:pt x="110067" y="8466"/>
                </a:lnTo>
                <a:lnTo>
                  <a:pt x="110067" y="25400"/>
                </a:lnTo>
                <a:lnTo>
                  <a:pt x="118533" y="42333"/>
                </a:lnTo>
                <a:lnTo>
                  <a:pt x="118533" y="59266"/>
                </a:lnTo>
                <a:lnTo>
                  <a:pt x="118533" y="76200"/>
                </a:lnTo>
                <a:lnTo>
                  <a:pt x="110067" y="101600"/>
                </a:lnTo>
                <a:lnTo>
                  <a:pt x="101600" y="118533"/>
                </a:lnTo>
                <a:lnTo>
                  <a:pt x="93133" y="143933"/>
                </a:lnTo>
                <a:lnTo>
                  <a:pt x="84667" y="160866"/>
                </a:lnTo>
                <a:lnTo>
                  <a:pt x="76200" y="177800"/>
                </a:lnTo>
                <a:lnTo>
                  <a:pt x="67733" y="186266"/>
                </a:lnTo>
                <a:lnTo>
                  <a:pt x="59267" y="194733"/>
                </a:lnTo>
                <a:lnTo>
                  <a:pt x="42333" y="203200"/>
                </a:lnTo>
                <a:lnTo>
                  <a:pt x="33867" y="203200"/>
                </a:lnTo>
                <a:lnTo>
                  <a:pt x="25400" y="211666"/>
                </a:lnTo>
                <a:lnTo>
                  <a:pt x="16933" y="203200"/>
                </a:lnTo>
                <a:lnTo>
                  <a:pt x="8467" y="203200"/>
                </a:lnTo>
                <a:lnTo>
                  <a:pt x="8467" y="194733"/>
                </a:lnTo>
                <a:lnTo>
                  <a:pt x="0" y="186266"/>
                </a:lnTo>
                <a:lnTo>
                  <a:pt x="0" y="177800"/>
                </a:lnTo>
                <a:lnTo>
                  <a:pt x="0" y="169333"/>
                </a:lnTo>
                <a:lnTo>
                  <a:pt x="8467" y="160866"/>
                </a:lnTo>
                <a:lnTo>
                  <a:pt x="8467" y="143933"/>
                </a:lnTo>
                <a:lnTo>
                  <a:pt x="25400" y="135466"/>
                </a:lnTo>
                <a:lnTo>
                  <a:pt x="33867" y="127000"/>
                </a:lnTo>
                <a:lnTo>
                  <a:pt x="50800" y="118533"/>
                </a:lnTo>
                <a:lnTo>
                  <a:pt x="67733" y="118533"/>
                </a:lnTo>
                <a:lnTo>
                  <a:pt x="84667" y="118533"/>
                </a:lnTo>
                <a:lnTo>
                  <a:pt x="110067" y="118533"/>
                </a:lnTo>
                <a:lnTo>
                  <a:pt x="127000" y="127000"/>
                </a:lnTo>
                <a:lnTo>
                  <a:pt x="143933" y="135466"/>
                </a:lnTo>
                <a:lnTo>
                  <a:pt x="160867" y="143933"/>
                </a:lnTo>
                <a:lnTo>
                  <a:pt x="177800" y="160866"/>
                </a:lnTo>
                <a:lnTo>
                  <a:pt x="186267" y="169333"/>
                </a:lnTo>
                <a:lnTo>
                  <a:pt x="203200" y="177800"/>
                </a:lnTo>
                <a:lnTo>
                  <a:pt x="203200" y="186266"/>
                </a:lnTo>
                <a:lnTo>
                  <a:pt x="211667" y="194733"/>
                </a:lnTo>
                <a:lnTo>
                  <a:pt x="211667" y="194733"/>
                </a:lnTo>
                <a:lnTo>
                  <a:pt x="220133" y="203200"/>
                </a:lnTo>
                <a:lnTo>
                  <a:pt x="220133" y="203200"/>
                </a:lnTo>
                <a:lnTo>
                  <a:pt x="220133" y="203200"/>
                </a:lnTo>
                <a:lnTo>
                  <a:pt x="220133" y="203200"/>
                </a:lnTo>
                <a:lnTo>
                  <a:pt x="220133" y="194733"/>
                </a:lnTo>
                <a:lnTo>
                  <a:pt x="220133" y="194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5" name="Freeform 12324"/>
          <p:cNvSpPr/>
          <p:nvPr/>
        </p:nvSpPr>
        <p:spPr>
          <a:xfrm>
            <a:off x="2319867" y="2971800"/>
            <a:ext cx="25401" cy="160868"/>
          </a:xfrm>
          <a:custGeom>
            <a:avLst/>
            <a:gdLst/>
            <a:ahLst/>
            <a:cxnLst/>
            <a:rect l="0" t="0" r="0" b="0"/>
            <a:pathLst>
              <a:path w="25401" h="1608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8466" y="25400"/>
                </a:lnTo>
                <a:lnTo>
                  <a:pt x="8466" y="33867"/>
                </a:lnTo>
                <a:lnTo>
                  <a:pt x="16933" y="50800"/>
                </a:lnTo>
                <a:lnTo>
                  <a:pt x="16933" y="67733"/>
                </a:lnTo>
                <a:lnTo>
                  <a:pt x="25400" y="84667"/>
                </a:lnTo>
                <a:lnTo>
                  <a:pt x="25400" y="101600"/>
                </a:lnTo>
                <a:lnTo>
                  <a:pt x="25400" y="118533"/>
                </a:lnTo>
                <a:lnTo>
                  <a:pt x="25400" y="135467"/>
                </a:lnTo>
                <a:lnTo>
                  <a:pt x="25400" y="143933"/>
                </a:lnTo>
                <a:lnTo>
                  <a:pt x="16933" y="152400"/>
                </a:lnTo>
                <a:lnTo>
                  <a:pt x="16933" y="160867"/>
                </a:lnTo>
                <a:lnTo>
                  <a:pt x="16933" y="160867"/>
                </a:lnTo>
                <a:lnTo>
                  <a:pt x="16933" y="160867"/>
                </a:lnTo>
                <a:lnTo>
                  <a:pt x="16933" y="160867"/>
                </a:lnTo>
                <a:lnTo>
                  <a:pt x="16933" y="160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6" name="Freeform 12325"/>
          <p:cNvSpPr/>
          <p:nvPr/>
        </p:nvSpPr>
        <p:spPr>
          <a:xfrm>
            <a:off x="2421467" y="2963333"/>
            <a:ext cx="33867" cy="177801"/>
          </a:xfrm>
          <a:custGeom>
            <a:avLst/>
            <a:gdLst/>
            <a:ahLst/>
            <a:cxnLst/>
            <a:rect l="0" t="0" r="0" b="0"/>
            <a:pathLst>
              <a:path w="33867" h="177801">
                <a:moveTo>
                  <a:pt x="16933" y="0"/>
                </a:moveTo>
                <a:lnTo>
                  <a:pt x="16933" y="0"/>
                </a:lnTo>
                <a:lnTo>
                  <a:pt x="16933" y="8467"/>
                </a:lnTo>
                <a:lnTo>
                  <a:pt x="25400" y="16934"/>
                </a:lnTo>
                <a:lnTo>
                  <a:pt x="25400" y="25400"/>
                </a:lnTo>
                <a:lnTo>
                  <a:pt x="25400" y="42334"/>
                </a:lnTo>
                <a:lnTo>
                  <a:pt x="25400" y="59267"/>
                </a:lnTo>
                <a:lnTo>
                  <a:pt x="25400" y="76200"/>
                </a:lnTo>
                <a:lnTo>
                  <a:pt x="25400" y="101600"/>
                </a:lnTo>
                <a:lnTo>
                  <a:pt x="25400" y="118534"/>
                </a:lnTo>
                <a:lnTo>
                  <a:pt x="25400" y="135467"/>
                </a:lnTo>
                <a:lnTo>
                  <a:pt x="33866" y="152400"/>
                </a:lnTo>
                <a:lnTo>
                  <a:pt x="33866" y="160867"/>
                </a:lnTo>
                <a:lnTo>
                  <a:pt x="33866" y="169334"/>
                </a:lnTo>
                <a:lnTo>
                  <a:pt x="25400" y="169334"/>
                </a:lnTo>
                <a:lnTo>
                  <a:pt x="25400" y="177800"/>
                </a:lnTo>
                <a:lnTo>
                  <a:pt x="25400" y="177800"/>
                </a:lnTo>
                <a:lnTo>
                  <a:pt x="16933" y="169334"/>
                </a:lnTo>
                <a:lnTo>
                  <a:pt x="8466" y="160867"/>
                </a:lnTo>
                <a:lnTo>
                  <a:pt x="8466" y="152400"/>
                </a:lnTo>
                <a:lnTo>
                  <a:pt x="8466" y="152400"/>
                </a:lnTo>
                <a:lnTo>
                  <a:pt x="0" y="143934"/>
                </a:lnTo>
                <a:lnTo>
                  <a:pt x="0" y="143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7" name="Freeform 12326"/>
          <p:cNvSpPr/>
          <p:nvPr/>
        </p:nvSpPr>
        <p:spPr>
          <a:xfrm>
            <a:off x="2252133" y="2870200"/>
            <a:ext cx="287868" cy="118534"/>
          </a:xfrm>
          <a:custGeom>
            <a:avLst/>
            <a:gdLst/>
            <a:ahLst/>
            <a:cxnLst/>
            <a:rect l="0" t="0" r="0" b="0"/>
            <a:pathLst>
              <a:path w="287868" h="118534">
                <a:moveTo>
                  <a:pt x="33867" y="118533"/>
                </a:moveTo>
                <a:lnTo>
                  <a:pt x="25400" y="118533"/>
                </a:lnTo>
                <a:lnTo>
                  <a:pt x="16934" y="110067"/>
                </a:lnTo>
                <a:lnTo>
                  <a:pt x="8467" y="110067"/>
                </a:lnTo>
                <a:lnTo>
                  <a:pt x="0" y="110067"/>
                </a:lnTo>
                <a:lnTo>
                  <a:pt x="0" y="110067"/>
                </a:lnTo>
                <a:lnTo>
                  <a:pt x="0" y="110067"/>
                </a:lnTo>
                <a:lnTo>
                  <a:pt x="0" y="110067"/>
                </a:lnTo>
                <a:lnTo>
                  <a:pt x="0" y="110067"/>
                </a:lnTo>
                <a:lnTo>
                  <a:pt x="0" y="110067"/>
                </a:lnTo>
                <a:lnTo>
                  <a:pt x="0" y="110067"/>
                </a:lnTo>
                <a:lnTo>
                  <a:pt x="8467" y="101600"/>
                </a:lnTo>
                <a:lnTo>
                  <a:pt x="8467" y="93133"/>
                </a:lnTo>
                <a:lnTo>
                  <a:pt x="16934" y="84667"/>
                </a:lnTo>
                <a:lnTo>
                  <a:pt x="25400" y="67733"/>
                </a:lnTo>
                <a:lnTo>
                  <a:pt x="33867" y="59267"/>
                </a:lnTo>
                <a:lnTo>
                  <a:pt x="42334" y="42333"/>
                </a:lnTo>
                <a:lnTo>
                  <a:pt x="50800" y="25400"/>
                </a:lnTo>
                <a:lnTo>
                  <a:pt x="59267" y="16933"/>
                </a:lnTo>
                <a:lnTo>
                  <a:pt x="67734" y="8467"/>
                </a:lnTo>
                <a:lnTo>
                  <a:pt x="76200" y="0"/>
                </a:lnTo>
                <a:lnTo>
                  <a:pt x="93134" y="0"/>
                </a:lnTo>
                <a:lnTo>
                  <a:pt x="101600" y="0"/>
                </a:lnTo>
                <a:lnTo>
                  <a:pt x="110067" y="0"/>
                </a:lnTo>
                <a:lnTo>
                  <a:pt x="118534" y="8467"/>
                </a:lnTo>
                <a:lnTo>
                  <a:pt x="127000" y="16933"/>
                </a:lnTo>
                <a:lnTo>
                  <a:pt x="135467" y="33867"/>
                </a:lnTo>
                <a:lnTo>
                  <a:pt x="143934" y="50800"/>
                </a:lnTo>
                <a:lnTo>
                  <a:pt x="152400" y="59267"/>
                </a:lnTo>
                <a:lnTo>
                  <a:pt x="160867" y="76200"/>
                </a:lnTo>
                <a:lnTo>
                  <a:pt x="169334" y="93133"/>
                </a:lnTo>
                <a:lnTo>
                  <a:pt x="177800" y="101600"/>
                </a:lnTo>
                <a:lnTo>
                  <a:pt x="186267" y="110067"/>
                </a:lnTo>
                <a:lnTo>
                  <a:pt x="203200" y="110067"/>
                </a:lnTo>
                <a:lnTo>
                  <a:pt x="211667" y="118533"/>
                </a:lnTo>
                <a:lnTo>
                  <a:pt x="220134" y="118533"/>
                </a:lnTo>
                <a:lnTo>
                  <a:pt x="228600" y="118533"/>
                </a:lnTo>
                <a:lnTo>
                  <a:pt x="237067" y="118533"/>
                </a:lnTo>
                <a:lnTo>
                  <a:pt x="254000" y="110067"/>
                </a:lnTo>
                <a:lnTo>
                  <a:pt x="262467" y="101600"/>
                </a:lnTo>
                <a:lnTo>
                  <a:pt x="270934" y="101600"/>
                </a:lnTo>
                <a:lnTo>
                  <a:pt x="279400" y="93133"/>
                </a:lnTo>
                <a:lnTo>
                  <a:pt x="287867" y="93133"/>
                </a:lnTo>
                <a:lnTo>
                  <a:pt x="287867" y="84667"/>
                </a:lnTo>
                <a:lnTo>
                  <a:pt x="287867" y="84667"/>
                </a:lnTo>
                <a:lnTo>
                  <a:pt x="287867" y="84667"/>
                </a:lnTo>
                <a:lnTo>
                  <a:pt x="287867" y="84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8" name="Freeform 12327"/>
          <p:cNvSpPr/>
          <p:nvPr/>
        </p:nvSpPr>
        <p:spPr>
          <a:xfrm>
            <a:off x="2633133" y="2751667"/>
            <a:ext cx="135468" cy="364067"/>
          </a:xfrm>
          <a:custGeom>
            <a:avLst/>
            <a:gdLst/>
            <a:ahLst/>
            <a:cxnLst/>
            <a:rect l="0" t="0" r="0" b="0"/>
            <a:pathLst>
              <a:path w="135468" h="364067">
                <a:moveTo>
                  <a:pt x="135467" y="0"/>
                </a:moveTo>
                <a:lnTo>
                  <a:pt x="127000" y="0"/>
                </a:lnTo>
                <a:lnTo>
                  <a:pt x="127000" y="0"/>
                </a:lnTo>
                <a:lnTo>
                  <a:pt x="118534" y="8466"/>
                </a:lnTo>
                <a:lnTo>
                  <a:pt x="101600" y="16933"/>
                </a:lnTo>
                <a:lnTo>
                  <a:pt x="93134" y="25400"/>
                </a:lnTo>
                <a:lnTo>
                  <a:pt x="76200" y="42333"/>
                </a:lnTo>
                <a:lnTo>
                  <a:pt x="67734" y="50800"/>
                </a:lnTo>
                <a:lnTo>
                  <a:pt x="50800" y="67733"/>
                </a:lnTo>
                <a:lnTo>
                  <a:pt x="42334" y="84666"/>
                </a:lnTo>
                <a:lnTo>
                  <a:pt x="33867" y="101600"/>
                </a:lnTo>
                <a:lnTo>
                  <a:pt x="16934" y="127000"/>
                </a:lnTo>
                <a:lnTo>
                  <a:pt x="8467" y="152400"/>
                </a:lnTo>
                <a:lnTo>
                  <a:pt x="8467" y="177800"/>
                </a:lnTo>
                <a:lnTo>
                  <a:pt x="0" y="194733"/>
                </a:lnTo>
                <a:lnTo>
                  <a:pt x="0" y="220133"/>
                </a:lnTo>
                <a:lnTo>
                  <a:pt x="8467" y="245533"/>
                </a:lnTo>
                <a:lnTo>
                  <a:pt x="8467" y="262466"/>
                </a:lnTo>
                <a:lnTo>
                  <a:pt x="16934" y="279400"/>
                </a:lnTo>
                <a:lnTo>
                  <a:pt x="25400" y="296333"/>
                </a:lnTo>
                <a:lnTo>
                  <a:pt x="33867" y="313266"/>
                </a:lnTo>
                <a:lnTo>
                  <a:pt x="42334" y="330200"/>
                </a:lnTo>
                <a:lnTo>
                  <a:pt x="50800" y="338666"/>
                </a:lnTo>
                <a:lnTo>
                  <a:pt x="59267" y="347133"/>
                </a:lnTo>
                <a:lnTo>
                  <a:pt x="67734" y="355600"/>
                </a:lnTo>
                <a:lnTo>
                  <a:pt x="67734" y="364066"/>
                </a:lnTo>
                <a:lnTo>
                  <a:pt x="76200" y="364066"/>
                </a:lnTo>
                <a:lnTo>
                  <a:pt x="84667" y="364066"/>
                </a:lnTo>
                <a:lnTo>
                  <a:pt x="93134" y="364066"/>
                </a:lnTo>
                <a:lnTo>
                  <a:pt x="93134" y="364066"/>
                </a:lnTo>
                <a:lnTo>
                  <a:pt x="101600" y="364066"/>
                </a:lnTo>
                <a:lnTo>
                  <a:pt x="101600" y="355600"/>
                </a:lnTo>
                <a:lnTo>
                  <a:pt x="101600" y="355600"/>
                </a:lnTo>
                <a:lnTo>
                  <a:pt x="101600" y="347133"/>
                </a:lnTo>
                <a:lnTo>
                  <a:pt x="101600" y="347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9" name="Freeform 12328"/>
          <p:cNvSpPr/>
          <p:nvPr/>
        </p:nvSpPr>
        <p:spPr>
          <a:xfrm>
            <a:off x="2760133" y="2861733"/>
            <a:ext cx="169335" cy="211668"/>
          </a:xfrm>
          <a:custGeom>
            <a:avLst/>
            <a:gdLst/>
            <a:ahLst/>
            <a:cxnLst/>
            <a:rect l="0" t="0" r="0" b="0"/>
            <a:pathLst>
              <a:path w="169335" h="211668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16934"/>
                </a:lnTo>
                <a:lnTo>
                  <a:pt x="8467" y="16934"/>
                </a:lnTo>
                <a:lnTo>
                  <a:pt x="16934" y="8467"/>
                </a:lnTo>
                <a:lnTo>
                  <a:pt x="33867" y="8467"/>
                </a:lnTo>
                <a:lnTo>
                  <a:pt x="42334" y="0"/>
                </a:lnTo>
                <a:lnTo>
                  <a:pt x="59267" y="0"/>
                </a:lnTo>
                <a:lnTo>
                  <a:pt x="76200" y="0"/>
                </a:lnTo>
                <a:lnTo>
                  <a:pt x="84667" y="0"/>
                </a:lnTo>
                <a:lnTo>
                  <a:pt x="101600" y="8467"/>
                </a:lnTo>
                <a:lnTo>
                  <a:pt x="101600" y="8467"/>
                </a:lnTo>
                <a:lnTo>
                  <a:pt x="110067" y="16934"/>
                </a:lnTo>
                <a:lnTo>
                  <a:pt x="110067" y="33867"/>
                </a:lnTo>
                <a:lnTo>
                  <a:pt x="101600" y="42334"/>
                </a:lnTo>
                <a:lnTo>
                  <a:pt x="101600" y="59267"/>
                </a:lnTo>
                <a:lnTo>
                  <a:pt x="93134" y="67734"/>
                </a:lnTo>
                <a:lnTo>
                  <a:pt x="84667" y="84667"/>
                </a:lnTo>
                <a:lnTo>
                  <a:pt x="76200" y="93134"/>
                </a:lnTo>
                <a:lnTo>
                  <a:pt x="67734" y="101600"/>
                </a:lnTo>
                <a:lnTo>
                  <a:pt x="59267" y="110067"/>
                </a:lnTo>
                <a:lnTo>
                  <a:pt x="59267" y="110067"/>
                </a:lnTo>
                <a:lnTo>
                  <a:pt x="50800" y="110067"/>
                </a:lnTo>
                <a:lnTo>
                  <a:pt x="50800" y="110067"/>
                </a:lnTo>
                <a:lnTo>
                  <a:pt x="50800" y="110067"/>
                </a:lnTo>
                <a:lnTo>
                  <a:pt x="59267" y="110067"/>
                </a:lnTo>
                <a:lnTo>
                  <a:pt x="59267" y="101600"/>
                </a:lnTo>
                <a:lnTo>
                  <a:pt x="76200" y="101600"/>
                </a:lnTo>
                <a:lnTo>
                  <a:pt x="84667" y="93134"/>
                </a:lnTo>
                <a:lnTo>
                  <a:pt x="101600" y="84667"/>
                </a:lnTo>
                <a:lnTo>
                  <a:pt x="110067" y="76200"/>
                </a:lnTo>
                <a:lnTo>
                  <a:pt x="127000" y="76200"/>
                </a:lnTo>
                <a:lnTo>
                  <a:pt x="143934" y="76200"/>
                </a:lnTo>
                <a:lnTo>
                  <a:pt x="152400" y="84667"/>
                </a:lnTo>
                <a:lnTo>
                  <a:pt x="160867" y="93134"/>
                </a:lnTo>
                <a:lnTo>
                  <a:pt x="169334" y="101600"/>
                </a:lnTo>
                <a:lnTo>
                  <a:pt x="169334" y="118534"/>
                </a:lnTo>
                <a:lnTo>
                  <a:pt x="169334" y="135467"/>
                </a:lnTo>
                <a:lnTo>
                  <a:pt x="169334" y="152400"/>
                </a:lnTo>
                <a:lnTo>
                  <a:pt x="160867" y="160867"/>
                </a:lnTo>
                <a:lnTo>
                  <a:pt x="152400" y="177800"/>
                </a:lnTo>
                <a:lnTo>
                  <a:pt x="143934" y="186267"/>
                </a:lnTo>
                <a:lnTo>
                  <a:pt x="135467" y="194734"/>
                </a:lnTo>
                <a:lnTo>
                  <a:pt x="127000" y="194734"/>
                </a:lnTo>
                <a:lnTo>
                  <a:pt x="110067" y="211667"/>
                </a:lnTo>
                <a:lnTo>
                  <a:pt x="101600" y="211667"/>
                </a:lnTo>
                <a:lnTo>
                  <a:pt x="93134" y="211667"/>
                </a:lnTo>
                <a:lnTo>
                  <a:pt x="84667" y="211667"/>
                </a:lnTo>
                <a:lnTo>
                  <a:pt x="84667" y="211667"/>
                </a:lnTo>
                <a:lnTo>
                  <a:pt x="76200" y="211667"/>
                </a:lnTo>
                <a:lnTo>
                  <a:pt x="76200" y="203200"/>
                </a:lnTo>
                <a:lnTo>
                  <a:pt x="76200" y="203200"/>
                </a:lnTo>
                <a:lnTo>
                  <a:pt x="76200" y="194734"/>
                </a:lnTo>
                <a:lnTo>
                  <a:pt x="76200" y="194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30" name="Freeform 12329"/>
          <p:cNvSpPr/>
          <p:nvPr/>
        </p:nvSpPr>
        <p:spPr>
          <a:xfrm>
            <a:off x="2904067" y="2751667"/>
            <a:ext cx="186267" cy="381001"/>
          </a:xfrm>
          <a:custGeom>
            <a:avLst/>
            <a:gdLst/>
            <a:ahLst/>
            <a:cxnLst/>
            <a:rect l="0" t="0" r="0" b="0"/>
            <a:pathLst>
              <a:path w="186267" h="3810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8466"/>
                </a:lnTo>
                <a:lnTo>
                  <a:pt x="59266" y="8466"/>
                </a:lnTo>
                <a:lnTo>
                  <a:pt x="76200" y="25400"/>
                </a:lnTo>
                <a:lnTo>
                  <a:pt x="101600" y="42333"/>
                </a:lnTo>
                <a:lnTo>
                  <a:pt x="118533" y="59266"/>
                </a:lnTo>
                <a:lnTo>
                  <a:pt x="135466" y="76200"/>
                </a:lnTo>
                <a:lnTo>
                  <a:pt x="152400" y="101600"/>
                </a:lnTo>
                <a:lnTo>
                  <a:pt x="160866" y="135466"/>
                </a:lnTo>
                <a:lnTo>
                  <a:pt x="177800" y="160866"/>
                </a:lnTo>
                <a:lnTo>
                  <a:pt x="186266" y="194733"/>
                </a:lnTo>
                <a:lnTo>
                  <a:pt x="186266" y="220133"/>
                </a:lnTo>
                <a:lnTo>
                  <a:pt x="186266" y="245533"/>
                </a:lnTo>
                <a:lnTo>
                  <a:pt x="186266" y="279400"/>
                </a:lnTo>
                <a:lnTo>
                  <a:pt x="186266" y="296333"/>
                </a:lnTo>
                <a:lnTo>
                  <a:pt x="177800" y="321733"/>
                </a:lnTo>
                <a:lnTo>
                  <a:pt x="177800" y="338666"/>
                </a:lnTo>
                <a:lnTo>
                  <a:pt x="169333" y="347133"/>
                </a:lnTo>
                <a:lnTo>
                  <a:pt x="160866" y="355600"/>
                </a:lnTo>
                <a:lnTo>
                  <a:pt x="160866" y="364066"/>
                </a:lnTo>
                <a:lnTo>
                  <a:pt x="152400" y="372533"/>
                </a:lnTo>
                <a:lnTo>
                  <a:pt x="143933" y="372533"/>
                </a:lnTo>
                <a:lnTo>
                  <a:pt x="143933" y="381000"/>
                </a:lnTo>
                <a:lnTo>
                  <a:pt x="143933" y="381000"/>
                </a:lnTo>
                <a:lnTo>
                  <a:pt x="143933" y="381000"/>
                </a:lnTo>
                <a:lnTo>
                  <a:pt x="135466" y="381000"/>
                </a:lnTo>
                <a:lnTo>
                  <a:pt x="135466" y="381000"/>
                </a:lnTo>
                <a:lnTo>
                  <a:pt x="135466" y="381000"/>
                </a:lnTo>
                <a:lnTo>
                  <a:pt x="143933" y="381000"/>
                </a:lnTo>
                <a:lnTo>
                  <a:pt x="143933" y="381000"/>
                </a:lnTo>
                <a:lnTo>
                  <a:pt x="143933" y="381000"/>
                </a:lnTo>
                <a:lnTo>
                  <a:pt x="143933" y="372533"/>
                </a:lnTo>
                <a:lnTo>
                  <a:pt x="143933" y="372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31" name="Freeform 12330"/>
          <p:cNvSpPr/>
          <p:nvPr/>
        </p:nvSpPr>
        <p:spPr>
          <a:xfrm>
            <a:off x="1261533" y="3437467"/>
            <a:ext cx="194735" cy="279401"/>
          </a:xfrm>
          <a:custGeom>
            <a:avLst/>
            <a:gdLst/>
            <a:ahLst/>
            <a:cxnLst/>
            <a:rect l="0" t="0" r="0" b="0"/>
            <a:pathLst>
              <a:path w="194735" h="279401">
                <a:moveTo>
                  <a:pt x="186267" y="59266"/>
                </a:moveTo>
                <a:lnTo>
                  <a:pt x="186267" y="67733"/>
                </a:lnTo>
                <a:lnTo>
                  <a:pt x="186267" y="76200"/>
                </a:lnTo>
                <a:lnTo>
                  <a:pt x="194734" y="84666"/>
                </a:lnTo>
                <a:lnTo>
                  <a:pt x="194734" y="101600"/>
                </a:lnTo>
                <a:lnTo>
                  <a:pt x="194734" y="110066"/>
                </a:lnTo>
                <a:lnTo>
                  <a:pt x="186267" y="118533"/>
                </a:lnTo>
                <a:lnTo>
                  <a:pt x="186267" y="127000"/>
                </a:lnTo>
                <a:lnTo>
                  <a:pt x="186267" y="127000"/>
                </a:lnTo>
                <a:lnTo>
                  <a:pt x="186267" y="127000"/>
                </a:lnTo>
                <a:lnTo>
                  <a:pt x="186267" y="127000"/>
                </a:lnTo>
                <a:lnTo>
                  <a:pt x="194734" y="127000"/>
                </a:lnTo>
                <a:lnTo>
                  <a:pt x="194734" y="127000"/>
                </a:lnTo>
                <a:lnTo>
                  <a:pt x="194734" y="118533"/>
                </a:lnTo>
                <a:lnTo>
                  <a:pt x="194734" y="110066"/>
                </a:lnTo>
                <a:lnTo>
                  <a:pt x="186267" y="93133"/>
                </a:lnTo>
                <a:lnTo>
                  <a:pt x="186267" y="84666"/>
                </a:lnTo>
                <a:lnTo>
                  <a:pt x="177800" y="67733"/>
                </a:lnTo>
                <a:lnTo>
                  <a:pt x="169334" y="50800"/>
                </a:lnTo>
                <a:lnTo>
                  <a:pt x="160867" y="42333"/>
                </a:lnTo>
                <a:lnTo>
                  <a:pt x="143934" y="25400"/>
                </a:lnTo>
                <a:lnTo>
                  <a:pt x="135467" y="16933"/>
                </a:lnTo>
                <a:lnTo>
                  <a:pt x="118534" y="8466"/>
                </a:lnTo>
                <a:lnTo>
                  <a:pt x="110067" y="0"/>
                </a:lnTo>
                <a:lnTo>
                  <a:pt x="93134" y="0"/>
                </a:lnTo>
                <a:lnTo>
                  <a:pt x="76200" y="0"/>
                </a:lnTo>
                <a:lnTo>
                  <a:pt x="67734" y="8466"/>
                </a:lnTo>
                <a:lnTo>
                  <a:pt x="50800" y="16933"/>
                </a:lnTo>
                <a:lnTo>
                  <a:pt x="33867" y="33866"/>
                </a:lnTo>
                <a:lnTo>
                  <a:pt x="25400" y="50800"/>
                </a:lnTo>
                <a:lnTo>
                  <a:pt x="16934" y="67733"/>
                </a:lnTo>
                <a:lnTo>
                  <a:pt x="8467" y="93133"/>
                </a:lnTo>
                <a:lnTo>
                  <a:pt x="0" y="118533"/>
                </a:lnTo>
                <a:lnTo>
                  <a:pt x="0" y="143933"/>
                </a:lnTo>
                <a:lnTo>
                  <a:pt x="0" y="160866"/>
                </a:lnTo>
                <a:lnTo>
                  <a:pt x="0" y="186266"/>
                </a:lnTo>
                <a:lnTo>
                  <a:pt x="8467" y="211666"/>
                </a:lnTo>
                <a:lnTo>
                  <a:pt x="16934" y="228600"/>
                </a:lnTo>
                <a:lnTo>
                  <a:pt x="25400" y="245533"/>
                </a:lnTo>
                <a:lnTo>
                  <a:pt x="42334" y="254000"/>
                </a:lnTo>
                <a:lnTo>
                  <a:pt x="59267" y="270933"/>
                </a:lnTo>
                <a:lnTo>
                  <a:pt x="76200" y="279400"/>
                </a:lnTo>
                <a:lnTo>
                  <a:pt x="93134" y="279400"/>
                </a:lnTo>
                <a:lnTo>
                  <a:pt x="118534" y="279400"/>
                </a:lnTo>
                <a:lnTo>
                  <a:pt x="135467" y="279400"/>
                </a:lnTo>
                <a:lnTo>
                  <a:pt x="152400" y="270933"/>
                </a:lnTo>
                <a:lnTo>
                  <a:pt x="169334" y="270933"/>
                </a:lnTo>
                <a:lnTo>
                  <a:pt x="169334" y="270933"/>
                </a:lnTo>
                <a:lnTo>
                  <a:pt x="177800" y="262466"/>
                </a:lnTo>
                <a:lnTo>
                  <a:pt x="177800" y="262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32" name="Freeform 12331"/>
          <p:cNvSpPr/>
          <p:nvPr/>
        </p:nvSpPr>
        <p:spPr>
          <a:xfrm>
            <a:off x="1566333" y="3564467"/>
            <a:ext cx="177801" cy="93134"/>
          </a:xfrm>
          <a:custGeom>
            <a:avLst/>
            <a:gdLst/>
            <a:ahLst/>
            <a:cxnLst/>
            <a:rect l="0" t="0" r="0" b="0"/>
            <a:pathLst>
              <a:path w="177801" h="93134">
                <a:moveTo>
                  <a:pt x="0" y="8466"/>
                </a:moveTo>
                <a:lnTo>
                  <a:pt x="8467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50800" y="8466"/>
                </a:lnTo>
                <a:lnTo>
                  <a:pt x="59267" y="8466"/>
                </a:lnTo>
                <a:lnTo>
                  <a:pt x="76200" y="8466"/>
                </a:lnTo>
                <a:lnTo>
                  <a:pt x="93134" y="0"/>
                </a:lnTo>
                <a:lnTo>
                  <a:pt x="101600" y="0"/>
                </a:lnTo>
                <a:lnTo>
                  <a:pt x="118534" y="0"/>
                </a:lnTo>
                <a:lnTo>
                  <a:pt x="127000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27000" y="0"/>
                </a:lnTo>
                <a:lnTo>
                  <a:pt x="118534" y="8466"/>
                </a:lnTo>
                <a:lnTo>
                  <a:pt x="110067" y="16933"/>
                </a:lnTo>
                <a:lnTo>
                  <a:pt x="101600" y="25400"/>
                </a:lnTo>
                <a:lnTo>
                  <a:pt x="84667" y="42333"/>
                </a:lnTo>
                <a:lnTo>
                  <a:pt x="76200" y="50800"/>
                </a:lnTo>
                <a:lnTo>
                  <a:pt x="59267" y="59266"/>
                </a:lnTo>
                <a:lnTo>
                  <a:pt x="50800" y="76200"/>
                </a:lnTo>
                <a:lnTo>
                  <a:pt x="33867" y="84666"/>
                </a:lnTo>
                <a:lnTo>
                  <a:pt x="33867" y="93133"/>
                </a:lnTo>
                <a:lnTo>
                  <a:pt x="25400" y="93133"/>
                </a:lnTo>
                <a:lnTo>
                  <a:pt x="25400" y="93133"/>
                </a:lnTo>
                <a:lnTo>
                  <a:pt x="33867" y="93133"/>
                </a:lnTo>
                <a:lnTo>
                  <a:pt x="42334" y="93133"/>
                </a:lnTo>
                <a:lnTo>
                  <a:pt x="50800" y="93133"/>
                </a:lnTo>
                <a:lnTo>
                  <a:pt x="67734" y="93133"/>
                </a:lnTo>
                <a:lnTo>
                  <a:pt x="84667" y="93133"/>
                </a:lnTo>
                <a:lnTo>
                  <a:pt x="101600" y="93133"/>
                </a:lnTo>
                <a:lnTo>
                  <a:pt x="127000" y="93133"/>
                </a:lnTo>
                <a:lnTo>
                  <a:pt x="135467" y="93133"/>
                </a:lnTo>
                <a:lnTo>
                  <a:pt x="152400" y="84666"/>
                </a:lnTo>
                <a:lnTo>
                  <a:pt x="169334" y="84666"/>
                </a:lnTo>
                <a:lnTo>
                  <a:pt x="169334" y="84666"/>
                </a:lnTo>
                <a:lnTo>
                  <a:pt x="177800" y="84666"/>
                </a:lnTo>
                <a:lnTo>
                  <a:pt x="177800" y="84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33" name="Freeform 12332"/>
          <p:cNvSpPr/>
          <p:nvPr/>
        </p:nvSpPr>
        <p:spPr>
          <a:xfrm>
            <a:off x="1888067" y="3412067"/>
            <a:ext cx="186267" cy="245534"/>
          </a:xfrm>
          <a:custGeom>
            <a:avLst/>
            <a:gdLst/>
            <a:ahLst/>
            <a:cxnLst/>
            <a:rect l="0" t="0" r="0" b="0"/>
            <a:pathLst>
              <a:path w="186267" h="245534">
                <a:moveTo>
                  <a:pt x="42333" y="8466"/>
                </a:moveTo>
                <a:lnTo>
                  <a:pt x="42333" y="8466"/>
                </a:lnTo>
                <a:lnTo>
                  <a:pt x="42333" y="8466"/>
                </a:lnTo>
                <a:lnTo>
                  <a:pt x="50800" y="0"/>
                </a:lnTo>
                <a:lnTo>
                  <a:pt x="50800" y="0"/>
                </a:lnTo>
                <a:lnTo>
                  <a:pt x="59266" y="0"/>
                </a:lnTo>
                <a:lnTo>
                  <a:pt x="59266" y="0"/>
                </a:lnTo>
                <a:lnTo>
                  <a:pt x="59266" y="0"/>
                </a:lnTo>
                <a:lnTo>
                  <a:pt x="59266" y="8466"/>
                </a:lnTo>
                <a:lnTo>
                  <a:pt x="59266" y="8466"/>
                </a:lnTo>
                <a:lnTo>
                  <a:pt x="50800" y="16933"/>
                </a:lnTo>
                <a:lnTo>
                  <a:pt x="50800" y="25400"/>
                </a:lnTo>
                <a:lnTo>
                  <a:pt x="50800" y="42333"/>
                </a:lnTo>
                <a:lnTo>
                  <a:pt x="42333" y="59266"/>
                </a:lnTo>
                <a:lnTo>
                  <a:pt x="33866" y="67733"/>
                </a:lnTo>
                <a:lnTo>
                  <a:pt x="33866" y="84666"/>
                </a:lnTo>
                <a:lnTo>
                  <a:pt x="25400" y="101600"/>
                </a:lnTo>
                <a:lnTo>
                  <a:pt x="16933" y="110066"/>
                </a:lnTo>
                <a:lnTo>
                  <a:pt x="16933" y="127000"/>
                </a:lnTo>
                <a:lnTo>
                  <a:pt x="8466" y="143933"/>
                </a:lnTo>
                <a:lnTo>
                  <a:pt x="0" y="160866"/>
                </a:lnTo>
                <a:lnTo>
                  <a:pt x="0" y="177800"/>
                </a:lnTo>
                <a:lnTo>
                  <a:pt x="0" y="186266"/>
                </a:lnTo>
                <a:lnTo>
                  <a:pt x="0" y="203200"/>
                </a:lnTo>
                <a:lnTo>
                  <a:pt x="8466" y="211666"/>
                </a:lnTo>
                <a:lnTo>
                  <a:pt x="16933" y="220133"/>
                </a:lnTo>
                <a:lnTo>
                  <a:pt x="25400" y="228600"/>
                </a:lnTo>
                <a:lnTo>
                  <a:pt x="42333" y="237066"/>
                </a:lnTo>
                <a:lnTo>
                  <a:pt x="50800" y="245533"/>
                </a:lnTo>
                <a:lnTo>
                  <a:pt x="67733" y="245533"/>
                </a:lnTo>
                <a:lnTo>
                  <a:pt x="84666" y="245533"/>
                </a:lnTo>
                <a:lnTo>
                  <a:pt x="101600" y="245533"/>
                </a:lnTo>
                <a:lnTo>
                  <a:pt x="110066" y="245533"/>
                </a:lnTo>
                <a:lnTo>
                  <a:pt x="127000" y="237066"/>
                </a:lnTo>
                <a:lnTo>
                  <a:pt x="143933" y="228600"/>
                </a:lnTo>
                <a:lnTo>
                  <a:pt x="152400" y="220133"/>
                </a:lnTo>
                <a:lnTo>
                  <a:pt x="160866" y="211666"/>
                </a:lnTo>
                <a:lnTo>
                  <a:pt x="169333" y="194733"/>
                </a:lnTo>
                <a:lnTo>
                  <a:pt x="177800" y="186266"/>
                </a:lnTo>
                <a:lnTo>
                  <a:pt x="186266" y="169333"/>
                </a:lnTo>
                <a:lnTo>
                  <a:pt x="186266" y="152400"/>
                </a:lnTo>
                <a:lnTo>
                  <a:pt x="186266" y="135466"/>
                </a:lnTo>
                <a:lnTo>
                  <a:pt x="186266" y="127000"/>
                </a:lnTo>
                <a:lnTo>
                  <a:pt x="177800" y="118533"/>
                </a:lnTo>
                <a:lnTo>
                  <a:pt x="169333" y="110066"/>
                </a:lnTo>
                <a:lnTo>
                  <a:pt x="160866" y="110066"/>
                </a:lnTo>
                <a:lnTo>
                  <a:pt x="152400" y="110066"/>
                </a:lnTo>
                <a:lnTo>
                  <a:pt x="143933" y="110066"/>
                </a:lnTo>
                <a:lnTo>
                  <a:pt x="135466" y="110066"/>
                </a:lnTo>
                <a:lnTo>
                  <a:pt x="127000" y="118533"/>
                </a:lnTo>
                <a:lnTo>
                  <a:pt x="118533" y="127000"/>
                </a:lnTo>
                <a:lnTo>
                  <a:pt x="110066" y="143933"/>
                </a:lnTo>
                <a:lnTo>
                  <a:pt x="101600" y="160866"/>
                </a:lnTo>
                <a:lnTo>
                  <a:pt x="101600" y="177800"/>
                </a:lnTo>
                <a:lnTo>
                  <a:pt x="93133" y="186266"/>
                </a:lnTo>
                <a:lnTo>
                  <a:pt x="93133" y="203200"/>
                </a:lnTo>
                <a:lnTo>
                  <a:pt x="93133" y="211666"/>
                </a:lnTo>
                <a:lnTo>
                  <a:pt x="101600" y="220133"/>
                </a:lnTo>
                <a:lnTo>
                  <a:pt x="101600" y="228600"/>
                </a:lnTo>
                <a:lnTo>
                  <a:pt x="110066" y="228600"/>
                </a:lnTo>
                <a:lnTo>
                  <a:pt x="127000" y="228600"/>
                </a:lnTo>
                <a:lnTo>
                  <a:pt x="127000" y="228600"/>
                </a:lnTo>
                <a:lnTo>
                  <a:pt x="127000" y="228600"/>
                </a:lnTo>
                <a:lnTo>
                  <a:pt x="127000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34" name="Freeform 12333"/>
          <p:cNvSpPr/>
          <p:nvPr/>
        </p:nvSpPr>
        <p:spPr>
          <a:xfrm>
            <a:off x="2226733" y="3420533"/>
            <a:ext cx="16935" cy="203201"/>
          </a:xfrm>
          <a:custGeom>
            <a:avLst/>
            <a:gdLst/>
            <a:ahLst/>
            <a:cxnLst/>
            <a:rect l="0" t="0" r="0" b="0"/>
            <a:pathLst>
              <a:path w="16935" h="2032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33867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27000"/>
                </a:lnTo>
                <a:lnTo>
                  <a:pt x="8467" y="143934"/>
                </a:lnTo>
                <a:lnTo>
                  <a:pt x="8467" y="160867"/>
                </a:lnTo>
                <a:lnTo>
                  <a:pt x="8467" y="177800"/>
                </a:lnTo>
                <a:lnTo>
                  <a:pt x="8467" y="186267"/>
                </a:lnTo>
                <a:lnTo>
                  <a:pt x="8467" y="203200"/>
                </a:lnTo>
                <a:lnTo>
                  <a:pt x="8467" y="203200"/>
                </a:lnTo>
                <a:lnTo>
                  <a:pt x="8467" y="203200"/>
                </a:lnTo>
                <a:lnTo>
                  <a:pt x="8467" y="203200"/>
                </a:lnTo>
                <a:lnTo>
                  <a:pt x="8467" y="203200"/>
                </a:lnTo>
                <a:lnTo>
                  <a:pt x="8467" y="203200"/>
                </a:lnTo>
                <a:lnTo>
                  <a:pt x="16934" y="194734"/>
                </a:lnTo>
                <a:lnTo>
                  <a:pt x="16934" y="194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35" name="Freeform 12334"/>
          <p:cNvSpPr/>
          <p:nvPr/>
        </p:nvSpPr>
        <p:spPr>
          <a:xfrm>
            <a:off x="2345267" y="3429000"/>
            <a:ext cx="25401" cy="194734"/>
          </a:xfrm>
          <a:custGeom>
            <a:avLst/>
            <a:gdLst/>
            <a:ahLst/>
            <a:cxnLst/>
            <a:rect l="0" t="0" r="0" b="0"/>
            <a:pathLst>
              <a:path w="25401" h="194734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16933"/>
                </a:lnTo>
                <a:lnTo>
                  <a:pt x="16933" y="33867"/>
                </a:lnTo>
                <a:lnTo>
                  <a:pt x="25400" y="42333"/>
                </a:lnTo>
                <a:lnTo>
                  <a:pt x="25400" y="59267"/>
                </a:lnTo>
                <a:lnTo>
                  <a:pt x="25400" y="84667"/>
                </a:lnTo>
                <a:lnTo>
                  <a:pt x="25400" y="101600"/>
                </a:lnTo>
                <a:lnTo>
                  <a:pt x="25400" y="118533"/>
                </a:lnTo>
                <a:lnTo>
                  <a:pt x="16933" y="143933"/>
                </a:lnTo>
                <a:lnTo>
                  <a:pt x="16933" y="160867"/>
                </a:lnTo>
                <a:lnTo>
                  <a:pt x="16933" y="169333"/>
                </a:lnTo>
                <a:lnTo>
                  <a:pt x="16933" y="177800"/>
                </a:lnTo>
                <a:lnTo>
                  <a:pt x="25400" y="186267"/>
                </a:lnTo>
                <a:lnTo>
                  <a:pt x="25400" y="194733"/>
                </a:lnTo>
                <a:lnTo>
                  <a:pt x="25400" y="194733"/>
                </a:lnTo>
                <a:lnTo>
                  <a:pt x="25400" y="194733"/>
                </a:lnTo>
                <a:lnTo>
                  <a:pt x="25400" y="186267"/>
                </a:lnTo>
                <a:lnTo>
                  <a:pt x="25400" y="186267"/>
                </a:lnTo>
                <a:lnTo>
                  <a:pt x="16933" y="177800"/>
                </a:lnTo>
                <a:lnTo>
                  <a:pt x="16933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36" name="Freeform 12335"/>
          <p:cNvSpPr/>
          <p:nvPr/>
        </p:nvSpPr>
        <p:spPr>
          <a:xfrm>
            <a:off x="2159000" y="3327400"/>
            <a:ext cx="355601" cy="152401"/>
          </a:xfrm>
          <a:custGeom>
            <a:avLst/>
            <a:gdLst/>
            <a:ahLst/>
            <a:cxnLst/>
            <a:rect l="0" t="0" r="0" b="0"/>
            <a:pathLst>
              <a:path w="355601" h="152401">
                <a:moveTo>
                  <a:pt x="0" y="110067"/>
                </a:moveTo>
                <a:lnTo>
                  <a:pt x="0" y="110067"/>
                </a:lnTo>
                <a:lnTo>
                  <a:pt x="0" y="110067"/>
                </a:lnTo>
                <a:lnTo>
                  <a:pt x="0" y="110067"/>
                </a:lnTo>
                <a:lnTo>
                  <a:pt x="0" y="101600"/>
                </a:lnTo>
                <a:lnTo>
                  <a:pt x="0" y="101600"/>
                </a:lnTo>
                <a:lnTo>
                  <a:pt x="0" y="101600"/>
                </a:lnTo>
                <a:lnTo>
                  <a:pt x="8467" y="93133"/>
                </a:lnTo>
                <a:lnTo>
                  <a:pt x="16933" y="84667"/>
                </a:lnTo>
                <a:lnTo>
                  <a:pt x="33867" y="76200"/>
                </a:lnTo>
                <a:lnTo>
                  <a:pt x="42333" y="59267"/>
                </a:lnTo>
                <a:lnTo>
                  <a:pt x="50800" y="50800"/>
                </a:lnTo>
                <a:lnTo>
                  <a:pt x="67733" y="42333"/>
                </a:lnTo>
                <a:lnTo>
                  <a:pt x="84667" y="33867"/>
                </a:lnTo>
                <a:lnTo>
                  <a:pt x="93133" y="16933"/>
                </a:lnTo>
                <a:lnTo>
                  <a:pt x="110067" y="8467"/>
                </a:lnTo>
                <a:lnTo>
                  <a:pt x="127000" y="8467"/>
                </a:lnTo>
                <a:lnTo>
                  <a:pt x="135467" y="0"/>
                </a:lnTo>
                <a:lnTo>
                  <a:pt x="143933" y="0"/>
                </a:lnTo>
                <a:lnTo>
                  <a:pt x="152400" y="8467"/>
                </a:lnTo>
                <a:lnTo>
                  <a:pt x="160867" y="8467"/>
                </a:lnTo>
                <a:lnTo>
                  <a:pt x="169333" y="16933"/>
                </a:lnTo>
                <a:lnTo>
                  <a:pt x="169333" y="25400"/>
                </a:lnTo>
                <a:lnTo>
                  <a:pt x="177800" y="42333"/>
                </a:lnTo>
                <a:lnTo>
                  <a:pt x="177800" y="59267"/>
                </a:lnTo>
                <a:lnTo>
                  <a:pt x="186267" y="76200"/>
                </a:lnTo>
                <a:lnTo>
                  <a:pt x="194733" y="93133"/>
                </a:lnTo>
                <a:lnTo>
                  <a:pt x="203200" y="101600"/>
                </a:lnTo>
                <a:lnTo>
                  <a:pt x="211667" y="118533"/>
                </a:lnTo>
                <a:lnTo>
                  <a:pt x="228600" y="127000"/>
                </a:lnTo>
                <a:lnTo>
                  <a:pt x="245533" y="135467"/>
                </a:lnTo>
                <a:lnTo>
                  <a:pt x="254000" y="143933"/>
                </a:lnTo>
                <a:lnTo>
                  <a:pt x="270933" y="143933"/>
                </a:lnTo>
                <a:lnTo>
                  <a:pt x="287867" y="152400"/>
                </a:lnTo>
                <a:lnTo>
                  <a:pt x="304800" y="152400"/>
                </a:lnTo>
                <a:lnTo>
                  <a:pt x="321733" y="152400"/>
                </a:lnTo>
                <a:lnTo>
                  <a:pt x="330200" y="143933"/>
                </a:lnTo>
                <a:lnTo>
                  <a:pt x="347133" y="143933"/>
                </a:lnTo>
                <a:lnTo>
                  <a:pt x="355600" y="143933"/>
                </a:lnTo>
                <a:lnTo>
                  <a:pt x="355600" y="152400"/>
                </a:lnTo>
                <a:lnTo>
                  <a:pt x="355600" y="152400"/>
                </a:lnTo>
                <a:lnTo>
                  <a:pt x="355600" y="152400"/>
                </a:lnTo>
                <a:lnTo>
                  <a:pt x="355600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37" name="Freeform 12336"/>
          <p:cNvSpPr/>
          <p:nvPr/>
        </p:nvSpPr>
        <p:spPr>
          <a:xfrm>
            <a:off x="922867" y="3242733"/>
            <a:ext cx="1786467" cy="601135"/>
          </a:xfrm>
          <a:custGeom>
            <a:avLst/>
            <a:gdLst/>
            <a:ahLst/>
            <a:cxnLst/>
            <a:rect l="0" t="0" r="0" b="0"/>
            <a:pathLst>
              <a:path w="1786467" h="601135">
                <a:moveTo>
                  <a:pt x="863600" y="541867"/>
                </a:moveTo>
                <a:lnTo>
                  <a:pt x="863600" y="541867"/>
                </a:lnTo>
                <a:lnTo>
                  <a:pt x="863600" y="541867"/>
                </a:lnTo>
                <a:lnTo>
                  <a:pt x="872066" y="541867"/>
                </a:lnTo>
                <a:lnTo>
                  <a:pt x="880533" y="550334"/>
                </a:lnTo>
                <a:lnTo>
                  <a:pt x="889000" y="550334"/>
                </a:lnTo>
                <a:lnTo>
                  <a:pt x="897466" y="550334"/>
                </a:lnTo>
                <a:lnTo>
                  <a:pt x="914400" y="550334"/>
                </a:lnTo>
                <a:lnTo>
                  <a:pt x="931333" y="550334"/>
                </a:lnTo>
                <a:lnTo>
                  <a:pt x="939800" y="550334"/>
                </a:lnTo>
                <a:lnTo>
                  <a:pt x="965200" y="550334"/>
                </a:lnTo>
                <a:lnTo>
                  <a:pt x="982133" y="550334"/>
                </a:lnTo>
                <a:lnTo>
                  <a:pt x="1007533" y="550334"/>
                </a:lnTo>
                <a:lnTo>
                  <a:pt x="1024466" y="550334"/>
                </a:lnTo>
                <a:lnTo>
                  <a:pt x="1049866" y="550334"/>
                </a:lnTo>
                <a:lnTo>
                  <a:pt x="1066800" y="541867"/>
                </a:lnTo>
                <a:lnTo>
                  <a:pt x="1092200" y="541867"/>
                </a:lnTo>
                <a:lnTo>
                  <a:pt x="1117600" y="541867"/>
                </a:lnTo>
                <a:lnTo>
                  <a:pt x="1143000" y="541867"/>
                </a:lnTo>
                <a:lnTo>
                  <a:pt x="1168400" y="533400"/>
                </a:lnTo>
                <a:lnTo>
                  <a:pt x="1185333" y="533400"/>
                </a:lnTo>
                <a:lnTo>
                  <a:pt x="1219200" y="533400"/>
                </a:lnTo>
                <a:lnTo>
                  <a:pt x="1244600" y="524934"/>
                </a:lnTo>
                <a:lnTo>
                  <a:pt x="1270000" y="524934"/>
                </a:lnTo>
                <a:lnTo>
                  <a:pt x="1295400" y="516467"/>
                </a:lnTo>
                <a:lnTo>
                  <a:pt x="1320800" y="508000"/>
                </a:lnTo>
                <a:lnTo>
                  <a:pt x="1337733" y="508000"/>
                </a:lnTo>
                <a:lnTo>
                  <a:pt x="1363133" y="499534"/>
                </a:lnTo>
                <a:lnTo>
                  <a:pt x="1388533" y="491067"/>
                </a:lnTo>
                <a:lnTo>
                  <a:pt x="1413933" y="482600"/>
                </a:lnTo>
                <a:lnTo>
                  <a:pt x="1430866" y="474134"/>
                </a:lnTo>
                <a:lnTo>
                  <a:pt x="1456266" y="465667"/>
                </a:lnTo>
                <a:lnTo>
                  <a:pt x="1481666" y="457200"/>
                </a:lnTo>
                <a:lnTo>
                  <a:pt x="1507066" y="448734"/>
                </a:lnTo>
                <a:lnTo>
                  <a:pt x="1532466" y="440267"/>
                </a:lnTo>
                <a:lnTo>
                  <a:pt x="1549400" y="431800"/>
                </a:lnTo>
                <a:lnTo>
                  <a:pt x="1574800" y="414867"/>
                </a:lnTo>
                <a:lnTo>
                  <a:pt x="1600200" y="406400"/>
                </a:lnTo>
                <a:lnTo>
                  <a:pt x="1617133" y="397934"/>
                </a:lnTo>
                <a:lnTo>
                  <a:pt x="1642533" y="389467"/>
                </a:lnTo>
                <a:lnTo>
                  <a:pt x="1659466" y="372534"/>
                </a:lnTo>
                <a:lnTo>
                  <a:pt x="1676400" y="364067"/>
                </a:lnTo>
                <a:lnTo>
                  <a:pt x="1693333" y="347134"/>
                </a:lnTo>
                <a:lnTo>
                  <a:pt x="1710266" y="338667"/>
                </a:lnTo>
                <a:lnTo>
                  <a:pt x="1727200" y="330200"/>
                </a:lnTo>
                <a:lnTo>
                  <a:pt x="1744133" y="313267"/>
                </a:lnTo>
                <a:lnTo>
                  <a:pt x="1752600" y="296334"/>
                </a:lnTo>
                <a:lnTo>
                  <a:pt x="1761066" y="287867"/>
                </a:lnTo>
                <a:lnTo>
                  <a:pt x="1769533" y="270934"/>
                </a:lnTo>
                <a:lnTo>
                  <a:pt x="1778000" y="254000"/>
                </a:lnTo>
                <a:lnTo>
                  <a:pt x="1786466" y="245534"/>
                </a:lnTo>
                <a:lnTo>
                  <a:pt x="1786466" y="228600"/>
                </a:lnTo>
                <a:lnTo>
                  <a:pt x="1786466" y="211667"/>
                </a:lnTo>
                <a:lnTo>
                  <a:pt x="1778000" y="194734"/>
                </a:lnTo>
                <a:lnTo>
                  <a:pt x="1778000" y="186267"/>
                </a:lnTo>
                <a:lnTo>
                  <a:pt x="1769533" y="169334"/>
                </a:lnTo>
                <a:lnTo>
                  <a:pt x="1761066" y="152400"/>
                </a:lnTo>
                <a:lnTo>
                  <a:pt x="1752600" y="143934"/>
                </a:lnTo>
                <a:lnTo>
                  <a:pt x="1735666" y="127000"/>
                </a:lnTo>
                <a:lnTo>
                  <a:pt x="1718733" y="110067"/>
                </a:lnTo>
                <a:lnTo>
                  <a:pt x="1701800" y="101600"/>
                </a:lnTo>
                <a:lnTo>
                  <a:pt x="1676400" y="84667"/>
                </a:lnTo>
                <a:lnTo>
                  <a:pt x="1659466" y="76200"/>
                </a:lnTo>
                <a:lnTo>
                  <a:pt x="1634066" y="59267"/>
                </a:lnTo>
                <a:lnTo>
                  <a:pt x="1608666" y="50800"/>
                </a:lnTo>
                <a:lnTo>
                  <a:pt x="1583266" y="42334"/>
                </a:lnTo>
                <a:lnTo>
                  <a:pt x="1557866" y="33867"/>
                </a:lnTo>
                <a:lnTo>
                  <a:pt x="1532466" y="25400"/>
                </a:lnTo>
                <a:lnTo>
                  <a:pt x="1498600" y="25400"/>
                </a:lnTo>
                <a:lnTo>
                  <a:pt x="1473200" y="16934"/>
                </a:lnTo>
                <a:lnTo>
                  <a:pt x="1447800" y="16934"/>
                </a:lnTo>
                <a:lnTo>
                  <a:pt x="1413933" y="8467"/>
                </a:lnTo>
                <a:lnTo>
                  <a:pt x="1380066" y="8467"/>
                </a:lnTo>
                <a:lnTo>
                  <a:pt x="1346200" y="0"/>
                </a:lnTo>
                <a:lnTo>
                  <a:pt x="1320800" y="0"/>
                </a:lnTo>
                <a:lnTo>
                  <a:pt x="1286933" y="0"/>
                </a:lnTo>
                <a:lnTo>
                  <a:pt x="1253066" y="0"/>
                </a:lnTo>
                <a:lnTo>
                  <a:pt x="1219200" y="0"/>
                </a:lnTo>
                <a:lnTo>
                  <a:pt x="1185333" y="0"/>
                </a:lnTo>
                <a:lnTo>
                  <a:pt x="1151466" y="0"/>
                </a:lnTo>
                <a:lnTo>
                  <a:pt x="1117600" y="8467"/>
                </a:lnTo>
                <a:lnTo>
                  <a:pt x="1075266" y="8467"/>
                </a:lnTo>
                <a:lnTo>
                  <a:pt x="1041400" y="8467"/>
                </a:lnTo>
                <a:lnTo>
                  <a:pt x="1007533" y="8467"/>
                </a:lnTo>
                <a:lnTo>
                  <a:pt x="973666" y="16934"/>
                </a:lnTo>
                <a:lnTo>
                  <a:pt x="939800" y="16934"/>
                </a:lnTo>
                <a:lnTo>
                  <a:pt x="897466" y="16934"/>
                </a:lnTo>
                <a:lnTo>
                  <a:pt x="863600" y="25400"/>
                </a:lnTo>
                <a:lnTo>
                  <a:pt x="829733" y="25400"/>
                </a:lnTo>
                <a:lnTo>
                  <a:pt x="787400" y="25400"/>
                </a:lnTo>
                <a:lnTo>
                  <a:pt x="753533" y="33867"/>
                </a:lnTo>
                <a:lnTo>
                  <a:pt x="719666" y="33867"/>
                </a:lnTo>
                <a:lnTo>
                  <a:pt x="685800" y="42334"/>
                </a:lnTo>
                <a:lnTo>
                  <a:pt x="651933" y="42334"/>
                </a:lnTo>
                <a:lnTo>
                  <a:pt x="618066" y="50800"/>
                </a:lnTo>
                <a:lnTo>
                  <a:pt x="584200" y="59267"/>
                </a:lnTo>
                <a:lnTo>
                  <a:pt x="550333" y="59267"/>
                </a:lnTo>
                <a:lnTo>
                  <a:pt x="508000" y="59267"/>
                </a:lnTo>
                <a:lnTo>
                  <a:pt x="474133" y="67734"/>
                </a:lnTo>
                <a:lnTo>
                  <a:pt x="448733" y="76200"/>
                </a:lnTo>
                <a:lnTo>
                  <a:pt x="414866" y="76200"/>
                </a:lnTo>
                <a:lnTo>
                  <a:pt x="389466" y="84667"/>
                </a:lnTo>
                <a:lnTo>
                  <a:pt x="355600" y="93134"/>
                </a:lnTo>
                <a:lnTo>
                  <a:pt x="330200" y="101600"/>
                </a:lnTo>
                <a:lnTo>
                  <a:pt x="296333" y="110067"/>
                </a:lnTo>
                <a:lnTo>
                  <a:pt x="270933" y="118534"/>
                </a:lnTo>
                <a:lnTo>
                  <a:pt x="245533" y="127000"/>
                </a:lnTo>
                <a:lnTo>
                  <a:pt x="220133" y="135467"/>
                </a:lnTo>
                <a:lnTo>
                  <a:pt x="194733" y="152400"/>
                </a:lnTo>
                <a:lnTo>
                  <a:pt x="169333" y="160867"/>
                </a:lnTo>
                <a:lnTo>
                  <a:pt x="152400" y="177800"/>
                </a:lnTo>
                <a:lnTo>
                  <a:pt x="127000" y="186267"/>
                </a:lnTo>
                <a:lnTo>
                  <a:pt x="110066" y="203200"/>
                </a:lnTo>
                <a:lnTo>
                  <a:pt x="93133" y="220134"/>
                </a:lnTo>
                <a:lnTo>
                  <a:pt x="76200" y="237067"/>
                </a:lnTo>
                <a:lnTo>
                  <a:pt x="59266" y="254000"/>
                </a:lnTo>
                <a:lnTo>
                  <a:pt x="50800" y="270934"/>
                </a:lnTo>
                <a:lnTo>
                  <a:pt x="33866" y="287867"/>
                </a:lnTo>
                <a:lnTo>
                  <a:pt x="25400" y="304800"/>
                </a:lnTo>
                <a:lnTo>
                  <a:pt x="16933" y="321734"/>
                </a:lnTo>
                <a:lnTo>
                  <a:pt x="8466" y="338667"/>
                </a:lnTo>
                <a:lnTo>
                  <a:pt x="8466" y="355600"/>
                </a:lnTo>
                <a:lnTo>
                  <a:pt x="0" y="372534"/>
                </a:lnTo>
                <a:lnTo>
                  <a:pt x="0" y="389467"/>
                </a:lnTo>
                <a:lnTo>
                  <a:pt x="0" y="406400"/>
                </a:lnTo>
                <a:lnTo>
                  <a:pt x="0" y="423334"/>
                </a:lnTo>
                <a:lnTo>
                  <a:pt x="0" y="440267"/>
                </a:lnTo>
                <a:lnTo>
                  <a:pt x="8466" y="457200"/>
                </a:lnTo>
                <a:lnTo>
                  <a:pt x="16933" y="474134"/>
                </a:lnTo>
                <a:lnTo>
                  <a:pt x="25400" y="482600"/>
                </a:lnTo>
                <a:lnTo>
                  <a:pt x="33866" y="499534"/>
                </a:lnTo>
                <a:lnTo>
                  <a:pt x="42333" y="516467"/>
                </a:lnTo>
                <a:lnTo>
                  <a:pt x="59266" y="524934"/>
                </a:lnTo>
                <a:lnTo>
                  <a:pt x="67733" y="533400"/>
                </a:lnTo>
                <a:lnTo>
                  <a:pt x="84666" y="550334"/>
                </a:lnTo>
                <a:lnTo>
                  <a:pt x="101600" y="558800"/>
                </a:lnTo>
                <a:lnTo>
                  <a:pt x="118533" y="567267"/>
                </a:lnTo>
                <a:lnTo>
                  <a:pt x="135466" y="567267"/>
                </a:lnTo>
                <a:lnTo>
                  <a:pt x="152400" y="575734"/>
                </a:lnTo>
                <a:lnTo>
                  <a:pt x="177800" y="584200"/>
                </a:lnTo>
                <a:lnTo>
                  <a:pt x="203200" y="584200"/>
                </a:lnTo>
                <a:lnTo>
                  <a:pt x="228600" y="592667"/>
                </a:lnTo>
                <a:lnTo>
                  <a:pt x="254000" y="592667"/>
                </a:lnTo>
                <a:lnTo>
                  <a:pt x="279400" y="601134"/>
                </a:lnTo>
                <a:lnTo>
                  <a:pt x="304800" y="601134"/>
                </a:lnTo>
                <a:lnTo>
                  <a:pt x="330200" y="601134"/>
                </a:lnTo>
                <a:lnTo>
                  <a:pt x="355600" y="601134"/>
                </a:lnTo>
                <a:lnTo>
                  <a:pt x="381000" y="601134"/>
                </a:lnTo>
                <a:lnTo>
                  <a:pt x="406400" y="601134"/>
                </a:lnTo>
                <a:lnTo>
                  <a:pt x="440266" y="601134"/>
                </a:lnTo>
                <a:lnTo>
                  <a:pt x="465666" y="601134"/>
                </a:lnTo>
                <a:lnTo>
                  <a:pt x="491066" y="601134"/>
                </a:lnTo>
                <a:lnTo>
                  <a:pt x="524933" y="592667"/>
                </a:lnTo>
                <a:lnTo>
                  <a:pt x="550333" y="592667"/>
                </a:lnTo>
                <a:lnTo>
                  <a:pt x="575733" y="592667"/>
                </a:lnTo>
                <a:lnTo>
                  <a:pt x="601133" y="584200"/>
                </a:lnTo>
                <a:lnTo>
                  <a:pt x="626533" y="584200"/>
                </a:lnTo>
                <a:lnTo>
                  <a:pt x="651933" y="584200"/>
                </a:lnTo>
                <a:lnTo>
                  <a:pt x="677333" y="575734"/>
                </a:lnTo>
                <a:lnTo>
                  <a:pt x="702733" y="575734"/>
                </a:lnTo>
                <a:lnTo>
                  <a:pt x="728133" y="567267"/>
                </a:lnTo>
                <a:lnTo>
                  <a:pt x="753533" y="567267"/>
                </a:lnTo>
                <a:lnTo>
                  <a:pt x="778933" y="558800"/>
                </a:lnTo>
                <a:lnTo>
                  <a:pt x="795866" y="550334"/>
                </a:lnTo>
                <a:lnTo>
                  <a:pt x="821266" y="550334"/>
                </a:lnTo>
                <a:lnTo>
                  <a:pt x="838200" y="541867"/>
                </a:lnTo>
                <a:lnTo>
                  <a:pt x="863600" y="541867"/>
                </a:lnTo>
                <a:lnTo>
                  <a:pt x="880533" y="533400"/>
                </a:lnTo>
                <a:lnTo>
                  <a:pt x="905933" y="533400"/>
                </a:lnTo>
                <a:lnTo>
                  <a:pt x="922866" y="524934"/>
                </a:lnTo>
                <a:lnTo>
                  <a:pt x="939800" y="524934"/>
                </a:lnTo>
                <a:lnTo>
                  <a:pt x="956733" y="516467"/>
                </a:lnTo>
                <a:lnTo>
                  <a:pt x="973666" y="516467"/>
                </a:lnTo>
                <a:lnTo>
                  <a:pt x="990600" y="516467"/>
                </a:lnTo>
                <a:lnTo>
                  <a:pt x="1007533" y="516467"/>
                </a:lnTo>
                <a:lnTo>
                  <a:pt x="1016000" y="508000"/>
                </a:lnTo>
                <a:lnTo>
                  <a:pt x="1024466" y="508000"/>
                </a:lnTo>
                <a:lnTo>
                  <a:pt x="1041400" y="508000"/>
                </a:lnTo>
                <a:lnTo>
                  <a:pt x="1049866" y="508000"/>
                </a:lnTo>
                <a:lnTo>
                  <a:pt x="1049866" y="508000"/>
                </a:lnTo>
                <a:lnTo>
                  <a:pt x="1058333" y="508000"/>
                </a:lnTo>
                <a:lnTo>
                  <a:pt x="1058333" y="508000"/>
                </a:lnTo>
                <a:lnTo>
                  <a:pt x="1058333" y="508000"/>
                </a:lnTo>
                <a:lnTo>
                  <a:pt x="1058333" y="508000"/>
                </a:lnTo>
                <a:lnTo>
                  <a:pt x="1058333" y="508000"/>
                </a:lnTo>
                <a:lnTo>
                  <a:pt x="1058333" y="508000"/>
                </a:lnTo>
                <a:lnTo>
                  <a:pt x="1058333" y="508000"/>
                </a:lnTo>
                <a:lnTo>
                  <a:pt x="1058333" y="516467"/>
                </a:lnTo>
                <a:lnTo>
                  <a:pt x="1058333" y="516467"/>
                </a:lnTo>
                <a:lnTo>
                  <a:pt x="1049866" y="516467"/>
                </a:lnTo>
                <a:lnTo>
                  <a:pt x="1049866" y="516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80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16827</TotalTime>
  <Words>241</Words>
  <Application>Microsoft Office PowerPoint</Application>
  <PresentationFormat>Custom</PresentationFormat>
  <Paragraphs>66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Equation</vt:lpstr>
      <vt:lpstr>Geometry Monday 5-11-15</vt:lpstr>
      <vt:lpstr>10-1 Circles and Circumference</vt:lpstr>
      <vt:lpstr>Identify parts of a Circle</vt:lpstr>
      <vt:lpstr>Find Radius and Diameter</vt:lpstr>
      <vt:lpstr>Find Measures in Intersecting Circles</vt:lpstr>
      <vt:lpstr>Finding Circumference</vt:lpstr>
      <vt:lpstr>Use other Figures to Find Circumference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Quadratic Functions and Inequalities</dc:title>
  <dc:creator>Christine Schneider</dc:creator>
  <cp:lastModifiedBy>Christine Schneider</cp:lastModifiedBy>
  <cp:revision>218</cp:revision>
  <cp:lastPrinted>2015-05-10T23:11:27Z</cp:lastPrinted>
  <dcterms:created xsi:type="dcterms:W3CDTF">2013-11-30T22:11:31Z</dcterms:created>
  <dcterms:modified xsi:type="dcterms:W3CDTF">2015-05-11T18:15:40Z</dcterms:modified>
</cp:coreProperties>
</file>